
<file path=[Content_Types].xml><?xml version="1.0" encoding="utf-8"?>
<Types xmlns="http://schemas.openxmlformats.org/package/2006/content-types">
  <Default Extension="jpeg" ContentType="image/jpeg"/>
  <Default Extension="xlsx" ContentType="application/vnd.openxmlformats-officedocument.spreadsheetml.sheet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3119" r:id="rId3"/>
    <p:sldId id="3120" r:id="rId5"/>
    <p:sldId id="3121" r:id="rId6"/>
    <p:sldId id="3101" r:id="rId7"/>
    <p:sldId id="3087" r:id="rId8"/>
    <p:sldId id="3094" r:id="rId9"/>
    <p:sldId id="3090" r:id="rId10"/>
    <p:sldId id="3122" r:id="rId11"/>
    <p:sldId id="3099" r:id="rId12"/>
    <p:sldId id="3097" r:id="rId13"/>
    <p:sldId id="3089" r:id="rId14"/>
    <p:sldId id="3096" r:id="rId15"/>
    <p:sldId id="3123" r:id="rId16"/>
    <p:sldId id="3088" r:id="rId17"/>
    <p:sldId id="3095" r:id="rId18"/>
    <p:sldId id="3093" r:id="rId19"/>
    <p:sldId id="3098" r:id="rId20"/>
    <p:sldId id="3124" r:id="rId21"/>
    <p:sldId id="3100" r:id="rId22"/>
    <p:sldId id="3092" r:id="rId23"/>
    <p:sldId id="3091" r:id="rId24"/>
    <p:sldId id="3125" r:id="rId25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369"/>
    <a:srgbClr val="1A8CE1"/>
    <a:srgbClr val="FFFFFF"/>
    <a:srgbClr val="A78357"/>
    <a:srgbClr val="28C7D4"/>
    <a:srgbClr val="F94D4D"/>
    <a:srgbClr val="FEFEFE"/>
    <a:srgbClr val="8F1A12"/>
    <a:srgbClr val="F84E4B"/>
    <a:srgbClr val="26C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56" autoAdjust="0"/>
    <p:restoredTop sz="92986" autoAdjust="0"/>
  </p:normalViewPr>
  <p:slideViewPr>
    <p:cSldViewPr>
      <p:cViewPr>
        <p:scale>
          <a:sx n="75" d="100"/>
          <a:sy n="75" d="100"/>
        </p:scale>
        <p:origin x="1824" y="720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accent3"/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c:spPr>
          <c:explosion val="0"/>
          <c:dPt>
            <c:idx val="0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1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4"/>
            <c:bubble3D val="0"/>
            <c:spPr>
              <a:solidFill>
                <a:schemeClr val="accent4"/>
              </a:solidFill>
              <a:ln>
                <a:solidFill>
                  <a:schemeClr val="bg1"/>
                </a:solidFill>
              </a:ln>
            </c:spPr>
          </c:dPt>
          <c:dPt>
            <c:idx val="5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6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7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8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Pt>
            <c:idx val="9"/>
            <c:bubble3D val="0"/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delete val="1"/>
          </c:dLbls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Sheet1!$A$2:$A$11</c15:sqref>
                        </c15:formulaRef>
                      </c:ext>
                    </c:extLst>
                    <c:strCache>
                      <c:ptCount val="10"/>
                      <c:pt idx="0">
                        <c:v>1st Qtr</c:v>
                      </c:pt>
                      <c:pt idx="1">
                        <c:v>2nd Qtr</c:v>
                      </c:pt>
                      <c:pt idx="2">
                        <c:v>1st Qtr</c:v>
                      </c:pt>
                      <c:pt idx="3">
                        <c:v>1st Qtr</c:v>
                      </c:pt>
                      <c:pt idx="4">
                        <c:v>1st Qtr</c:v>
                      </c:pt>
                      <c:pt idx="5">
                        <c:v>1st Qtr</c:v>
                      </c:pt>
                      <c:pt idx="6">
                        <c:v>1st Qtr</c:v>
                      </c:pt>
                      <c:pt idx="7">
                        <c:v>1st Qtr</c:v>
                      </c:pt>
                      <c:pt idx="8">
                        <c:v>1st Qtr</c:v>
                      </c:pt>
                      <c:pt idx="9">
                        <c:v>1st Qtr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lang="zh-CN" sz="1800" baseline="-25000">
          <a:latin typeface="Arial" panose="020B0604020202020204" pitchFamily="34" charset="0"/>
          <a:ea typeface="微软雅黑" panose="020B0503020204020204" pitchFamily="34" charset="-122"/>
          <a:cs typeface="+mn-ea"/>
          <a:sym typeface="Arial" panose="020B0604020202020204" pitchFamily="34" charset="0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 userDrawn="1"/>
        </p:nvCxnSpPr>
        <p:spPr>
          <a:xfrm>
            <a:off x="0" y="643766"/>
            <a:ext cx="12858750" cy="1"/>
          </a:xfrm>
          <a:prstGeom prst="line">
            <a:avLst/>
          </a:prstGeom>
          <a:ln w="571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 userDrawn="1"/>
        </p:nvGrpSpPr>
        <p:grpSpPr>
          <a:xfrm>
            <a:off x="516714" y="187358"/>
            <a:ext cx="303705" cy="303705"/>
            <a:chOff x="624979" y="908720"/>
            <a:chExt cx="288032" cy="288032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624979" y="1196752"/>
              <a:ext cx="288032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 flipV="1">
              <a:off x="911622" y="908720"/>
              <a:ext cx="0" cy="288032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 flipH="1" flipV="1">
              <a:off x="696987" y="980728"/>
              <a:ext cx="216024" cy="2160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.xml"/><Relationship Id="rId4" Type="http://schemas.openxmlformats.org/officeDocument/2006/relationships/chart" Target="../charts/chart4.xml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611039" y="5475198"/>
            <a:ext cx="648054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8000" cap="all" dirty="0" smtClean="0">
                <a:solidFill>
                  <a:srgbClr val="FF000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儿童教育课件</a:t>
            </a:r>
            <a:endParaRPr lang="zh-CN" altLang="en-US" sz="8000" cap="all" dirty="0">
              <a:solidFill>
                <a:srgbClr val="FF000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611039" y="6489902"/>
            <a:ext cx="53284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CHILDREN'S EDUCATION COURSEWARE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683133" y="4768453"/>
            <a:ext cx="31681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4000" dirty="0" smtClean="0">
                <a:solidFill>
                  <a:schemeClr val="bg1"/>
                </a:solidFill>
                <a:latin typeface="Arial" panose="020B0604020202020204" pitchFamily="34" charset="0"/>
                <a:ea typeface="叶根友毛笔行书2.0版" panose="02010601030101010101" pitchFamily="2" charset="-122"/>
                <a:cs typeface="Arial" panose="020B0604020202020204" pitchFamily="34" charset="0"/>
              </a:rPr>
              <a:t>Education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叶根友毛笔行书2.0版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" name="奥特曼 - Remember (Original Mix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124575" y="-1054725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4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7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332" grpId="0" animBg="1"/>
          <p:bldP spid="17" grpId="0"/>
          <p:bldP spid="18" grpId="0"/>
          <p:bldP spid="18" grpId="1"/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8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5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2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34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5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6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 showWhenStopped="0">
                    <p:cTn id="37" repeatCount="indefinite" fill="remove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"/>
                    </p:tgtEl>
                  </p:cMediaNode>
                </p:audio>
              </p:childTnLst>
            </p:cTn>
          </p:par>
        </p:tnLst>
        <p:bldLst>
          <p:bldP spid="332" grpId="0" animBg="1"/>
          <p:bldP spid="17" grpId="0"/>
          <p:bldP spid="18" grpId="0"/>
          <p:bldP spid="18" grpId="1"/>
          <p:bldP spid="7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216106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391694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6"/>
          <p:cNvSpPr/>
          <p:nvPr/>
        </p:nvSpPr>
        <p:spPr bwMode="auto">
          <a:xfrm>
            <a:off x="1596919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Freeform 6"/>
          <p:cNvSpPr/>
          <p:nvPr/>
        </p:nvSpPr>
        <p:spPr bwMode="auto">
          <a:xfrm>
            <a:off x="2985576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Freeform 6"/>
          <p:cNvSpPr/>
          <p:nvPr/>
        </p:nvSpPr>
        <p:spPr bwMode="auto">
          <a:xfrm>
            <a:off x="4847477" y="2410127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Freeform 6"/>
          <p:cNvSpPr/>
          <p:nvPr/>
        </p:nvSpPr>
        <p:spPr bwMode="auto">
          <a:xfrm>
            <a:off x="5709227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Freeform 6"/>
          <p:cNvSpPr/>
          <p:nvPr/>
        </p:nvSpPr>
        <p:spPr bwMode="auto">
          <a:xfrm>
            <a:off x="6837046" y="2925387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Freeform 6"/>
          <p:cNvSpPr/>
          <p:nvPr/>
        </p:nvSpPr>
        <p:spPr bwMode="auto">
          <a:xfrm>
            <a:off x="7549093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Freeform 6"/>
          <p:cNvSpPr/>
          <p:nvPr/>
        </p:nvSpPr>
        <p:spPr bwMode="auto">
          <a:xfrm>
            <a:off x="9427238" y="1965629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Freeform 6"/>
          <p:cNvSpPr/>
          <p:nvPr/>
        </p:nvSpPr>
        <p:spPr bwMode="auto">
          <a:xfrm>
            <a:off x="8410018" y="1645710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>
              <a:lnSpc>
                <a:spcPct val="120000"/>
              </a:lnSpc>
            </a:pPr>
            <a:endParaRPr lang="en-US" sz="8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" name="Group 136"/>
          <p:cNvGrpSpPr/>
          <p:nvPr/>
        </p:nvGrpSpPr>
        <p:grpSpPr>
          <a:xfrm>
            <a:off x="1868586" y="4690312"/>
            <a:ext cx="769442" cy="850779"/>
            <a:chOff x="922980" y="3281022"/>
            <a:chExt cx="630089" cy="6966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59" name="TextBox 58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60" name="Straight Connector 59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137"/>
          <p:cNvGrpSpPr/>
          <p:nvPr/>
        </p:nvGrpSpPr>
        <p:grpSpPr>
          <a:xfrm>
            <a:off x="2770796" y="4690307"/>
            <a:ext cx="769442" cy="1247802"/>
            <a:chOff x="1580321" y="3281022"/>
            <a:chExt cx="630089" cy="1021813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2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64" name="Straight Connector 63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TextBox 64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3" name="Group 136"/>
          <p:cNvGrpSpPr/>
          <p:nvPr/>
        </p:nvGrpSpPr>
        <p:grpSpPr>
          <a:xfrm>
            <a:off x="3673005" y="4690312"/>
            <a:ext cx="769442" cy="850779"/>
            <a:chOff x="922980" y="3281022"/>
            <a:chExt cx="630089" cy="696693"/>
          </a:xfrm>
        </p:grpSpPr>
        <p:sp>
          <p:nvSpPr>
            <p:cNvPr id="102" name="Oval 10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37"/>
          <p:cNvGrpSpPr/>
          <p:nvPr/>
        </p:nvGrpSpPr>
        <p:grpSpPr>
          <a:xfrm>
            <a:off x="4575214" y="4690307"/>
            <a:ext cx="769442" cy="1247802"/>
            <a:chOff x="1580321" y="3281022"/>
            <a:chExt cx="630089" cy="1021813"/>
          </a:xfrm>
        </p:grpSpPr>
        <p:sp>
          <p:nvSpPr>
            <p:cNvPr id="107" name="Oval 10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6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09" name="Straight Connector 10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TextBox 10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Group 136"/>
          <p:cNvGrpSpPr/>
          <p:nvPr/>
        </p:nvGrpSpPr>
        <p:grpSpPr>
          <a:xfrm>
            <a:off x="5477423" y="4690312"/>
            <a:ext cx="769442" cy="850779"/>
            <a:chOff x="922980" y="3281022"/>
            <a:chExt cx="630089" cy="696693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5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9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14" name="TextBox 11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37"/>
          <p:cNvGrpSpPr/>
          <p:nvPr/>
        </p:nvGrpSpPr>
        <p:grpSpPr>
          <a:xfrm>
            <a:off x="6379632" y="4690307"/>
            <a:ext cx="769442" cy="1247802"/>
            <a:chOff x="1580321" y="3281022"/>
            <a:chExt cx="630089" cy="1021813"/>
          </a:xfrm>
        </p:grpSpPr>
        <p:sp>
          <p:nvSpPr>
            <p:cNvPr id="117" name="Oval 11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1" name="Group 10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0" name="TextBox 11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Group 136"/>
          <p:cNvGrpSpPr/>
          <p:nvPr/>
        </p:nvGrpSpPr>
        <p:grpSpPr>
          <a:xfrm>
            <a:off x="7281842" y="4690312"/>
            <a:ext cx="769442" cy="850779"/>
            <a:chOff x="922980" y="3281022"/>
            <a:chExt cx="630089" cy="696693"/>
          </a:xfrm>
        </p:grpSpPr>
        <p:sp>
          <p:nvSpPr>
            <p:cNvPr id="122" name="Oval 12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4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24" name="TextBox 12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25" name="Straight Connector 12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5" name="Group 137"/>
          <p:cNvGrpSpPr/>
          <p:nvPr/>
        </p:nvGrpSpPr>
        <p:grpSpPr>
          <a:xfrm>
            <a:off x="8184050" y="4690307"/>
            <a:ext cx="769442" cy="1247802"/>
            <a:chOff x="1580321" y="3281022"/>
            <a:chExt cx="630089" cy="1021813"/>
          </a:xfrm>
        </p:grpSpPr>
        <p:sp>
          <p:nvSpPr>
            <p:cNvPr id="127" name="Oval 12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6" name="Group 12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29" name="Straight Connector 12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0" name="TextBox 12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33" name="Group 136"/>
          <p:cNvGrpSpPr/>
          <p:nvPr/>
        </p:nvGrpSpPr>
        <p:grpSpPr>
          <a:xfrm>
            <a:off x="9086260" y="4690312"/>
            <a:ext cx="769442" cy="850779"/>
            <a:chOff x="922980" y="3281022"/>
            <a:chExt cx="630089" cy="696693"/>
          </a:xfrm>
        </p:grpSpPr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1088218" y="3281022"/>
              <a:ext cx="200183" cy="194452"/>
            </a:xfrm>
            <a:prstGeom prst="ellipse">
              <a:avLst/>
            </a:prstGeom>
            <a:solidFill>
              <a:schemeClr val="accent3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5" name="Group 120"/>
            <p:cNvGrpSpPr/>
            <p:nvPr/>
          </p:nvGrpSpPr>
          <p:grpSpPr>
            <a:xfrm>
              <a:off x="922980" y="3475474"/>
              <a:ext cx="630089" cy="502241"/>
              <a:chOff x="980587" y="3705902"/>
              <a:chExt cx="630089" cy="502241"/>
            </a:xfrm>
          </p:grpSpPr>
          <p:sp>
            <p:nvSpPr>
              <p:cNvPr id="134" name="TextBox 133"/>
              <p:cNvSpPr txBox="1"/>
              <p:nvPr/>
            </p:nvSpPr>
            <p:spPr>
              <a:xfrm>
                <a:off x="980587" y="405692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135" name="Straight Connector 134"/>
              <p:cNvCxnSpPr/>
              <p:nvPr/>
            </p:nvCxnSpPr>
            <p:spPr>
              <a:xfrm>
                <a:off x="1246034" y="3705902"/>
                <a:ext cx="0" cy="342098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137"/>
          <p:cNvGrpSpPr/>
          <p:nvPr/>
        </p:nvGrpSpPr>
        <p:grpSpPr>
          <a:xfrm>
            <a:off x="9988465" y="4690307"/>
            <a:ext cx="769442" cy="1247802"/>
            <a:chOff x="1580321" y="3281022"/>
            <a:chExt cx="630089" cy="1021813"/>
          </a:xfrm>
        </p:grpSpPr>
        <p:sp>
          <p:nvSpPr>
            <p:cNvPr id="137" name="Oval 136"/>
            <p:cNvSpPr>
              <a:spLocks noChangeAspect="1"/>
            </p:cNvSpPr>
            <p:nvPr/>
          </p:nvSpPr>
          <p:spPr>
            <a:xfrm>
              <a:off x="1744938" y="3281022"/>
              <a:ext cx="200183" cy="194452"/>
            </a:xfrm>
            <a:prstGeom prst="ellipse">
              <a:avLst/>
            </a:prstGeom>
            <a:solidFill>
              <a:schemeClr val="accent4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1" name="Group 137"/>
            <p:cNvGrpSpPr/>
            <p:nvPr/>
          </p:nvGrpSpPr>
          <p:grpSpPr>
            <a:xfrm>
              <a:off x="1580321" y="3475474"/>
              <a:ext cx="630089" cy="827361"/>
              <a:chOff x="1629117" y="3705902"/>
              <a:chExt cx="630089" cy="827361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1893825" y="3705902"/>
                <a:ext cx="0" cy="651665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" name="TextBox 139"/>
              <p:cNvSpPr txBox="1"/>
              <p:nvPr/>
            </p:nvSpPr>
            <p:spPr>
              <a:xfrm>
                <a:off x="1629117" y="4382042"/>
                <a:ext cx="630089" cy="151221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rPr>
                  <a:t>替换文字内容</a:t>
                </a:r>
                <a:endParaRPr lang="en-US" sz="1000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7" grpId="0" animBg="1"/>
      <p:bldP spid="22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roup 156"/>
          <p:cNvGrpSpPr/>
          <p:nvPr/>
        </p:nvGrpSpPr>
        <p:grpSpPr>
          <a:xfrm>
            <a:off x="1645428" y="2371098"/>
            <a:ext cx="4751427" cy="4053515"/>
            <a:chOff x="3534332" y="1723527"/>
            <a:chExt cx="5122595" cy="4370164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14228" y="2113813"/>
              <a:ext cx="4205016" cy="2151386"/>
            </a:xfrm>
            <a:custGeom>
              <a:avLst/>
              <a:gdLst>
                <a:gd name="T0" fmla="*/ 5626 w 5678"/>
                <a:gd name="T1" fmla="*/ 2815 h 2905"/>
                <a:gd name="T2" fmla="*/ 5572 w 5678"/>
                <a:gd name="T3" fmla="*/ 2673 h 2905"/>
                <a:gd name="T4" fmla="*/ 5520 w 5678"/>
                <a:gd name="T5" fmla="*/ 2531 h 2905"/>
                <a:gd name="T6" fmla="*/ 5465 w 5678"/>
                <a:gd name="T7" fmla="*/ 2389 h 2905"/>
                <a:gd name="T8" fmla="*/ 5413 w 5678"/>
                <a:gd name="T9" fmla="*/ 2247 h 2905"/>
                <a:gd name="T10" fmla="*/ 5359 w 5678"/>
                <a:gd name="T11" fmla="*/ 2105 h 2905"/>
                <a:gd name="T12" fmla="*/ 5307 w 5678"/>
                <a:gd name="T13" fmla="*/ 1963 h 2905"/>
                <a:gd name="T14" fmla="*/ 5253 w 5678"/>
                <a:gd name="T15" fmla="*/ 1822 h 2905"/>
                <a:gd name="T16" fmla="*/ 5201 w 5678"/>
                <a:gd name="T17" fmla="*/ 1682 h 2905"/>
                <a:gd name="T18" fmla="*/ 5146 w 5678"/>
                <a:gd name="T19" fmla="*/ 1540 h 2905"/>
                <a:gd name="T20" fmla="*/ 5092 w 5678"/>
                <a:gd name="T21" fmla="*/ 1398 h 2905"/>
                <a:gd name="T22" fmla="*/ 5040 w 5678"/>
                <a:gd name="T23" fmla="*/ 1256 h 2905"/>
                <a:gd name="T24" fmla="*/ 4985 w 5678"/>
                <a:gd name="T25" fmla="*/ 1114 h 2905"/>
                <a:gd name="T26" fmla="*/ 4933 w 5678"/>
                <a:gd name="T27" fmla="*/ 972 h 2905"/>
                <a:gd name="T28" fmla="*/ 4905 w 5678"/>
                <a:gd name="T29" fmla="*/ 845 h 2905"/>
                <a:gd name="T30" fmla="*/ 4765 w 5678"/>
                <a:gd name="T31" fmla="*/ 807 h 2905"/>
                <a:gd name="T32" fmla="*/ 4626 w 5678"/>
                <a:gd name="T33" fmla="*/ 750 h 2905"/>
                <a:gd name="T34" fmla="*/ 4484 w 5678"/>
                <a:gd name="T35" fmla="*/ 693 h 2905"/>
                <a:gd name="T36" fmla="*/ 4345 w 5678"/>
                <a:gd name="T37" fmla="*/ 637 h 2905"/>
                <a:gd name="T38" fmla="*/ 4205 w 5678"/>
                <a:gd name="T39" fmla="*/ 580 h 2905"/>
                <a:gd name="T40" fmla="*/ 4063 w 5678"/>
                <a:gd name="T41" fmla="*/ 523 h 2905"/>
                <a:gd name="T42" fmla="*/ 3924 w 5678"/>
                <a:gd name="T43" fmla="*/ 466 h 2905"/>
                <a:gd name="T44" fmla="*/ 3784 w 5678"/>
                <a:gd name="T45" fmla="*/ 410 h 2905"/>
                <a:gd name="T46" fmla="*/ 3642 w 5678"/>
                <a:gd name="T47" fmla="*/ 353 h 2905"/>
                <a:gd name="T48" fmla="*/ 3503 w 5678"/>
                <a:gd name="T49" fmla="*/ 296 h 2905"/>
                <a:gd name="T50" fmla="*/ 3363 w 5678"/>
                <a:gd name="T51" fmla="*/ 239 h 2905"/>
                <a:gd name="T52" fmla="*/ 3224 w 5678"/>
                <a:gd name="T53" fmla="*/ 182 h 2905"/>
                <a:gd name="T54" fmla="*/ 3082 w 5678"/>
                <a:gd name="T55" fmla="*/ 126 h 2905"/>
                <a:gd name="T56" fmla="*/ 2942 w 5678"/>
                <a:gd name="T57" fmla="*/ 69 h 2905"/>
                <a:gd name="T58" fmla="*/ 2807 w 5678"/>
                <a:gd name="T59" fmla="*/ 19 h 2905"/>
                <a:gd name="T60" fmla="*/ 2666 w 5678"/>
                <a:gd name="T61" fmla="*/ 71 h 2905"/>
                <a:gd name="T62" fmla="*/ 2524 w 5678"/>
                <a:gd name="T63" fmla="*/ 123 h 2905"/>
                <a:gd name="T64" fmla="*/ 2382 w 5678"/>
                <a:gd name="T65" fmla="*/ 175 h 2905"/>
                <a:gd name="T66" fmla="*/ 2240 w 5678"/>
                <a:gd name="T67" fmla="*/ 227 h 2905"/>
                <a:gd name="T68" fmla="*/ 2098 w 5678"/>
                <a:gd name="T69" fmla="*/ 279 h 2905"/>
                <a:gd name="T70" fmla="*/ 1956 w 5678"/>
                <a:gd name="T71" fmla="*/ 331 h 2905"/>
                <a:gd name="T72" fmla="*/ 1814 w 5678"/>
                <a:gd name="T73" fmla="*/ 384 h 2905"/>
                <a:gd name="T74" fmla="*/ 1672 w 5678"/>
                <a:gd name="T75" fmla="*/ 436 h 2905"/>
                <a:gd name="T76" fmla="*/ 1530 w 5678"/>
                <a:gd name="T77" fmla="*/ 488 h 2905"/>
                <a:gd name="T78" fmla="*/ 1389 w 5678"/>
                <a:gd name="T79" fmla="*/ 540 h 2905"/>
                <a:gd name="T80" fmla="*/ 1247 w 5678"/>
                <a:gd name="T81" fmla="*/ 594 h 2905"/>
                <a:gd name="T82" fmla="*/ 1105 w 5678"/>
                <a:gd name="T83" fmla="*/ 646 h 2905"/>
                <a:gd name="T84" fmla="*/ 963 w 5678"/>
                <a:gd name="T85" fmla="*/ 698 h 2905"/>
                <a:gd name="T86" fmla="*/ 821 w 5678"/>
                <a:gd name="T87" fmla="*/ 750 h 2905"/>
                <a:gd name="T88" fmla="*/ 745 w 5678"/>
                <a:gd name="T89" fmla="*/ 859 h 2905"/>
                <a:gd name="T90" fmla="*/ 693 w 5678"/>
                <a:gd name="T91" fmla="*/ 1001 h 2905"/>
                <a:gd name="T92" fmla="*/ 641 w 5678"/>
                <a:gd name="T93" fmla="*/ 1143 h 2905"/>
                <a:gd name="T94" fmla="*/ 587 w 5678"/>
                <a:gd name="T95" fmla="*/ 1285 h 2905"/>
                <a:gd name="T96" fmla="*/ 535 w 5678"/>
                <a:gd name="T97" fmla="*/ 1427 h 2905"/>
                <a:gd name="T98" fmla="*/ 480 w 5678"/>
                <a:gd name="T99" fmla="*/ 1568 h 2905"/>
                <a:gd name="T100" fmla="*/ 428 w 5678"/>
                <a:gd name="T101" fmla="*/ 1710 h 2905"/>
                <a:gd name="T102" fmla="*/ 376 w 5678"/>
                <a:gd name="T103" fmla="*/ 1852 h 2905"/>
                <a:gd name="T104" fmla="*/ 322 w 5678"/>
                <a:gd name="T105" fmla="*/ 1994 h 2905"/>
                <a:gd name="T106" fmla="*/ 270 w 5678"/>
                <a:gd name="T107" fmla="*/ 2136 h 2905"/>
                <a:gd name="T108" fmla="*/ 218 w 5678"/>
                <a:gd name="T109" fmla="*/ 2278 h 2905"/>
                <a:gd name="T110" fmla="*/ 164 w 5678"/>
                <a:gd name="T111" fmla="*/ 2420 h 2905"/>
                <a:gd name="T112" fmla="*/ 112 w 5678"/>
                <a:gd name="T113" fmla="*/ 2562 h 2905"/>
                <a:gd name="T114" fmla="*/ 60 w 5678"/>
                <a:gd name="T115" fmla="*/ 2704 h 2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678" h="2905">
                  <a:moveTo>
                    <a:pt x="5652" y="2886"/>
                  </a:moveTo>
                  <a:lnTo>
                    <a:pt x="5662" y="2905"/>
                  </a:lnTo>
                  <a:lnTo>
                    <a:pt x="5678" y="2900"/>
                  </a:lnTo>
                  <a:lnTo>
                    <a:pt x="5671" y="2879"/>
                  </a:lnTo>
                  <a:lnTo>
                    <a:pt x="5652" y="2886"/>
                  </a:lnTo>
                  <a:close/>
                  <a:moveTo>
                    <a:pt x="5626" y="2815"/>
                  </a:moveTo>
                  <a:lnTo>
                    <a:pt x="5640" y="2850"/>
                  </a:lnTo>
                  <a:lnTo>
                    <a:pt x="5657" y="2843"/>
                  </a:lnTo>
                  <a:lnTo>
                    <a:pt x="5643" y="2808"/>
                  </a:lnTo>
                  <a:lnTo>
                    <a:pt x="5626" y="2815"/>
                  </a:lnTo>
                  <a:close/>
                  <a:moveTo>
                    <a:pt x="5600" y="2744"/>
                  </a:moveTo>
                  <a:lnTo>
                    <a:pt x="5612" y="2779"/>
                  </a:lnTo>
                  <a:lnTo>
                    <a:pt x="5631" y="2772"/>
                  </a:lnTo>
                  <a:lnTo>
                    <a:pt x="5617" y="2737"/>
                  </a:lnTo>
                  <a:lnTo>
                    <a:pt x="5600" y="2744"/>
                  </a:lnTo>
                  <a:close/>
                  <a:moveTo>
                    <a:pt x="5572" y="2673"/>
                  </a:moveTo>
                  <a:lnTo>
                    <a:pt x="5586" y="2708"/>
                  </a:lnTo>
                  <a:lnTo>
                    <a:pt x="5605" y="2701"/>
                  </a:lnTo>
                  <a:lnTo>
                    <a:pt x="5591" y="2666"/>
                  </a:lnTo>
                  <a:lnTo>
                    <a:pt x="5572" y="2673"/>
                  </a:lnTo>
                  <a:close/>
                  <a:moveTo>
                    <a:pt x="5546" y="2602"/>
                  </a:moveTo>
                  <a:lnTo>
                    <a:pt x="5560" y="2638"/>
                  </a:lnTo>
                  <a:lnTo>
                    <a:pt x="5577" y="2630"/>
                  </a:lnTo>
                  <a:lnTo>
                    <a:pt x="5565" y="2595"/>
                  </a:lnTo>
                  <a:lnTo>
                    <a:pt x="5546" y="2602"/>
                  </a:lnTo>
                  <a:close/>
                  <a:moveTo>
                    <a:pt x="5520" y="2531"/>
                  </a:moveTo>
                  <a:lnTo>
                    <a:pt x="5532" y="2567"/>
                  </a:lnTo>
                  <a:lnTo>
                    <a:pt x="5551" y="2559"/>
                  </a:lnTo>
                  <a:lnTo>
                    <a:pt x="5536" y="2524"/>
                  </a:lnTo>
                  <a:lnTo>
                    <a:pt x="5520" y="2531"/>
                  </a:lnTo>
                  <a:close/>
                  <a:moveTo>
                    <a:pt x="5494" y="2460"/>
                  </a:moveTo>
                  <a:lnTo>
                    <a:pt x="5506" y="2496"/>
                  </a:lnTo>
                  <a:lnTo>
                    <a:pt x="5525" y="2489"/>
                  </a:lnTo>
                  <a:lnTo>
                    <a:pt x="5510" y="2453"/>
                  </a:lnTo>
                  <a:lnTo>
                    <a:pt x="5494" y="2460"/>
                  </a:lnTo>
                  <a:close/>
                  <a:moveTo>
                    <a:pt x="5465" y="2389"/>
                  </a:moveTo>
                  <a:lnTo>
                    <a:pt x="5480" y="2425"/>
                  </a:lnTo>
                  <a:lnTo>
                    <a:pt x="5496" y="2418"/>
                  </a:lnTo>
                  <a:lnTo>
                    <a:pt x="5484" y="2382"/>
                  </a:lnTo>
                  <a:lnTo>
                    <a:pt x="5465" y="2389"/>
                  </a:lnTo>
                  <a:close/>
                  <a:moveTo>
                    <a:pt x="5439" y="2318"/>
                  </a:moveTo>
                  <a:lnTo>
                    <a:pt x="5454" y="2354"/>
                  </a:lnTo>
                  <a:lnTo>
                    <a:pt x="5470" y="2347"/>
                  </a:lnTo>
                  <a:lnTo>
                    <a:pt x="5458" y="2311"/>
                  </a:lnTo>
                  <a:lnTo>
                    <a:pt x="5439" y="2318"/>
                  </a:lnTo>
                  <a:close/>
                  <a:moveTo>
                    <a:pt x="5413" y="2247"/>
                  </a:moveTo>
                  <a:lnTo>
                    <a:pt x="5425" y="2283"/>
                  </a:lnTo>
                  <a:lnTo>
                    <a:pt x="5444" y="2276"/>
                  </a:lnTo>
                  <a:lnTo>
                    <a:pt x="5430" y="2240"/>
                  </a:lnTo>
                  <a:lnTo>
                    <a:pt x="5413" y="2247"/>
                  </a:lnTo>
                  <a:close/>
                  <a:moveTo>
                    <a:pt x="5385" y="2176"/>
                  </a:moveTo>
                  <a:lnTo>
                    <a:pt x="5399" y="2212"/>
                  </a:lnTo>
                  <a:lnTo>
                    <a:pt x="5418" y="2205"/>
                  </a:lnTo>
                  <a:lnTo>
                    <a:pt x="5404" y="2169"/>
                  </a:lnTo>
                  <a:lnTo>
                    <a:pt x="5385" y="2176"/>
                  </a:lnTo>
                  <a:close/>
                  <a:moveTo>
                    <a:pt x="5359" y="2105"/>
                  </a:moveTo>
                  <a:lnTo>
                    <a:pt x="5373" y="2141"/>
                  </a:lnTo>
                  <a:lnTo>
                    <a:pt x="5390" y="2134"/>
                  </a:lnTo>
                  <a:lnTo>
                    <a:pt x="5378" y="2098"/>
                  </a:lnTo>
                  <a:lnTo>
                    <a:pt x="5359" y="2105"/>
                  </a:lnTo>
                  <a:close/>
                  <a:moveTo>
                    <a:pt x="5333" y="2034"/>
                  </a:moveTo>
                  <a:lnTo>
                    <a:pt x="5347" y="2070"/>
                  </a:lnTo>
                  <a:lnTo>
                    <a:pt x="5364" y="2063"/>
                  </a:lnTo>
                  <a:lnTo>
                    <a:pt x="5350" y="2027"/>
                  </a:lnTo>
                  <a:lnTo>
                    <a:pt x="5333" y="2034"/>
                  </a:lnTo>
                  <a:close/>
                  <a:moveTo>
                    <a:pt x="5307" y="1963"/>
                  </a:moveTo>
                  <a:lnTo>
                    <a:pt x="5319" y="1999"/>
                  </a:lnTo>
                  <a:lnTo>
                    <a:pt x="5338" y="1992"/>
                  </a:lnTo>
                  <a:lnTo>
                    <a:pt x="5324" y="1959"/>
                  </a:lnTo>
                  <a:lnTo>
                    <a:pt x="5307" y="1963"/>
                  </a:lnTo>
                  <a:close/>
                  <a:moveTo>
                    <a:pt x="5279" y="1892"/>
                  </a:moveTo>
                  <a:lnTo>
                    <a:pt x="5293" y="1928"/>
                  </a:lnTo>
                  <a:lnTo>
                    <a:pt x="5309" y="1923"/>
                  </a:lnTo>
                  <a:lnTo>
                    <a:pt x="5298" y="1888"/>
                  </a:lnTo>
                  <a:lnTo>
                    <a:pt x="5279" y="1892"/>
                  </a:lnTo>
                  <a:close/>
                  <a:moveTo>
                    <a:pt x="5253" y="1822"/>
                  </a:moveTo>
                  <a:lnTo>
                    <a:pt x="5267" y="1857"/>
                  </a:lnTo>
                  <a:lnTo>
                    <a:pt x="5283" y="1852"/>
                  </a:lnTo>
                  <a:lnTo>
                    <a:pt x="5272" y="1817"/>
                  </a:lnTo>
                  <a:lnTo>
                    <a:pt x="5253" y="1822"/>
                  </a:lnTo>
                  <a:close/>
                  <a:moveTo>
                    <a:pt x="5227" y="1751"/>
                  </a:moveTo>
                  <a:lnTo>
                    <a:pt x="5238" y="1786"/>
                  </a:lnTo>
                  <a:lnTo>
                    <a:pt x="5257" y="1781"/>
                  </a:lnTo>
                  <a:lnTo>
                    <a:pt x="5243" y="1746"/>
                  </a:lnTo>
                  <a:lnTo>
                    <a:pt x="5227" y="1751"/>
                  </a:lnTo>
                  <a:close/>
                  <a:moveTo>
                    <a:pt x="5201" y="1682"/>
                  </a:moveTo>
                  <a:lnTo>
                    <a:pt x="5212" y="1717"/>
                  </a:lnTo>
                  <a:lnTo>
                    <a:pt x="5231" y="1710"/>
                  </a:lnTo>
                  <a:lnTo>
                    <a:pt x="5217" y="1675"/>
                  </a:lnTo>
                  <a:lnTo>
                    <a:pt x="5201" y="1682"/>
                  </a:lnTo>
                  <a:close/>
                  <a:moveTo>
                    <a:pt x="5172" y="1611"/>
                  </a:moveTo>
                  <a:lnTo>
                    <a:pt x="5186" y="1647"/>
                  </a:lnTo>
                  <a:lnTo>
                    <a:pt x="5203" y="1639"/>
                  </a:lnTo>
                  <a:lnTo>
                    <a:pt x="5191" y="1604"/>
                  </a:lnTo>
                  <a:lnTo>
                    <a:pt x="5172" y="1611"/>
                  </a:lnTo>
                  <a:close/>
                  <a:moveTo>
                    <a:pt x="5146" y="1540"/>
                  </a:moveTo>
                  <a:lnTo>
                    <a:pt x="5160" y="1576"/>
                  </a:lnTo>
                  <a:lnTo>
                    <a:pt x="5177" y="1568"/>
                  </a:lnTo>
                  <a:lnTo>
                    <a:pt x="5163" y="1533"/>
                  </a:lnTo>
                  <a:lnTo>
                    <a:pt x="5146" y="1540"/>
                  </a:lnTo>
                  <a:close/>
                  <a:moveTo>
                    <a:pt x="5120" y="1469"/>
                  </a:moveTo>
                  <a:lnTo>
                    <a:pt x="5132" y="1505"/>
                  </a:lnTo>
                  <a:lnTo>
                    <a:pt x="5151" y="1498"/>
                  </a:lnTo>
                  <a:lnTo>
                    <a:pt x="5137" y="1462"/>
                  </a:lnTo>
                  <a:lnTo>
                    <a:pt x="5120" y="1469"/>
                  </a:lnTo>
                  <a:close/>
                  <a:moveTo>
                    <a:pt x="5092" y="1398"/>
                  </a:moveTo>
                  <a:lnTo>
                    <a:pt x="5106" y="1434"/>
                  </a:lnTo>
                  <a:lnTo>
                    <a:pt x="5125" y="1427"/>
                  </a:lnTo>
                  <a:lnTo>
                    <a:pt x="5111" y="1391"/>
                  </a:lnTo>
                  <a:lnTo>
                    <a:pt x="5092" y="1398"/>
                  </a:lnTo>
                  <a:close/>
                  <a:moveTo>
                    <a:pt x="5066" y="1327"/>
                  </a:moveTo>
                  <a:lnTo>
                    <a:pt x="5080" y="1363"/>
                  </a:lnTo>
                  <a:lnTo>
                    <a:pt x="5097" y="1356"/>
                  </a:lnTo>
                  <a:lnTo>
                    <a:pt x="5085" y="1320"/>
                  </a:lnTo>
                  <a:lnTo>
                    <a:pt x="5066" y="1327"/>
                  </a:lnTo>
                  <a:close/>
                  <a:moveTo>
                    <a:pt x="5040" y="1256"/>
                  </a:moveTo>
                  <a:lnTo>
                    <a:pt x="5054" y="1292"/>
                  </a:lnTo>
                  <a:lnTo>
                    <a:pt x="5071" y="1285"/>
                  </a:lnTo>
                  <a:lnTo>
                    <a:pt x="5056" y="1249"/>
                  </a:lnTo>
                  <a:lnTo>
                    <a:pt x="5040" y="1256"/>
                  </a:lnTo>
                  <a:close/>
                  <a:moveTo>
                    <a:pt x="5014" y="1185"/>
                  </a:moveTo>
                  <a:lnTo>
                    <a:pt x="5026" y="1221"/>
                  </a:lnTo>
                  <a:lnTo>
                    <a:pt x="5045" y="1214"/>
                  </a:lnTo>
                  <a:lnTo>
                    <a:pt x="5030" y="1178"/>
                  </a:lnTo>
                  <a:lnTo>
                    <a:pt x="5014" y="1185"/>
                  </a:lnTo>
                  <a:close/>
                  <a:moveTo>
                    <a:pt x="4985" y="1114"/>
                  </a:moveTo>
                  <a:lnTo>
                    <a:pt x="5000" y="1150"/>
                  </a:lnTo>
                  <a:lnTo>
                    <a:pt x="5016" y="1143"/>
                  </a:lnTo>
                  <a:lnTo>
                    <a:pt x="5004" y="1107"/>
                  </a:lnTo>
                  <a:lnTo>
                    <a:pt x="4985" y="1114"/>
                  </a:lnTo>
                  <a:close/>
                  <a:moveTo>
                    <a:pt x="4959" y="1043"/>
                  </a:moveTo>
                  <a:lnTo>
                    <a:pt x="4974" y="1079"/>
                  </a:lnTo>
                  <a:lnTo>
                    <a:pt x="4990" y="1072"/>
                  </a:lnTo>
                  <a:lnTo>
                    <a:pt x="4978" y="1036"/>
                  </a:lnTo>
                  <a:lnTo>
                    <a:pt x="4959" y="1043"/>
                  </a:lnTo>
                  <a:close/>
                  <a:moveTo>
                    <a:pt x="4933" y="972"/>
                  </a:moveTo>
                  <a:lnTo>
                    <a:pt x="4945" y="1008"/>
                  </a:lnTo>
                  <a:lnTo>
                    <a:pt x="4964" y="1001"/>
                  </a:lnTo>
                  <a:lnTo>
                    <a:pt x="4950" y="965"/>
                  </a:lnTo>
                  <a:lnTo>
                    <a:pt x="4933" y="972"/>
                  </a:lnTo>
                  <a:close/>
                  <a:moveTo>
                    <a:pt x="4907" y="901"/>
                  </a:moveTo>
                  <a:lnTo>
                    <a:pt x="4919" y="937"/>
                  </a:lnTo>
                  <a:lnTo>
                    <a:pt x="4938" y="930"/>
                  </a:lnTo>
                  <a:lnTo>
                    <a:pt x="4924" y="894"/>
                  </a:lnTo>
                  <a:lnTo>
                    <a:pt x="4907" y="901"/>
                  </a:lnTo>
                  <a:close/>
                  <a:moveTo>
                    <a:pt x="4870" y="849"/>
                  </a:moveTo>
                  <a:lnTo>
                    <a:pt x="4891" y="859"/>
                  </a:lnTo>
                  <a:lnTo>
                    <a:pt x="4893" y="866"/>
                  </a:lnTo>
                  <a:lnTo>
                    <a:pt x="4910" y="859"/>
                  </a:lnTo>
                  <a:lnTo>
                    <a:pt x="4905" y="845"/>
                  </a:lnTo>
                  <a:lnTo>
                    <a:pt x="4877" y="833"/>
                  </a:lnTo>
                  <a:lnTo>
                    <a:pt x="4870" y="849"/>
                  </a:lnTo>
                  <a:lnTo>
                    <a:pt x="4870" y="849"/>
                  </a:lnTo>
                  <a:close/>
                  <a:moveTo>
                    <a:pt x="4801" y="821"/>
                  </a:moveTo>
                  <a:lnTo>
                    <a:pt x="4836" y="835"/>
                  </a:lnTo>
                  <a:lnTo>
                    <a:pt x="4844" y="819"/>
                  </a:lnTo>
                  <a:lnTo>
                    <a:pt x="4808" y="805"/>
                  </a:lnTo>
                  <a:lnTo>
                    <a:pt x="4801" y="821"/>
                  </a:lnTo>
                  <a:close/>
                  <a:moveTo>
                    <a:pt x="4730" y="793"/>
                  </a:moveTo>
                  <a:lnTo>
                    <a:pt x="4765" y="807"/>
                  </a:lnTo>
                  <a:lnTo>
                    <a:pt x="4773" y="790"/>
                  </a:lnTo>
                  <a:lnTo>
                    <a:pt x="4737" y="776"/>
                  </a:lnTo>
                  <a:lnTo>
                    <a:pt x="4730" y="793"/>
                  </a:lnTo>
                  <a:close/>
                  <a:moveTo>
                    <a:pt x="4659" y="764"/>
                  </a:moveTo>
                  <a:lnTo>
                    <a:pt x="4695" y="778"/>
                  </a:lnTo>
                  <a:lnTo>
                    <a:pt x="4702" y="762"/>
                  </a:lnTo>
                  <a:lnTo>
                    <a:pt x="4666" y="748"/>
                  </a:lnTo>
                  <a:lnTo>
                    <a:pt x="4659" y="764"/>
                  </a:lnTo>
                  <a:close/>
                  <a:moveTo>
                    <a:pt x="4590" y="736"/>
                  </a:moveTo>
                  <a:lnTo>
                    <a:pt x="4626" y="750"/>
                  </a:lnTo>
                  <a:lnTo>
                    <a:pt x="4633" y="734"/>
                  </a:lnTo>
                  <a:lnTo>
                    <a:pt x="4598" y="719"/>
                  </a:lnTo>
                  <a:lnTo>
                    <a:pt x="4590" y="736"/>
                  </a:lnTo>
                  <a:close/>
                  <a:moveTo>
                    <a:pt x="4520" y="708"/>
                  </a:moveTo>
                  <a:lnTo>
                    <a:pt x="4555" y="722"/>
                  </a:lnTo>
                  <a:lnTo>
                    <a:pt x="4562" y="705"/>
                  </a:lnTo>
                  <a:lnTo>
                    <a:pt x="4527" y="691"/>
                  </a:lnTo>
                  <a:lnTo>
                    <a:pt x="4520" y="708"/>
                  </a:lnTo>
                  <a:close/>
                  <a:moveTo>
                    <a:pt x="4449" y="679"/>
                  </a:moveTo>
                  <a:lnTo>
                    <a:pt x="4484" y="693"/>
                  </a:lnTo>
                  <a:lnTo>
                    <a:pt x="4491" y="677"/>
                  </a:lnTo>
                  <a:lnTo>
                    <a:pt x="4456" y="663"/>
                  </a:lnTo>
                  <a:lnTo>
                    <a:pt x="4449" y="679"/>
                  </a:lnTo>
                  <a:close/>
                  <a:moveTo>
                    <a:pt x="4380" y="651"/>
                  </a:moveTo>
                  <a:lnTo>
                    <a:pt x="4416" y="665"/>
                  </a:lnTo>
                  <a:lnTo>
                    <a:pt x="4423" y="648"/>
                  </a:lnTo>
                  <a:lnTo>
                    <a:pt x="4387" y="634"/>
                  </a:lnTo>
                  <a:lnTo>
                    <a:pt x="4380" y="651"/>
                  </a:lnTo>
                  <a:close/>
                  <a:moveTo>
                    <a:pt x="4309" y="622"/>
                  </a:moveTo>
                  <a:lnTo>
                    <a:pt x="4345" y="637"/>
                  </a:lnTo>
                  <a:lnTo>
                    <a:pt x="4352" y="620"/>
                  </a:lnTo>
                  <a:lnTo>
                    <a:pt x="4316" y="606"/>
                  </a:lnTo>
                  <a:lnTo>
                    <a:pt x="4309" y="622"/>
                  </a:lnTo>
                  <a:close/>
                  <a:moveTo>
                    <a:pt x="4238" y="594"/>
                  </a:moveTo>
                  <a:lnTo>
                    <a:pt x="4274" y="608"/>
                  </a:lnTo>
                  <a:lnTo>
                    <a:pt x="4281" y="592"/>
                  </a:lnTo>
                  <a:lnTo>
                    <a:pt x="4245" y="577"/>
                  </a:lnTo>
                  <a:lnTo>
                    <a:pt x="4238" y="594"/>
                  </a:lnTo>
                  <a:close/>
                  <a:moveTo>
                    <a:pt x="4170" y="566"/>
                  </a:moveTo>
                  <a:lnTo>
                    <a:pt x="4205" y="580"/>
                  </a:lnTo>
                  <a:lnTo>
                    <a:pt x="4212" y="563"/>
                  </a:lnTo>
                  <a:lnTo>
                    <a:pt x="4177" y="549"/>
                  </a:lnTo>
                  <a:lnTo>
                    <a:pt x="4170" y="566"/>
                  </a:lnTo>
                  <a:close/>
                  <a:moveTo>
                    <a:pt x="4099" y="537"/>
                  </a:moveTo>
                  <a:lnTo>
                    <a:pt x="4134" y="551"/>
                  </a:lnTo>
                  <a:lnTo>
                    <a:pt x="4141" y="535"/>
                  </a:lnTo>
                  <a:lnTo>
                    <a:pt x="4106" y="521"/>
                  </a:lnTo>
                  <a:lnTo>
                    <a:pt x="4099" y="537"/>
                  </a:lnTo>
                  <a:close/>
                  <a:moveTo>
                    <a:pt x="4030" y="509"/>
                  </a:moveTo>
                  <a:lnTo>
                    <a:pt x="4063" y="523"/>
                  </a:lnTo>
                  <a:lnTo>
                    <a:pt x="4070" y="507"/>
                  </a:lnTo>
                  <a:lnTo>
                    <a:pt x="4037" y="492"/>
                  </a:lnTo>
                  <a:lnTo>
                    <a:pt x="4030" y="509"/>
                  </a:lnTo>
                  <a:close/>
                  <a:moveTo>
                    <a:pt x="3959" y="480"/>
                  </a:moveTo>
                  <a:lnTo>
                    <a:pt x="3995" y="495"/>
                  </a:lnTo>
                  <a:lnTo>
                    <a:pt x="4002" y="478"/>
                  </a:lnTo>
                  <a:lnTo>
                    <a:pt x="3966" y="464"/>
                  </a:lnTo>
                  <a:lnTo>
                    <a:pt x="3959" y="480"/>
                  </a:lnTo>
                  <a:close/>
                  <a:moveTo>
                    <a:pt x="3888" y="452"/>
                  </a:moveTo>
                  <a:lnTo>
                    <a:pt x="3924" y="466"/>
                  </a:lnTo>
                  <a:lnTo>
                    <a:pt x="3931" y="450"/>
                  </a:lnTo>
                  <a:lnTo>
                    <a:pt x="3895" y="436"/>
                  </a:lnTo>
                  <a:lnTo>
                    <a:pt x="3888" y="452"/>
                  </a:lnTo>
                  <a:close/>
                  <a:moveTo>
                    <a:pt x="3820" y="424"/>
                  </a:moveTo>
                  <a:lnTo>
                    <a:pt x="3853" y="438"/>
                  </a:lnTo>
                  <a:lnTo>
                    <a:pt x="3860" y="421"/>
                  </a:lnTo>
                  <a:lnTo>
                    <a:pt x="3827" y="407"/>
                  </a:lnTo>
                  <a:lnTo>
                    <a:pt x="3820" y="424"/>
                  </a:lnTo>
                  <a:close/>
                  <a:moveTo>
                    <a:pt x="3749" y="395"/>
                  </a:moveTo>
                  <a:lnTo>
                    <a:pt x="3784" y="410"/>
                  </a:lnTo>
                  <a:lnTo>
                    <a:pt x="3791" y="393"/>
                  </a:lnTo>
                  <a:lnTo>
                    <a:pt x="3756" y="379"/>
                  </a:lnTo>
                  <a:lnTo>
                    <a:pt x="3749" y="395"/>
                  </a:lnTo>
                  <a:close/>
                  <a:moveTo>
                    <a:pt x="3678" y="367"/>
                  </a:moveTo>
                  <a:lnTo>
                    <a:pt x="3713" y="381"/>
                  </a:lnTo>
                  <a:lnTo>
                    <a:pt x="3720" y="365"/>
                  </a:lnTo>
                  <a:lnTo>
                    <a:pt x="3685" y="348"/>
                  </a:lnTo>
                  <a:lnTo>
                    <a:pt x="3678" y="367"/>
                  </a:lnTo>
                  <a:close/>
                  <a:moveTo>
                    <a:pt x="3609" y="339"/>
                  </a:moveTo>
                  <a:lnTo>
                    <a:pt x="3642" y="353"/>
                  </a:lnTo>
                  <a:lnTo>
                    <a:pt x="3649" y="334"/>
                  </a:lnTo>
                  <a:lnTo>
                    <a:pt x="3616" y="320"/>
                  </a:lnTo>
                  <a:lnTo>
                    <a:pt x="3609" y="339"/>
                  </a:lnTo>
                  <a:close/>
                  <a:moveTo>
                    <a:pt x="3538" y="310"/>
                  </a:moveTo>
                  <a:lnTo>
                    <a:pt x="3574" y="324"/>
                  </a:lnTo>
                  <a:lnTo>
                    <a:pt x="3581" y="305"/>
                  </a:lnTo>
                  <a:lnTo>
                    <a:pt x="3545" y="291"/>
                  </a:lnTo>
                  <a:lnTo>
                    <a:pt x="3538" y="310"/>
                  </a:lnTo>
                  <a:close/>
                  <a:moveTo>
                    <a:pt x="3467" y="282"/>
                  </a:moveTo>
                  <a:lnTo>
                    <a:pt x="3503" y="296"/>
                  </a:lnTo>
                  <a:lnTo>
                    <a:pt x="3510" y="277"/>
                  </a:lnTo>
                  <a:lnTo>
                    <a:pt x="3474" y="263"/>
                  </a:lnTo>
                  <a:lnTo>
                    <a:pt x="3467" y="282"/>
                  </a:lnTo>
                  <a:close/>
                  <a:moveTo>
                    <a:pt x="3399" y="253"/>
                  </a:moveTo>
                  <a:lnTo>
                    <a:pt x="3432" y="268"/>
                  </a:lnTo>
                  <a:lnTo>
                    <a:pt x="3439" y="249"/>
                  </a:lnTo>
                  <a:lnTo>
                    <a:pt x="3406" y="235"/>
                  </a:lnTo>
                  <a:lnTo>
                    <a:pt x="3399" y="253"/>
                  </a:lnTo>
                  <a:close/>
                  <a:moveTo>
                    <a:pt x="3328" y="225"/>
                  </a:moveTo>
                  <a:lnTo>
                    <a:pt x="3363" y="239"/>
                  </a:lnTo>
                  <a:lnTo>
                    <a:pt x="3370" y="220"/>
                  </a:lnTo>
                  <a:lnTo>
                    <a:pt x="3335" y="206"/>
                  </a:lnTo>
                  <a:lnTo>
                    <a:pt x="3328" y="225"/>
                  </a:lnTo>
                  <a:close/>
                  <a:moveTo>
                    <a:pt x="3257" y="197"/>
                  </a:moveTo>
                  <a:lnTo>
                    <a:pt x="3292" y="211"/>
                  </a:lnTo>
                  <a:lnTo>
                    <a:pt x="3299" y="192"/>
                  </a:lnTo>
                  <a:lnTo>
                    <a:pt x="3264" y="178"/>
                  </a:lnTo>
                  <a:lnTo>
                    <a:pt x="3257" y="197"/>
                  </a:lnTo>
                  <a:close/>
                  <a:moveTo>
                    <a:pt x="3188" y="168"/>
                  </a:moveTo>
                  <a:lnTo>
                    <a:pt x="3224" y="182"/>
                  </a:lnTo>
                  <a:lnTo>
                    <a:pt x="3231" y="164"/>
                  </a:lnTo>
                  <a:lnTo>
                    <a:pt x="3195" y="149"/>
                  </a:lnTo>
                  <a:lnTo>
                    <a:pt x="3188" y="168"/>
                  </a:lnTo>
                  <a:close/>
                  <a:moveTo>
                    <a:pt x="3117" y="140"/>
                  </a:moveTo>
                  <a:lnTo>
                    <a:pt x="3153" y="154"/>
                  </a:lnTo>
                  <a:lnTo>
                    <a:pt x="3160" y="135"/>
                  </a:lnTo>
                  <a:lnTo>
                    <a:pt x="3124" y="121"/>
                  </a:lnTo>
                  <a:lnTo>
                    <a:pt x="3117" y="140"/>
                  </a:lnTo>
                  <a:close/>
                  <a:moveTo>
                    <a:pt x="3046" y="112"/>
                  </a:moveTo>
                  <a:lnTo>
                    <a:pt x="3082" y="126"/>
                  </a:lnTo>
                  <a:lnTo>
                    <a:pt x="3089" y="107"/>
                  </a:lnTo>
                  <a:lnTo>
                    <a:pt x="3053" y="93"/>
                  </a:lnTo>
                  <a:lnTo>
                    <a:pt x="3046" y="112"/>
                  </a:lnTo>
                  <a:close/>
                  <a:moveTo>
                    <a:pt x="2978" y="83"/>
                  </a:moveTo>
                  <a:lnTo>
                    <a:pt x="3013" y="97"/>
                  </a:lnTo>
                  <a:lnTo>
                    <a:pt x="3020" y="78"/>
                  </a:lnTo>
                  <a:lnTo>
                    <a:pt x="2985" y="64"/>
                  </a:lnTo>
                  <a:lnTo>
                    <a:pt x="2978" y="83"/>
                  </a:lnTo>
                  <a:close/>
                  <a:moveTo>
                    <a:pt x="2907" y="55"/>
                  </a:moveTo>
                  <a:lnTo>
                    <a:pt x="2942" y="69"/>
                  </a:lnTo>
                  <a:lnTo>
                    <a:pt x="2949" y="50"/>
                  </a:lnTo>
                  <a:lnTo>
                    <a:pt x="2914" y="36"/>
                  </a:lnTo>
                  <a:lnTo>
                    <a:pt x="2907" y="55"/>
                  </a:lnTo>
                  <a:close/>
                  <a:moveTo>
                    <a:pt x="2836" y="26"/>
                  </a:moveTo>
                  <a:lnTo>
                    <a:pt x="2871" y="41"/>
                  </a:lnTo>
                  <a:lnTo>
                    <a:pt x="2878" y="22"/>
                  </a:lnTo>
                  <a:lnTo>
                    <a:pt x="2843" y="7"/>
                  </a:lnTo>
                  <a:lnTo>
                    <a:pt x="2836" y="26"/>
                  </a:lnTo>
                  <a:close/>
                  <a:moveTo>
                    <a:pt x="2772" y="31"/>
                  </a:moveTo>
                  <a:lnTo>
                    <a:pt x="2807" y="19"/>
                  </a:lnTo>
                  <a:lnTo>
                    <a:pt x="2803" y="0"/>
                  </a:lnTo>
                  <a:lnTo>
                    <a:pt x="2767" y="15"/>
                  </a:lnTo>
                  <a:lnTo>
                    <a:pt x="2772" y="31"/>
                  </a:lnTo>
                  <a:close/>
                  <a:moveTo>
                    <a:pt x="2701" y="57"/>
                  </a:moveTo>
                  <a:lnTo>
                    <a:pt x="2737" y="45"/>
                  </a:lnTo>
                  <a:lnTo>
                    <a:pt x="2732" y="26"/>
                  </a:lnTo>
                  <a:lnTo>
                    <a:pt x="2696" y="41"/>
                  </a:lnTo>
                  <a:lnTo>
                    <a:pt x="2701" y="57"/>
                  </a:lnTo>
                  <a:close/>
                  <a:moveTo>
                    <a:pt x="2630" y="83"/>
                  </a:moveTo>
                  <a:lnTo>
                    <a:pt x="2666" y="71"/>
                  </a:lnTo>
                  <a:lnTo>
                    <a:pt x="2661" y="52"/>
                  </a:lnTo>
                  <a:lnTo>
                    <a:pt x="2625" y="67"/>
                  </a:lnTo>
                  <a:lnTo>
                    <a:pt x="2630" y="83"/>
                  </a:lnTo>
                  <a:close/>
                  <a:moveTo>
                    <a:pt x="2559" y="109"/>
                  </a:moveTo>
                  <a:lnTo>
                    <a:pt x="2595" y="97"/>
                  </a:lnTo>
                  <a:lnTo>
                    <a:pt x="2590" y="78"/>
                  </a:lnTo>
                  <a:lnTo>
                    <a:pt x="2554" y="93"/>
                  </a:lnTo>
                  <a:lnTo>
                    <a:pt x="2559" y="109"/>
                  </a:lnTo>
                  <a:close/>
                  <a:moveTo>
                    <a:pt x="2488" y="135"/>
                  </a:moveTo>
                  <a:lnTo>
                    <a:pt x="2524" y="123"/>
                  </a:lnTo>
                  <a:lnTo>
                    <a:pt x="2519" y="104"/>
                  </a:lnTo>
                  <a:lnTo>
                    <a:pt x="2483" y="119"/>
                  </a:lnTo>
                  <a:lnTo>
                    <a:pt x="2488" y="135"/>
                  </a:lnTo>
                  <a:close/>
                  <a:moveTo>
                    <a:pt x="2417" y="161"/>
                  </a:moveTo>
                  <a:lnTo>
                    <a:pt x="2453" y="149"/>
                  </a:lnTo>
                  <a:lnTo>
                    <a:pt x="2448" y="130"/>
                  </a:lnTo>
                  <a:lnTo>
                    <a:pt x="2413" y="145"/>
                  </a:lnTo>
                  <a:lnTo>
                    <a:pt x="2417" y="161"/>
                  </a:lnTo>
                  <a:close/>
                  <a:moveTo>
                    <a:pt x="2346" y="187"/>
                  </a:moveTo>
                  <a:lnTo>
                    <a:pt x="2382" y="175"/>
                  </a:lnTo>
                  <a:lnTo>
                    <a:pt x="2375" y="156"/>
                  </a:lnTo>
                  <a:lnTo>
                    <a:pt x="2339" y="171"/>
                  </a:lnTo>
                  <a:lnTo>
                    <a:pt x="2346" y="187"/>
                  </a:lnTo>
                  <a:close/>
                  <a:moveTo>
                    <a:pt x="2275" y="213"/>
                  </a:moveTo>
                  <a:lnTo>
                    <a:pt x="2311" y="201"/>
                  </a:lnTo>
                  <a:lnTo>
                    <a:pt x="2304" y="182"/>
                  </a:lnTo>
                  <a:lnTo>
                    <a:pt x="2268" y="197"/>
                  </a:lnTo>
                  <a:lnTo>
                    <a:pt x="2275" y="213"/>
                  </a:lnTo>
                  <a:close/>
                  <a:moveTo>
                    <a:pt x="2204" y="239"/>
                  </a:moveTo>
                  <a:lnTo>
                    <a:pt x="2240" y="227"/>
                  </a:lnTo>
                  <a:lnTo>
                    <a:pt x="2233" y="208"/>
                  </a:lnTo>
                  <a:lnTo>
                    <a:pt x="2197" y="223"/>
                  </a:lnTo>
                  <a:lnTo>
                    <a:pt x="2204" y="239"/>
                  </a:lnTo>
                  <a:close/>
                  <a:moveTo>
                    <a:pt x="2133" y="265"/>
                  </a:moveTo>
                  <a:lnTo>
                    <a:pt x="2169" y="253"/>
                  </a:lnTo>
                  <a:lnTo>
                    <a:pt x="2162" y="235"/>
                  </a:lnTo>
                  <a:lnTo>
                    <a:pt x="2126" y="249"/>
                  </a:lnTo>
                  <a:lnTo>
                    <a:pt x="2133" y="265"/>
                  </a:lnTo>
                  <a:close/>
                  <a:moveTo>
                    <a:pt x="2063" y="294"/>
                  </a:moveTo>
                  <a:lnTo>
                    <a:pt x="2098" y="279"/>
                  </a:lnTo>
                  <a:lnTo>
                    <a:pt x="2091" y="263"/>
                  </a:lnTo>
                  <a:lnTo>
                    <a:pt x="2055" y="275"/>
                  </a:lnTo>
                  <a:lnTo>
                    <a:pt x="2063" y="294"/>
                  </a:lnTo>
                  <a:close/>
                  <a:moveTo>
                    <a:pt x="1992" y="320"/>
                  </a:moveTo>
                  <a:lnTo>
                    <a:pt x="2027" y="305"/>
                  </a:lnTo>
                  <a:lnTo>
                    <a:pt x="2020" y="289"/>
                  </a:lnTo>
                  <a:lnTo>
                    <a:pt x="1985" y="301"/>
                  </a:lnTo>
                  <a:lnTo>
                    <a:pt x="1992" y="320"/>
                  </a:lnTo>
                  <a:close/>
                  <a:moveTo>
                    <a:pt x="1921" y="346"/>
                  </a:moveTo>
                  <a:lnTo>
                    <a:pt x="1956" y="331"/>
                  </a:lnTo>
                  <a:lnTo>
                    <a:pt x="1949" y="315"/>
                  </a:lnTo>
                  <a:lnTo>
                    <a:pt x="1914" y="327"/>
                  </a:lnTo>
                  <a:lnTo>
                    <a:pt x="1921" y="346"/>
                  </a:lnTo>
                  <a:close/>
                  <a:moveTo>
                    <a:pt x="1850" y="372"/>
                  </a:moveTo>
                  <a:lnTo>
                    <a:pt x="1885" y="357"/>
                  </a:lnTo>
                  <a:lnTo>
                    <a:pt x="1878" y="341"/>
                  </a:lnTo>
                  <a:lnTo>
                    <a:pt x="1843" y="353"/>
                  </a:lnTo>
                  <a:lnTo>
                    <a:pt x="1850" y="372"/>
                  </a:lnTo>
                  <a:close/>
                  <a:moveTo>
                    <a:pt x="1779" y="398"/>
                  </a:moveTo>
                  <a:lnTo>
                    <a:pt x="1814" y="384"/>
                  </a:lnTo>
                  <a:lnTo>
                    <a:pt x="1807" y="367"/>
                  </a:lnTo>
                  <a:lnTo>
                    <a:pt x="1772" y="379"/>
                  </a:lnTo>
                  <a:lnTo>
                    <a:pt x="1779" y="398"/>
                  </a:lnTo>
                  <a:close/>
                  <a:moveTo>
                    <a:pt x="1708" y="424"/>
                  </a:moveTo>
                  <a:lnTo>
                    <a:pt x="1743" y="410"/>
                  </a:lnTo>
                  <a:lnTo>
                    <a:pt x="1736" y="393"/>
                  </a:lnTo>
                  <a:lnTo>
                    <a:pt x="1701" y="405"/>
                  </a:lnTo>
                  <a:lnTo>
                    <a:pt x="1708" y="424"/>
                  </a:lnTo>
                  <a:close/>
                  <a:moveTo>
                    <a:pt x="1637" y="450"/>
                  </a:moveTo>
                  <a:lnTo>
                    <a:pt x="1672" y="436"/>
                  </a:lnTo>
                  <a:lnTo>
                    <a:pt x="1665" y="419"/>
                  </a:lnTo>
                  <a:lnTo>
                    <a:pt x="1630" y="431"/>
                  </a:lnTo>
                  <a:lnTo>
                    <a:pt x="1637" y="450"/>
                  </a:lnTo>
                  <a:close/>
                  <a:moveTo>
                    <a:pt x="1566" y="476"/>
                  </a:moveTo>
                  <a:lnTo>
                    <a:pt x="1601" y="462"/>
                  </a:lnTo>
                  <a:lnTo>
                    <a:pt x="1594" y="445"/>
                  </a:lnTo>
                  <a:lnTo>
                    <a:pt x="1559" y="457"/>
                  </a:lnTo>
                  <a:lnTo>
                    <a:pt x="1566" y="476"/>
                  </a:lnTo>
                  <a:close/>
                  <a:moveTo>
                    <a:pt x="1495" y="502"/>
                  </a:moveTo>
                  <a:lnTo>
                    <a:pt x="1530" y="488"/>
                  </a:lnTo>
                  <a:lnTo>
                    <a:pt x="1523" y="471"/>
                  </a:lnTo>
                  <a:lnTo>
                    <a:pt x="1488" y="483"/>
                  </a:lnTo>
                  <a:lnTo>
                    <a:pt x="1495" y="502"/>
                  </a:lnTo>
                  <a:close/>
                  <a:moveTo>
                    <a:pt x="1424" y="528"/>
                  </a:moveTo>
                  <a:lnTo>
                    <a:pt x="1460" y="514"/>
                  </a:lnTo>
                  <a:lnTo>
                    <a:pt x="1452" y="497"/>
                  </a:lnTo>
                  <a:lnTo>
                    <a:pt x="1417" y="509"/>
                  </a:lnTo>
                  <a:lnTo>
                    <a:pt x="1424" y="528"/>
                  </a:lnTo>
                  <a:close/>
                  <a:moveTo>
                    <a:pt x="1353" y="554"/>
                  </a:moveTo>
                  <a:lnTo>
                    <a:pt x="1389" y="540"/>
                  </a:lnTo>
                  <a:lnTo>
                    <a:pt x="1381" y="523"/>
                  </a:lnTo>
                  <a:lnTo>
                    <a:pt x="1346" y="535"/>
                  </a:lnTo>
                  <a:lnTo>
                    <a:pt x="1353" y="554"/>
                  </a:lnTo>
                  <a:close/>
                  <a:moveTo>
                    <a:pt x="1282" y="580"/>
                  </a:moveTo>
                  <a:lnTo>
                    <a:pt x="1318" y="566"/>
                  </a:lnTo>
                  <a:lnTo>
                    <a:pt x="1311" y="549"/>
                  </a:lnTo>
                  <a:lnTo>
                    <a:pt x="1275" y="563"/>
                  </a:lnTo>
                  <a:lnTo>
                    <a:pt x="1282" y="580"/>
                  </a:lnTo>
                  <a:close/>
                  <a:moveTo>
                    <a:pt x="1211" y="606"/>
                  </a:moveTo>
                  <a:lnTo>
                    <a:pt x="1247" y="594"/>
                  </a:lnTo>
                  <a:lnTo>
                    <a:pt x="1240" y="575"/>
                  </a:lnTo>
                  <a:lnTo>
                    <a:pt x="1204" y="589"/>
                  </a:lnTo>
                  <a:lnTo>
                    <a:pt x="1211" y="606"/>
                  </a:lnTo>
                  <a:close/>
                  <a:moveTo>
                    <a:pt x="1140" y="632"/>
                  </a:moveTo>
                  <a:lnTo>
                    <a:pt x="1176" y="620"/>
                  </a:lnTo>
                  <a:lnTo>
                    <a:pt x="1169" y="601"/>
                  </a:lnTo>
                  <a:lnTo>
                    <a:pt x="1133" y="615"/>
                  </a:lnTo>
                  <a:lnTo>
                    <a:pt x="1140" y="632"/>
                  </a:lnTo>
                  <a:close/>
                  <a:moveTo>
                    <a:pt x="1069" y="658"/>
                  </a:moveTo>
                  <a:lnTo>
                    <a:pt x="1105" y="646"/>
                  </a:lnTo>
                  <a:lnTo>
                    <a:pt x="1098" y="627"/>
                  </a:lnTo>
                  <a:lnTo>
                    <a:pt x="1062" y="641"/>
                  </a:lnTo>
                  <a:lnTo>
                    <a:pt x="1069" y="658"/>
                  </a:lnTo>
                  <a:close/>
                  <a:moveTo>
                    <a:pt x="998" y="684"/>
                  </a:moveTo>
                  <a:lnTo>
                    <a:pt x="1034" y="672"/>
                  </a:lnTo>
                  <a:lnTo>
                    <a:pt x="1027" y="653"/>
                  </a:lnTo>
                  <a:lnTo>
                    <a:pt x="991" y="667"/>
                  </a:lnTo>
                  <a:lnTo>
                    <a:pt x="998" y="684"/>
                  </a:lnTo>
                  <a:close/>
                  <a:moveTo>
                    <a:pt x="927" y="710"/>
                  </a:moveTo>
                  <a:lnTo>
                    <a:pt x="963" y="698"/>
                  </a:lnTo>
                  <a:lnTo>
                    <a:pt x="956" y="679"/>
                  </a:lnTo>
                  <a:lnTo>
                    <a:pt x="920" y="693"/>
                  </a:lnTo>
                  <a:lnTo>
                    <a:pt x="927" y="710"/>
                  </a:lnTo>
                  <a:close/>
                  <a:moveTo>
                    <a:pt x="856" y="736"/>
                  </a:moveTo>
                  <a:lnTo>
                    <a:pt x="892" y="724"/>
                  </a:lnTo>
                  <a:lnTo>
                    <a:pt x="885" y="705"/>
                  </a:lnTo>
                  <a:lnTo>
                    <a:pt x="849" y="719"/>
                  </a:lnTo>
                  <a:lnTo>
                    <a:pt x="856" y="736"/>
                  </a:lnTo>
                  <a:close/>
                  <a:moveTo>
                    <a:pt x="783" y="762"/>
                  </a:moveTo>
                  <a:lnTo>
                    <a:pt x="821" y="750"/>
                  </a:lnTo>
                  <a:lnTo>
                    <a:pt x="814" y="731"/>
                  </a:lnTo>
                  <a:lnTo>
                    <a:pt x="778" y="745"/>
                  </a:lnTo>
                  <a:lnTo>
                    <a:pt x="783" y="762"/>
                  </a:lnTo>
                  <a:close/>
                  <a:moveTo>
                    <a:pt x="760" y="823"/>
                  </a:moveTo>
                  <a:lnTo>
                    <a:pt x="771" y="788"/>
                  </a:lnTo>
                  <a:lnTo>
                    <a:pt x="755" y="781"/>
                  </a:lnTo>
                  <a:lnTo>
                    <a:pt x="741" y="816"/>
                  </a:lnTo>
                  <a:lnTo>
                    <a:pt x="760" y="823"/>
                  </a:lnTo>
                  <a:close/>
                  <a:moveTo>
                    <a:pt x="734" y="894"/>
                  </a:moveTo>
                  <a:lnTo>
                    <a:pt x="745" y="859"/>
                  </a:lnTo>
                  <a:lnTo>
                    <a:pt x="729" y="852"/>
                  </a:lnTo>
                  <a:lnTo>
                    <a:pt x="715" y="887"/>
                  </a:lnTo>
                  <a:lnTo>
                    <a:pt x="734" y="894"/>
                  </a:lnTo>
                  <a:close/>
                  <a:moveTo>
                    <a:pt x="705" y="965"/>
                  </a:moveTo>
                  <a:lnTo>
                    <a:pt x="719" y="930"/>
                  </a:lnTo>
                  <a:lnTo>
                    <a:pt x="703" y="923"/>
                  </a:lnTo>
                  <a:lnTo>
                    <a:pt x="689" y="958"/>
                  </a:lnTo>
                  <a:lnTo>
                    <a:pt x="705" y="965"/>
                  </a:lnTo>
                  <a:close/>
                  <a:moveTo>
                    <a:pt x="679" y="1036"/>
                  </a:moveTo>
                  <a:lnTo>
                    <a:pt x="693" y="1001"/>
                  </a:lnTo>
                  <a:lnTo>
                    <a:pt x="674" y="994"/>
                  </a:lnTo>
                  <a:lnTo>
                    <a:pt x="663" y="1029"/>
                  </a:lnTo>
                  <a:lnTo>
                    <a:pt x="679" y="1036"/>
                  </a:lnTo>
                  <a:close/>
                  <a:moveTo>
                    <a:pt x="653" y="1107"/>
                  </a:moveTo>
                  <a:lnTo>
                    <a:pt x="667" y="1072"/>
                  </a:lnTo>
                  <a:lnTo>
                    <a:pt x="648" y="1065"/>
                  </a:lnTo>
                  <a:lnTo>
                    <a:pt x="637" y="1100"/>
                  </a:lnTo>
                  <a:lnTo>
                    <a:pt x="653" y="1107"/>
                  </a:lnTo>
                  <a:close/>
                  <a:moveTo>
                    <a:pt x="627" y="1178"/>
                  </a:moveTo>
                  <a:lnTo>
                    <a:pt x="641" y="1143"/>
                  </a:lnTo>
                  <a:lnTo>
                    <a:pt x="622" y="1136"/>
                  </a:lnTo>
                  <a:lnTo>
                    <a:pt x="608" y="1171"/>
                  </a:lnTo>
                  <a:lnTo>
                    <a:pt x="627" y="1178"/>
                  </a:lnTo>
                  <a:close/>
                  <a:moveTo>
                    <a:pt x="601" y="1249"/>
                  </a:moveTo>
                  <a:lnTo>
                    <a:pt x="613" y="1214"/>
                  </a:lnTo>
                  <a:lnTo>
                    <a:pt x="596" y="1207"/>
                  </a:lnTo>
                  <a:lnTo>
                    <a:pt x="582" y="1242"/>
                  </a:lnTo>
                  <a:lnTo>
                    <a:pt x="601" y="1249"/>
                  </a:lnTo>
                  <a:close/>
                  <a:moveTo>
                    <a:pt x="575" y="1320"/>
                  </a:moveTo>
                  <a:lnTo>
                    <a:pt x="587" y="1285"/>
                  </a:lnTo>
                  <a:lnTo>
                    <a:pt x="570" y="1278"/>
                  </a:lnTo>
                  <a:lnTo>
                    <a:pt x="556" y="1313"/>
                  </a:lnTo>
                  <a:lnTo>
                    <a:pt x="575" y="1320"/>
                  </a:lnTo>
                  <a:close/>
                  <a:moveTo>
                    <a:pt x="547" y="1391"/>
                  </a:moveTo>
                  <a:lnTo>
                    <a:pt x="561" y="1356"/>
                  </a:lnTo>
                  <a:lnTo>
                    <a:pt x="542" y="1348"/>
                  </a:lnTo>
                  <a:lnTo>
                    <a:pt x="530" y="1384"/>
                  </a:lnTo>
                  <a:lnTo>
                    <a:pt x="547" y="1391"/>
                  </a:lnTo>
                  <a:close/>
                  <a:moveTo>
                    <a:pt x="521" y="1462"/>
                  </a:moveTo>
                  <a:lnTo>
                    <a:pt x="535" y="1427"/>
                  </a:lnTo>
                  <a:lnTo>
                    <a:pt x="516" y="1419"/>
                  </a:lnTo>
                  <a:lnTo>
                    <a:pt x="504" y="1455"/>
                  </a:lnTo>
                  <a:lnTo>
                    <a:pt x="521" y="1462"/>
                  </a:lnTo>
                  <a:close/>
                  <a:moveTo>
                    <a:pt x="495" y="1533"/>
                  </a:moveTo>
                  <a:lnTo>
                    <a:pt x="509" y="1498"/>
                  </a:lnTo>
                  <a:lnTo>
                    <a:pt x="490" y="1490"/>
                  </a:lnTo>
                  <a:lnTo>
                    <a:pt x="478" y="1526"/>
                  </a:lnTo>
                  <a:lnTo>
                    <a:pt x="495" y="1533"/>
                  </a:lnTo>
                  <a:close/>
                  <a:moveTo>
                    <a:pt x="469" y="1604"/>
                  </a:moveTo>
                  <a:lnTo>
                    <a:pt x="480" y="1568"/>
                  </a:lnTo>
                  <a:lnTo>
                    <a:pt x="464" y="1561"/>
                  </a:lnTo>
                  <a:lnTo>
                    <a:pt x="450" y="1597"/>
                  </a:lnTo>
                  <a:lnTo>
                    <a:pt x="469" y="1604"/>
                  </a:lnTo>
                  <a:close/>
                  <a:moveTo>
                    <a:pt x="443" y="1675"/>
                  </a:moveTo>
                  <a:lnTo>
                    <a:pt x="454" y="1639"/>
                  </a:lnTo>
                  <a:lnTo>
                    <a:pt x="438" y="1632"/>
                  </a:lnTo>
                  <a:lnTo>
                    <a:pt x="424" y="1668"/>
                  </a:lnTo>
                  <a:lnTo>
                    <a:pt x="443" y="1675"/>
                  </a:lnTo>
                  <a:close/>
                  <a:moveTo>
                    <a:pt x="417" y="1746"/>
                  </a:moveTo>
                  <a:lnTo>
                    <a:pt x="428" y="1710"/>
                  </a:lnTo>
                  <a:lnTo>
                    <a:pt x="412" y="1703"/>
                  </a:lnTo>
                  <a:lnTo>
                    <a:pt x="398" y="1739"/>
                  </a:lnTo>
                  <a:lnTo>
                    <a:pt x="417" y="1746"/>
                  </a:lnTo>
                  <a:close/>
                  <a:moveTo>
                    <a:pt x="388" y="1817"/>
                  </a:moveTo>
                  <a:lnTo>
                    <a:pt x="402" y="1781"/>
                  </a:lnTo>
                  <a:lnTo>
                    <a:pt x="384" y="1774"/>
                  </a:lnTo>
                  <a:lnTo>
                    <a:pt x="372" y="1810"/>
                  </a:lnTo>
                  <a:lnTo>
                    <a:pt x="388" y="1817"/>
                  </a:lnTo>
                  <a:close/>
                  <a:moveTo>
                    <a:pt x="362" y="1888"/>
                  </a:moveTo>
                  <a:lnTo>
                    <a:pt x="376" y="1852"/>
                  </a:lnTo>
                  <a:lnTo>
                    <a:pt x="358" y="1845"/>
                  </a:lnTo>
                  <a:lnTo>
                    <a:pt x="346" y="1881"/>
                  </a:lnTo>
                  <a:lnTo>
                    <a:pt x="362" y="1888"/>
                  </a:lnTo>
                  <a:close/>
                  <a:moveTo>
                    <a:pt x="336" y="1959"/>
                  </a:moveTo>
                  <a:lnTo>
                    <a:pt x="350" y="1923"/>
                  </a:lnTo>
                  <a:lnTo>
                    <a:pt x="332" y="1916"/>
                  </a:lnTo>
                  <a:lnTo>
                    <a:pt x="317" y="1952"/>
                  </a:lnTo>
                  <a:lnTo>
                    <a:pt x="336" y="1959"/>
                  </a:lnTo>
                  <a:close/>
                  <a:moveTo>
                    <a:pt x="310" y="2030"/>
                  </a:moveTo>
                  <a:lnTo>
                    <a:pt x="322" y="1994"/>
                  </a:lnTo>
                  <a:lnTo>
                    <a:pt x="306" y="1987"/>
                  </a:lnTo>
                  <a:lnTo>
                    <a:pt x="291" y="2023"/>
                  </a:lnTo>
                  <a:lnTo>
                    <a:pt x="310" y="2030"/>
                  </a:lnTo>
                  <a:close/>
                  <a:moveTo>
                    <a:pt x="284" y="2101"/>
                  </a:moveTo>
                  <a:lnTo>
                    <a:pt x="296" y="2065"/>
                  </a:lnTo>
                  <a:lnTo>
                    <a:pt x="279" y="2058"/>
                  </a:lnTo>
                  <a:lnTo>
                    <a:pt x="265" y="2094"/>
                  </a:lnTo>
                  <a:lnTo>
                    <a:pt x="284" y="2101"/>
                  </a:lnTo>
                  <a:close/>
                  <a:moveTo>
                    <a:pt x="256" y="2172"/>
                  </a:moveTo>
                  <a:lnTo>
                    <a:pt x="270" y="2136"/>
                  </a:lnTo>
                  <a:lnTo>
                    <a:pt x="253" y="2129"/>
                  </a:lnTo>
                  <a:lnTo>
                    <a:pt x="239" y="2164"/>
                  </a:lnTo>
                  <a:lnTo>
                    <a:pt x="256" y="2172"/>
                  </a:lnTo>
                  <a:close/>
                  <a:moveTo>
                    <a:pt x="230" y="2243"/>
                  </a:moveTo>
                  <a:lnTo>
                    <a:pt x="244" y="2207"/>
                  </a:lnTo>
                  <a:lnTo>
                    <a:pt x="225" y="2200"/>
                  </a:lnTo>
                  <a:lnTo>
                    <a:pt x="213" y="2235"/>
                  </a:lnTo>
                  <a:lnTo>
                    <a:pt x="230" y="2243"/>
                  </a:lnTo>
                  <a:close/>
                  <a:moveTo>
                    <a:pt x="204" y="2313"/>
                  </a:moveTo>
                  <a:lnTo>
                    <a:pt x="218" y="2278"/>
                  </a:lnTo>
                  <a:lnTo>
                    <a:pt x="199" y="2271"/>
                  </a:lnTo>
                  <a:lnTo>
                    <a:pt x="187" y="2306"/>
                  </a:lnTo>
                  <a:lnTo>
                    <a:pt x="204" y="2313"/>
                  </a:lnTo>
                  <a:close/>
                  <a:moveTo>
                    <a:pt x="178" y="2384"/>
                  </a:moveTo>
                  <a:lnTo>
                    <a:pt x="190" y="2349"/>
                  </a:lnTo>
                  <a:lnTo>
                    <a:pt x="173" y="2342"/>
                  </a:lnTo>
                  <a:lnTo>
                    <a:pt x="159" y="2377"/>
                  </a:lnTo>
                  <a:lnTo>
                    <a:pt x="178" y="2384"/>
                  </a:lnTo>
                  <a:close/>
                  <a:moveTo>
                    <a:pt x="152" y="2455"/>
                  </a:moveTo>
                  <a:lnTo>
                    <a:pt x="164" y="2420"/>
                  </a:lnTo>
                  <a:lnTo>
                    <a:pt x="147" y="2413"/>
                  </a:lnTo>
                  <a:lnTo>
                    <a:pt x="133" y="2448"/>
                  </a:lnTo>
                  <a:lnTo>
                    <a:pt x="152" y="2455"/>
                  </a:lnTo>
                  <a:close/>
                  <a:moveTo>
                    <a:pt x="126" y="2526"/>
                  </a:moveTo>
                  <a:lnTo>
                    <a:pt x="138" y="2491"/>
                  </a:lnTo>
                  <a:lnTo>
                    <a:pt x="121" y="2484"/>
                  </a:lnTo>
                  <a:lnTo>
                    <a:pt x="107" y="2519"/>
                  </a:lnTo>
                  <a:lnTo>
                    <a:pt x="126" y="2526"/>
                  </a:lnTo>
                  <a:close/>
                  <a:moveTo>
                    <a:pt x="97" y="2597"/>
                  </a:moveTo>
                  <a:lnTo>
                    <a:pt x="112" y="2562"/>
                  </a:lnTo>
                  <a:lnTo>
                    <a:pt x="93" y="2555"/>
                  </a:lnTo>
                  <a:lnTo>
                    <a:pt x="81" y="2590"/>
                  </a:lnTo>
                  <a:lnTo>
                    <a:pt x="97" y="2597"/>
                  </a:lnTo>
                  <a:close/>
                  <a:moveTo>
                    <a:pt x="71" y="2668"/>
                  </a:moveTo>
                  <a:lnTo>
                    <a:pt x="86" y="2633"/>
                  </a:lnTo>
                  <a:lnTo>
                    <a:pt x="67" y="2626"/>
                  </a:lnTo>
                  <a:lnTo>
                    <a:pt x="55" y="2661"/>
                  </a:lnTo>
                  <a:lnTo>
                    <a:pt x="71" y="2668"/>
                  </a:lnTo>
                  <a:close/>
                  <a:moveTo>
                    <a:pt x="45" y="2739"/>
                  </a:moveTo>
                  <a:lnTo>
                    <a:pt x="60" y="2704"/>
                  </a:lnTo>
                  <a:lnTo>
                    <a:pt x="41" y="2697"/>
                  </a:lnTo>
                  <a:lnTo>
                    <a:pt x="29" y="2732"/>
                  </a:lnTo>
                  <a:lnTo>
                    <a:pt x="45" y="2739"/>
                  </a:lnTo>
                  <a:close/>
                  <a:moveTo>
                    <a:pt x="19" y="2810"/>
                  </a:moveTo>
                  <a:lnTo>
                    <a:pt x="31" y="2775"/>
                  </a:lnTo>
                  <a:lnTo>
                    <a:pt x="15" y="2768"/>
                  </a:lnTo>
                  <a:lnTo>
                    <a:pt x="0" y="2803"/>
                  </a:lnTo>
                  <a:lnTo>
                    <a:pt x="19" y="281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3969053" y="2746268"/>
              <a:ext cx="2131391" cy="1510043"/>
            </a:xfrm>
            <a:custGeom>
              <a:avLst/>
              <a:gdLst>
                <a:gd name="T0" fmla="*/ 106 w 2878"/>
                <a:gd name="T1" fmla="*/ 1977 h 2039"/>
                <a:gd name="T2" fmla="*/ 142 w 2878"/>
                <a:gd name="T3" fmla="*/ 1966 h 2039"/>
                <a:gd name="T4" fmla="*/ 220 w 2878"/>
                <a:gd name="T5" fmla="*/ 1954 h 2039"/>
                <a:gd name="T6" fmla="*/ 324 w 2878"/>
                <a:gd name="T7" fmla="*/ 1914 h 2039"/>
                <a:gd name="T8" fmla="*/ 388 w 2878"/>
                <a:gd name="T9" fmla="*/ 1866 h 2039"/>
                <a:gd name="T10" fmla="*/ 530 w 2878"/>
                <a:gd name="T11" fmla="*/ 1812 h 2039"/>
                <a:gd name="T12" fmla="*/ 563 w 2878"/>
                <a:gd name="T13" fmla="*/ 1798 h 2039"/>
                <a:gd name="T14" fmla="*/ 641 w 2878"/>
                <a:gd name="T15" fmla="*/ 1788 h 2039"/>
                <a:gd name="T16" fmla="*/ 747 w 2878"/>
                <a:gd name="T17" fmla="*/ 1746 h 2039"/>
                <a:gd name="T18" fmla="*/ 811 w 2878"/>
                <a:gd name="T19" fmla="*/ 1701 h 2039"/>
                <a:gd name="T20" fmla="*/ 951 w 2878"/>
                <a:gd name="T21" fmla="*/ 1644 h 2039"/>
                <a:gd name="T22" fmla="*/ 986 w 2878"/>
                <a:gd name="T23" fmla="*/ 1632 h 2039"/>
                <a:gd name="T24" fmla="*/ 1064 w 2878"/>
                <a:gd name="T25" fmla="*/ 1620 h 2039"/>
                <a:gd name="T26" fmla="*/ 1168 w 2878"/>
                <a:gd name="T27" fmla="*/ 1580 h 2039"/>
                <a:gd name="T28" fmla="*/ 1232 w 2878"/>
                <a:gd name="T29" fmla="*/ 1533 h 2039"/>
                <a:gd name="T30" fmla="*/ 1374 w 2878"/>
                <a:gd name="T31" fmla="*/ 1478 h 2039"/>
                <a:gd name="T32" fmla="*/ 1409 w 2878"/>
                <a:gd name="T33" fmla="*/ 1464 h 2039"/>
                <a:gd name="T34" fmla="*/ 1485 w 2878"/>
                <a:gd name="T35" fmla="*/ 1455 h 2039"/>
                <a:gd name="T36" fmla="*/ 1591 w 2878"/>
                <a:gd name="T37" fmla="*/ 1412 h 2039"/>
                <a:gd name="T38" fmla="*/ 1655 w 2878"/>
                <a:gd name="T39" fmla="*/ 1367 h 2039"/>
                <a:gd name="T40" fmla="*/ 1795 w 2878"/>
                <a:gd name="T41" fmla="*/ 1310 h 2039"/>
                <a:gd name="T42" fmla="*/ 1830 w 2878"/>
                <a:gd name="T43" fmla="*/ 1299 h 2039"/>
                <a:gd name="T44" fmla="*/ 1908 w 2878"/>
                <a:gd name="T45" fmla="*/ 1287 h 2039"/>
                <a:gd name="T46" fmla="*/ 2015 w 2878"/>
                <a:gd name="T47" fmla="*/ 1247 h 2039"/>
                <a:gd name="T48" fmla="*/ 2076 w 2878"/>
                <a:gd name="T49" fmla="*/ 1199 h 2039"/>
                <a:gd name="T50" fmla="*/ 2218 w 2878"/>
                <a:gd name="T51" fmla="*/ 1145 h 2039"/>
                <a:gd name="T52" fmla="*/ 2254 w 2878"/>
                <a:gd name="T53" fmla="*/ 1131 h 2039"/>
                <a:gd name="T54" fmla="*/ 2329 w 2878"/>
                <a:gd name="T55" fmla="*/ 1121 h 2039"/>
                <a:gd name="T56" fmla="*/ 2436 w 2878"/>
                <a:gd name="T57" fmla="*/ 1079 h 2039"/>
                <a:gd name="T58" fmla="*/ 2500 w 2878"/>
                <a:gd name="T59" fmla="*/ 1034 h 2039"/>
                <a:gd name="T60" fmla="*/ 2639 w 2878"/>
                <a:gd name="T61" fmla="*/ 977 h 2039"/>
                <a:gd name="T62" fmla="*/ 2675 w 2878"/>
                <a:gd name="T63" fmla="*/ 965 h 2039"/>
                <a:gd name="T64" fmla="*/ 2753 w 2878"/>
                <a:gd name="T65" fmla="*/ 953 h 2039"/>
                <a:gd name="T66" fmla="*/ 2850 w 2878"/>
                <a:gd name="T67" fmla="*/ 894 h 2039"/>
                <a:gd name="T68" fmla="*/ 2781 w 2878"/>
                <a:gd name="T69" fmla="*/ 878 h 2039"/>
                <a:gd name="T70" fmla="*/ 2748 w 2878"/>
                <a:gd name="T71" fmla="*/ 861 h 2039"/>
                <a:gd name="T72" fmla="*/ 2686 w 2878"/>
                <a:gd name="T73" fmla="*/ 811 h 2039"/>
                <a:gd name="T74" fmla="*/ 2585 w 2878"/>
                <a:gd name="T75" fmla="*/ 762 h 2039"/>
                <a:gd name="T76" fmla="*/ 2509 w 2878"/>
                <a:gd name="T77" fmla="*/ 745 h 2039"/>
                <a:gd name="T78" fmla="*/ 2372 w 2878"/>
                <a:gd name="T79" fmla="*/ 679 h 2039"/>
                <a:gd name="T80" fmla="*/ 2339 w 2878"/>
                <a:gd name="T81" fmla="*/ 662 h 2039"/>
                <a:gd name="T82" fmla="*/ 2280 w 2878"/>
                <a:gd name="T83" fmla="*/ 613 h 2039"/>
                <a:gd name="T84" fmla="*/ 2178 w 2878"/>
                <a:gd name="T85" fmla="*/ 563 h 2039"/>
                <a:gd name="T86" fmla="*/ 2100 w 2878"/>
                <a:gd name="T87" fmla="*/ 547 h 2039"/>
                <a:gd name="T88" fmla="*/ 1965 w 2878"/>
                <a:gd name="T89" fmla="*/ 480 h 2039"/>
                <a:gd name="T90" fmla="*/ 1930 w 2878"/>
                <a:gd name="T91" fmla="*/ 464 h 2039"/>
                <a:gd name="T92" fmla="*/ 1871 w 2878"/>
                <a:gd name="T93" fmla="*/ 414 h 2039"/>
                <a:gd name="T94" fmla="*/ 1769 w 2878"/>
                <a:gd name="T95" fmla="*/ 364 h 2039"/>
                <a:gd name="T96" fmla="*/ 1693 w 2878"/>
                <a:gd name="T97" fmla="*/ 348 h 2039"/>
                <a:gd name="T98" fmla="*/ 1556 w 2878"/>
                <a:gd name="T99" fmla="*/ 282 h 2039"/>
                <a:gd name="T100" fmla="*/ 1523 w 2878"/>
                <a:gd name="T101" fmla="*/ 265 h 2039"/>
                <a:gd name="T102" fmla="*/ 1461 w 2878"/>
                <a:gd name="T103" fmla="*/ 215 h 2039"/>
                <a:gd name="T104" fmla="*/ 1360 w 2878"/>
                <a:gd name="T105" fmla="*/ 166 h 2039"/>
                <a:gd name="T106" fmla="*/ 1284 w 2878"/>
                <a:gd name="T107" fmla="*/ 149 h 2039"/>
                <a:gd name="T108" fmla="*/ 1147 w 2878"/>
                <a:gd name="T109" fmla="*/ 83 h 2039"/>
                <a:gd name="T110" fmla="*/ 1114 w 2878"/>
                <a:gd name="T111" fmla="*/ 66 h 2039"/>
                <a:gd name="T112" fmla="*/ 1055 w 2878"/>
                <a:gd name="T113" fmla="*/ 17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878" h="2039">
                  <a:moveTo>
                    <a:pt x="35" y="2006"/>
                  </a:moveTo>
                  <a:lnTo>
                    <a:pt x="0" y="2020"/>
                  </a:lnTo>
                  <a:lnTo>
                    <a:pt x="7" y="2039"/>
                  </a:lnTo>
                  <a:lnTo>
                    <a:pt x="43" y="2025"/>
                  </a:lnTo>
                  <a:lnTo>
                    <a:pt x="35" y="2006"/>
                  </a:lnTo>
                  <a:close/>
                  <a:moveTo>
                    <a:pt x="106" y="1977"/>
                  </a:moveTo>
                  <a:lnTo>
                    <a:pt x="71" y="1992"/>
                  </a:lnTo>
                  <a:lnTo>
                    <a:pt x="78" y="2011"/>
                  </a:lnTo>
                  <a:lnTo>
                    <a:pt x="113" y="1996"/>
                  </a:lnTo>
                  <a:lnTo>
                    <a:pt x="106" y="1977"/>
                  </a:lnTo>
                  <a:close/>
                  <a:moveTo>
                    <a:pt x="177" y="1951"/>
                  </a:moveTo>
                  <a:lnTo>
                    <a:pt x="142" y="1966"/>
                  </a:lnTo>
                  <a:lnTo>
                    <a:pt x="149" y="1982"/>
                  </a:lnTo>
                  <a:lnTo>
                    <a:pt x="184" y="1968"/>
                  </a:lnTo>
                  <a:lnTo>
                    <a:pt x="177" y="1951"/>
                  </a:lnTo>
                  <a:close/>
                  <a:moveTo>
                    <a:pt x="248" y="1923"/>
                  </a:moveTo>
                  <a:lnTo>
                    <a:pt x="213" y="1937"/>
                  </a:lnTo>
                  <a:lnTo>
                    <a:pt x="220" y="1954"/>
                  </a:lnTo>
                  <a:lnTo>
                    <a:pt x="253" y="1940"/>
                  </a:lnTo>
                  <a:lnTo>
                    <a:pt x="248" y="1923"/>
                  </a:lnTo>
                  <a:close/>
                  <a:moveTo>
                    <a:pt x="317" y="1895"/>
                  </a:moveTo>
                  <a:lnTo>
                    <a:pt x="281" y="1909"/>
                  </a:lnTo>
                  <a:lnTo>
                    <a:pt x="288" y="1928"/>
                  </a:lnTo>
                  <a:lnTo>
                    <a:pt x="324" y="1914"/>
                  </a:lnTo>
                  <a:lnTo>
                    <a:pt x="317" y="1895"/>
                  </a:lnTo>
                  <a:close/>
                  <a:moveTo>
                    <a:pt x="388" y="1866"/>
                  </a:moveTo>
                  <a:lnTo>
                    <a:pt x="352" y="1880"/>
                  </a:lnTo>
                  <a:lnTo>
                    <a:pt x="359" y="1899"/>
                  </a:lnTo>
                  <a:lnTo>
                    <a:pt x="395" y="1885"/>
                  </a:lnTo>
                  <a:lnTo>
                    <a:pt x="388" y="1866"/>
                  </a:lnTo>
                  <a:close/>
                  <a:moveTo>
                    <a:pt x="459" y="1840"/>
                  </a:moveTo>
                  <a:lnTo>
                    <a:pt x="423" y="1854"/>
                  </a:lnTo>
                  <a:lnTo>
                    <a:pt x="430" y="1871"/>
                  </a:lnTo>
                  <a:lnTo>
                    <a:pt x="466" y="1857"/>
                  </a:lnTo>
                  <a:lnTo>
                    <a:pt x="459" y="1840"/>
                  </a:lnTo>
                  <a:close/>
                  <a:moveTo>
                    <a:pt x="530" y="1812"/>
                  </a:moveTo>
                  <a:lnTo>
                    <a:pt x="494" y="1826"/>
                  </a:lnTo>
                  <a:lnTo>
                    <a:pt x="501" y="1843"/>
                  </a:lnTo>
                  <a:lnTo>
                    <a:pt x="537" y="1828"/>
                  </a:lnTo>
                  <a:lnTo>
                    <a:pt x="530" y="1812"/>
                  </a:lnTo>
                  <a:close/>
                  <a:moveTo>
                    <a:pt x="598" y="1784"/>
                  </a:moveTo>
                  <a:lnTo>
                    <a:pt x="563" y="1798"/>
                  </a:lnTo>
                  <a:lnTo>
                    <a:pt x="570" y="1817"/>
                  </a:lnTo>
                  <a:lnTo>
                    <a:pt x="605" y="1802"/>
                  </a:lnTo>
                  <a:lnTo>
                    <a:pt x="598" y="1784"/>
                  </a:lnTo>
                  <a:close/>
                  <a:moveTo>
                    <a:pt x="669" y="1755"/>
                  </a:moveTo>
                  <a:lnTo>
                    <a:pt x="634" y="1769"/>
                  </a:lnTo>
                  <a:lnTo>
                    <a:pt x="641" y="1788"/>
                  </a:lnTo>
                  <a:lnTo>
                    <a:pt x="676" y="1774"/>
                  </a:lnTo>
                  <a:lnTo>
                    <a:pt x="669" y="1755"/>
                  </a:lnTo>
                  <a:close/>
                  <a:moveTo>
                    <a:pt x="740" y="1729"/>
                  </a:moveTo>
                  <a:lnTo>
                    <a:pt x="705" y="1743"/>
                  </a:lnTo>
                  <a:lnTo>
                    <a:pt x="712" y="1760"/>
                  </a:lnTo>
                  <a:lnTo>
                    <a:pt x="747" y="1746"/>
                  </a:lnTo>
                  <a:lnTo>
                    <a:pt x="740" y="1729"/>
                  </a:lnTo>
                  <a:close/>
                  <a:moveTo>
                    <a:pt x="811" y="1701"/>
                  </a:moveTo>
                  <a:lnTo>
                    <a:pt x="776" y="1715"/>
                  </a:lnTo>
                  <a:lnTo>
                    <a:pt x="783" y="1731"/>
                  </a:lnTo>
                  <a:lnTo>
                    <a:pt x="818" y="1717"/>
                  </a:lnTo>
                  <a:lnTo>
                    <a:pt x="811" y="1701"/>
                  </a:lnTo>
                  <a:close/>
                  <a:moveTo>
                    <a:pt x="880" y="1672"/>
                  </a:moveTo>
                  <a:lnTo>
                    <a:pt x="847" y="1687"/>
                  </a:lnTo>
                  <a:lnTo>
                    <a:pt x="851" y="1705"/>
                  </a:lnTo>
                  <a:lnTo>
                    <a:pt x="887" y="1691"/>
                  </a:lnTo>
                  <a:lnTo>
                    <a:pt x="880" y="1672"/>
                  </a:lnTo>
                  <a:close/>
                  <a:moveTo>
                    <a:pt x="951" y="1644"/>
                  </a:moveTo>
                  <a:lnTo>
                    <a:pt x="915" y="1658"/>
                  </a:lnTo>
                  <a:lnTo>
                    <a:pt x="922" y="1677"/>
                  </a:lnTo>
                  <a:lnTo>
                    <a:pt x="958" y="1663"/>
                  </a:lnTo>
                  <a:lnTo>
                    <a:pt x="951" y="1644"/>
                  </a:lnTo>
                  <a:close/>
                  <a:moveTo>
                    <a:pt x="1022" y="1618"/>
                  </a:moveTo>
                  <a:lnTo>
                    <a:pt x="986" y="1632"/>
                  </a:lnTo>
                  <a:lnTo>
                    <a:pt x="993" y="1649"/>
                  </a:lnTo>
                  <a:lnTo>
                    <a:pt x="1029" y="1635"/>
                  </a:lnTo>
                  <a:lnTo>
                    <a:pt x="1022" y="1618"/>
                  </a:lnTo>
                  <a:close/>
                  <a:moveTo>
                    <a:pt x="1092" y="1590"/>
                  </a:moveTo>
                  <a:lnTo>
                    <a:pt x="1057" y="1604"/>
                  </a:lnTo>
                  <a:lnTo>
                    <a:pt x="1064" y="1620"/>
                  </a:lnTo>
                  <a:lnTo>
                    <a:pt x="1100" y="1606"/>
                  </a:lnTo>
                  <a:lnTo>
                    <a:pt x="1092" y="1590"/>
                  </a:lnTo>
                  <a:close/>
                  <a:moveTo>
                    <a:pt x="1161" y="1561"/>
                  </a:moveTo>
                  <a:lnTo>
                    <a:pt x="1128" y="1575"/>
                  </a:lnTo>
                  <a:lnTo>
                    <a:pt x="1133" y="1592"/>
                  </a:lnTo>
                  <a:lnTo>
                    <a:pt x="1168" y="1580"/>
                  </a:lnTo>
                  <a:lnTo>
                    <a:pt x="1161" y="1561"/>
                  </a:lnTo>
                  <a:close/>
                  <a:moveTo>
                    <a:pt x="1232" y="1533"/>
                  </a:moveTo>
                  <a:lnTo>
                    <a:pt x="1197" y="1547"/>
                  </a:lnTo>
                  <a:lnTo>
                    <a:pt x="1204" y="1566"/>
                  </a:lnTo>
                  <a:lnTo>
                    <a:pt x="1239" y="1552"/>
                  </a:lnTo>
                  <a:lnTo>
                    <a:pt x="1232" y="1533"/>
                  </a:lnTo>
                  <a:close/>
                  <a:moveTo>
                    <a:pt x="1303" y="1507"/>
                  </a:moveTo>
                  <a:lnTo>
                    <a:pt x="1267" y="1521"/>
                  </a:lnTo>
                  <a:lnTo>
                    <a:pt x="1275" y="1538"/>
                  </a:lnTo>
                  <a:lnTo>
                    <a:pt x="1310" y="1523"/>
                  </a:lnTo>
                  <a:lnTo>
                    <a:pt x="1303" y="1507"/>
                  </a:lnTo>
                  <a:close/>
                  <a:moveTo>
                    <a:pt x="1374" y="1478"/>
                  </a:moveTo>
                  <a:lnTo>
                    <a:pt x="1338" y="1493"/>
                  </a:lnTo>
                  <a:lnTo>
                    <a:pt x="1346" y="1509"/>
                  </a:lnTo>
                  <a:lnTo>
                    <a:pt x="1381" y="1495"/>
                  </a:lnTo>
                  <a:lnTo>
                    <a:pt x="1374" y="1478"/>
                  </a:lnTo>
                  <a:close/>
                  <a:moveTo>
                    <a:pt x="1442" y="1450"/>
                  </a:moveTo>
                  <a:lnTo>
                    <a:pt x="1409" y="1464"/>
                  </a:lnTo>
                  <a:lnTo>
                    <a:pt x="1416" y="1481"/>
                  </a:lnTo>
                  <a:lnTo>
                    <a:pt x="1450" y="1469"/>
                  </a:lnTo>
                  <a:lnTo>
                    <a:pt x="1442" y="1450"/>
                  </a:lnTo>
                  <a:close/>
                  <a:moveTo>
                    <a:pt x="1513" y="1422"/>
                  </a:moveTo>
                  <a:lnTo>
                    <a:pt x="1478" y="1436"/>
                  </a:lnTo>
                  <a:lnTo>
                    <a:pt x="1485" y="1455"/>
                  </a:lnTo>
                  <a:lnTo>
                    <a:pt x="1521" y="1441"/>
                  </a:lnTo>
                  <a:lnTo>
                    <a:pt x="1513" y="1422"/>
                  </a:lnTo>
                  <a:close/>
                  <a:moveTo>
                    <a:pt x="1584" y="1396"/>
                  </a:moveTo>
                  <a:lnTo>
                    <a:pt x="1549" y="1410"/>
                  </a:lnTo>
                  <a:lnTo>
                    <a:pt x="1556" y="1426"/>
                  </a:lnTo>
                  <a:lnTo>
                    <a:pt x="1591" y="1412"/>
                  </a:lnTo>
                  <a:lnTo>
                    <a:pt x="1584" y="1396"/>
                  </a:lnTo>
                  <a:close/>
                  <a:moveTo>
                    <a:pt x="1655" y="1367"/>
                  </a:moveTo>
                  <a:lnTo>
                    <a:pt x="1620" y="1381"/>
                  </a:lnTo>
                  <a:lnTo>
                    <a:pt x="1627" y="1398"/>
                  </a:lnTo>
                  <a:lnTo>
                    <a:pt x="1662" y="1384"/>
                  </a:lnTo>
                  <a:lnTo>
                    <a:pt x="1655" y="1367"/>
                  </a:lnTo>
                  <a:close/>
                  <a:moveTo>
                    <a:pt x="1726" y="1339"/>
                  </a:moveTo>
                  <a:lnTo>
                    <a:pt x="1691" y="1353"/>
                  </a:lnTo>
                  <a:lnTo>
                    <a:pt x="1698" y="1370"/>
                  </a:lnTo>
                  <a:lnTo>
                    <a:pt x="1731" y="1358"/>
                  </a:lnTo>
                  <a:lnTo>
                    <a:pt x="1726" y="1339"/>
                  </a:lnTo>
                  <a:close/>
                  <a:moveTo>
                    <a:pt x="1795" y="1310"/>
                  </a:moveTo>
                  <a:lnTo>
                    <a:pt x="1759" y="1325"/>
                  </a:lnTo>
                  <a:lnTo>
                    <a:pt x="1766" y="1344"/>
                  </a:lnTo>
                  <a:lnTo>
                    <a:pt x="1802" y="1329"/>
                  </a:lnTo>
                  <a:lnTo>
                    <a:pt x="1795" y="1310"/>
                  </a:lnTo>
                  <a:close/>
                  <a:moveTo>
                    <a:pt x="1866" y="1284"/>
                  </a:moveTo>
                  <a:lnTo>
                    <a:pt x="1830" y="1299"/>
                  </a:lnTo>
                  <a:lnTo>
                    <a:pt x="1837" y="1315"/>
                  </a:lnTo>
                  <a:lnTo>
                    <a:pt x="1873" y="1301"/>
                  </a:lnTo>
                  <a:lnTo>
                    <a:pt x="1866" y="1284"/>
                  </a:lnTo>
                  <a:close/>
                  <a:moveTo>
                    <a:pt x="1937" y="1256"/>
                  </a:moveTo>
                  <a:lnTo>
                    <a:pt x="1901" y="1270"/>
                  </a:lnTo>
                  <a:lnTo>
                    <a:pt x="1908" y="1287"/>
                  </a:lnTo>
                  <a:lnTo>
                    <a:pt x="1944" y="1273"/>
                  </a:lnTo>
                  <a:lnTo>
                    <a:pt x="1937" y="1256"/>
                  </a:lnTo>
                  <a:close/>
                  <a:moveTo>
                    <a:pt x="2008" y="1228"/>
                  </a:moveTo>
                  <a:lnTo>
                    <a:pt x="1972" y="1242"/>
                  </a:lnTo>
                  <a:lnTo>
                    <a:pt x="1979" y="1258"/>
                  </a:lnTo>
                  <a:lnTo>
                    <a:pt x="2015" y="1247"/>
                  </a:lnTo>
                  <a:lnTo>
                    <a:pt x="2008" y="1228"/>
                  </a:lnTo>
                  <a:close/>
                  <a:moveTo>
                    <a:pt x="2076" y="1199"/>
                  </a:moveTo>
                  <a:lnTo>
                    <a:pt x="2041" y="1214"/>
                  </a:lnTo>
                  <a:lnTo>
                    <a:pt x="2048" y="1232"/>
                  </a:lnTo>
                  <a:lnTo>
                    <a:pt x="2083" y="1218"/>
                  </a:lnTo>
                  <a:lnTo>
                    <a:pt x="2076" y="1199"/>
                  </a:lnTo>
                  <a:close/>
                  <a:moveTo>
                    <a:pt x="2147" y="1173"/>
                  </a:moveTo>
                  <a:lnTo>
                    <a:pt x="2112" y="1187"/>
                  </a:lnTo>
                  <a:lnTo>
                    <a:pt x="2119" y="1204"/>
                  </a:lnTo>
                  <a:lnTo>
                    <a:pt x="2154" y="1190"/>
                  </a:lnTo>
                  <a:lnTo>
                    <a:pt x="2147" y="1173"/>
                  </a:lnTo>
                  <a:close/>
                  <a:moveTo>
                    <a:pt x="2218" y="1145"/>
                  </a:moveTo>
                  <a:lnTo>
                    <a:pt x="2183" y="1159"/>
                  </a:lnTo>
                  <a:lnTo>
                    <a:pt x="2190" y="1176"/>
                  </a:lnTo>
                  <a:lnTo>
                    <a:pt x="2225" y="1161"/>
                  </a:lnTo>
                  <a:lnTo>
                    <a:pt x="2218" y="1145"/>
                  </a:lnTo>
                  <a:close/>
                  <a:moveTo>
                    <a:pt x="2289" y="1117"/>
                  </a:moveTo>
                  <a:lnTo>
                    <a:pt x="2254" y="1131"/>
                  </a:lnTo>
                  <a:lnTo>
                    <a:pt x="2261" y="1147"/>
                  </a:lnTo>
                  <a:lnTo>
                    <a:pt x="2296" y="1135"/>
                  </a:lnTo>
                  <a:lnTo>
                    <a:pt x="2289" y="1117"/>
                  </a:lnTo>
                  <a:close/>
                  <a:moveTo>
                    <a:pt x="2358" y="1088"/>
                  </a:moveTo>
                  <a:lnTo>
                    <a:pt x="2325" y="1102"/>
                  </a:lnTo>
                  <a:lnTo>
                    <a:pt x="2329" y="1121"/>
                  </a:lnTo>
                  <a:lnTo>
                    <a:pt x="2365" y="1107"/>
                  </a:lnTo>
                  <a:lnTo>
                    <a:pt x="2358" y="1088"/>
                  </a:lnTo>
                  <a:close/>
                  <a:moveTo>
                    <a:pt x="2429" y="1062"/>
                  </a:moveTo>
                  <a:lnTo>
                    <a:pt x="2393" y="1076"/>
                  </a:lnTo>
                  <a:lnTo>
                    <a:pt x="2400" y="1093"/>
                  </a:lnTo>
                  <a:lnTo>
                    <a:pt x="2436" y="1079"/>
                  </a:lnTo>
                  <a:lnTo>
                    <a:pt x="2429" y="1062"/>
                  </a:lnTo>
                  <a:close/>
                  <a:moveTo>
                    <a:pt x="2500" y="1034"/>
                  </a:moveTo>
                  <a:lnTo>
                    <a:pt x="2464" y="1048"/>
                  </a:lnTo>
                  <a:lnTo>
                    <a:pt x="2471" y="1064"/>
                  </a:lnTo>
                  <a:lnTo>
                    <a:pt x="2507" y="1050"/>
                  </a:lnTo>
                  <a:lnTo>
                    <a:pt x="2500" y="1034"/>
                  </a:lnTo>
                  <a:close/>
                  <a:moveTo>
                    <a:pt x="2570" y="1005"/>
                  </a:moveTo>
                  <a:lnTo>
                    <a:pt x="2535" y="1020"/>
                  </a:lnTo>
                  <a:lnTo>
                    <a:pt x="2542" y="1036"/>
                  </a:lnTo>
                  <a:lnTo>
                    <a:pt x="2578" y="1024"/>
                  </a:lnTo>
                  <a:lnTo>
                    <a:pt x="2570" y="1005"/>
                  </a:lnTo>
                  <a:close/>
                  <a:moveTo>
                    <a:pt x="2639" y="977"/>
                  </a:moveTo>
                  <a:lnTo>
                    <a:pt x="2606" y="991"/>
                  </a:lnTo>
                  <a:lnTo>
                    <a:pt x="2613" y="1010"/>
                  </a:lnTo>
                  <a:lnTo>
                    <a:pt x="2646" y="996"/>
                  </a:lnTo>
                  <a:lnTo>
                    <a:pt x="2639" y="977"/>
                  </a:lnTo>
                  <a:close/>
                  <a:moveTo>
                    <a:pt x="2710" y="951"/>
                  </a:moveTo>
                  <a:lnTo>
                    <a:pt x="2675" y="965"/>
                  </a:lnTo>
                  <a:lnTo>
                    <a:pt x="2682" y="982"/>
                  </a:lnTo>
                  <a:lnTo>
                    <a:pt x="2717" y="968"/>
                  </a:lnTo>
                  <a:lnTo>
                    <a:pt x="2710" y="951"/>
                  </a:lnTo>
                  <a:close/>
                  <a:moveTo>
                    <a:pt x="2781" y="923"/>
                  </a:moveTo>
                  <a:lnTo>
                    <a:pt x="2745" y="937"/>
                  </a:lnTo>
                  <a:lnTo>
                    <a:pt x="2753" y="953"/>
                  </a:lnTo>
                  <a:lnTo>
                    <a:pt x="2788" y="939"/>
                  </a:lnTo>
                  <a:lnTo>
                    <a:pt x="2781" y="923"/>
                  </a:lnTo>
                  <a:close/>
                  <a:moveTo>
                    <a:pt x="2850" y="911"/>
                  </a:moveTo>
                  <a:lnTo>
                    <a:pt x="2850" y="913"/>
                  </a:lnTo>
                  <a:lnTo>
                    <a:pt x="2854" y="904"/>
                  </a:lnTo>
                  <a:lnTo>
                    <a:pt x="2850" y="894"/>
                  </a:lnTo>
                  <a:lnTo>
                    <a:pt x="2816" y="908"/>
                  </a:lnTo>
                  <a:lnTo>
                    <a:pt x="2824" y="925"/>
                  </a:lnTo>
                  <a:lnTo>
                    <a:pt x="2878" y="904"/>
                  </a:lnTo>
                  <a:lnTo>
                    <a:pt x="2857" y="894"/>
                  </a:lnTo>
                  <a:lnTo>
                    <a:pt x="2850" y="911"/>
                  </a:lnTo>
                  <a:close/>
                  <a:moveTo>
                    <a:pt x="2781" y="878"/>
                  </a:moveTo>
                  <a:lnTo>
                    <a:pt x="2814" y="894"/>
                  </a:lnTo>
                  <a:lnTo>
                    <a:pt x="2824" y="878"/>
                  </a:lnTo>
                  <a:lnTo>
                    <a:pt x="2790" y="861"/>
                  </a:lnTo>
                  <a:lnTo>
                    <a:pt x="2781" y="878"/>
                  </a:lnTo>
                  <a:close/>
                  <a:moveTo>
                    <a:pt x="2712" y="845"/>
                  </a:moveTo>
                  <a:lnTo>
                    <a:pt x="2748" y="861"/>
                  </a:lnTo>
                  <a:lnTo>
                    <a:pt x="2755" y="845"/>
                  </a:lnTo>
                  <a:lnTo>
                    <a:pt x="2722" y="828"/>
                  </a:lnTo>
                  <a:lnTo>
                    <a:pt x="2712" y="845"/>
                  </a:lnTo>
                  <a:close/>
                  <a:moveTo>
                    <a:pt x="2644" y="811"/>
                  </a:moveTo>
                  <a:lnTo>
                    <a:pt x="2679" y="828"/>
                  </a:lnTo>
                  <a:lnTo>
                    <a:pt x="2686" y="811"/>
                  </a:lnTo>
                  <a:lnTo>
                    <a:pt x="2653" y="795"/>
                  </a:lnTo>
                  <a:lnTo>
                    <a:pt x="2644" y="811"/>
                  </a:lnTo>
                  <a:close/>
                  <a:moveTo>
                    <a:pt x="2578" y="778"/>
                  </a:moveTo>
                  <a:lnTo>
                    <a:pt x="2611" y="795"/>
                  </a:lnTo>
                  <a:lnTo>
                    <a:pt x="2620" y="778"/>
                  </a:lnTo>
                  <a:lnTo>
                    <a:pt x="2585" y="762"/>
                  </a:lnTo>
                  <a:lnTo>
                    <a:pt x="2578" y="778"/>
                  </a:lnTo>
                  <a:close/>
                  <a:moveTo>
                    <a:pt x="2509" y="745"/>
                  </a:moveTo>
                  <a:lnTo>
                    <a:pt x="2542" y="762"/>
                  </a:lnTo>
                  <a:lnTo>
                    <a:pt x="2552" y="745"/>
                  </a:lnTo>
                  <a:lnTo>
                    <a:pt x="2516" y="729"/>
                  </a:lnTo>
                  <a:lnTo>
                    <a:pt x="2509" y="745"/>
                  </a:lnTo>
                  <a:close/>
                  <a:moveTo>
                    <a:pt x="2440" y="712"/>
                  </a:moveTo>
                  <a:lnTo>
                    <a:pt x="2476" y="729"/>
                  </a:lnTo>
                  <a:lnTo>
                    <a:pt x="2483" y="712"/>
                  </a:lnTo>
                  <a:lnTo>
                    <a:pt x="2450" y="696"/>
                  </a:lnTo>
                  <a:lnTo>
                    <a:pt x="2440" y="712"/>
                  </a:lnTo>
                  <a:close/>
                  <a:moveTo>
                    <a:pt x="2372" y="679"/>
                  </a:moveTo>
                  <a:lnTo>
                    <a:pt x="2407" y="696"/>
                  </a:lnTo>
                  <a:lnTo>
                    <a:pt x="2414" y="679"/>
                  </a:lnTo>
                  <a:lnTo>
                    <a:pt x="2381" y="662"/>
                  </a:lnTo>
                  <a:lnTo>
                    <a:pt x="2372" y="679"/>
                  </a:lnTo>
                  <a:close/>
                  <a:moveTo>
                    <a:pt x="2306" y="646"/>
                  </a:moveTo>
                  <a:lnTo>
                    <a:pt x="2339" y="662"/>
                  </a:lnTo>
                  <a:lnTo>
                    <a:pt x="2346" y="646"/>
                  </a:lnTo>
                  <a:lnTo>
                    <a:pt x="2313" y="629"/>
                  </a:lnTo>
                  <a:lnTo>
                    <a:pt x="2306" y="646"/>
                  </a:lnTo>
                  <a:close/>
                  <a:moveTo>
                    <a:pt x="2237" y="613"/>
                  </a:moveTo>
                  <a:lnTo>
                    <a:pt x="2270" y="629"/>
                  </a:lnTo>
                  <a:lnTo>
                    <a:pt x="2280" y="613"/>
                  </a:lnTo>
                  <a:lnTo>
                    <a:pt x="2244" y="596"/>
                  </a:lnTo>
                  <a:lnTo>
                    <a:pt x="2237" y="613"/>
                  </a:lnTo>
                  <a:close/>
                  <a:moveTo>
                    <a:pt x="2168" y="580"/>
                  </a:moveTo>
                  <a:lnTo>
                    <a:pt x="2202" y="596"/>
                  </a:lnTo>
                  <a:lnTo>
                    <a:pt x="2211" y="580"/>
                  </a:lnTo>
                  <a:lnTo>
                    <a:pt x="2178" y="563"/>
                  </a:lnTo>
                  <a:lnTo>
                    <a:pt x="2168" y="580"/>
                  </a:lnTo>
                  <a:close/>
                  <a:moveTo>
                    <a:pt x="2100" y="547"/>
                  </a:moveTo>
                  <a:lnTo>
                    <a:pt x="2135" y="563"/>
                  </a:lnTo>
                  <a:lnTo>
                    <a:pt x="2142" y="547"/>
                  </a:lnTo>
                  <a:lnTo>
                    <a:pt x="2109" y="530"/>
                  </a:lnTo>
                  <a:lnTo>
                    <a:pt x="2100" y="547"/>
                  </a:lnTo>
                  <a:close/>
                  <a:moveTo>
                    <a:pt x="2034" y="513"/>
                  </a:moveTo>
                  <a:lnTo>
                    <a:pt x="2067" y="530"/>
                  </a:lnTo>
                  <a:lnTo>
                    <a:pt x="2074" y="513"/>
                  </a:lnTo>
                  <a:lnTo>
                    <a:pt x="2041" y="497"/>
                  </a:lnTo>
                  <a:lnTo>
                    <a:pt x="2034" y="513"/>
                  </a:lnTo>
                  <a:close/>
                  <a:moveTo>
                    <a:pt x="1965" y="480"/>
                  </a:moveTo>
                  <a:lnTo>
                    <a:pt x="1998" y="497"/>
                  </a:lnTo>
                  <a:lnTo>
                    <a:pt x="2008" y="480"/>
                  </a:lnTo>
                  <a:lnTo>
                    <a:pt x="1972" y="464"/>
                  </a:lnTo>
                  <a:lnTo>
                    <a:pt x="1965" y="480"/>
                  </a:lnTo>
                  <a:close/>
                  <a:moveTo>
                    <a:pt x="1897" y="447"/>
                  </a:moveTo>
                  <a:lnTo>
                    <a:pt x="1930" y="464"/>
                  </a:lnTo>
                  <a:lnTo>
                    <a:pt x="1939" y="447"/>
                  </a:lnTo>
                  <a:lnTo>
                    <a:pt x="1904" y="431"/>
                  </a:lnTo>
                  <a:lnTo>
                    <a:pt x="1897" y="447"/>
                  </a:lnTo>
                  <a:close/>
                  <a:moveTo>
                    <a:pt x="1828" y="414"/>
                  </a:moveTo>
                  <a:lnTo>
                    <a:pt x="1863" y="431"/>
                  </a:lnTo>
                  <a:lnTo>
                    <a:pt x="1871" y="414"/>
                  </a:lnTo>
                  <a:lnTo>
                    <a:pt x="1837" y="398"/>
                  </a:lnTo>
                  <a:lnTo>
                    <a:pt x="1828" y="414"/>
                  </a:lnTo>
                  <a:close/>
                  <a:moveTo>
                    <a:pt x="1759" y="381"/>
                  </a:moveTo>
                  <a:lnTo>
                    <a:pt x="1795" y="398"/>
                  </a:lnTo>
                  <a:lnTo>
                    <a:pt x="1802" y="381"/>
                  </a:lnTo>
                  <a:lnTo>
                    <a:pt x="1769" y="364"/>
                  </a:lnTo>
                  <a:lnTo>
                    <a:pt x="1759" y="381"/>
                  </a:lnTo>
                  <a:close/>
                  <a:moveTo>
                    <a:pt x="1693" y="348"/>
                  </a:moveTo>
                  <a:lnTo>
                    <a:pt x="1726" y="364"/>
                  </a:lnTo>
                  <a:lnTo>
                    <a:pt x="1736" y="348"/>
                  </a:lnTo>
                  <a:lnTo>
                    <a:pt x="1700" y="331"/>
                  </a:lnTo>
                  <a:lnTo>
                    <a:pt x="1693" y="348"/>
                  </a:lnTo>
                  <a:close/>
                  <a:moveTo>
                    <a:pt x="1625" y="315"/>
                  </a:moveTo>
                  <a:lnTo>
                    <a:pt x="1658" y="331"/>
                  </a:lnTo>
                  <a:lnTo>
                    <a:pt x="1667" y="315"/>
                  </a:lnTo>
                  <a:lnTo>
                    <a:pt x="1632" y="298"/>
                  </a:lnTo>
                  <a:lnTo>
                    <a:pt x="1625" y="315"/>
                  </a:lnTo>
                  <a:close/>
                  <a:moveTo>
                    <a:pt x="1556" y="282"/>
                  </a:moveTo>
                  <a:lnTo>
                    <a:pt x="1589" y="298"/>
                  </a:lnTo>
                  <a:lnTo>
                    <a:pt x="1599" y="282"/>
                  </a:lnTo>
                  <a:lnTo>
                    <a:pt x="1565" y="265"/>
                  </a:lnTo>
                  <a:lnTo>
                    <a:pt x="1556" y="282"/>
                  </a:lnTo>
                  <a:close/>
                  <a:moveTo>
                    <a:pt x="1487" y="249"/>
                  </a:moveTo>
                  <a:lnTo>
                    <a:pt x="1523" y="265"/>
                  </a:lnTo>
                  <a:lnTo>
                    <a:pt x="1530" y="249"/>
                  </a:lnTo>
                  <a:lnTo>
                    <a:pt x="1497" y="232"/>
                  </a:lnTo>
                  <a:lnTo>
                    <a:pt x="1487" y="249"/>
                  </a:lnTo>
                  <a:close/>
                  <a:moveTo>
                    <a:pt x="1421" y="215"/>
                  </a:moveTo>
                  <a:lnTo>
                    <a:pt x="1454" y="232"/>
                  </a:lnTo>
                  <a:lnTo>
                    <a:pt x="1461" y="215"/>
                  </a:lnTo>
                  <a:lnTo>
                    <a:pt x="1428" y="199"/>
                  </a:lnTo>
                  <a:lnTo>
                    <a:pt x="1421" y="215"/>
                  </a:lnTo>
                  <a:close/>
                  <a:moveTo>
                    <a:pt x="1353" y="182"/>
                  </a:moveTo>
                  <a:lnTo>
                    <a:pt x="1386" y="199"/>
                  </a:lnTo>
                  <a:lnTo>
                    <a:pt x="1395" y="182"/>
                  </a:lnTo>
                  <a:lnTo>
                    <a:pt x="1360" y="166"/>
                  </a:lnTo>
                  <a:lnTo>
                    <a:pt x="1353" y="182"/>
                  </a:lnTo>
                  <a:close/>
                  <a:moveTo>
                    <a:pt x="1284" y="149"/>
                  </a:moveTo>
                  <a:lnTo>
                    <a:pt x="1317" y="166"/>
                  </a:lnTo>
                  <a:lnTo>
                    <a:pt x="1327" y="149"/>
                  </a:lnTo>
                  <a:lnTo>
                    <a:pt x="1291" y="133"/>
                  </a:lnTo>
                  <a:lnTo>
                    <a:pt x="1284" y="149"/>
                  </a:lnTo>
                  <a:close/>
                  <a:moveTo>
                    <a:pt x="1215" y="116"/>
                  </a:moveTo>
                  <a:lnTo>
                    <a:pt x="1251" y="133"/>
                  </a:lnTo>
                  <a:lnTo>
                    <a:pt x="1258" y="116"/>
                  </a:lnTo>
                  <a:lnTo>
                    <a:pt x="1225" y="100"/>
                  </a:lnTo>
                  <a:lnTo>
                    <a:pt x="1215" y="116"/>
                  </a:lnTo>
                  <a:close/>
                  <a:moveTo>
                    <a:pt x="1147" y="83"/>
                  </a:moveTo>
                  <a:lnTo>
                    <a:pt x="1182" y="100"/>
                  </a:lnTo>
                  <a:lnTo>
                    <a:pt x="1189" y="83"/>
                  </a:lnTo>
                  <a:lnTo>
                    <a:pt x="1156" y="66"/>
                  </a:lnTo>
                  <a:lnTo>
                    <a:pt x="1147" y="83"/>
                  </a:lnTo>
                  <a:close/>
                  <a:moveTo>
                    <a:pt x="1081" y="50"/>
                  </a:moveTo>
                  <a:lnTo>
                    <a:pt x="1114" y="66"/>
                  </a:lnTo>
                  <a:lnTo>
                    <a:pt x="1123" y="50"/>
                  </a:lnTo>
                  <a:lnTo>
                    <a:pt x="1088" y="33"/>
                  </a:lnTo>
                  <a:lnTo>
                    <a:pt x="1081" y="50"/>
                  </a:lnTo>
                  <a:close/>
                  <a:moveTo>
                    <a:pt x="1012" y="17"/>
                  </a:moveTo>
                  <a:lnTo>
                    <a:pt x="1045" y="33"/>
                  </a:lnTo>
                  <a:lnTo>
                    <a:pt x="1055" y="17"/>
                  </a:lnTo>
                  <a:lnTo>
                    <a:pt x="1019" y="0"/>
                  </a:lnTo>
                  <a:lnTo>
                    <a:pt x="1012" y="1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6076004" y="2122700"/>
              <a:ext cx="1693708" cy="1303421"/>
            </a:xfrm>
            <a:custGeom>
              <a:avLst/>
              <a:gdLst>
                <a:gd name="T0" fmla="*/ 90 w 2287"/>
                <a:gd name="T1" fmla="*/ 40 h 1760"/>
                <a:gd name="T2" fmla="*/ 85 w 2287"/>
                <a:gd name="T3" fmla="*/ 116 h 1760"/>
                <a:gd name="T4" fmla="*/ 83 w 2287"/>
                <a:gd name="T5" fmla="*/ 192 h 1760"/>
                <a:gd name="T6" fmla="*/ 80 w 2287"/>
                <a:gd name="T7" fmla="*/ 267 h 1760"/>
                <a:gd name="T8" fmla="*/ 75 w 2287"/>
                <a:gd name="T9" fmla="*/ 343 h 1760"/>
                <a:gd name="T10" fmla="*/ 73 w 2287"/>
                <a:gd name="T11" fmla="*/ 419 h 1760"/>
                <a:gd name="T12" fmla="*/ 71 w 2287"/>
                <a:gd name="T13" fmla="*/ 495 h 1760"/>
                <a:gd name="T14" fmla="*/ 66 w 2287"/>
                <a:gd name="T15" fmla="*/ 568 h 1760"/>
                <a:gd name="T16" fmla="*/ 64 w 2287"/>
                <a:gd name="T17" fmla="*/ 644 h 1760"/>
                <a:gd name="T18" fmla="*/ 61 w 2287"/>
                <a:gd name="T19" fmla="*/ 719 h 1760"/>
                <a:gd name="T20" fmla="*/ 57 w 2287"/>
                <a:gd name="T21" fmla="*/ 795 h 1760"/>
                <a:gd name="T22" fmla="*/ 54 w 2287"/>
                <a:gd name="T23" fmla="*/ 871 h 1760"/>
                <a:gd name="T24" fmla="*/ 52 w 2287"/>
                <a:gd name="T25" fmla="*/ 946 h 1760"/>
                <a:gd name="T26" fmla="*/ 47 w 2287"/>
                <a:gd name="T27" fmla="*/ 1022 h 1760"/>
                <a:gd name="T28" fmla="*/ 45 w 2287"/>
                <a:gd name="T29" fmla="*/ 1098 h 1760"/>
                <a:gd name="T30" fmla="*/ 42 w 2287"/>
                <a:gd name="T31" fmla="*/ 1173 h 1760"/>
                <a:gd name="T32" fmla="*/ 40 w 2287"/>
                <a:gd name="T33" fmla="*/ 1249 h 1760"/>
                <a:gd name="T34" fmla="*/ 35 w 2287"/>
                <a:gd name="T35" fmla="*/ 1325 h 1760"/>
                <a:gd name="T36" fmla="*/ 33 w 2287"/>
                <a:gd name="T37" fmla="*/ 1400 h 1760"/>
                <a:gd name="T38" fmla="*/ 31 w 2287"/>
                <a:gd name="T39" fmla="*/ 1476 h 1760"/>
                <a:gd name="T40" fmla="*/ 26 w 2287"/>
                <a:gd name="T41" fmla="*/ 1552 h 1760"/>
                <a:gd name="T42" fmla="*/ 23 w 2287"/>
                <a:gd name="T43" fmla="*/ 1627 h 1760"/>
                <a:gd name="T44" fmla="*/ 21 w 2287"/>
                <a:gd name="T45" fmla="*/ 1703 h 1760"/>
                <a:gd name="T46" fmla="*/ 19 w 2287"/>
                <a:gd name="T47" fmla="*/ 1741 h 1760"/>
                <a:gd name="T48" fmla="*/ 35 w 2287"/>
                <a:gd name="T49" fmla="*/ 1724 h 1760"/>
                <a:gd name="T50" fmla="*/ 106 w 2287"/>
                <a:gd name="T51" fmla="*/ 1696 h 1760"/>
                <a:gd name="T52" fmla="*/ 177 w 2287"/>
                <a:gd name="T53" fmla="*/ 1668 h 1760"/>
                <a:gd name="T54" fmla="*/ 246 w 2287"/>
                <a:gd name="T55" fmla="*/ 1639 h 1760"/>
                <a:gd name="T56" fmla="*/ 317 w 2287"/>
                <a:gd name="T57" fmla="*/ 1611 h 1760"/>
                <a:gd name="T58" fmla="*/ 385 w 2287"/>
                <a:gd name="T59" fmla="*/ 1582 h 1760"/>
                <a:gd name="T60" fmla="*/ 456 w 2287"/>
                <a:gd name="T61" fmla="*/ 1554 h 1760"/>
                <a:gd name="T62" fmla="*/ 527 w 2287"/>
                <a:gd name="T63" fmla="*/ 1523 h 1760"/>
                <a:gd name="T64" fmla="*/ 596 w 2287"/>
                <a:gd name="T65" fmla="*/ 1495 h 1760"/>
                <a:gd name="T66" fmla="*/ 667 w 2287"/>
                <a:gd name="T67" fmla="*/ 1467 h 1760"/>
                <a:gd name="T68" fmla="*/ 738 w 2287"/>
                <a:gd name="T69" fmla="*/ 1438 h 1760"/>
                <a:gd name="T70" fmla="*/ 806 w 2287"/>
                <a:gd name="T71" fmla="*/ 1410 h 1760"/>
                <a:gd name="T72" fmla="*/ 877 w 2287"/>
                <a:gd name="T73" fmla="*/ 1381 h 1760"/>
                <a:gd name="T74" fmla="*/ 946 w 2287"/>
                <a:gd name="T75" fmla="*/ 1353 h 1760"/>
                <a:gd name="T76" fmla="*/ 1017 w 2287"/>
                <a:gd name="T77" fmla="*/ 1325 h 1760"/>
                <a:gd name="T78" fmla="*/ 1088 w 2287"/>
                <a:gd name="T79" fmla="*/ 1296 h 1760"/>
                <a:gd name="T80" fmla="*/ 1156 w 2287"/>
                <a:gd name="T81" fmla="*/ 1268 h 1760"/>
                <a:gd name="T82" fmla="*/ 1227 w 2287"/>
                <a:gd name="T83" fmla="*/ 1240 h 1760"/>
                <a:gd name="T84" fmla="*/ 1298 w 2287"/>
                <a:gd name="T85" fmla="*/ 1211 h 1760"/>
                <a:gd name="T86" fmla="*/ 1367 w 2287"/>
                <a:gd name="T87" fmla="*/ 1180 h 1760"/>
                <a:gd name="T88" fmla="*/ 1438 w 2287"/>
                <a:gd name="T89" fmla="*/ 1152 h 1760"/>
                <a:gd name="T90" fmla="*/ 1509 w 2287"/>
                <a:gd name="T91" fmla="*/ 1124 h 1760"/>
                <a:gd name="T92" fmla="*/ 1577 w 2287"/>
                <a:gd name="T93" fmla="*/ 1095 h 1760"/>
                <a:gd name="T94" fmla="*/ 1648 w 2287"/>
                <a:gd name="T95" fmla="*/ 1067 h 1760"/>
                <a:gd name="T96" fmla="*/ 1717 w 2287"/>
                <a:gd name="T97" fmla="*/ 1038 h 1760"/>
                <a:gd name="T98" fmla="*/ 1788 w 2287"/>
                <a:gd name="T99" fmla="*/ 1010 h 1760"/>
                <a:gd name="T100" fmla="*/ 1859 w 2287"/>
                <a:gd name="T101" fmla="*/ 982 h 1760"/>
                <a:gd name="T102" fmla="*/ 1927 w 2287"/>
                <a:gd name="T103" fmla="*/ 953 h 1760"/>
                <a:gd name="T104" fmla="*/ 1998 w 2287"/>
                <a:gd name="T105" fmla="*/ 925 h 1760"/>
                <a:gd name="T106" fmla="*/ 2069 w 2287"/>
                <a:gd name="T107" fmla="*/ 897 h 1760"/>
                <a:gd name="T108" fmla="*/ 2138 w 2287"/>
                <a:gd name="T109" fmla="*/ 868 h 1760"/>
                <a:gd name="T110" fmla="*/ 2209 w 2287"/>
                <a:gd name="T111" fmla="*/ 840 h 1760"/>
                <a:gd name="T112" fmla="*/ 2277 w 2287"/>
                <a:gd name="T113" fmla="*/ 809 h 1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87" h="1760">
                  <a:moveTo>
                    <a:pt x="90" y="40"/>
                  </a:moveTo>
                  <a:lnTo>
                    <a:pt x="90" y="3"/>
                  </a:lnTo>
                  <a:lnTo>
                    <a:pt x="71" y="0"/>
                  </a:lnTo>
                  <a:lnTo>
                    <a:pt x="71" y="38"/>
                  </a:lnTo>
                  <a:lnTo>
                    <a:pt x="90" y="40"/>
                  </a:lnTo>
                  <a:close/>
                  <a:moveTo>
                    <a:pt x="85" y="116"/>
                  </a:moveTo>
                  <a:lnTo>
                    <a:pt x="87" y="78"/>
                  </a:lnTo>
                  <a:lnTo>
                    <a:pt x="68" y="76"/>
                  </a:lnTo>
                  <a:lnTo>
                    <a:pt x="66" y="114"/>
                  </a:lnTo>
                  <a:lnTo>
                    <a:pt x="85" y="116"/>
                  </a:lnTo>
                  <a:close/>
                  <a:moveTo>
                    <a:pt x="83" y="192"/>
                  </a:moveTo>
                  <a:lnTo>
                    <a:pt x="85" y="154"/>
                  </a:lnTo>
                  <a:lnTo>
                    <a:pt x="66" y="152"/>
                  </a:lnTo>
                  <a:lnTo>
                    <a:pt x="64" y="189"/>
                  </a:lnTo>
                  <a:lnTo>
                    <a:pt x="83" y="192"/>
                  </a:lnTo>
                  <a:close/>
                  <a:moveTo>
                    <a:pt x="80" y="267"/>
                  </a:moveTo>
                  <a:lnTo>
                    <a:pt x="80" y="230"/>
                  </a:lnTo>
                  <a:lnTo>
                    <a:pt x="61" y="227"/>
                  </a:lnTo>
                  <a:lnTo>
                    <a:pt x="61" y="265"/>
                  </a:lnTo>
                  <a:lnTo>
                    <a:pt x="80" y="267"/>
                  </a:lnTo>
                  <a:close/>
                  <a:moveTo>
                    <a:pt x="75" y="343"/>
                  </a:moveTo>
                  <a:lnTo>
                    <a:pt x="78" y="305"/>
                  </a:lnTo>
                  <a:lnTo>
                    <a:pt x="59" y="303"/>
                  </a:lnTo>
                  <a:lnTo>
                    <a:pt x="57" y="341"/>
                  </a:lnTo>
                  <a:lnTo>
                    <a:pt x="75" y="343"/>
                  </a:lnTo>
                  <a:close/>
                  <a:moveTo>
                    <a:pt x="73" y="419"/>
                  </a:moveTo>
                  <a:lnTo>
                    <a:pt x="75" y="381"/>
                  </a:lnTo>
                  <a:lnTo>
                    <a:pt x="57" y="379"/>
                  </a:lnTo>
                  <a:lnTo>
                    <a:pt x="54" y="416"/>
                  </a:lnTo>
                  <a:lnTo>
                    <a:pt x="73" y="419"/>
                  </a:lnTo>
                  <a:close/>
                  <a:moveTo>
                    <a:pt x="71" y="495"/>
                  </a:moveTo>
                  <a:lnTo>
                    <a:pt x="71" y="457"/>
                  </a:lnTo>
                  <a:lnTo>
                    <a:pt x="52" y="454"/>
                  </a:lnTo>
                  <a:lnTo>
                    <a:pt x="52" y="492"/>
                  </a:lnTo>
                  <a:lnTo>
                    <a:pt x="71" y="495"/>
                  </a:lnTo>
                  <a:close/>
                  <a:moveTo>
                    <a:pt x="66" y="568"/>
                  </a:moveTo>
                  <a:lnTo>
                    <a:pt x="68" y="532"/>
                  </a:lnTo>
                  <a:lnTo>
                    <a:pt x="49" y="530"/>
                  </a:lnTo>
                  <a:lnTo>
                    <a:pt x="47" y="568"/>
                  </a:lnTo>
                  <a:lnTo>
                    <a:pt x="66" y="568"/>
                  </a:lnTo>
                  <a:close/>
                  <a:moveTo>
                    <a:pt x="64" y="644"/>
                  </a:moveTo>
                  <a:lnTo>
                    <a:pt x="66" y="606"/>
                  </a:lnTo>
                  <a:lnTo>
                    <a:pt x="47" y="606"/>
                  </a:lnTo>
                  <a:lnTo>
                    <a:pt x="45" y="644"/>
                  </a:lnTo>
                  <a:lnTo>
                    <a:pt x="64" y="644"/>
                  </a:lnTo>
                  <a:close/>
                  <a:moveTo>
                    <a:pt x="61" y="719"/>
                  </a:moveTo>
                  <a:lnTo>
                    <a:pt x="61" y="681"/>
                  </a:lnTo>
                  <a:lnTo>
                    <a:pt x="42" y="681"/>
                  </a:lnTo>
                  <a:lnTo>
                    <a:pt x="42" y="719"/>
                  </a:lnTo>
                  <a:lnTo>
                    <a:pt x="61" y="719"/>
                  </a:lnTo>
                  <a:close/>
                  <a:moveTo>
                    <a:pt x="57" y="795"/>
                  </a:moveTo>
                  <a:lnTo>
                    <a:pt x="59" y="757"/>
                  </a:lnTo>
                  <a:lnTo>
                    <a:pt x="40" y="757"/>
                  </a:lnTo>
                  <a:lnTo>
                    <a:pt x="38" y="795"/>
                  </a:lnTo>
                  <a:lnTo>
                    <a:pt x="57" y="795"/>
                  </a:lnTo>
                  <a:close/>
                  <a:moveTo>
                    <a:pt x="54" y="871"/>
                  </a:moveTo>
                  <a:lnTo>
                    <a:pt x="57" y="833"/>
                  </a:lnTo>
                  <a:lnTo>
                    <a:pt x="38" y="833"/>
                  </a:lnTo>
                  <a:lnTo>
                    <a:pt x="35" y="871"/>
                  </a:lnTo>
                  <a:lnTo>
                    <a:pt x="54" y="871"/>
                  </a:lnTo>
                  <a:close/>
                  <a:moveTo>
                    <a:pt x="52" y="946"/>
                  </a:moveTo>
                  <a:lnTo>
                    <a:pt x="52" y="908"/>
                  </a:lnTo>
                  <a:lnTo>
                    <a:pt x="33" y="908"/>
                  </a:lnTo>
                  <a:lnTo>
                    <a:pt x="33" y="946"/>
                  </a:lnTo>
                  <a:lnTo>
                    <a:pt x="52" y="946"/>
                  </a:lnTo>
                  <a:close/>
                  <a:moveTo>
                    <a:pt x="47" y="1022"/>
                  </a:moveTo>
                  <a:lnTo>
                    <a:pt x="49" y="984"/>
                  </a:lnTo>
                  <a:lnTo>
                    <a:pt x="31" y="984"/>
                  </a:lnTo>
                  <a:lnTo>
                    <a:pt x="28" y="1022"/>
                  </a:lnTo>
                  <a:lnTo>
                    <a:pt x="47" y="1022"/>
                  </a:lnTo>
                  <a:close/>
                  <a:moveTo>
                    <a:pt x="45" y="1098"/>
                  </a:moveTo>
                  <a:lnTo>
                    <a:pt x="47" y="1060"/>
                  </a:lnTo>
                  <a:lnTo>
                    <a:pt x="28" y="1060"/>
                  </a:lnTo>
                  <a:lnTo>
                    <a:pt x="26" y="1098"/>
                  </a:lnTo>
                  <a:lnTo>
                    <a:pt x="45" y="1098"/>
                  </a:lnTo>
                  <a:close/>
                  <a:moveTo>
                    <a:pt x="42" y="1173"/>
                  </a:moveTo>
                  <a:lnTo>
                    <a:pt x="42" y="1135"/>
                  </a:lnTo>
                  <a:lnTo>
                    <a:pt x="23" y="1135"/>
                  </a:lnTo>
                  <a:lnTo>
                    <a:pt x="23" y="1173"/>
                  </a:lnTo>
                  <a:lnTo>
                    <a:pt x="42" y="1173"/>
                  </a:lnTo>
                  <a:close/>
                  <a:moveTo>
                    <a:pt x="40" y="1249"/>
                  </a:moveTo>
                  <a:lnTo>
                    <a:pt x="40" y="1211"/>
                  </a:lnTo>
                  <a:lnTo>
                    <a:pt x="21" y="1211"/>
                  </a:lnTo>
                  <a:lnTo>
                    <a:pt x="21" y="1249"/>
                  </a:lnTo>
                  <a:lnTo>
                    <a:pt x="40" y="1249"/>
                  </a:lnTo>
                  <a:close/>
                  <a:moveTo>
                    <a:pt x="35" y="1325"/>
                  </a:moveTo>
                  <a:lnTo>
                    <a:pt x="38" y="1287"/>
                  </a:lnTo>
                  <a:lnTo>
                    <a:pt x="19" y="1287"/>
                  </a:lnTo>
                  <a:lnTo>
                    <a:pt x="16" y="1325"/>
                  </a:lnTo>
                  <a:lnTo>
                    <a:pt x="35" y="1325"/>
                  </a:lnTo>
                  <a:close/>
                  <a:moveTo>
                    <a:pt x="33" y="1400"/>
                  </a:moveTo>
                  <a:lnTo>
                    <a:pt x="35" y="1363"/>
                  </a:lnTo>
                  <a:lnTo>
                    <a:pt x="16" y="1363"/>
                  </a:lnTo>
                  <a:lnTo>
                    <a:pt x="14" y="1400"/>
                  </a:lnTo>
                  <a:lnTo>
                    <a:pt x="33" y="1400"/>
                  </a:lnTo>
                  <a:close/>
                  <a:moveTo>
                    <a:pt x="31" y="1476"/>
                  </a:moveTo>
                  <a:lnTo>
                    <a:pt x="31" y="1438"/>
                  </a:lnTo>
                  <a:lnTo>
                    <a:pt x="12" y="1438"/>
                  </a:lnTo>
                  <a:lnTo>
                    <a:pt x="12" y="1476"/>
                  </a:lnTo>
                  <a:lnTo>
                    <a:pt x="31" y="1476"/>
                  </a:lnTo>
                  <a:close/>
                  <a:moveTo>
                    <a:pt x="26" y="1552"/>
                  </a:moveTo>
                  <a:lnTo>
                    <a:pt x="28" y="1514"/>
                  </a:lnTo>
                  <a:lnTo>
                    <a:pt x="9" y="1514"/>
                  </a:lnTo>
                  <a:lnTo>
                    <a:pt x="7" y="1552"/>
                  </a:lnTo>
                  <a:lnTo>
                    <a:pt x="26" y="1552"/>
                  </a:lnTo>
                  <a:close/>
                  <a:moveTo>
                    <a:pt x="23" y="1627"/>
                  </a:moveTo>
                  <a:lnTo>
                    <a:pt x="26" y="1590"/>
                  </a:lnTo>
                  <a:lnTo>
                    <a:pt x="7" y="1590"/>
                  </a:lnTo>
                  <a:lnTo>
                    <a:pt x="5" y="1627"/>
                  </a:lnTo>
                  <a:lnTo>
                    <a:pt x="23" y="1627"/>
                  </a:lnTo>
                  <a:close/>
                  <a:moveTo>
                    <a:pt x="21" y="1703"/>
                  </a:moveTo>
                  <a:lnTo>
                    <a:pt x="21" y="1665"/>
                  </a:lnTo>
                  <a:lnTo>
                    <a:pt x="2" y="1665"/>
                  </a:lnTo>
                  <a:lnTo>
                    <a:pt x="2" y="1703"/>
                  </a:lnTo>
                  <a:lnTo>
                    <a:pt x="21" y="1703"/>
                  </a:lnTo>
                  <a:close/>
                  <a:moveTo>
                    <a:pt x="35" y="1724"/>
                  </a:moveTo>
                  <a:lnTo>
                    <a:pt x="5" y="1736"/>
                  </a:lnTo>
                  <a:lnTo>
                    <a:pt x="9" y="1746"/>
                  </a:lnTo>
                  <a:lnTo>
                    <a:pt x="19" y="1746"/>
                  </a:lnTo>
                  <a:lnTo>
                    <a:pt x="19" y="1741"/>
                  </a:lnTo>
                  <a:lnTo>
                    <a:pt x="0" y="1741"/>
                  </a:lnTo>
                  <a:lnTo>
                    <a:pt x="0" y="1746"/>
                  </a:lnTo>
                  <a:lnTo>
                    <a:pt x="0" y="1760"/>
                  </a:lnTo>
                  <a:lnTo>
                    <a:pt x="42" y="1741"/>
                  </a:lnTo>
                  <a:lnTo>
                    <a:pt x="35" y="1724"/>
                  </a:lnTo>
                  <a:close/>
                  <a:moveTo>
                    <a:pt x="106" y="1696"/>
                  </a:moveTo>
                  <a:lnTo>
                    <a:pt x="71" y="1710"/>
                  </a:lnTo>
                  <a:lnTo>
                    <a:pt x="78" y="1727"/>
                  </a:lnTo>
                  <a:lnTo>
                    <a:pt x="113" y="1713"/>
                  </a:lnTo>
                  <a:lnTo>
                    <a:pt x="106" y="1696"/>
                  </a:lnTo>
                  <a:close/>
                  <a:moveTo>
                    <a:pt x="177" y="1668"/>
                  </a:moveTo>
                  <a:lnTo>
                    <a:pt x="142" y="1682"/>
                  </a:lnTo>
                  <a:lnTo>
                    <a:pt x="149" y="1698"/>
                  </a:lnTo>
                  <a:lnTo>
                    <a:pt x="184" y="1684"/>
                  </a:lnTo>
                  <a:lnTo>
                    <a:pt x="177" y="1668"/>
                  </a:lnTo>
                  <a:close/>
                  <a:moveTo>
                    <a:pt x="246" y="1639"/>
                  </a:moveTo>
                  <a:lnTo>
                    <a:pt x="210" y="1653"/>
                  </a:lnTo>
                  <a:lnTo>
                    <a:pt x="217" y="1670"/>
                  </a:lnTo>
                  <a:lnTo>
                    <a:pt x="253" y="1656"/>
                  </a:lnTo>
                  <a:lnTo>
                    <a:pt x="246" y="1639"/>
                  </a:lnTo>
                  <a:close/>
                  <a:moveTo>
                    <a:pt x="317" y="1611"/>
                  </a:moveTo>
                  <a:lnTo>
                    <a:pt x="281" y="1625"/>
                  </a:lnTo>
                  <a:lnTo>
                    <a:pt x="288" y="1642"/>
                  </a:lnTo>
                  <a:lnTo>
                    <a:pt x="324" y="1627"/>
                  </a:lnTo>
                  <a:lnTo>
                    <a:pt x="317" y="1611"/>
                  </a:lnTo>
                  <a:close/>
                  <a:moveTo>
                    <a:pt x="385" y="1582"/>
                  </a:moveTo>
                  <a:lnTo>
                    <a:pt x="352" y="1597"/>
                  </a:lnTo>
                  <a:lnTo>
                    <a:pt x="359" y="1613"/>
                  </a:lnTo>
                  <a:lnTo>
                    <a:pt x="392" y="1599"/>
                  </a:lnTo>
                  <a:lnTo>
                    <a:pt x="385" y="1582"/>
                  </a:lnTo>
                  <a:close/>
                  <a:moveTo>
                    <a:pt x="456" y="1554"/>
                  </a:moveTo>
                  <a:lnTo>
                    <a:pt x="421" y="1568"/>
                  </a:lnTo>
                  <a:lnTo>
                    <a:pt x="428" y="1585"/>
                  </a:lnTo>
                  <a:lnTo>
                    <a:pt x="463" y="1571"/>
                  </a:lnTo>
                  <a:lnTo>
                    <a:pt x="456" y="1554"/>
                  </a:lnTo>
                  <a:close/>
                  <a:moveTo>
                    <a:pt x="527" y="1523"/>
                  </a:moveTo>
                  <a:lnTo>
                    <a:pt x="492" y="1540"/>
                  </a:lnTo>
                  <a:lnTo>
                    <a:pt x="499" y="1556"/>
                  </a:lnTo>
                  <a:lnTo>
                    <a:pt x="534" y="1542"/>
                  </a:lnTo>
                  <a:lnTo>
                    <a:pt x="527" y="1523"/>
                  </a:lnTo>
                  <a:close/>
                  <a:moveTo>
                    <a:pt x="596" y="1495"/>
                  </a:moveTo>
                  <a:lnTo>
                    <a:pt x="563" y="1509"/>
                  </a:lnTo>
                  <a:lnTo>
                    <a:pt x="570" y="1528"/>
                  </a:lnTo>
                  <a:lnTo>
                    <a:pt x="603" y="1514"/>
                  </a:lnTo>
                  <a:lnTo>
                    <a:pt x="596" y="1495"/>
                  </a:lnTo>
                  <a:close/>
                  <a:moveTo>
                    <a:pt x="667" y="1467"/>
                  </a:moveTo>
                  <a:lnTo>
                    <a:pt x="631" y="1481"/>
                  </a:lnTo>
                  <a:lnTo>
                    <a:pt x="638" y="1500"/>
                  </a:lnTo>
                  <a:lnTo>
                    <a:pt x="674" y="1486"/>
                  </a:lnTo>
                  <a:lnTo>
                    <a:pt x="667" y="1467"/>
                  </a:lnTo>
                  <a:close/>
                  <a:moveTo>
                    <a:pt x="738" y="1438"/>
                  </a:moveTo>
                  <a:lnTo>
                    <a:pt x="702" y="1452"/>
                  </a:lnTo>
                  <a:lnTo>
                    <a:pt x="709" y="1471"/>
                  </a:lnTo>
                  <a:lnTo>
                    <a:pt x="745" y="1457"/>
                  </a:lnTo>
                  <a:lnTo>
                    <a:pt x="738" y="1438"/>
                  </a:lnTo>
                  <a:close/>
                  <a:moveTo>
                    <a:pt x="806" y="1410"/>
                  </a:moveTo>
                  <a:lnTo>
                    <a:pt x="771" y="1424"/>
                  </a:lnTo>
                  <a:lnTo>
                    <a:pt x="778" y="1443"/>
                  </a:lnTo>
                  <a:lnTo>
                    <a:pt x="813" y="1429"/>
                  </a:lnTo>
                  <a:lnTo>
                    <a:pt x="806" y="1410"/>
                  </a:lnTo>
                  <a:close/>
                  <a:moveTo>
                    <a:pt x="877" y="1381"/>
                  </a:moveTo>
                  <a:lnTo>
                    <a:pt x="842" y="1396"/>
                  </a:lnTo>
                  <a:lnTo>
                    <a:pt x="849" y="1415"/>
                  </a:lnTo>
                  <a:lnTo>
                    <a:pt x="884" y="1398"/>
                  </a:lnTo>
                  <a:lnTo>
                    <a:pt x="877" y="1381"/>
                  </a:lnTo>
                  <a:close/>
                  <a:moveTo>
                    <a:pt x="946" y="1353"/>
                  </a:moveTo>
                  <a:lnTo>
                    <a:pt x="913" y="1367"/>
                  </a:lnTo>
                  <a:lnTo>
                    <a:pt x="920" y="1384"/>
                  </a:lnTo>
                  <a:lnTo>
                    <a:pt x="953" y="1370"/>
                  </a:lnTo>
                  <a:lnTo>
                    <a:pt x="946" y="1353"/>
                  </a:lnTo>
                  <a:close/>
                  <a:moveTo>
                    <a:pt x="1017" y="1325"/>
                  </a:moveTo>
                  <a:lnTo>
                    <a:pt x="981" y="1339"/>
                  </a:lnTo>
                  <a:lnTo>
                    <a:pt x="988" y="1355"/>
                  </a:lnTo>
                  <a:lnTo>
                    <a:pt x="1024" y="1341"/>
                  </a:lnTo>
                  <a:lnTo>
                    <a:pt x="1017" y="1325"/>
                  </a:lnTo>
                  <a:close/>
                  <a:moveTo>
                    <a:pt x="1088" y="1296"/>
                  </a:moveTo>
                  <a:lnTo>
                    <a:pt x="1052" y="1310"/>
                  </a:lnTo>
                  <a:lnTo>
                    <a:pt x="1059" y="1327"/>
                  </a:lnTo>
                  <a:lnTo>
                    <a:pt x="1095" y="1313"/>
                  </a:lnTo>
                  <a:lnTo>
                    <a:pt x="1088" y="1296"/>
                  </a:lnTo>
                  <a:close/>
                  <a:moveTo>
                    <a:pt x="1156" y="1268"/>
                  </a:moveTo>
                  <a:lnTo>
                    <a:pt x="1123" y="1282"/>
                  </a:lnTo>
                  <a:lnTo>
                    <a:pt x="1130" y="1299"/>
                  </a:lnTo>
                  <a:lnTo>
                    <a:pt x="1163" y="1284"/>
                  </a:lnTo>
                  <a:lnTo>
                    <a:pt x="1156" y="1268"/>
                  </a:lnTo>
                  <a:close/>
                  <a:moveTo>
                    <a:pt x="1227" y="1240"/>
                  </a:moveTo>
                  <a:lnTo>
                    <a:pt x="1192" y="1254"/>
                  </a:lnTo>
                  <a:lnTo>
                    <a:pt x="1199" y="1270"/>
                  </a:lnTo>
                  <a:lnTo>
                    <a:pt x="1234" y="1256"/>
                  </a:lnTo>
                  <a:lnTo>
                    <a:pt x="1227" y="1240"/>
                  </a:lnTo>
                  <a:close/>
                  <a:moveTo>
                    <a:pt x="1298" y="1211"/>
                  </a:moveTo>
                  <a:lnTo>
                    <a:pt x="1263" y="1225"/>
                  </a:lnTo>
                  <a:lnTo>
                    <a:pt x="1270" y="1242"/>
                  </a:lnTo>
                  <a:lnTo>
                    <a:pt x="1305" y="1228"/>
                  </a:lnTo>
                  <a:lnTo>
                    <a:pt x="1298" y="1211"/>
                  </a:lnTo>
                  <a:close/>
                  <a:moveTo>
                    <a:pt x="1367" y="1180"/>
                  </a:moveTo>
                  <a:lnTo>
                    <a:pt x="1331" y="1197"/>
                  </a:lnTo>
                  <a:lnTo>
                    <a:pt x="1338" y="1214"/>
                  </a:lnTo>
                  <a:lnTo>
                    <a:pt x="1374" y="1199"/>
                  </a:lnTo>
                  <a:lnTo>
                    <a:pt x="1367" y="1180"/>
                  </a:lnTo>
                  <a:close/>
                  <a:moveTo>
                    <a:pt x="1438" y="1152"/>
                  </a:moveTo>
                  <a:lnTo>
                    <a:pt x="1402" y="1166"/>
                  </a:lnTo>
                  <a:lnTo>
                    <a:pt x="1409" y="1185"/>
                  </a:lnTo>
                  <a:lnTo>
                    <a:pt x="1445" y="1171"/>
                  </a:lnTo>
                  <a:lnTo>
                    <a:pt x="1438" y="1152"/>
                  </a:lnTo>
                  <a:close/>
                  <a:moveTo>
                    <a:pt x="1509" y="1124"/>
                  </a:moveTo>
                  <a:lnTo>
                    <a:pt x="1473" y="1138"/>
                  </a:lnTo>
                  <a:lnTo>
                    <a:pt x="1480" y="1157"/>
                  </a:lnTo>
                  <a:lnTo>
                    <a:pt x="1516" y="1143"/>
                  </a:lnTo>
                  <a:lnTo>
                    <a:pt x="1509" y="1124"/>
                  </a:lnTo>
                  <a:close/>
                  <a:moveTo>
                    <a:pt x="1577" y="1095"/>
                  </a:moveTo>
                  <a:lnTo>
                    <a:pt x="1542" y="1109"/>
                  </a:lnTo>
                  <a:lnTo>
                    <a:pt x="1549" y="1128"/>
                  </a:lnTo>
                  <a:lnTo>
                    <a:pt x="1584" y="1114"/>
                  </a:lnTo>
                  <a:lnTo>
                    <a:pt x="1577" y="1095"/>
                  </a:lnTo>
                  <a:close/>
                  <a:moveTo>
                    <a:pt x="1648" y="1067"/>
                  </a:moveTo>
                  <a:lnTo>
                    <a:pt x="1613" y="1081"/>
                  </a:lnTo>
                  <a:lnTo>
                    <a:pt x="1620" y="1100"/>
                  </a:lnTo>
                  <a:lnTo>
                    <a:pt x="1655" y="1086"/>
                  </a:lnTo>
                  <a:lnTo>
                    <a:pt x="1648" y="1067"/>
                  </a:lnTo>
                  <a:close/>
                  <a:moveTo>
                    <a:pt x="1717" y="1038"/>
                  </a:moveTo>
                  <a:lnTo>
                    <a:pt x="1684" y="1053"/>
                  </a:lnTo>
                  <a:lnTo>
                    <a:pt x="1691" y="1072"/>
                  </a:lnTo>
                  <a:lnTo>
                    <a:pt x="1724" y="1055"/>
                  </a:lnTo>
                  <a:lnTo>
                    <a:pt x="1717" y="1038"/>
                  </a:lnTo>
                  <a:close/>
                  <a:moveTo>
                    <a:pt x="1788" y="1010"/>
                  </a:moveTo>
                  <a:lnTo>
                    <a:pt x="1752" y="1024"/>
                  </a:lnTo>
                  <a:lnTo>
                    <a:pt x="1759" y="1041"/>
                  </a:lnTo>
                  <a:lnTo>
                    <a:pt x="1795" y="1027"/>
                  </a:lnTo>
                  <a:lnTo>
                    <a:pt x="1788" y="1010"/>
                  </a:lnTo>
                  <a:close/>
                  <a:moveTo>
                    <a:pt x="1859" y="982"/>
                  </a:moveTo>
                  <a:lnTo>
                    <a:pt x="1823" y="996"/>
                  </a:lnTo>
                  <a:lnTo>
                    <a:pt x="1830" y="1012"/>
                  </a:lnTo>
                  <a:lnTo>
                    <a:pt x="1866" y="998"/>
                  </a:lnTo>
                  <a:lnTo>
                    <a:pt x="1859" y="982"/>
                  </a:lnTo>
                  <a:close/>
                  <a:moveTo>
                    <a:pt x="1927" y="953"/>
                  </a:moveTo>
                  <a:lnTo>
                    <a:pt x="1894" y="968"/>
                  </a:lnTo>
                  <a:lnTo>
                    <a:pt x="1901" y="984"/>
                  </a:lnTo>
                  <a:lnTo>
                    <a:pt x="1934" y="970"/>
                  </a:lnTo>
                  <a:lnTo>
                    <a:pt x="1927" y="953"/>
                  </a:lnTo>
                  <a:close/>
                  <a:moveTo>
                    <a:pt x="1998" y="925"/>
                  </a:moveTo>
                  <a:lnTo>
                    <a:pt x="1963" y="939"/>
                  </a:lnTo>
                  <a:lnTo>
                    <a:pt x="1970" y="956"/>
                  </a:lnTo>
                  <a:lnTo>
                    <a:pt x="2005" y="942"/>
                  </a:lnTo>
                  <a:lnTo>
                    <a:pt x="1998" y="925"/>
                  </a:lnTo>
                  <a:close/>
                  <a:moveTo>
                    <a:pt x="2069" y="897"/>
                  </a:moveTo>
                  <a:lnTo>
                    <a:pt x="2034" y="911"/>
                  </a:lnTo>
                  <a:lnTo>
                    <a:pt x="2041" y="927"/>
                  </a:lnTo>
                  <a:lnTo>
                    <a:pt x="2076" y="913"/>
                  </a:lnTo>
                  <a:lnTo>
                    <a:pt x="2069" y="897"/>
                  </a:lnTo>
                  <a:close/>
                  <a:moveTo>
                    <a:pt x="2138" y="868"/>
                  </a:moveTo>
                  <a:lnTo>
                    <a:pt x="2102" y="882"/>
                  </a:lnTo>
                  <a:lnTo>
                    <a:pt x="2109" y="899"/>
                  </a:lnTo>
                  <a:lnTo>
                    <a:pt x="2145" y="885"/>
                  </a:lnTo>
                  <a:lnTo>
                    <a:pt x="2138" y="868"/>
                  </a:lnTo>
                  <a:close/>
                  <a:moveTo>
                    <a:pt x="2209" y="840"/>
                  </a:moveTo>
                  <a:lnTo>
                    <a:pt x="2173" y="854"/>
                  </a:lnTo>
                  <a:lnTo>
                    <a:pt x="2180" y="871"/>
                  </a:lnTo>
                  <a:lnTo>
                    <a:pt x="2216" y="856"/>
                  </a:lnTo>
                  <a:lnTo>
                    <a:pt x="2209" y="840"/>
                  </a:lnTo>
                  <a:close/>
                  <a:moveTo>
                    <a:pt x="2277" y="809"/>
                  </a:moveTo>
                  <a:lnTo>
                    <a:pt x="2244" y="823"/>
                  </a:lnTo>
                  <a:lnTo>
                    <a:pt x="2251" y="842"/>
                  </a:lnTo>
                  <a:lnTo>
                    <a:pt x="2287" y="828"/>
                  </a:lnTo>
                  <a:lnTo>
                    <a:pt x="2277" y="80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3820196" y="3287632"/>
              <a:ext cx="4519763" cy="994599"/>
            </a:xfrm>
            <a:custGeom>
              <a:avLst/>
              <a:gdLst>
                <a:gd name="T0" fmla="*/ 6025 w 6103"/>
                <a:gd name="T1" fmla="*/ 1315 h 1343"/>
                <a:gd name="T2" fmla="*/ 5926 w 6103"/>
                <a:gd name="T3" fmla="*/ 1258 h 1343"/>
                <a:gd name="T4" fmla="*/ 5779 w 6103"/>
                <a:gd name="T5" fmla="*/ 1220 h 1343"/>
                <a:gd name="T6" fmla="*/ 5749 w 6103"/>
                <a:gd name="T7" fmla="*/ 1190 h 1343"/>
                <a:gd name="T8" fmla="*/ 5638 w 6103"/>
                <a:gd name="T9" fmla="*/ 1166 h 1343"/>
                <a:gd name="T10" fmla="*/ 5531 w 6103"/>
                <a:gd name="T11" fmla="*/ 1126 h 1343"/>
                <a:gd name="T12" fmla="*/ 5432 w 6103"/>
                <a:gd name="T13" fmla="*/ 1069 h 1343"/>
                <a:gd name="T14" fmla="*/ 5283 w 6103"/>
                <a:gd name="T15" fmla="*/ 1031 h 1343"/>
                <a:gd name="T16" fmla="*/ 5255 w 6103"/>
                <a:gd name="T17" fmla="*/ 1000 h 1343"/>
                <a:gd name="T18" fmla="*/ 5141 w 6103"/>
                <a:gd name="T19" fmla="*/ 979 h 1343"/>
                <a:gd name="T20" fmla="*/ 5037 w 6103"/>
                <a:gd name="T21" fmla="*/ 939 h 1343"/>
                <a:gd name="T22" fmla="*/ 4938 w 6103"/>
                <a:gd name="T23" fmla="*/ 880 h 1343"/>
                <a:gd name="T24" fmla="*/ 4789 w 6103"/>
                <a:gd name="T25" fmla="*/ 844 h 1343"/>
                <a:gd name="T26" fmla="*/ 4760 w 6103"/>
                <a:gd name="T27" fmla="*/ 814 h 1343"/>
                <a:gd name="T28" fmla="*/ 4647 w 6103"/>
                <a:gd name="T29" fmla="*/ 790 h 1343"/>
                <a:gd name="T30" fmla="*/ 4540 w 6103"/>
                <a:gd name="T31" fmla="*/ 750 h 1343"/>
                <a:gd name="T32" fmla="*/ 4441 w 6103"/>
                <a:gd name="T33" fmla="*/ 691 h 1343"/>
                <a:gd name="T34" fmla="*/ 4294 w 6103"/>
                <a:gd name="T35" fmla="*/ 655 h 1343"/>
                <a:gd name="T36" fmla="*/ 4266 w 6103"/>
                <a:gd name="T37" fmla="*/ 624 h 1343"/>
                <a:gd name="T38" fmla="*/ 4153 w 6103"/>
                <a:gd name="T39" fmla="*/ 601 h 1343"/>
                <a:gd name="T40" fmla="*/ 4046 w 6103"/>
                <a:gd name="T41" fmla="*/ 561 h 1343"/>
                <a:gd name="T42" fmla="*/ 3947 w 6103"/>
                <a:gd name="T43" fmla="*/ 501 h 1343"/>
                <a:gd name="T44" fmla="*/ 3798 w 6103"/>
                <a:gd name="T45" fmla="*/ 466 h 1343"/>
                <a:gd name="T46" fmla="*/ 3769 w 6103"/>
                <a:gd name="T47" fmla="*/ 435 h 1343"/>
                <a:gd name="T48" fmla="*/ 3658 w 6103"/>
                <a:gd name="T49" fmla="*/ 412 h 1343"/>
                <a:gd name="T50" fmla="*/ 3552 w 6103"/>
                <a:gd name="T51" fmla="*/ 371 h 1343"/>
                <a:gd name="T52" fmla="*/ 3453 w 6103"/>
                <a:gd name="T53" fmla="*/ 315 h 1343"/>
                <a:gd name="T54" fmla="*/ 3304 w 6103"/>
                <a:gd name="T55" fmla="*/ 277 h 1343"/>
                <a:gd name="T56" fmla="*/ 3275 w 6103"/>
                <a:gd name="T57" fmla="*/ 246 h 1343"/>
                <a:gd name="T58" fmla="*/ 3162 w 6103"/>
                <a:gd name="T59" fmla="*/ 225 h 1343"/>
                <a:gd name="T60" fmla="*/ 3053 w 6103"/>
                <a:gd name="T61" fmla="*/ 182 h 1343"/>
                <a:gd name="T62" fmla="*/ 2946 w 6103"/>
                <a:gd name="T63" fmla="*/ 177 h 1343"/>
                <a:gd name="T64" fmla="*/ 2909 w 6103"/>
                <a:gd name="T65" fmla="*/ 156 h 1343"/>
                <a:gd name="T66" fmla="*/ 2795 w 6103"/>
                <a:gd name="T67" fmla="*/ 168 h 1343"/>
                <a:gd name="T68" fmla="*/ 2682 w 6103"/>
                <a:gd name="T69" fmla="*/ 163 h 1343"/>
                <a:gd name="T70" fmla="*/ 2568 w 6103"/>
                <a:gd name="T71" fmla="*/ 137 h 1343"/>
                <a:gd name="T72" fmla="*/ 2417 w 6103"/>
                <a:gd name="T73" fmla="*/ 149 h 1343"/>
                <a:gd name="T74" fmla="*/ 2381 w 6103"/>
                <a:gd name="T75" fmla="*/ 128 h 1343"/>
                <a:gd name="T76" fmla="*/ 2265 w 6103"/>
                <a:gd name="T77" fmla="*/ 140 h 1343"/>
                <a:gd name="T78" fmla="*/ 2152 w 6103"/>
                <a:gd name="T79" fmla="*/ 135 h 1343"/>
                <a:gd name="T80" fmla="*/ 2041 w 6103"/>
                <a:gd name="T81" fmla="*/ 109 h 1343"/>
                <a:gd name="T82" fmla="*/ 1887 w 6103"/>
                <a:gd name="T83" fmla="*/ 121 h 1343"/>
                <a:gd name="T84" fmla="*/ 1852 w 6103"/>
                <a:gd name="T85" fmla="*/ 99 h 1343"/>
                <a:gd name="T86" fmla="*/ 1736 w 6103"/>
                <a:gd name="T87" fmla="*/ 111 h 1343"/>
                <a:gd name="T88" fmla="*/ 1625 w 6103"/>
                <a:gd name="T89" fmla="*/ 106 h 1343"/>
                <a:gd name="T90" fmla="*/ 1511 w 6103"/>
                <a:gd name="T91" fmla="*/ 80 h 1343"/>
                <a:gd name="T92" fmla="*/ 1360 w 6103"/>
                <a:gd name="T93" fmla="*/ 92 h 1343"/>
                <a:gd name="T94" fmla="*/ 1322 w 6103"/>
                <a:gd name="T95" fmla="*/ 71 h 1343"/>
                <a:gd name="T96" fmla="*/ 1208 w 6103"/>
                <a:gd name="T97" fmla="*/ 83 h 1343"/>
                <a:gd name="T98" fmla="*/ 1095 w 6103"/>
                <a:gd name="T99" fmla="*/ 78 h 1343"/>
                <a:gd name="T100" fmla="*/ 981 w 6103"/>
                <a:gd name="T101" fmla="*/ 52 h 1343"/>
                <a:gd name="T102" fmla="*/ 830 w 6103"/>
                <a:gd name="T103" fmla="*/ 64 h 1343"/>
                <a:gd name="T104" fmla="*/ 792 w 6103"/>
                <a:gd name="T105" fmla="*/ 43 h 1343"/>
                <a:gd name="T106" fmla="*/ 679 w 6103"/>
                <a:gd name="T107" fmla="*/ 57 h 1343"/>
                <a:gd name="T108" fmla="*/ 565 w 6103"/>
                <a:gd name="T109" fmla="*/ 50 h 1343"/>
                <a:gd name="T110" fmla="*/ 454 w 6103"/>
                <a:gd name="T111" fmla="*/ 24 h 1343"/>
                <a:gd name="T112" fmla="*/ 300 w 6103"/>
                <a:gd name="T113" fmla="*/ 35 h 1343"/>
                <a:gd name="T114" fmla="*/ 265 w 6103"/>
                <a:gd name="T115" fmla="*/ 14 h 1343"/>
                <a:gd name="T116" fmla="*/ 149 w 6103"/>
                <a:gd name="T117" fmla="*/ 28 h 1343"/>
                <a:gd name="T118" fmla="*/ 35 w 6103"/>
                <a:gd name="T119" fmla="*/ 21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103" h="1343">
                  <a:moveTo>
                    <a:pt x="6061" y="1329"/>
                  </a:moveTo>
                  <a:lnTo>
                    <a:pt x="6096" y="1343"/>
                  </a:lnTo>
                  <a:lnTo>
                    <a:pt x="6103" y="1324"/>
                  </a:lnTo>
                  <a:lnTo>
                    <a:pt x="6068" y="1310"/>
                  </a:lnTo>
                  <a:lnTo>
                    <a:pt x="6061" y="1329"/>
                  </a:lnTo>
                  <a:close/>
                  <a:moveTo>
                    <a:pt x="5990" y="1301"/>
                  </a:moveTo>
                  <a:lnTo>
                    <a:pt x="6025" y="1315"/>
                  </a:lnTo>
                  <a:lnTo>
                    <a:pt x="6033" y="1298"/>
                  </a:lnTo>
                  <a:lnTo>
                    <a:pt x="5997" y="1284"/>
                  </a:lnTo>
                  <a:lnTo>
                    <a:pt x="5990" y="1301"/>
                  </a:lnTo>
                  <a:close/>
                  <a:moveTo>
                    <a:pt x="5919" y="1275"/>
                  </a:moveTo>
                  <a:lnTo>
                    <a:pt x="5954" y="1289"/>
                  </a:lnTo>
                  <a:lnTo>
                    <a:pt x="5962" y="1270"/>
                  </a:lnTo>
                  <a:lnTo>
                    <a:pt x="5926" y="1258"/>
                  </a:lnTo>
                  <a:lnTo>
                    <a:pt x="5919" y="1275"/>
                  </a:lnTo>
                  <a:close/>
                  <a:moveTo>
                    <a:pt x="5848" y="1249"/>
                  </a:moveTo>
                  <a:lnTo>
                    <a:pt x="5884" y="1261"/>
                  </a:lnTo>
                  <a:lnTo>
                    <a:pt x="5891" y="1244"/>
                  </a:lnTo>
                  <a:lnTo>
                    <a:pt x="5855" y="1230"/>
                  </a:lnTo>
                  <a:lnTo>
                    <a:pt x="5848" y="1249"/>
                  </a:lnTo>
                  <a:close/>
                  <a:moveTo>
                    <a:pt x="5779" y="1220"/>
                  </a:moveTo>
                  <a:lnTo>
                    <a:pt x="5813" y="1235"/>
                  </a:lnTo>
                  <a:lnTo>
                    <a:pt x="5820" y="1216"/>
                  </a:lnTo>
                  <a:lnTo>
                    <a:pt x="5784" y="1204"/>
                  </a:lnTo>
                  <a:lnTo>
                    <a:pt x="5779" y="1220"/>
                  </a:lnTo>
                  <a:close/>
                  <a:moveTo>
                    <a:pt x="5709" y="1194"/>
                  </a:moveTo>
                  <a:lnTo>
                    <a:pt x="5744" y="1209"/>
                  </a:lnTo>
                  <a:lnTo>
                    <a:pt x="5749" y="1190"/>
                  </a:lnTo>
                  <a:lnTo>
                    <a:pt x="5713" y="1175"/>
                  </a:lnTo>
                  <a:lnTo>
                    <a:pt x="5709" y="1194"/>
                  </a:lnTo>
                  <a:close/>
                  <a:moveTo>
                    <a:pt x="5638" y="1166"/>
                  </a:moveTo>
                  <a:lnTo>
                    <a:pt x="5673" y="1180"/>
                  </a:lnTo>
                  <a:lnTo>
                    <a:pt x="5680" y="1164"/>
                  </a:lnTo>
                  <a:lnTo>
                    <a:pt x="5645" y="1149"/>
                  </a:lnTo>
                  <a:lnTo>
                    <a:pt x="5638" y="1166"/>
                  </a:lnTo>
                  <a:close/>
                  <a:moveTo>
                    <a:pt x="5567" y="1140"/>
                  </a:moveTo>
                  <a:lnTo>
                    <a:pt x="5602" y="1154"/>
                  </a:lnTo>
                  <a:lnTo>
                    <a:pt x="5609" y="1135"/>
                  </a:lnTo>
                  <a:lnTo>
                    <a:pt x="5574" y="1123"/>
                  </a:lnTo>
                  <a:lnTo>
                    <a:pt x="5567" y="1140"/>
                  </a:lnTo>
                  <a:close/>
                  <a:moveTo>
                    <a:pt x="5496" y="1114"/>
                  </a:moveTo>
                  <a:lnTo>
                    <a:pt x="5531" y="1126"/>
                  </a:lnTo>
                  <a:lnTo>
                    <a:pt x="5538" y="1109"/>
                  </a:lnTo>
                  <a:lnTo>
                    <a:pt x="5503" y="1095"/>
                  </a:lnTo>
                  <a:lnTo>
                    <a:pt x="5496" y="1114"/>
                  </a:lnTo>
                  <a:close/>
                  <a:moveTo>
                    <a:pt x="5425" y="1086"/>
                  </a:moveTo>
                  <a:lnTo>
                    <a:pt x="5460" y="1100"/>
                  </a:lnTo>
                  <a:lnTo>
                    <a:pt x="5467" y="1081"/>
                  </a:lnTo>
                  <a:lnTo>
                    <a:pt x="5432" y="1069"/>
                  </a:lnTo>
                  <a:lnTo>
                    <a:pt x="5425" y="1086"/>
                  </a:lnTo>
                  <a:close/>
                  <a:moveTo>
                    <a:pt x="5354" y="1060"/>
                  </a:moveTo>
                  <a:lnTo>
                    <a:pt x="5389" y="1074"/>
                  </a:lnTo>
                  <a:lnTo>
                    <a:pt x="5396" y="1055"/>
                  </a:lnTo>
                  <a:lnTo>
                    <a:pt x="5361" y="1041"/>
                  </a:lnTo>
                  <a:lnTo>
                    <a:pt x="5354" y="1060"/>
                  </a:lnTo>
                  <a:close/>
                  <a:moveTo>
                    <a:pt x="5283" y="1031"/>
                  </a:moveTo>
                  <a:lnTo>
                    <a:pt x="5318" y="1045"/>
                  </a:lnTo>
                  <a:lnTo>
                    <a:pt x="5325" y="1029"/>
                  </a:lnTo>
                  <a:lnTo>
                    <a:pt x="5290" y="1015"/>
                  </a:lnTo>
                  <a:lnTo>
                    <a:pt x="5283" y="1031"/>
                  </a:lnTo>
                  <a:close/>
                  <a:moveTo>
                    <a:pt x="5212" y="1005"/>
                  </a:moveTo>
                  <a:lnTo>
                    <a:pt x="5247" y="1019"/>
                  </a:lnTo>
                  <a:lnTo>
                    <a:pt x="5255" y="1000"/>
                  </a:lnTo>
                  <a:lnTo>
                    <a:pt x="5219" y="989"/>
                  </a:lnTo>
                  <a:lnTo>
                    <a:pt x="5212" y="1005"/>
                  </a:lnTo>
                  <a:close/>
                  <a:moveTo>
                    <a:pt x="5141" y="979"/>
                  </a:moveTo>
                  <a:lnTo>
                    <a:pt x="5176" y="991"/>
                  </a:lnTo>
                  <a:lnTo>
                    <a:pt x="5184" y="974"/>
                  </a:lnTo>
                  <a:lnTo>
                    <a:pt x="5148" y="960"/>
                  </a:lnTo>
                  <a:lnTo>
                    <a:pt x="5141" y="979"/>
                  </a:lnTo>
                  <a:close/>
                  <a:moveTo>
                    <a:pt x="5072" y="951"/>
                  </a:moveTo>
                  <a:lnTo>
                    <a:pt x="5106" y="965"/>
                  </a:lnTo>
                  <a:lnTo>
                    <a:pt x="5113" y="946"/>
                  </a:lnTo>
                  <a:lnTo>
                    <a:pt x="5077" y="934"/>
                  </a:lnTo>
                  <a:lnTo>
                    <a:pt x="5072" y="951"/>
                  </a:lnTo>
                  <a:close/>
                  <a:moveTo>
                    <a:pt x="5001" y="925"/>
                  </a:moveTo>
                  <a:lnTo>
                    <a:pt x="5037" y="939"/>
                  </a:lnTo>
                  <a:lnTo>
                    <a:pt x="5042" y="920"/>
                  </a:lnTo>
                  <a:lnTo>
                    <a:pt x="5006" y="906"/>
                  </a:lnTo>
                  <a:lnTo>
                    <a:pt x="5001" y="925"/>
                  </a:lnTo>
                  <a:close/>
                  <a:moveTo>
                    <a:pt x="4931" y="896"/>
                  </a:moveTo>
                  <a:lnTo>
                    <a:pt x="4966" y="911"/>
                  </a:lnTo>
                  <a:lnTo>
                    <a:pt x="4973" y="894"/>
                  </a:lnTo>
                  <a:lnTo>
                    <a:pt x="4938" y="880"/>
                  </a:lnTo>
                  <a:lnTo>
                    <a:pt x="4931" y="896"/>
                  </a:lnTo>
                  <a:close/>
                  <a:moveTo>
                    <a:pt x="4860" y="870"/>
                  </a:moveTo>
                  <a:lnTo>
                    <a:pt x="4895" y="885"/>
                  </a:lnTo>
                  <a:lnTo>
                    <a:pt x="4902" y="866"/>
                  </a:lnTo>
                  <a:lnTo>
                    <a:pt x="4867" y="854"/>
                  </a:lnTo>
                  <a:lnTo>
                    <a:pt x="4860" y="870"/>
                  </a:lnTo>
                  <a:close/>
                  <a:moveTo>
                    <a:pt x="4789" y="844"/>
                  </a:moveTo>
                  <a:lnTo>
                    <a:pt x="4824" y="856"/>
                  </a:lnTo>
                  <a:lnTo>
                    <a:pt x="4831" y="840"/>
                  </a:lnTo>
                  <a:lnTo>
                    <a:pt x="4796" y="825"/>
                  </a:lnTo>
                  <a:lnTo>
                    <a:pt x="4789" y="844"/>
                  </a:lnTo>
                  <a:close/>
                  <a:moveTo>
                    <a:pt x="4718" y="816"/>
                  </a:moveTo>
                  <a:lnTo>
                    <a:pt x="4753" y="830"/>
                  </a:lnTo>
                  <a:lnTo>
                    <a:pt x="4760" y="814"/>
                  </a:lnTo>
                  <a:lnTo>
                    <a:pt x="4725" y="799"/>
                  </a:lnTo>
                  <a:lnTo>
                    <a:pt x="4718" y="816"/>
                  </a:lnTo>
                  <a:close/>
                  <a:moveTo>
                    <a:pt x="4647" y="790"/>
                  </a:moveTo>
                  <a:lnTo>
                    <a:pt x="4682" y="804"/>
                  </a:lnTo>
                  <a:lnTo>
                    <a:pt x="4689" y="785"/>
                  </a:lnTo>
                  <a:lnTo>
                    <a:pt x="4654" y="771"/>
                  </a:lnTo>
                  <a:lnTo>
                    <a:pt x="4647" y="790"/>
                  </a:lnTo>
                  <a:close/>
                  <a:moveTo>
                    <a:pt x="4576" y="762"/>
                  </a:moveTo>
                  <a:lnTo>
                    <a:pt x="4611" y="776"/>
                  </a:lnTo>
                  <a:lnTo>
                    <a:pt x="4618" y="759"/>
                  </a:lnTo>
                  <a:lnTo>
                    <a:pt x="4583" y="745"/>
                  </a:lnTo>
                  <a:lnTo>
                    <a:pt x="4576" y="762"/>
                  </a:lnTo>
                  <a:close/>
                  <a:moveTo>
                    <a:pt x="4505" y="736"/>
                  </a:moveTo>
                  <a:lnTo>
                    <a:pt x="4540" y="750"/>
                  </a:lnTo>
                  <a:lnTo>
                    <a:pt x="4547" y="731"/>
                  </a:lnTo>
                  <a:lnTo>
                    <a:pt x="4512" y="719"/>
                  </a:lnTo>
                  <a:lnTo>
                    <a:pt x="4505" y="736"/>
                  </a:lnTo>
                  <a:close/>
                  <a:moveTo>
                    <a:pt x="4434" y="710"/>
                  </a:moveTo>
                  <a:lnTo>
                    <a:pt x="4469" y="721"/>
                  </a:lnTo>
                  <a:lnTo>
                    <a:pt x="4476" y="705"/>
                  </a:lnTo>
                  <a:lnTo>
                    <a:pt x="4441" y="691"/>
                  </a:lnTo>
                  <a:lnTo>
                    <a:pt x="4434" y="710"/>
                  </a:lnTo>
                  <a:close/>
                  <a:moveTo>
                    <a:pt x="4365" y="681"/>
                  </a:moveTo>
                  <a:lnTo>
                    <a:pt x="4398" y="695"/>
                  </a:lnTo>
                  <a:lnTo>
                    <a:pt x="4406" y="679"/>
                  </a:lnTo>
                  <a:lnTo>
                    <a:pt x="4370" y="665"/>
                  </a:lnTo>
                  <a:lnTo>
                    <a:pt x="4365" y="681"/>
                  </a:lnTo>
                  <a:close/>
                  <a:moveTo>
                    <a:pt x="4294" y="655"/>
                  </a:moveTo>
                  <a:lnTo>
                    <a:pt x="4330" y="669"/>
                  </a:lnTo>
                  <a:lnTo>
                    <a:pt x="4335" y="650"/>
                  </a:lnTo>
                  <a:lnTo>
                    <a:pt x="4299" y="636"/>
                  </a:lnTo>
                  <a:lnTo>
                    <a:pt x="4294" y="655"/>
                  </a:lnTo>
                  <a:close/>
                  <a:moveTo>
                    <a:pt x="4223" y="629"/>
                  </a:moveTo>
                  <a:lnTo>
                    <a:pt x="4259" y="641"/>
                  </a:lnTo>
                  <a:lnTo>
                    <a:pt x="4266" y="624"/>
                  </a:lnTo>
                  <a:lnTo>
                    <a:pt x="4231" y="610"/>
                  </a:lnTo>
                  <a:lnTo>
                    <a:pt x="4223" y="629"/>
                  </a:lnTo>
                  <a:close/>
                  <a:moveTo>
                    <a:pt x="4153" y="601"/>
                  </a:moveTo>
                  <a:lnTo>
                    <a:pt x="4188" y="615"/>
                  </a:lnTo>
                  <a:lnTo>
                    <a:pt x="4195" y="596"/>
                  </a:lnTo>
                  <a:lnTo>
                    <a:pt x="4160" y="584"/>
                  </a:lnTo>
                  <a:lnTo>
                    <a:pt x="4153" y="601"/>
                  </a:lnTo>
                  <a:close/>
                  <a:moveTo>
                    <a:pt x="4082" y="575"/>
                  </a:moveTo>
                  <a:lnTo>
                    <a:pt x="4117" y="587"/>
                  </a:lnTo>
                  <a:lnTo>
                    <a:pt x="4124" y="570"/>
                  </a:lnTo>
                  <a:lnTo>
                    <a:pt x="4089" y="556"/>
                  </a:lnTo>
                  <a:lnTo>
                    <a:pt x="4082" y="575"/>
                  </a:lnTo>
                  <a:close/>
                  <a:moveTo>
                    <a:pt x="4011" y="546"/>
                  </a:moveTo>
                  <a:lnTo>
                    <a:pt x="4046" y="561"/>
                  </a:lnTo>
                  <a:lnTo>
                    <a:pt x="4053" y="544"/>
                  </a:lnTo>
                  <a:lnTo>
                    <a:pt x="4018" y="530"/>
                  </a:lnTo>
                  <a:lnTo>
                    <a:pt x="4011" y="546"/>
                  </a:lnTo>
                  <a:close/>
                  <a:moveTo>
                    <a:pt x="3940" y="520"/>
                  </a:moveTo>
                  <a:lnTo>
                    <a:pt x="3975" y="535"/>
                  </a:lnTo>
                  <a:lnTo>
                    <a:pt x="3982" y="516"/>
                  </a:lnTo>
                  <a:lnTo>
                    <a:pt x="3947" y="501"/>
                  </a:lnTo>
                  <a:lnTo>
                    <a:pt x="3940" y="520"/>
                  </a:lnTo>
                  <a:close/>
                  <a:moveTo>
                    <a:pt x="3869" y="494"/>
                  </a:moveTo>
                  <a:lnTo>
                    <a:pt x="3904" y="506"/>
                  </a:lnTo>
                  <a:lnTo>
                    <a:pt x="3911" y="490"/>
                  </a:lnTo>
                  <a:lnTo>
                    <a:pt x="3876" y="475"/>
                  </a:lnTo>
                  <a:lnTo>
                    <a:pt x="3869" y="494"/>
                  </a:lnTo>
                  <a:close/>
                  <a:moveTo>
                    <a:pt x="3798" y="466"/>
                  </a:moveTo>
                  <a:lnTo>
                    <a:pt x="3833" y="480"/>
                  </a:lnTo>
                  <a:lnTo>
                    <a:pt x="3840" y="461"/>
                  </a:lnTo>
                  <a:lnTo>
                    <a:pt x="3805" y="449"/>
                  </a:lnTo>
                  <a:lnTo>
                    <a:pt x="3798" y="466"/>
                  </a:lnTo>
                  <a:close/>
                  <a:moveTo>
                    <a:pt x="3727" y="440"/>
                  </a:moveTo>
                  <a:lnTo>
                    <a:pt x="3762" y="452"/>
                  </a:lnTo>
                  <a:lnTo>
                    <a:pt x="3769" y="435"/>
                  </a:lnTo>
                  <a:lnTo>
                    <a:pt x="3734" y="421"/>
                  </a:lnTo>
                  <a:lnTo>
                    <a:pt x="3727" y="440"/>
                  </a:lnTo>
                  <a:close/>
                  <a:moveTo>
                    <a:pt x="3658" y="412"/>
                  </a:moveTo>
                  <a:lnTo>
                    <a:pt x="3691" y="426"/>
                  </a:lnTo>
                  <a:lnTo>
                    <a:pt x="3698" y="409"/>
                  </a:lnTo>
                  <a:lnTo>
                    <a:pt x="3663" y="395"/>
                  </a:lnTo>
                  <a:lnTo>
                    <a:pt x="3658" y="412"/>
                  </a:lnTo>
                  <a:close/>
                  <a:moveTo>
                    <a:pt x="3587" y="386"/>
                  </a:moveTo>
                  <a:lnTo>
                    <a:pt x="3623" y="400"/>
                  </a:lnTo>
                  <a:lnTo>
                    <a:pt x="3628" y="381"/>
                  </a:lnTo>
                  <a:lnTo>
                    <a:pt x="3592" y="367"/>
                  </a:lnTo>
                  <a:lnTo>
                    <a:pt x="3587" y="386"/>
                  </a:lnTo>
                  <a:close/>
                  <a:moveTo>
                    <a:pt x="3516" y="360"/>
                  </a:moveTo>
                  <a:lnTo>
                    <a:pt x="3552" y="371"/>
                  </a:lnTo>
                  <a:lnTo>
                    <a:pt x="3557" y="355"/>
                  </a:lnTo>
                  <a:lnTo>
                    <a:pt x="3523" y="341"/>
                  </a:lnTo>
                  <a:lnTo>
                    <a:pt x="3516" y="360"/>
                  </a:lnTo>
                  <a:close/>
                  <a:moveTo>
                    <a:pt x="3445" y="331"/>
                  </a:moveTo>
                  <a:lnTo>
                    <a:pt x="3481" y="345"/>
                  </a:lnTo>
                  <a:lnTo>
                    <a:pt x="3488" y="326"/>
                  </a:lnTo>
                  <a:lnTo>
                    <a:pt x="3453" y="315"/>
                  </a:lnTo>
                  <a:lnTo>
                    <a:pt x="3445" y="331"/>
                  </a:lnTo>
                  <a:close/>
                  <a:moveTo>
                    <a:pt x="3375" y="305"/>
                  </a:moveTo>
                  <a:lnTo>
                    <a:pt x="3410" y="317"/>
                  </a:lnTo>
                  <a:lnTo>
                    <a:pt x="3417" y="300"/>
                  </a:lnTo>
                  <a:lnTo>
                    <a:pt x="3382" y="286"/>
                  </a:lnTo>
                  <a:lnTo>
                    <a:pt x="3375" y="305"/>
                  </a:lnTo>
                  <a:close/>
                  <a:moveTo>
                    <a:pt x="3304" y="277"/>
                  </a:moveTo>
                  <a:lnTo>
                    <a:pt x="3339" y="291"/>
                  </a:lnTo>
                  <a:lnTo>
                    <a:pt x="3346" y="274"/>
                  </a:lnTo>
                  <a:lnTo>
                    <a:pt x="3311" y="260"/>
                  </a:lnTo>
                  <a:lnTo>
                    <a:pt x="3304" y="277"/>
                  </a:lnTo>
                  <a:close/>
                  <a:moveTo>
                    <a:pt x="3233" y="251"/>
                  </a:moveTo>
                  <a:lnTo>
                    <a:pt x="3268" y="265"/>
                  </a:lnTo>
                  <a:lnTo>
                    <a:pt x="3275" y="246"/>
                  </a:lnTo>
                  <a:lnTo>
                    <a:pt x="3240" y="232"/>
                  </a:lnTo>
                  <a:lnTo>
                    <a:pt x="3233" y="251"/>
                  </a:lnTo>
                  <a:close/>
                  <a:moveTo>
                    <a:pt x="3162" y="225"/>
                  </a:moveTo>
                  <a:lnTo>
                    <a:pt x="3197" y="237"/>
                  </a:lnTo>
                  <a:lnTo>
                    <a:pt x="3204" y="220"/>
                  </a:lnTo>
                  <a:lnTo>
                    <a:pt x="3169" y="206"/>
                  </a:lnTo>
                  <a:lnTo>
                    <a:pt x="3162" y="225"/>
                  </a:lnTo>
                  <a:close/>
                  <a:moveTo>
                    <a:pt x="3091" y="196"/>
                  </a:moveTo>
                  <a:lnTo>
                    <a:pt x="3126" y="211"/>
                  </a:lnTo>
                  <a:lnTo>
                    <a:pt x="3133" y="192"/>
                  </a:lnTo>
                  <a:lnTo>
                    <a:pt x="3098" y="180"/>
                  </a:lnTo>
                  <a:lnTo>
                    <a:pt x="3091" y="196"/>
                  </a:lnTo>
                  <a:close/>
                  <a:moveTo>
                    <a:pt x="3022" y="180"/>
                  </a:moveTo>
                  <a:lnTo>
                    <a:pt x="3053" y="182"/>
                  </a:lnTo>
                  <a:lnTo>
                    <a:pt x="3055" y="182"/>
                  </a:lnTo>
                  <a:lnTo>
                    <a:pt x="3062" y="166"/>
                  </a:lnTo>
                  <a:lnTo>
                    <a:pt x="3058" y="163"/>
                  </a:lnTo>
                  <a:lnTo>
                    <a:pt x="3058" y="163"/>
                  </a:lnTo>
                  <a:lnTo>
                    <a:pt x="3022" y="161"/>
                  </a:lnTo>
                  <a:lnTo>
                    <a:pt x="3022" y="180"/>
                  </a:lnTo>
                  <a:close/>
                  <a:moveTo>
                    <a:pt x="2946" y="177"/>
                  </a:moveTo>
                  <a:lnTo>
                    <a:pt x="2984" y="177"/>
                  </a:lnTo>
                  <a:lnTo>
                    <a:pt x="2984" y="158"/>
                  </a:lnTo>
                  <a:lnTo>
                    <a:pt x="2946" y="158"/>
                  </a:lnTo>
                  <a:lnTo>
                    <a:pt x="2946" y="177"/>
                  </a:lnTo>
                  <a:close/>
                  <a:moveTo>
                    <a:pt x="2871" y="173"/>
                  </a:moveTo>
                  <a:lnTo>
                    <a:pt x="2909" y="175"/>
                  </a:lnTo>
                  <a:lnTo>
                    <a:pt x="2909" y="156"/>
                  </a:lnTo>
                  <a:lnTo>
                    <a:pt x="2871" y="154"/>
                  </a:lnTo>
                  <a:lnTo>
                    <a:pt x="2871" y="173"/>
                  </a:lnTo>
                  <a:close/>
                  <a:moveTo>
                    <a:pt x="2795" y="168"/>
                  </a:moveTo>
                  <a:lnTo>
                    <a:pt x="2833" y="170"/>
                  </a:lnTo>
                  <a:lnTo>
                    <a:pt x="2833" y="151"/>
                  </a:lnTo>
                  <a:lnTo>
                    <a:pt x="2795" y="149"/>
                  </a:lnTo>
                  <a:lnTo>
                    <a:pt x="2795" y="168"/>
                  </a:lnTo>
                  <a:close/>
                  <a:moveTo>
                    <a:pt x="2719" y="163"/>
                  </a:moveTo>
                  <a:lnTo>
                    <a:pt x="2757" y="166"/>
                  </a:lnTo>
                  <a:lnTo>
                    <a:pt x="2757" y="147"/>
                  </a:lnTo>
                  <a:lnTo>
                    <a:pt x="2719" y="144"/>
                  </a:lnTo>
                  <a:lnTo>
                    <a:pt x="2719" y="163"/>
                  </a:lnTo>
                  <a:close/>
                  <a:moveTo>
                    <a:pt x="2644" y="161"/>
                  </a:moveTo>
                  <a:lnTo>
                    <a:pt x="2682" y="163"/>
                  </a:lnTo>
                  <a:lnTo>
                    <a:pt x="2682" y="144"/>
                  </a:lnTo>
                  <a:lnTo>
                    <a:pt x="2644" y="142"/>
                  </a:lnTo>
                  <a:lnTo>
                    <a:pt x="2644" y="161"/>
                  </a:lnTo>
                  <a:close/>
                  <a:moveTo>
                    <a:pt x="2568" y="156"/>
                  </a:moveTo>
                  <a:lnTo>
                    <a:pt x="2606" y="158"/>
                  </a:lnTo>
                  <a:lnTo>
                    <a:pt x="2606" y="140"/>
                  </a:lnTo>
                  <a:lnTo>
                    <a:pt x="2568" y="137"/>
                  </a:lnTo>
                  <a:lnTo>
                    <a:pt x="2568" y="156"/>
                  </a:lnTo>
                  <a:close/>
                  <a:moveTo>
                    <a:pt x="2492" y="151"/>
                  </a:moveTo>
                  <a:lnTo>
                    <a:pt x="2530" y="154"/>
                  </a:lnTo>
                  <a:lnTo>
                    <a:pt x="2530" y="135"/>
                  </a:lnTo>
                  <a:lnTo>
                    <a:pt x="2492" y="132"/>
                  </a:lnTo>
                  <a:lnTo>
                    <a:pt x="2492" y="151"/>
                  </a:lnTo>
                  <a:close/>
                  <a:moveTo>
                    <a:pt x="2417" y="149"/>
                  </a:moveTo>
                  <a:lnTo>
                    <a:pt x="2455" y="149"/>
                  </a:lnTo>
                  <a:lnTo>
                    <a:pt x="2455" y="132"/>
                  </a:lnTo>
                  <a:lnTo>
                    <a:pt x="2417" y="130"/>
                  </a:lnTo>
                  <a:lnTo>
                    <a:pt x="2417" y="149"/>
                  </a:lnTo>
                  <a:close/>
                  <a:moveTo>
                    <a:pt x="2341" y="144"/>
                  </a:moveTo>
                  <a:lnTo>
                    <a:pt x="2379" y="147"/>
                  </a:lnTo>
                  <a:lnTo>
                    <a:pt x="2381" y="128"/>
                  </a:lnTo>
                  <a:lnTo>
                    <a:pt x="2343" y="125"/>
                  </a:lnTo>
                  <a:lnTo>
                    <a:pt x="2341" y="144"/>
                  </a:lnTo>
                  <a:close/>
                  <a:moveTo>
                    <a:pt x="2265" y="140"/>
                  </a:moveTo>
                  <a:lnTo>
                    <a:pt x="2303" y="142"/>
                  </a:lnTo>
                  <a:lnTo>
                    <a:pt x="2306" y="123"/>
                  </a:lnTo>
                  <a:lnTo>
                    <a:pt x="2268" y="121"/>
                  </a:lnTo>
                  <a:lnTo>
                    <a:pt x="2265" y="140"/>
                  </a:lnTo>
                  <a:close/>
                  <a:moveTo>
                    <a:pt x="2190" y="137"/>
                  </a:moveTo>
                  <a:lnTo>
                    <a:pt x="2228" y="137"/>
                  </a:lnTo>
                  <a:lnTo>
                    <a:pt x="2230" y="118"/>
                  </a:lnTo>
                  <a:lnTo>
                    <a:pt x="2192" y="118"/>
                  </a:lnTo>
                  <a:lnTo>
                    <a:pt x="2190" y="137"/>
                  </a:lnTo>
                  <a:close/>
                  <a:moveTo>
                    <a:pt x="2114" y="132"/>
                  </a:moveTo>
                  <a:lnTo>
                    <a:pt x="2152" y="135"/>
                  </a:lnTo>
                  <a:lnTo>
                    <a:pt x="2154" y="116"/>
                  </a:lnTo>
                  <a:lnTo>
                    <a:pt x="2116" y="114"/>
                  </a:lnTo>
                  <a:lnTo>
                    <a:pt x="2114" y="132"/>
                  </a:lnTo>
                  <a:close/>
                  <a:moveTo>
                    <a:pt x="2038" y="128"/>
                  </a:moveTo>
                  <a:lnTo>
                    <a:pt x="2076" y="130"/>
                  </a:lnTo>
                  <a:lnTo>
                    <a:pt x="2079" y="111"/>
                  </a:lnTo>
                  <a:lnTo>
                    <a:pt x="2041" y="109"/>
                  </a:lnTo>
                  <a:lnTo>
                    <a:pt x="2038" y="128"/>
                  </a:lnTo>
                  <a:close/>
                  <a:moveTo>
                    <a:pt x="1963" y="123"/>
                  </a:moveTo>
                  <a:lnTo>
                    <a:pt x="2001" y="125"/>
                  </a:lnTo>
                  <a:lnTo>
                    <a:pt x="2003" y="106"/>
                  </a:lnTo>
                  <a:lnTo>
                    <a:pt x="1965" y="104"/>
                  </a:lnTo>
                  <a:lnTo>
                    <a:pt x="1963" y="123"/>
                  </a:lnTo>
                  <a:close/>
                  <a:moveTo>
                    <a:pt x="1887" y="121"/>
                  </a:moveTo>
                  <a:lnTo>
                    <a:pt x="1925" y="123"/>
                  </a:lnTo>
                  <a:lnTo>
                    <a:pt x="1927" y="104"/>
                  </a:lnTo>
                  <a:lnTo>
                    <a:pt x="1889" y="102"/>
                  </a:lnTo>
                  <a:lnTo>
                    <a:pt x="1887" y="121"/>
                  </a:lnTo>
                  <a:close/>
                  <a:moveTo>
                    <a:pt x="1811" y="116"/>
                  </a:moveTo>
                  <a:lnTo>
                    <a:pt x="1849" y="118"/>
                  </a:lnTo>
                  <a:lnTo>
                    <a:pt x="1852" y="99"/>
                  </a:lnTo>
                  <a:lnTo>
                    <a:pt x="1814" y="97"/>
                  </a:lnTo>
                  <a:lnTo>
                    <a:pt x="1811" y="116"/>
                  </a:lnTo>
                  <a:close/>
                  <a:moveTo>
                    <a:pt x="1736" y="111"/>
                  </a:moveTo>
                  <a:lnTo>
                    <a:pt x="1774" y="114"/>
                  </a:lnTo>
                  <a:lnTo>
                    <a:pt x="1776" y="95"/>
                  </a:lnTo>
                  <a:lnTo>
                    <a:pt x="1738" y="92"/>
                  </a:lnTo>
                  <a:lnTo>
                    <a:pt x="1736" y="111"/>
                  </a:lnTo>
                  <a:close/>
                  <a:moveTo>
                    <a:pt x="1662" y="109"/>
                  </a:moveTo>
                  <a:lnTo>
                    <a:pt x="1698" y="109"/>
                  </a:lnTo>
                  <a:lnTo>
                    <a:pt x="1700" y="92"/>
                  </a:lnTo>
                  <a:lnTo>
                    <a:pt x="1662" y="90"/>
                  </a:lnTo>
                  <a:lnTo>
                    <a:pt x="1662" y="109"/>
                  </a:lnTo>
                  <a:close/>
                  <a:moveTo>
                    <a:pt x="1587" y="104"/>
                  </a:moveTo>
                  <a:lnTo>
                    <a:pt x="1625" y="106"/>
                  </a:lnTo>
                  <a:lnTo>
                    <a:pt x="1625" y="88"/>
                  </a:lnTo>
                  <a:lnTo>
                    <a:pt x="1587" y="85"/>
                  </a:lnTo>
                  <a:lnTo>
                    <a:pt x="1587" y="104"/>
                  </a:lnTo>
                  <a:close/>
                  <a:moveTo>
                    <a:pt x="1511" y="99"/>
                  </a:moveTo>
                  <a:lnTo>
                    <a:pt x="1549" y="102"/>
                  </a:lnTo>
                  <a:lnTo>
                    <a:pt x="1549" y="83"/>
                  </a:lnTo>
                  <a:lnTo>
                    <a:pt x="1511" y="80"/>
                  </a:lnTo>
                  <a:lnTo>
                    <a:pt x="1511" y="99"/>
                  </a:lnTo>
                  <a:close/>
                  <a:moveTo>
                    <a:pt x="1435" y="97"/>
                  </a:moveTo>
                  <a:lnTo>
                    <a:pt x="1473" y="97"/>
                  </a:lnTo>
                  <a:lnTo>
                    <a:pt x="1473" y="78"/>
                  </a:lnTo>
                  <a:lnTo>
                    <a:pt x="1435" y="78"/>
                  </a:lnTo>
                  <a:lnTo>
                    <a:pt x="1435" y="97"/>
                  </a:lnTo>
                  <a:close/>
                  <a:moveTo>
                    <a:pt x="1360" y="92"/>
                  </a:moveTo>
                  <a:lnTo>
                    <a:pt x="1398" y="95"/>
                  </a:lnTo>
                  <a:lnTo>
                    <a:pt x="1398" y="76"/>
                  </a:lnTo>
                  <a:lnTo>
                    <a:pt x="1360" y="73"/>
                  </a:lnTo>
                  <a:lnTo>
                    <a:pt x="1360" y="92"/>
                  </a:lnTo>
                  <a:close/>
                  <a:moveTo>
                    <a:pt x="1284" y="88"/>
                  </a:moveTo>
                  <a:lnTo>
                    <a:pt x="1322" y="90"/>
                  </a:lnTo>
                  <a:lnTo>
                    <a:pt x="1322" y="71"/>
                  </a:lnTo>
                  <a:lnTo>
                    <a:pt x="1284" y="69"/>
                  </a:lnTo>
                  <a:lnTo>
                    <a:pt x="1284" y="88"/>
                  </a:lnTo>
                  <a:close/>
                  <a:moveTo>
                    <a:pt x="1208" y="83"/>
                  </a:moveTo>
                  <a:lnTo>
                    <a:pt x="1246" y="85"/>
                  </a:lnTo>
                  <a:lnTo>
                    <a:pt x="1246" y="66"/>
                  </a:lnTo>
                  <a:lnTo>
                    <a:pt x="1208" y="64"/>
                  </a:lnTo>
                  <a:lnTo>
                    <a:pt x="1208" y="83"/>
                  </a:lnTo>
                  <a:close/>
                  <a:moveTo>
                    <a:pt x="1133" y="80"/>
                  </a:moveTo>
                  <a:lnTo>
                    <a:pt x="1171" y="83"/>
                  </a:lnTo>
                  <a:lnTo>
                    <a:pt x="1171" y="64"/>
                  </a:lnTo>
                  <a:lnTo>
                    <a:pt x="1133" y="62"/>
                  </a:lnTo>
                  <a:lnTo>
                    <a:pt x="1133" y="80"/>
                  </a:lnTo>
                  <a:close/>
                  <a:moveTo>
                    <a:pt x="1057" y="76"/>
                  </a:moveTo>
                  <a:lnTo>
                    <a:pt x="1095" y="78"/>
                  </a:lnTo>
                  <a:lnTo>
                    <a:pt x="1095" y="59"/>
                  </a:lnTo>
                  <a:lnTo>
                    <a:pt x="1057" y="57"/>
                  </a:lnTo>
                  <a:lnTo>
                    <a:pt x="1057" y="76"/>
                  </a:lnTo>
                  <a:close/>
                  <a:moveTo>
                    <a:pt x="981" y="71"/>
                  </a:moveTo>
                  <a:lnTo>
                    <a:pt x="1019" y="73"/>
                  </a:lnTo>
                  <a:lnTo>
                    <a:pt x="1019" y="54"/>
                  </a:lnTo>
                  <a:lnTo>
                    <a:pt x="981" y="52"/>
                  </a:lnTo>
                  <a:lnTo>
                    <a:pt x="981" y="71"/>
                  </a:lnTo>
                  <a:close/>
                  <a:moveTo>
                    <a:pt x="906" y="69"/>
                  </a:moveTo>
                  <a:lnTo>
                    <a:pt x="944" y="69"/>
                  </a:lnTo>
                  <a:lnTo>
                    <a:pt x="944" y="50"/>
                  </a:lnTo>
                  <a:lnTo>
                    <a:pt x="906" y="50"/>
                  </a:lnTo>
                  <a:lnTo>
                    <a:pt x="906" y="69"/>
                  </a:lnTo>
                  <a:close/>
                  <a:moveTo>
                    <a:pt x="830" y="64"/>
                  </a:moveTo>
                  <a:lnTo>
                    <a:pt x="868" y="66"/>
                  </a:lnTo>
                  <a:lnTo>
                    <a:pt x="868" y="47"/>
                  </a:lnTo>
                  <a:lnTo>
                    <a:pt x="830" y="45"/>
                  </a:lnTo>
                  <a:lnTo>
                    <a:pt x="830" y="64"/>
                  </a:lnTo>
                  <a:close/>
                  <a:moveTo>
                    <a:pt x="754" y="59"/>
                  </a:moveTo>
                  <a:lnTo>
                    <a:pt x="792" y="62"/>
                  </a:lnTo>
                  <a:lnTo>
                    <a:pt x="792" y="43"/>
                  </a:lnTo>
                  <a:lnTo>
                    <a:pt x="754" y="40"/>
                  </a:lnTo>
                  <a:lnTo>
                    <a:pt x="754" y="59"/>
                  </a:lnTo>
                  <a:close/>
                  <a:moveTo>
                    <a:pt x="679" y="57"/>
                  </a:moveTo>
                  <a:lnTo>
                    <a:pt x="716" y="57"/>
                  </a:lnTo>
                  <a:lnTo>
                    <a:pt x="719" y="38"/>
                  </a:lnTo>
                  <a:lnTo>
                    <a:pt x="681" y="38"/>
                  </a:lnTo>
                  <a:lnTo>
                    <a:pt x="679" y="57"/>
                  </a:lnTo>
                  <a:close/>
                  <a:moveTo>
                    <a:pt x="603" y="52"/>
                  </a:moveTo>
                  <a:lnTo>
                    <a:pt x="641" y="54"/>
                  </a:lnTo>
                  <a:lnTo>
                    <a:pt x="643" y="35"/>
                  </a:lnTo>
                  <a:lnTo>
                    <a:pt x="605" y="33"/>
                  </a:lnTo>
                  <a:lnTo>
                    <a:pt x="603" y="52"/>
                  </a:lnTo>
                  <a:close/>
                  <a:moveTo>
                    <a:pt x="527" y="47"/>
                  </a:moveTo>
                  <a:lnTo>
                    <a:pt x="565" y="50"/>
                  </a:lnTo>
                  <a:lnTo>
                    <a:pt x="568" y="31"/>
                  </a:lnTo>
                  <a:lnTo>
                    <a:pt x="530" y="28"/>
                  </a:lnTo>
                  <a:lnTo>
                    <a:pt x="527" y="47"/>
                  </a:lnTo>
                  <a:close/>
                  <a:moveTo>
                    <a:pt x="452" y="43"/>
                  </a:moveTo>
                  <a:lnTo>
                    <a:pt x="489" y="45"/>
                  </a:lnTo>
                  <a:lnTo>
                    <a:pt x="492" y="26"/>
                  </a:lnTo>
                  <a:lnTo>
                    <a:pt x="454" y="24"/>
                  </a:lnTo>
                  <a:lnTo>
                    <a:pt x="452" y="43"/>
                  </a:lnTo>
                  <a:close/>
                  <a:moveTo>
                    <a:pt x="376" y="40"/>
                  </a:moveTo>
                  <a:lnTo>
                    <a:pt x="414" y="43"/>
                  </a:lnTo>
                  <a:lnTo>
                    <a:pt x="416" y="24"/>
                  </a:lnTo>
                  <a:lnTo>
                    <a:pt x="378" y="21"/>
                  </a:lnTo>
                  <a:lnTo>
                    <a:pt x="376" y="40"/>
                  </a:lnTo>
                  <a:close/>
                  <a:moveTo>
                    <a:pt x="300" y="35"/>
                  </a:moveTo>
                  <a:lnTo>
                    <a:pt x="338" y="38"/>
                  </a:lnTo>
                  <a:lnTo>
                    <a:pt x="340" y="19"/>
                  </a:lnTo>
                  <a:lnTo>
                    <a:pt x="303" y="17"/>
                  </a:lnTo>
                  <a:lnTo>
                    <a:pt x="300" y="35"/>
                  </a:lnTo>
                  <a:close/>
                  <a:moveTo>
                    <a:pt x="225" y="31"/>
                  </a:moveTo>
                  <a:lnTo>
                    <a:pt x="262" y="33"/>
                  </a:lnTo>
                  <a:lnTo>
                    <a:pt x="265" y="14"/>
                  </a:lnTo>
                  <a:lnTo>
                    <a:pt x="227" y="12"/>
                  </a:lnTo>
                  <a:lnTo>
                    <a:pt x="225" y="31"/>
                  </a:lnTo>
                  <a:close/>
                  <a:moveTo>
                    <a:pt x="149" y="28"/>
                  </a:moveTo>
                  <a:lnTo>
                    <a:pt x="187" y="28"/>
                  </a:lnTo>
                  <a:lnTo>
                    <a:pt x="189" y="9"/>
                  </a:lnTo>
                  <a:lnTo>
                    <a:pt x="151" y="9"/>
                  </a:lnTo>
                  <a:lnTo>
                    <a:pt x="149" y="28"/>
                  </a:lnTo>
                  <a:close/>
                  <a:moveTo>
                    <a:pt x="73" y="24"/>
                  </a:moveTo>
                  <a:lnTo>
                    <a:pt x="111" y="26"/>
                  </a:lnTo>
                  <a:lnTo>
                    <a:pt x="113" y="7"/>
                  </a:lnTo>
                  <a:lnTo>
                    <a:pt x="76" y="5"/>
                  </a:lnTo>
                  <a:lnTo>
                    <a:pt x="73" y="24"/>
                  </a:lnTo>
                  <a:close/>
                  <a:moveTo>
                    <a:pt x="0" y="19"/>
                  </a:moveTo>
                  <a:lnTo>
                    <a:pt x="35" y="21"/>
                  </a:lnTo>
                  <a:lnTo>
                    <a:pt x="38" y="2"/>
                  </a:lnTo>
                  <a:lnTo>
                    <a:pt x="0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6082670" y="3312072"/>
              <a:ext cx="2304686" cy="110346"/>
            </a:xfrm>
            <a:custGeom>
              <a:avLst/>
              <a:gdLst>
                <a:gd name="T0" fmla="*/ 12 w 3112"/>
                <a:gd name="T1" fmla="*/ 149 h 149"/>
                <a:gd name="T2" fmla="*/ 50 w 3112"/>
                <a:gd name="T3" fmla="*/ 147 h 149"/>
                <a:gd name="T4" fmla="*/ 126 w 3112"/>
                <a:gd name="T5" fmla="*/ 125 h 149"/>
                <a:gd name="T6" fmla="*/ 237 w 3112"/>
                <a:gd name="T7" fmla="*/ 121 h 149"/>
                <a:gd name="T8" fmla="*/ 237 w 3112"/>
                <a:gd name="T9" fmla="*/ 121 h 149"/>
                <a:gd name="T10" fmla="*/ 315 w 3112"/>
                <a:gd name="T11" fmla="*/ 135 h 149"/>
                <a:gd name="T12" fmla="*/ 353 w 3112"/>
                <a:gd name="T13" fmla="*/ 135 h 149"/>
                <a:gd name="T14" fmla="*/ 426 w 3112"/>
                <a:gd name="T15" fmla="*/ 114 h 149"/>
                <a:gd name="T16" fmla="*/ 539 w 3112"/>
                <a:gd name="T17" fmla="*/ 109 h 149"/>
                <a:gd name="T18" fmla="*/ 539 w 3112"/>
                <a:gd name="T19" fmla="*/ 109 h 149"/>
                <a:gd name="T20" fmla="*/ 617 w 3112"/>
                <a:gd name="T21" fmla="*/ 123 h 149"/>
                <a:gd name="T22" fmla="*/ 655 w 3112"/>
                <a:gd name="T23" fmla="*/ 123 h 149"/>
                <a:gd name="T24" fmla="*/ 729 w 3112"/>
                <a:gd name="T25" fmla="*/ 99 h 149"/>
                <a:gd name="T26" fmla="*/ 842 w 3112"/>
                <a:gd name="T27" fmla="*/ 95 h 149"/>
                <a:gd name="T28" fmla="*/ 842 w 3112"/>
                <a:gd name="T29" fmla="*/ 95 h 149"/>
                <a:gd name="T30" fmla="*/ 920 w 3112"/>
                <a:gd name="T31" fmla="*/ 111 h 149"/>
                <a:gd name="T32" fmla="*/ 958 w 3112"/>
                <a:gd name="T33" fmla="*/ 109 h 149"/>
                <a:gd name="T34" fmla="*/ 1031 w 3112"/>
                <a:gd name="T35" fmla="*/ 88 h 149"/>
                <a:gd name="T36" fmla="*/ 1145 w 3112"/>
                <a:gd name="T37" fmla="*/ 83 h 149"/>
                <a:gd name="T38" fmla="*/ 1145 w 3112"/>
                <a:gd name="T39" fmla="*/ 83 h 149"/>
                <a:gd name="T40" fmla="*/ 1220 w 3112"/>
                <a:gd name="T41" fmla="*/ 99 h 149"/>
                <a:gd name="T42" fmla="*/ 1258 w 3112"/>
                <a:gd name="T43" fmla="*/ 97 h 149"/>
                <a:gd name="T44" fmla="*/ 1334 w 3112"/>
                <a:gd name="T45" fmla="*/ 76 h 149"/>
                <a:gd name="T46" fmla="*/ 1448 w 3112"/>
                <a:gd name="T47" fmla="*/ 71 h 149"/>
                <a:gd name="T48" fmla="*/ 1448 w 3112"/>
                <a:gd name="T49" fmla="*/ 71 h 149"/>
                <a:gd name="T50" fmla="*/ 1523 w 3112"/>
                <a:gd name="T51" fmla="*/ 85 h 149"/>
                <a:gd name="T52" fmla="*/ 1561 w 3112"/>
                <a:gd name="T53" fmla="*/ 85 h 149"/>
                <a:gd name="T54" fmla="*/ 1637 w 3112"/>
                <a:gd name="T55" fmla="*/ 62 h 149"/>
                <a:gd name="T56" fmla="*/ 1750 w 3112"/>
                <a:gd name="T57" fmla="*/ 57 h 149"/>
                <a:gd name="T58" fmla="*/ 1750 w 3112"/>
                <a:gd name="T59" fmla="*/ 57 h 149"/>
                <a:gd name="T60" fmla="*/ 1826 w 3112"/>
                <a:gd name="T61" fmla="*/ 73 h 149"/>
                <a:gd name="T62" fmla="*/ 1864 w 3112"/>
                <a:gd name="T63" fmla="*/ 71 h 149"/>
                <a:gd name="T64" fmla="*/ 1939 w 3112"/>
                <a:gd name="T65" fmla="*/ 50 h 149"/>
                <a:gd name="T66" fmla="*/ 2053 w 3112"/>
                <a:gd name="T67" fmla="*/ 45 h 149"/>
                <a:gd name="T68" fmla="*/ 2053 w 3112"/>
                <a:gd name="T69" fmla="*/ 45 h 149"/>
                <a:gd name="T70" fmla="*/ 2129 w 3112"/>
                <a:gd name="T71" fmla="*/ 62 h 149"/>
                <a:gd name="T72" fmla="*/ 2166 w 3112"/>
                <a:gd name="T73" fmla="*/ 59 h 149"/>
                <a:gd name="T74" fmla="*/ 2242 w 3112"/>
                <a:gd name="T75" fmla="*/ 38 h 149"/>
                <a:gd name="T76" fmla="*/ 2356 w 3112"/>
                <a:gd name="T77" fmla="*/ 33 h 149"/>
                <a:gd name="T78" fmla="*/ 2356 w 3112"/>
                <a:gd name="T79" fmla="*/ 33 h 149"/>
                <a:gd name="T80" fmla="*/ 2431 w 3112"/>
                <a:gd name="T81" fmla="*/ 47 h 149"/>
                <a:gd name="T82" fmla="*/ 2469 w 3112"/>
                <a:gd name="T83" fmla="*/ 47 h 149"/>
                <a:gd name="T84" fmla="*/ 2545 w 3112"/>
                <a:gd name="T85" fmla="*/ 24 h 149"/>
                <a:gd name="T86" fmla="*/ 2658 w 3112"/>
                <a:gd name="T87" fmla="*/ 19 h 149"/>
                <a:gd name="T88" fmla="*/ 2658 w 3112"/>
                <a:gd name="T89" fmla="*/ 19 h 149"/>
                <a:gd name="T90" fmla="*/ 2734 w 3112"/>
                <a:gd name="T91" fmla="*/ 36 h 149"/>
                <a:gd name="T92" fmla="*/ 2772 w 3112"/>
                <a:gd name="T93" fmla="*/ 33 h 149"/>
                <a:gd name="T94" fmla="*/ 2847 w 3112"/>
                <a:gd name="T95" fmla="*/ 12 h 149"/>
                <a:gd name="T96" fmla="*/ 2961 w 3112"/>
                <a:gd name="T97" fmla="*/ 7 h 149"/>
                <a:gd name="T98" fmla="*/ 2961 w 3112"/>
                <a:gd name="T99" fmla="*/ 7 h 149"/>
                <a:gd name="T100" fmla="*/ 3037 w 3112"/>
                <a:gd name="T101" fmla="*/ 24 h 149"/>
                <a:gd name="T102" fmla="*/ 3074 w 3112"/>
                <a:gd name="T10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2" h="149">
                  <a:moveTo>
                    <a:pt x="12" y="130"/>
                  </a:moveTo>
                  <a:lnTo>
                    <a:pt x="0" y="130"/>
                  </a:lnTo>
                  <a:lnTo>
                    <a:pt x="0" y="149"/>
                  </a:lnTo>
                  <a:lnTo>
                    <a:pt x="12" y="149"/>
                  </a:lnTo>
                  <a:lnTo>
                    <a:pt x="12" y="130"/>
                  </a:lnTo>
                  <a:close/>
                  <a:moveTo>
                    <a:pt x="88" y="125"/>
                  </a:moveTo>
                  <a:lnTo>
                    <a:pt x="50" y="128"/>
                  </a:lnTo>
                  <a:lnTo>
                    <a:pt x="50" y="147"/>
                  </a:lnTo>
                  <a:lnTo>
                    <a:pt x="88" y="144"/>
                  </a:lnTo>
                  <a:lnTo>
                    <a:pt x="88" y="125"/>
                  </a:lnTo>
                  <a:close/>
                  <a:moveTo>
                    <a:pt x="163" y="123"/>
                  </a:moveTo>
                  <a:lnTo>
                    <a:pt x="126" y="125"/>
                  </a:lnTo>
                  <a:lnTo>
                    <a:pt x="126" y="144"/>
                  </a:lnTo>
                  <a:lnTo>
                    <a:pt x="163" y="142"/>
                  </a:lnTo>
                  <a:lnTo>
                    <a:pt x="163" y="123"/>
                  </a:lnTo>
                  <a:close/>
                  <a:moveTo>
                    <a:pt x="237" y="121"/>
                  </a:moveTo>
                  <a:lnTo>
                    <a:pt x="201" y="121"/>
                  </a:lnTo>
                  <a:lnTo>
                    <a:pt x="201" y="140"/>
                  </a:lnTo>
                  <a:lnTo>
                    <a:pt x="239" y="140"/>
                  </a:lnTo>
                  <a:lnTo>
                    <a:pt x="237" y="121"/>
                  </a:lnTo>
                  <a:close/>
                  <a:moveTo>
                    <a:pt x="312" y="118"/>
                  </a:moveTo>
                  <a:lnTo>
                    <a:pt x="275" y="118"/>
                  </a:lnTo>
                  <a:lnTo>
                    <a:pt x="277" y="137"/>
                  </a:lnTo>
                  <a:lnTo>
                    <a:pt x="315" y="135"/>
                  </a:lnTo>
                  <a:lnTo>
                    <a:pt x="312" y="118"/>
                  </a:lnTo>
                  <a:close/>
                  <a:moveTo>
                    <a:pt x="388" y="114"/>
                  </a:moveTo>
                  <a:lnTo>
                    <a:pt x="350" y="116"/>
                  </a:lnTo>
                  <a:lnTo>
                    <a:pt x="353" y="135"/>
                  </a:lnTo>
                  <a:lnTo>
                    <a:pt x="390" y="133"/>
                  </a:lnTo>
                  <a:lnTo>
                    <a:pt x="388" y="114"/>
                  </a:lnTo>
                  <a:close/>
                  <a:moveTo>
                    <a:pt x="464" y="111"/>
                  </a:moveTo>
                  <a:lnTo>
                    <a:pt x="426" y="114"/>
                  </a:lnTo>
                  <a:lnTo>
                    <a:pt x="428" y="133"/>
                  </a:lnTo>
                  <a:lnTo>
                    <a:pt x="466" y="130"/>
                  </a:lnTo>
                  <a:lnTo>
                    <a:pt x="464" y="111"/>
                  </a:lnTo>
                  <a:close/>
                  <a:moveTo>
                    <a:pt x="539" y="109"/>
                  </a:moveTo>
                  <a:lnTo>
                    <a:pt x="502" y="109"/>
                  </a:lnTo>
                  <a:lnTo>
                    <a:pt x="504" y="128"/>
                  </a:lnTo>
                  <a:lnTo>
                    <a:pt x="542" y="128"/>
                  </a:lnTo>
                  <a:lnTo>
                    <a:pt x="539" y="109"/>
                  </a:lnTo>
                  <a:close/>
                  <a:moveTo>
                    <a:pt x="615" y="104"/>
                  </a:moveTo>
                  <a:lnTo>
                    <a:pt x="577" y="107"/>
                  </a:lnTo>
                  <a:lnTo>
                    <a:pt x="580" y="125"/>
                  </a:lnTo>
                  <a:lnTo>
                    <a:pt x="617" y="123"/>
                  </a:lnTo>
                  <a:lnTo>
                    <a:pt x="615" y="104"/>
                  </a:lnTo>
                  <a:close/>
                  <a:moveTo>
                    <a:pt x="691" y="102"/>
                  </a:moveTo>
                  <a:lnTo>
                    <a:pt x="653" y="104"/>
                  </a:lnTo>
                  <a:lnTo>
                    <a:pt x="655" y="123"/>
                  </a:lnTo>
                  <a:lnTo>
                    <a:pt x="693" y="121"/>
                  </a:lnTo>
                  <a:lnTo>
                    <a:pt x="691" y="102"/>
                  </a:lnTo>
                  <a:close/>
                  <a:moveTo>
                    <a:pt x="766" y="99"/>
                  </a:moveTo>
                  <a:lnTo>
                    <a:pt x="729" y="99"/>
                  </a:lnTo>
                  <a:lnTo>
                    <a:pt x="731" y="118"/>
                  </a:lnTo>
                  <a:lnTo>
                    <a:pt x="769" y="118"/>
                  </a:lnTo>
                  <a:lnTo>
                    <a:pt x="766" y="99"/>
                  </a:lnTo>
                  <a:close/>
                  <a:moveTo>
                    <a:pt x="842" y="95"/>
                  </a:moveTo>
                  <a:lnTo>
                    <a:pt x="804" y="97"/>
                  </a:lnTo>
                  <a:lnTo>
                    <a:pt x="807" y="116"/>
                  </a:lnTo>
                  <a:lnTo>
                    <a:pt x="844" y="114"/>
                  </a:lnTo>
                  <a:lnTo>
                    <a:pt x="842" y="95"/>
                  </a:lnTo>
                  <a:close/>
                  <a:moveTo>
                    <a:pt x="918" y="92"/>
                  </a:moveTo>
                  <a:lnTo>
                    <a:pt x="880" y="95"/>
                  </a:lnTo>
                  <a:lnTo>
                    <a:pt x="882" y="114"/>
                  </a:lnTo>
                  <a:lnTo>
                    <a:pt x="920" y="111"/>
                  </a:lnTo>
                  <a:lnTo>
                    <a:pt x="918" y="92"/>
                  </a:lnTo>
                  <a:close/>
                  <a:moveTo>
                    <a:pt x="993" y="90"/>
                  </a:moveTo>
                  <a:lnTo>
                    <a:pt x="956" y="90"/>
                  </a:lnTo>
                  <a:lnTo>
                    <a:pt x="958" y="109"/>
                  </a:lnTo>
                  <a:lnTo>
                    <a:pt x="996" y="109"/>
                  </a:lnTo>
                  <a:lnTo>
                    <a:pt x="993" y="90"/>
                  </a:lnTo>
                  <a:close/>
                  <a:moveTo>
                    <a:pt x="1069" y="85"/>
                  </a:moveTo>
                  <a:lnTo>
                    <a:pt x="1031" y="88"/>
                  </a:lnTo>
                  <a:lnTo>
                    <a:pt x="1034" y="107"/>
                  </a:lnTo>
                  <a:lnTo>
                    <a:pt x="1072" y="104"/>
                  </a:lnTo>
                  <a:lnTo>
                    <a:pt x="1069" y="85"/>
                  </a:lnTo>
                  <a:close/>
                  <a:moveTo>
                    <a:pt x="1145" y="83"/>
                  </a:moveTo>
                  <a:lnTo>
                    <a:pt x="1107" y="85"/>
                  </a:lnTo>
                  <a:lnTo>
                    <a:pt x="1109" y="104"/>
                  </a:lnTo>
                  <a:lnTo>
                    <a:pt x="1145" y="102"/>
                  </a:lnTo>
                  <a:lnTo>
                    <a:pt x="1145" y="83"/>
                  </a:lnTo>
                  <a:close/>
                  <a:moveTo>
                    <a:pt x="1220" y="81"/>
                  </a:moveTo>
                  <a:lnTo>
                    <a:pt x="1183" y="81"/>
                  </a:lnTo>
                  <a:lnTo>
                    <a:pt x="1183" y="99"/>
                  </a:lnTo>
                  <a:lnTo>
                    <a:pt x="1220" y="99"/>
                  </a:lnTo>
                  <a:lnTo>
                    <a:pt x="1220" y="81"/>
                  </a:lnTo>
                  <a:close/>
                  <a:moveTo>
                    <a:pt x="1296" y="76"/>
                  </a:moveTo>
                  <a:lnTo>
                    <a:pt x="1258" y="78"/>
                  </a:lnTo>
                  <a:lnTo>
                    <a:pt x="1258" y="97"/>
                  </a:lnTo>
                  <a:lnTo>
                    <a:pt x="1296" y="95"/>
                  </a:lnTo>
                  <a:lnTo>
                    <a:pt x="1296" y="76"/>
                  </a:lnTo>
                  <a:close/>
                  <a:moveTo>
                    <a:pt x="1372" y="73"/>
                  </a:moveTo>
                  <a:lnTo>
                    <a:pt x="1334" y="76"/>
                  </a:lnTo>
                  <a:lnTo>
                    <a:pt x="1334" y="95"/>
                  </a:lnTo>
                  <a:lnTo>
                    <a:pt x="1372" y="92"/>
                  </a:lnTo>
                  <a:lnTo>
                    <a:pt x="1372" y="73"/>
                  </a:lnTo>
                  <a:close/>
                  <a:moveTo>
                    <a:pt x="1448" y="71"/>
                  </a:moveTo>
                  <a:lnTo>
                    <a:pt x="1410" y="71"/>
                  </a:lnTo>
                  <a:lnTo>
                    <a:pt x="1410" y="90"/>
                  </a:lnTo>
                  <a:lnTo>
                    <a:pt x="1448" y="90"/>
                  </a:lnTo>
                  <a:lnTo>
                    <a:pt x="1448" y="71"/>
                  </a:lnTo>
                  <a:close/>
                  <a:moveTo>
                    <a:pt x="1523" y="66"/>
                  </a:moveTo>
                  <a:lnTo>
                    <a:pt x="1485" y="69"/>
                  </a:lnTo>
                  <a:lnTo>
                    <a:pt x="1485" y="88"/>
                  </a:lnTo>
                  <a:lnTo>
                    <a:pt x="1523" y="85"/>
                  </a:lnTo>
                  <a:lnTo>
                    <a:pt x="1523" y="66"/>
                  </a:lnTo>
                  <a:close/>
                  <a:moveTo>
                    <a:pt x="1599" y="64"/>
                  </a:moveTo>
                  <a:lnTo>
                    <a:pt x="1561" y="66"/>
                  </a:lnTo>
                  <a:lnTo>
                    <a:pt x="1561" y="85"/>
                  </a:lnTo>
                  <a:lnTo>
                    <a:pt x="1599" y="83"/>
                  </a:lnTo>
                  <a:lnTo>
                    <a:pt x="1599" y="64"/>
                  </a:lnTo>
                  <a:close/>
                  <a:moveTo>
                    <a:pt x="1675" y="62"/>
                  </a:moveTo>
                  <a:lnTo>
                    <a:pt x="1637" y="62"/>
                  </a:lnTo>
                  <a:lnTo>
                    <a:pt x="1637" y="81"/>
                  </a:lnTo>
                  <a:lnTo>
                    <a:pt x="1675" y="81"/>
                  </a:lnTo>
                  <a:lnTo>
                    <a:pt x="1675" y="62"/>
                  </a:lnTo>
                  <a:close/>
                  <a:moveTo>
                    <a:pt x="1750" y="57"/>
                  </a:moveTo>
                  <a:lnTo>
                    <a:pt x="1712" y="59"/>
                  </a:lnTo>
                  <a:lnTo>
                    <a:pt x="1712" y="78"/>
                  </a:lnTo>
                  <a:lnTo>
                    <a:pt x="1750" y="76"/>
                  </a:lnTo>
                  <a:lnTo>
                    <a:pt x="1750" y="57"/>
                  </a:lnTo>
                  <a:close/>
                  <a:moveTo>
                    <a:pt x="1826" y="55"/>
                  </a:moveTo>
                  <a:lnTo>
                    <a:pt x="1788" y="57"/>
                  </a:lnTo>
                  <a:lnTo>
                    <a:pt x="1788" y="76"/>
                  </a:lnTo>
                  <a:lnTo>
                    <a:pt x="1826" y="73"/>
                  </a:lnTo>
                  <a:lnTo>
                    <a:pt x="1826" y="55"/>
                  </a:lnTo>
                  <a:close/>
                  <a:moveTo>
                    <a:pt x="1902" y="52"/>
                  </a:moveTo>
                  <a:lnTo>
                    <a:pt x="1864" y="52"/>
                  </a:lnTo>
                  <a:lnTo>
                    <a:pt x="1864" y="71"/>
                  </a:lnTo>
                  <a:lnTo>
                    <a:pt x="1902" y="71"/>
                  </a:lnTo>
                  <a:lnTo>
                    <a:pt x="1902" y="52"/>
                  </a:lnTo>
                  <a:close/>
                  <a:moveTo>
                    <a:pt x="1977" y="47"/>
                  </a:moveTo>
                  <a:lnTo>
                    <a:pt x="1939" y="50"/>
                  </a:lnTo>
                  <a:lnTo>
                    <a:pt x="1939" y="69"/>
                  </a:lnTo>
                  <a:lnTo>
                    <a:pt x="1977" y="66"/>
                  </a:lnTo>
                  <a:lnTo>
                    <a:pt x="1977" y="47"/>
                  </a:lnTo>
                  <a:close/>
                  <a:moveTo>
                    <a:pt x="2053" y="45"/>
                  </a:moveTo>
                  <a:lnTo>
                    <a:pt x="2015" y="47"/>
                  </a:lnTo>
                  <a:lnTo>
                    <a:pt x="2015" y="66"/>
                  </a:lnTo>
                  <a:lnTo>
                    <a:pt x="2053" y="64"/>
                  </a:lnTo>
                  <a:lnTo>
                    <a:pt x="2053" y="45"/>
                  </a:lnTo>
                  <a:close/>
                  <a:moveTo>
                    <a:pt x="2129" y="43"/>
                  </a:moveTo>
                  <a:lnTo>
                    <a:pt x="2091" y="43"/>
                  </a:lnTo>
                  <a:lnTo>
                    <a:pt x="2091" y="62"/>
                  </a:lnTo>
                  <a:lnTo>
                    <a:pt x="2129" y="62"/>
                  </a:lnTo>
                  <a:lnTo>
                    <a:pt x="2129" y="43"/>
                  </a:lnTo>
                  <a:close/>
                  <a:moveTo>
                    <a:pt x="2204" y="38"/>
                  </a:moveTo>
                  <a:lnTo>
                    <a:pt x="2166" y="40"/>
                  </a:lnTo>
                  <a:lnTo>
                    <a:pt x="2166" y="59"/>
                  </a:lnTo>
                  <a:lnTo>
                    <a:pt x="2204" y="57"/>
                  </a:lnTo>
                  <a:lnTo>
                    <a:pt x="2204" y="38"/>
                  </a:lnTo>
                  <a:close/>
                  <a:moveTo>
                    <a:pt x="2280" y="36"/>
                  </a:moveTo>
                  <a:lnTo>
                    <a:pt x="2242" y="38"/>
                  </a:lnTo>
                  <a:lnTo>
                    <a:pt x="2242" y="57"/>
                  </a:lnTo>
                  <a:lnTo>
                    <a:pt x="2280" y="55"/>
                  </a:lnTo>
                  <a:lnTo>
                    <a:pt x="2280" y="36"/>
                  </a:lnTo>
                  <a:close/>
                  <a:moveTo>
                    <a:pt x="2356" y="33"/>
                  </a:moveTo>
                  <a:lnTo>
                    <a:pt x="2318" y="33"/>
                  </a:lnTo>
                  <a:lnTo>
                    <a:pt x="2318" y="52"/>
                  </a:lnTo>
                  <a:lnTo>
                    <a:pt x="2356" y="52"/>
                  </a:lnTo>
                  <a:lnTo>
                    <a:pt x="2356" y="33"/>
                  </a:lnTo>
                  <a:close/>
                  <a:moveTo>
                    <a:pt x="2431" y="29"/>
                  </a:moveTo>
                  <a:lnTo>
                    <a:pt x="2393" y="31"/>
                  </a:lnTo>
                  <a:lnTo>
                    <a:pt x="2393" y="50"/>
                  </a:lnTo>
                  <a:lnTo>
                    <a:pt x="2431" y="47"/>
                  </a:lnTo>
                  <a:lnTo>
                    <a:pt x="2431" y="29"/>
                  </a:lnTo>
                  <a:close/>
                  <a:moveTo>
                    <a:pt x="2507" y="26"/>
                  </a:moveTo>
                  <a:lnTo>
                    <a:pt x="2469" y="29"/>
                  </a:lnTo>
                  <a:lnTo>
                    <a:pt x="2469" y="47"/>
                  </a:lnTo>
                  <a:lnTo>
                    <a:pt x="2507" y="45"/>
                  </a:lnTo>
                  <a:lnTo>
                    <a:pt x="2507" y="26"/>
                  </a:lnTo>
                  <a:close/>
                  <a:moveTo>
                    <a:pt x="2583" y="24"/>
                  </a:moveTo>
                  <a:lnTo>
                    <a:pt x="2545" y="24"/>
                  </a:lnTo>
                  <a:lnTo>
                    <a:pt x="2545" y="43"/>
                  </a:lnTo>
                  <a:lnTo>
                    <a:pt x="2583" y="43"/>
                  </a:lnTo>
                  <a:lnTo>
                    <a:pt x="2583" y="24"/>
                  </a:lnTo>
                  <a:close/>
                  <a:moveTo>
                    <a:pt x="2658" y="19"/>
                  </a:moveTo>
                  <a:lnTo>
                    <a:pt x="2620" y="21"/>
                  </a:lnTo>
                  <a:lnTo>
                    <a:pt x="2620" y="40"/>
                  </a:lnTo>
                  <a:lnTo>
                    <a:pt x="2658" y="38"/>
                  </a:lnTo>
                  <a:lnTo>
                    <a:pt x="2658" y="19"/>
                  </a:lnTo>
                  <a:close/>
                  <a:moveTo>
                    <a:pt x="2734" y="17"/>
                  </a:moveTo>
                  <a:lnTo>
                    <a:pt x="2696" y="19"/>
                  </a:lnTo>
                  <a:lnTo>
                    <a:pt x="2696" y="38"/>
                  </a:lnTo>
                  <a:lnTo>
                    <a:pt x="2734" y="36"/>
                  </a:lnTo>
                  <a:lnTo>
                    <a:pt x="2734" y="17"/>
                  </a:lnTo>
                  <a:close/>
                  <a:moveTo>
                    <a:pt x="2810" y="14"/>
                  </a:moveTo>
                  <a:lnTo>
                    <a:pt x="2772" y="14"/>
                  </a:lnTo>
                  <a:lnTo>
                    <a:pt x="2772" y="33"/>
                  </a:lnTo>
                  <a:lnTo>
                    <a:pt x="2810" y="33"/>
                  </a:lnTo>
                  <a:lnTo>
                    <a:pt x="2810" y="14"/>
                  </a:lnTo>
                  <a:close/>
                  <a:moveTo>
                    <a:pt x="2885" y="10"/>
                  </a:moveTo>
                  <a:lnTo>
                    <a:pt x="2847" y="12"/>
                  </a:lnTo>
                  <a:lnTo>
                    <a:pt x="2847" y="31"/>
                  </a:lnTo>
                  <a:lnTo>
                    <a:pt x="2885" y="29"/>
                  </a:lnTo>
                  <a:lnTo>
                    <a:pt x="2885" y="10"/>
                  </a:lnTo>
                  <a:close/>
                  <a:moveTo>
                    <a:pt x="2961" y="7"/>
                  </a:moveTo>
                  <a:lnTo>
                    <a:pt x="2923" y="10"/>
                  </a:lnTo>
                  <a:lnTo>
                    <a:pt x="2923" y="29"/>
                  </a:lnTo>
                  <a:lnTo>
                    <a:pt x="2961" y="26"/>
                  </a:lnTo>
                  <a:lnTo>
                    <a:pt x="2961" y="7"/>
                  </a:lnTo>
                  <a:close/>
                  <a:moveTo>
                    <a:pt x="3034" y="5"/>
                  </a:moveTo>
                  <a:lnTo>
                    <a:pt x="2996" y="5"/>
                  </a:lnTo>
                  <a:lnTo>
                    <a:pt x="2999" y="24"/>
                  </a:lnTo>
                  <a:lnTo>
                    <a:pt x="3037" y="24"/>
                  </a:lnTo>
                  <a:lnTo>
                    <a:pt x="3034" y="5"/>
                  </a:lnTo>
                  <a:close/>
                  <a:moveTo>
                    <a:pt x="3110" y="0"/>
                  </a:moveTo>
                  <a:lnTo>
                    <a:pt x="3072" y="2"/>
                  </a:lnTo>
                  <a:lnTo>
                    <a:pt x="3074" y="21"/>
                  </a:lnTo>
                  <a:lnTo>
                    <a:pt x="3112" y="19"/>
                  </a:lnTo>
                  <a:lnTo>
                    <a:pt x="3110" y="0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6082670" y="3312072"/>
              <a:ext cx="2304686" cy="110346"/>
            </a:xfrm>
            <a:custGeom>
              <a:avLst/>
              <a:gdLst>
                <a:gd name="T0" fmla="*/ 12 w 3112"/>
                <a:gd name="T1" fmla="*/ 149 h 149"/>
                <a:gd name="T2" fmla="*/ 50 w 3112"/>
                <a:gd name="T3" fmla="*/ 147 h 149"/>
                <a:gd name="T4" fmla="*/ 126 w 3112"/>
                <a:gd name="T5" fmla="*/ 125 h 149"/>
                <a:gd name="T6" fmla="*/ 237 w 3112"/>
                <a:gd name="T7" fmla="*/ 121 h 149"/>
                <a:gd name="T8" fmla="*/ 237 w 3112"/>
                <a:gd name="T9" fmla="*/ 121 h 149"/>
                <a:gd name="T10" fmla="*/ 315 w 3112"/>
                <a:gd name="T11" fmla="*/ 135 h 149"/>
                <a:gd name="T12" fmla="*/ 353 w 3112"/>
                <a:gd name="T13" fmla="*/ 135 h 149"/>
                <a:gd name="T14" fmla="*/ 426 w 3112"/>
                <a:gd name="T15" fmla="*/ 114 h 149"/>
                <a:gd name="T16" fmla="*/ 539 w 3112"/>
                <a:gd name="T17" fmla="*/ 109 h 149"/>
                <a:gd name="T18" fmla="*/ 539 w 3112"/>
                <a:gd name="T19" fmla="*/ 109 h 149"/>
                <a:gd name="T20" fmla="*/ 617 w 3112"/>
                <a:gd name="T21" fmla="*/ 123 h 149"/>
                <a:gd name="T22" fmla="*/ 655 w 3112"/>
                <a:gd name="T23" fmla="*/ 123 h 149"/>
                <a:gd name="T24" fmla="*/ 729 w 3112"/>
                <a:gd name="T25" fmla="*/ 99 h 149"/>
                <a:gd name="T26" fmla="*/ 842 w 3112"/>
                <a:gd name="T27" fmla="*/ 95 h 149"/>
                <a:gd name="T28" fmla="*/ 842 w 3112"/>
                <a:gd name="T29" fmla="*/ 95 h 149"/>
                <a:gd name="T30" fmla="*/ 920 w 3112"/>
                <a:gd name="T31" fmla="*/ 111 h 149"/>
                <a:gd name="T32" fmla="*/ 958 w 3112"/>
                <a:gd name="T33" fmla="*/ 109 h 149"/>
                <a:gd name="T34" fmla="*/ 1031 w 3112"/>
                <a:gd name="T35" fmla="*/ 88 h 149"/>
                <a:gd name="T36" fmla="*/ 1145 w 3112"/>
                <a:gd name="T37" fmla="*/ 83 h 149"/>
                <a:gd name="T38" fmla="*/ 1145 w 3112"/>
                <a:gd name="T39" fmla="*/ 83 h 149"/>
                <a:gd name="T40" fmla="*/ 1220 w 3112"/>
                <a:gd name="T41" fmla="*/ 99 h 149"/>
                <a:gd name="T42" fmla="*/ 1258 w 3112"/>
                <a:gd name="T43" fmla="*/ 97 h 149"/>
                <a:gd name="T44" fmla="*/ 1334 w 3112"/>
                <a:gd name="T45" fmla="*/ 76 h 149"/>
                <a:gd name="T46" fmla="*/ 1448 w 3112"/>
                <a:gd name="T47" fmla="*/ 71 h 149"/>
                <a:gd name="T48" fmla="*/ 1448 w 3112"/>
                <a:gd name="T49" fmla="*/ 71 h 149"/>
                <a:gd name="T50" fmla="*/ 1523 w 3112"/>
                <a:gd name="T51" fmla="*/ 85 h 149"/>
                <a:gd name="T52" fmla="*/ 1561 w 3112"/>
                <a:gd name="T53" fmla="*/ 85 h 149"/>
                <a:gd name="T54" fmla="*/ 1637 w 3112"/>
                <a:gd name="T55" fmla="*/ 62 h 149"/>
                <a:gd name="T56" fmla="*/ 1750 w 3112"/>
                <a:gd name="T57" fmla="*/ 57 h 149"/>
                <a:gd name="T58" fmla="*/ 1750 w 3112"/>
                <a:gd name="T59" fmla="*/ 57 h 149"/>
                <a:gd name="T60" fmla="*/ 1826 w 3112"/>
                <a:gd name="T61" fmla="*/ 73 h 149"/>
                <a:gd name="T62" fmla="*/ 1864 w 3112"/>
                <a:gd name="T63" fmla="*/ 71 h 149"/>
                <a:gd name="T64" fmla="*/ 1939 w 3112"/>
                <a:gd name="T65" fmla="*/ 50 h 149"/>
                <a:gd name="T66" fmla="*/ 2053 w 3112"/>
                <a:gd name="T67" fmla="*/ 45 h 149"/>
                <a:gd name="T68" fmla="*/ 2053 w 3112"/>
                <a:gd name="T69" fmla="*/ 45 h 149"/>
                <a:gd name="T70" fmla="*/ 2129 w 3112"/>
                <a:gd name="T71" fmla="*/ 62 h 149"/>
                <a:gd name="T72" fmla="*/ 2166 w 3112"/>
                <a:gd name="T73" fmla="*/ 59 h 149"/>
                <a:gd name="T74" fmla="*/ 2242 w 3112"/>
                <a:gd name="T75" fmla="*/ 38 h 149"/>
                <a:gd name="T76" fmla="*/ 2356 w 3112"/>
                <a:gd name="T77" fmla="*/ 33 h 149"/>
                <a:gd name="T78" fmla="*/ 2356 w 3112"/>
                <a:gd name="T79" fmla="*/ 33 h 149"/>
                <a:gd name="T80" fmla="*/ 2431 w 3112"/>
                <a:gd name="T81" fmla="*/ 47 h 149"/>
                <a:gd name="T82" fmla="*/ 2469 w 3112"/>
                <a:gd name="T83" fmla="*/ 47 h 149"/>
                <a:gd name="T84" fmla="*/ 2545 w 3112"/>
                <a:gd name="T85" fmla="*/ 24 h 149"/>
                <a:gd name="T86" fmla="*/ 2658 w 3112"/>
                <a:gd name="T87" fmla="*/ 19 h 149"/>
                <a:gd name="T88" fmla="*/ 2658 w 3112"/>
                <a:gd name="T89" fmla="*/ 19 h 149"/>
                <a:gd name="T90" fmla="*/ 2734 w 3112"/>
                <a:gd name="T91" fmla="*/ 36 h 149"/>
                <a:gd name="T92" fmla="*/ 2772 w 3112"/>
                <a:gd name="T93" fmla="*/ 33 h 149"/>
                <a:gd name="T94" fmla="*/ 2847 w 3112"/>
                <a:gd name="T95" fmla="*/ 12 h 149"/>
                <a:gd name="T96" fmla="*/ 2961 w 3112"/>
                <a:gd name="T97" fmla="*/ 7 h 149"/>
                <a:gd name="T98" fmla="*/ 2961 w 3112"/>
                <a:gd name="T99" fmla="*/ 7 h 149"/>
                <a:gd name="T100" fmla="*/ 3037 w 3112"/>
                <a:gd name="T101" fmla="*/ 24 h 149"/>
                <a:gd name="T102" fmla="*/ 3074 w 3112"/>
                <a:gd name="T103" fmla="*/ 21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12" h="149">
                  <a:moveTo>
                    <a:pt x="12" y="130"/>
                  </a:moveTo>
                  <a:lnTo>
                    <a:pt x="0" y="130"/>
                  </a:lnTo>
                  <a:lnTo>
                    <a:pt x="0" y="149"/>
                  </a:lnTo>
                  <a:lnTo>
                    <a:pt x="12" y="149"/>
                  </a:lnTo>
                  <a:lnTo>
                    <a:pt x="12" y="130"/>
                  </a:lnTo>
                  <a:moveTo>
                    <a:pt x="88" y="125"/>
                  </a:moveTo>
                  <a:lnTo>
                    <a:pt x="50" y="128"/>
                  </a:lnTo>
                  <a:lnTo>
                    <a:pt x="50" y="147"/>
                  </a:lnTo>
                  <a:lnTo>
                    <a:pt x="88" y="144"/>
                  </a:lnTo>
                  <a:lnTo>
                    <a:pt x="88" y="125"/>
                  </a:lnTo>
                  <a:moveTo>
                    <a:pt x="163" y="123"/>
                  </a:moveTo>
                  <a:lnTo>
                    <a:pt x="126" y="125"/>
                  </a:lnTo>
                  <a:lnTo>
                    <a:pt x="126" y="144"/>
                  </a:lnTo>
                  <a:lnTo>
                    <a:pt x="163" y="142"/>
                  </a:lnTo>
                  <a:lnTo>
                    <a:pt x="163" y="123"/>
                  </a:lnTo>
                  <a:moveTo>
                    <a:pt x="237" y="121"/>
                  </a:moveTo>
                  <a:lnTo>
                    <a:pt x="201" y="121"/>
                  </a:lnTo>
                  <a:lnTo>
                    <a:pt x="201" y="140"/>
                  </a:lnTo>
                  <a:lnTo>
                    <a:pt x="239" y="140"/>
                  </a:lnTo>
                  <a:lnTo>
                    <a:pt x="237" y="121"/>
                  </a:lnTo>
                  <a:moveTo>
                    <a:pt x="312" y="118"/>
                  </a:moveTo>
                  <a:lnTo>
                    <a:pt x="275" y="118"/>
                  </a:lnTo>
                  <a:lnTo>
                    <a:pt x="277" y="137"/>
                  </a:lnTo>
                  <a:lnTo>
                    <a:pt x="315" y="135"/>
                  </a:lnTo>
                  <a:lnTo>
                    <a:pt x="312" y="118"/>
                  </a:lnTo>
                  <a:moveTo>
                    <a:pt x="388" y="114"/>
                  </a:moveTo>
                  <a:lnTo>
                    <a:pt x="350" y="116"/>
                  </a:lnTo>
                  <a:lnTo>
                    <a:pt x="353" y="135"/>
                  </a:lnTo>
                  <a:lnTo>
                    <a:pt x="390" y="133"/>
                  </a:lnTo>
                  <a:lnTo>
                    <a:pt x="388" y="114"/>
                  </a:lnTo>
                  <a:moveTo>
                    <a:pt x="464" y="111"/>
                  </a:moveTo>
                  <a:lnTo>
                    <a:pt x="426" y="114"/>
                  </a:lnTo>
                  <a:lnTo>
                    <a:pt x="428" y="133"/>
                  </a:lnTo>
                  <a:lnTo>
                    <a:pt x="466" y="130"/>
                  </a:lnTo>
                  <a:lnTo>
                    <a:pt x="464" y="111"/>
                  </a:lnTo>
                  <a:moveTo>
                    <a:pt x="539" y="109"/>
                  </a:moveTo>
                  <a:lnTo>
                    <a:pt x="502" y="109"/>
                  </a:lnTo>
                  <a:lnTo>
                    <a:pt x="504" y="128"/>
                  </a:lnTo>
                  <a:lnTo>
                    <a:pt x="542" y="128"/>
                  </a:lnTo>
                  <a:lnTo>
                    <a:pt x="539" y="109"/>
                  </a:lnTo>
                  <a:moveTo>
                    <a:pt x="615" y="104"/>
                  </a:moveTo>
                  <a:lnTo>
                    <a:pt x="577" y="107"/>
                  </a:lnTo>
                  <a:lnTo>
                    <a:pt x="580" y="125"/>
                  </a:lnTo>
                  <a:lnTo>
                    <a:pt x="617" y="123"/>
                  </a:lnTo>
                  <a:lnTo>
                    <a:pt x="615" y="104"/>
                  </a:lnTo>
                  <a:moveTo>
                    <a:pt x="691" y="102"/>
                  </a:moveTo>
                  <a:lnTo>
                    <a:pt x="653" y="104"/>
                  </a:lnTo>
                  <a:lnTo>
                    <a:pt x="655" y="123"/>
                  </a:lnTo>
                  <a:lnTo>
                    <a:pt x="693" y="121"/>
                  </a:lnTo>
                  <a:lnTo>
                    <a:pt x="691" y="102"/>
                  </a:lnTo>
                  <a:moveTo>
                    <a:pt x="766" y="99"/>
                  </a:moveTo>
                  <a:lnTo>
                    <a:pt x="729" y="99"/>
                  </a:lnTo>
                  <a:lnTo>
                    <a:pt x="731" y="118"/>
                  </a:lnTo>
                  <a:lnTo>
                    <a:pt x="769" y="118"/>
                  </a:lnTo>
                  <a:lnTo>
                    <a:pt x="766" y="99"/>
                  </a:lnTo>
                  <a:moveTo>
                    <a:pt x="842" y="95"/>
                  </a:moveTo>
                  <a:lnTo>
                    <a:pt x="804" y="97"/>
                  </a:lnTo>
                  <a:lnTo>
                    <a:pt x="807" y="116"/>
                  </a:lnTo>
                  <a:lnTo>
                    <a:pt x="844" y="114"/>
                  </a:lnTo>
                  <a:lnTo>
                    <a:pt x="842" y="95"/>
                  </a:lnTo>
                  <a:moveTo>
                    <a:pt x="918" y="92"/>
                  </a:moveTo>
                  <a:lnTo>
                    <a:pt x="880" y="95"/>
                  </a:lnTo>
                  <a:lnTo>
                    <a:pt x="882" y="114"/>
                  </a:lnTo>
                  <a:lnTo>
                    <a:pt x="920" y="111"/>
                  </a:lnTo>
                  <a:lnTo>
                    <a:pt x="918" y="92"/>
                  </a:lnTo>
                  <a:moveTo>
                    <a:pt x="993" y="90"/>
                  </a:moveTo>
                  <a:lnTo>
                    <a:pt x="956" y="90"/>
                  </a:lnTo>
                  <a:lnTo>
                    <a:pt x="958" y="109"/>
                  </a:lnTo>
                  <a:lnTo>
                    <a:pt x="996" y="109"/>
                  </a:lnTo>
                  <a:lnTo>
                    <a:pt x="993" y="90"/>
                  </a:lnTo>
                  <a:moveTo>
                    <a:pt x="1069" y="85"/>
                  </a:moveTo>
                  <a:lnTo>
                    <a:pt x="1031" y="88"/>
                  </a:lnTo>
                  <a:lnTo>
                    <a:pt x="1034" y="107"/>
                  </a:lnTo>
                  <a:lnTo>
                    <a:pt x="1072" y="104"/>
                  </a:lnTo>
                  <a:lnTo>
                    <a:pt x="1069" y="85"/>
                  </a:lnTo>
                  <a:moveTo>
                    <a:pt x="1145" y="83"/>
                  </a:moveTo>
                  <a:lnTo>
                    <a:pt x="1107" y="85"/>
                  </a:lnTo>
                  <a:lnTo>
                    <a:pt x="1109" y="104"/>
                  </a:lnTo>
                  <a:lnTo>
                    <a:pt x="1145" y="102"/>
                  </a:lnTo>
                  <a:lnTo>
                    <a:pt x="1145" y="83"/>
                  </a:lnTo>
                  <a:moveTo>
                    <a:pt x="1220" y="81"/>
                  </a:moveTo>
                  <a:lnTo>
                    <a:pt x="1183" y="81"/>
                  </a:lnTo>
                  <a:lnTo>
                    <a:pt x="1183" y="99"/>
                  </a:lnTo>
                  <a:lnTo>
                    <a:pt x="1220" y="99"/>
                  </a:lnTo>
                  <a:lnTo>
                    <a:pt x="1220" y="81"/>
                  </a:lnTo>
                  <a:moveTo>
                    <a:pt x="1296" y="76"/>
                  </a:moveTo>
                  <a:lnTo>
                    <a:pt x="1258" y="78"/>
                  </a:lnTo>
                  <a:lnTo>
                    <a:pt x="1258" y="97"/>
                  </a:lnTo>
                  <a:lnTo>
                    <a:pt x="1296" y="95"/>
                  </a:lnTo>
                  <a:lnTo>
                    <a:pt x="1296" y="76"/>
                  </a:lnTo>
                  <a:moveTo>
                    <a:pt x="1372" y="73"/>
                  </a:moveTo>
                  <a:lnTo>
                    <a:pt x="1334" y="76"/>
                  </a:lnTo>
                  <a:lnTo>
                    <a:pt x="1334" y="95"/>
                  </a:lnTo>
                  <a:lnTo>
                    <a:pt x="1372" y="92"/>
                  </a:lnTo>
                  <a:lnTo>
                    <a:pt x="1372" y="73"/>
                  </a:lnTo>
                  <a:moveTo>
                    <a:pt x="1448" y="71"/>
                  </a:moveTo>
                  <a:lnTo>
                    <a:pt x="1410" y="71"/>
                  </a:lnTo>
                  <a:lnTo>
                    <a:pt x="1410" y="90"/>
                  </a:lnTo>
                  <a:lnTo>
                    <a:pt x="1448" y="90"/>
                  </a:lnTo>
                  <a:lnTo>
                    <a:pt x="1448" y="71"/>
                  </a:lnTo>
                  <a:moveTo>
                    <a:pt x="1523" y="66"/>
                  </a:moveTo>
                  <a:lnTo>
                    <a:pt x="1485" y="69"/>
                  </a:lnTo>
                  <a:lnTo>
                    <a:pt x="1485" y="88"/>
                  </a:lnTo>
                  <a:lnTo>
                    <a:pt x="1523" y="85"/>
                  </a:lnTo>
                  <a:lnTo>
                    <a:pt x="1523" y="66"/>
                  </a:lnTo>
                  <a:moveTo>
                    <a:pt x="1599" y="64"/>
                  </a:moveTo>
                  <a:lnTo>
                    <a:pt x="1561" y="66"/>
                  </a:lnTo>
                  <a:lnTo>
                    <a:pt x="1561" y="85"/>
                  </a:lnTo>
                  <a:lnTo>
                    <a:pt x="1599" y="83"/>
                  </a:lnTo>
                  <a:lnTo>
                    <a:pt x="1599" y="64"/>
                  </a:lnTo>
                  <a:moveTo>
                    <a:pt x="1675" y="62"/>
                  </a:moveTo>
                  <a:lnTo>
                    <a:pt x="1637" y="62"/>
                  </a:lnTo>
                  <a:lnTo>
                    <a:pt x="1637" y="81"/>
                  </a:lnTo>
                  <a:lnTo>
                    <a:pt x="1675" y="81"/>
                  </a:lnTo>
                  <a:lnTo>
                    <a:pt x="1675" y="62"/>
                  </a:lnTo>
                  <a:moveTo>
                    <a:pt x="1750" y="57"/>
                  </a:moveTo>
                  <a:lnTo>
                    <a:pt x="1712" y="59"/>
                  </a:lnTo>
                  <a:lnTo>
                    <a:pt x="1712" y="78"/>
                  </a:lnTo>
                  <a:lnTo>
                    <a:pt x="1750" y="76"/>
                  </a:lnTo>
                  <a:lnTo>
                    <a:pt x="1750" y="57"/>
                  </a:lnTo>
                  <a:moveTo>
                    <a:pt x="1826" y="55"/>
                  </a:moveTo>
                  <a:lnTo>
                    <a:pt x="1788" y="57"/>
                  </a:lnTo>
                  <a:lnTo>
                    <a:pt x="1788" y="76"/>
                  </a:lnTo>
                  <a:lnTo>
                    <a:pt x="1826" y="73"/>
                  </a:lnTo>
                  <a:lnTo>
                    <a:pt x="1826" y="55"/>
                  </a:lnTo>
                  <a:moveTo>
                    <a:pt x="1902" y="52"/>
                  </a:moveTo>
                  <a:lnTo>
                    <a:pt x="1864" y="52"/>
                  </a:lnTo>
                  <a:lnTo>
                    <a:pt x="1864" y="71"/>
                  </a:lnTo>
                  <a:lnTo>
                    <a:pt x="1902" y="71"/>
                  </a:lnTo>
                  <a:lnTo>
                    <a:pt x="1902" y="52"/>
                  </a:lnTo>
                  <a:moveTo>
                    <a:pt x="1977" y="47"/>
                  </a:moveTo>
                  <a:lnTo>
                    <a:pt x="1939" y="50"/>
                  </a:lnTo>
                  <a:lnTo>
                    <a:pt x="1939" y="69"/>
                  </a:lnTo>
                  <a:lnTo>
                    <a:pt x="1977" y="66"/>
                  </a:lnTo>
                  <a:lnTo>
                    <a:pt x="1977" y="47"/>
                  </a:lnTo>
                  <a:moveTo>
                    <a:pt x="2053" y="45"/>
                  </a:moveTo>
                  <a:lnTo>
                    <a:pt x="2015" y="47"/>
                  </a:lnTo>
                  <a:lnTo>
                    <a:pt x="2015" y="66"/>
                  </a:lnTo>
                  <a:lnTo>
                    <a:pt x="2053" y="64"/>
                  </a:lnTo>
                  <a:lnTo>
                    <a:pt x="2053" y="45"/>
                  </a:lnTo>
                  <a:moveTo>
                    <a:pt x="2129" y="43"/>
                  </a:moveTo>
                  <a:lnTo>
                    <a:pt x="2091" y="43"/>
                  </a:lnTo>
                  <a:lnTo>
                    <a:pt x="2091" y="62"/>
                  </a:lnTo>
                  <a:lnTo>
                    <a:pt x="2129" y="62"/>
                  </a:lnTo>
                  <a:lnTo>
                    <a:pt x="2129" y="43"/>
                  </a:lnTo>
                  <a:moveTo>
                    <a:pt x="2204" y="38"/>
                  </a:moveTo>
                  <a:lnTo>
                    <a:pt x="2166" y="40"/>
                  </a:lnTo>
                  <a:lnTo>
                    <a:pt x="2166" y="59"/>
                  </a:lnTo>
                  <a:lnTo>
                    <a:pt x="2204" y="57"/>
                  </a:lnTo>
                  <a:lnTo>
                    <a:pt x="2204" y="38"/>
                  </a:lnTo>
                  <a:moveTo>
                    <a:pt x="2280" y="36"/>
                  </a:moveTo>
                  <a:lnTo>
                    <a:pt x="2242" y="38"/>
                  </a:lnTo>
                  <a:lnTo>
                    <a:pt x="2242" y="57"/>
                  </a:lnTo>
                  <a:lnTo>
                    <a:pt x="2280" y="55"/>
                  </a:lnTo>
                  <a:lnTo>
                    <a:pt x="2280" y="36"/>
                  </a:lnTo>
                  <a:moveTo>
                    <a:pt x="2356" y="33"/>
                  </a:moveTo>
                  <a:lnTo>
                    <a:pt x="2318" y="33"/>
                  </a:lnTo>
                  <a:lnTo>
                    <a:pt x="2318" y="52"/>
                  </a:lnTo>
                  <a:lnTo>
                    <a:pt x="2356" y="52"/>
                  </a:lnTo>
                  <a:lnTo>
                    <a:pt x="2356" y="33"/>
                  </a:lnTo>
                  <a:moveTo>
                    <a:pt x="2431" y="29"/>
                  </a:moveTo>
                  <a:lnTo>
                    <a:pt x="2393" y="31"/>
                  </a:lnTo>
                  <a:lnTo>
                    <a:pt x="2393" y="50"/>
                  </a:lnTo>
                  <a:lnTo>
                    <a:pt x="2431" y="47"/>
                  </a:lnTo>
                  <a:lnTo>
                    <a:pt x="2431" y="29"/>
                  </a:lnTo>
                  <a:moveTo>
                    <a:pt x="2507" y="26"/>
                  </a:moveTo>
                  <a:lnTo>
                    <a:pt x="2469" y="29"/>
                  </a:lnTo>
                  <a:lnTo>
                    <a:pt x="2469" y="47"/>
                  </a:lnTo>
                  <a:lnTo>
                    <a:pt x="2507" y="45"/>
                  </a:lnTo>
                  <a:lnTo>
                    <a:pt x="2507" y="26"/>
                  </a:lnTo>
                  <a:moveTo>
                    <a:pt x="2583" y="24"/>
                  </a:moveTo>
                  <a:lnTo>
                    <a:pt x="2545" y="24"/>
                  </a:lnTo>
                  <a:lnTo>
                    <a:pt x="2545" y="43"/>
                  </a:lnTo>
                  <a:lnTo>
                    <a:pt x="2583" y="43"/>
                  </a:lnTo>
                  <a:lnTo>
                    <a:pt x="2583" y="24"/>
                  </a:lnTo>
                  <a:moveTo>
                    <a:pt x="2658" y="19"/>
                  </a:moveTo>
                  <a:lnTo>
                    <a:pt x="2620" y="21"/>
                  </a:lnTo>
                  <a:lnTo>
                    <a:pt x="2620" y="40"/>
                  </a:lnTo>
                  <a:lnTo>
                    <a:pt x="2658" y="38"/>
                  </a:lnTo>
                  <a:lnTo>
                    <a:pt x="2658" y="19"/>
                  </a:lnTo>
                  <a:moveTo>
                    <a:pt x="2734" y="17"/>
                  </a:moveTo>
                  <a:lnTo>
                    <a:pt x="2696" y="19"/>
                  </a:lnTo>
                  <a:lnTo>
                    <a:pt x="2696" y="38"/>
                  </a:lnTo>
                  <a:lnTo>
                    <a:pt x="2734" y="36"/>
                  </a:lnTo>
                  <a:lnTo>
                    <a:pt x="2734" y="17"/>
                  </a:lnTo>
                  <a:moveTo>
                    <a:pt x="2810" y="14"/>
                  </a:moveTo>
                  <a:lnTo>
                    <a:pt x="2772" y="14"/>
                  </a:lnTo>
                  <a:lnTo>
                    <a:pt x="2772" y="33"/>
                  </a:lnTo>
                  <a:lnTo>
                    <a:pt x="2810" y="33"/>
                  </a:lnTo>
                  <a:lnTo>
                    <a:pt x="2810" y="14"/>
                  </a:lnTo>
                  <a:moveTo>
                    <a:pt x="2885" y="10"/>
                  </a:moveTo>
                  <a:lnTo>
                    <a:pt x="2847" y="12"/>
                  </a:lnTo>
                  <a:lnTo>
                    <a:pt x="2847" y="31"/>
                  </a:lnTo>
                  <a:lnTo>
                    <a:pt x="2885" y="29"/>
                  </a:lnTo>
                  <a:lnTo>
                    <a:pt x="2885" y="10"/>
                  </a:lnTo>
                  <a:moveTo>
                    <a:pt x="2961" y="7"/>
                  </a:moveTo>
                  <a:lnTo>
                    <a:pt x="2923" y="10"/>
                  </a:lnTo>
                  <a:lnTo>
                    <a:pt x="2923" y="29"/>
                  </a:lnTo>
                  <a:lnTo>
                    <a:pt x="2961" y="26"/>
                  </a:lnTo>
                  <a:lnTo>
                    <a:pt x="2961" y="7"/>
                  </a:lnTo>
                  <a:moveTo>
                    <a:pt x="3034" y="5"/>
                  </a:moveTo>
                  <a:lnTo>
                    <a:pt x="2996" y="5"/>
                  </a:lnTo>
                  <a:lnTo>
                    <a:pt x="2999" y="24"/>
                  </a:lnTo>
                  <a:lnTo>
                    <a:pt x="3037" y="24"/>
                  </a:lnTo>
                  <a:lnTo>
                    <a:pt x="3034" y="5"/>
                  </a:lnTo>
                  <a:moveTo>
                    <a:pt x="3110" y="0"/>
                  </a:moveTo>
                  <a:lnTo>
                    <a:pt x="3072" y="2"/>
                  </a:lnTo>
                  <a:lnTo>
                    <a:pt x="3074" y="21"/>
                  </a:lnTo>
                  <a:lnTo>
                    <a:pt x="3112" y="19"/>
                  </a:lnTo>
                  <a:lnTo>
                    <a:pt x="31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5154722" y="1986433"/>
              <a:ext cx="1933656" cy="1441169"/>
            </a:xfrm>
            <a:custGeom>
              <a:avLst/>
              <a:gdLst>
                <a:gd name="T0" fmla="*/ 31 w 2611"/>
                <a:gd name="T1" fmla="*/ 21 h 1946"/>
                <a:gd name="T2" fmla="*/ 71 w 2611"/>
                <a:gd name="T3" fmla="*/ 85 h 1946"/>
                <a:gd name="T4" fmla="*/ 111 w 2611"/>
                <a:gd name="T5" fmla="*/ 149 h 1946"/>
                <a:gd name="T6" fmla="*/ 154 w 2611"/>
                <a:gd name="T7" fmla="*/ 213 h 1946"/>
                <a:gd name="T8" fmla="*/ 194 w 2611"/>
                <a:gd name="T9" fmla="*/ 276 h 1946"/>
                <a:gd name="T10" fmla="*/ 236 w 2611"/>
                <a:gd name="T11" fmla="*/ 340 h 1946"/>
                <a:gd name="T12" fmla="*/ 277 w 2611"/>
                <a:gd name="T13" fmla="*/ 404 h 1946"/>
                <a:gd name="T14" fmla="*/ 317 w 2611"/>
                <a:gd name="T15" fmla="*/ 466 h 1946"/>
                <a:gd name="T16" fmla="*/ 359 w 2611"/>
                <a:gd name="T17" fmla="*/ 529 h 1946"/>
                <a:gd name="T18" fmla="*/ 400 w 2611"/>
                <a:gd name="T19" fmla="*/ 593 h 1946"/>
                <a:gd name="T20" fmla="*/ 440 w 2611"/>
                <a:gd name="T21" fmla="*/ 657 h 1946"/>
                <a:gd name="T22" fmla="*/ 482 w 2611"/>
                <a:gd name="T23" fmla="*/ 721 h 1946"/>
                <a:gd name="T24" fmla="*/ 523 w 2611"/>
                <a:gd name="T25" fmla="*/ 785 h 1946"/>
                <a:gd name="T26" fmla="*/ 565 w 2611"/>
                <a:gd name="T27" fmla="*/ 849 h 1946"/>
                <a:gd name="T28" fmla="*/ 605 w 2611"/>
                <a:gd name="T29" fmla="*/ 910 h 1946"/>
                <a:gd name="T30" fmla="*/ 646 w 2611"/>
                <a:gd name="T31" fmla="*/ 974 h 1946"/>
                <a:gd name="T32" fmla="*/ 688 w 2611"/>
                <a:gd name="T33" fmla="*/ 1038 h 1946"/>
                <a:gd name="T34" fmla="*/ 728 w 2611"/>
                <a:gd name="T35" fmla="*/ 1102 h 1946"/>
                <a:gd name="T36" fmla="*/ 771 w 2611"/>
                <a:gd name="T37" fmla="*/ 1166 h 1946"/>
                <a:gd name="T38" fmla="*/ 811 w 2611"/>
                <a:gd name="T39" fmla="*/ 1230 h 1946"/>
                <a:gd name="T40" fmla="*/ 851 w 2611"/>
                <a:gd name="T41" fmla="*/ 1293 h 1946"/>
                <a:gd name="T42" fmla="*/ 894 w 2611"/>
                <a:gd name="T43" fmla="*/ 1355 h 1946"/>
                <a:gd name="T44" fmla="*/ 934 w 2611"/>
                <a:gd name="T45" fmla="*/ 1419 h 1946"/>
                <a:gd name="T46" fmla="*/ 974 w 2611"/>
                <a:gd name="T47" fmla="*/ 1483 h 1946"/>
                <a:gd name="T48" fmla="*/ 1017 w 2611"/>
                <a:gd name="T49" fmla="*/ 1547 h 1946"/>
                <a:gd name="T50" fmla="*/ 1057 w 2611"/>
                <a:gd name="T51" fmla="*/ 1610 h 1946"/>
                <a:gd name="T52" fmla="*/ 1100 w 2611"/>
                <a:gd name="T53" fmla="*/ 1674 h 1946"/>
                <a:gd name="T54" fmla="*/ 1140 w 2611"/>
                <a:gd name="T55" fmla="*/ 1738 h 1946"/>
                <a:gd name="T56" fmla="*/ 1180 w 2611"/>
                <a:gd name="T57" fmla="*/ 1802 h 1946"/>
                <a:gd name="T58" fmla="*/ 1223 w 2611"/>
                <a:gd name="T59" fmla="*/ 1863 h 1946"/>
                <a:gd name="T60" fmla="*/ 1241 w 2611"/>
                <a:gd name="T61" fmla="*/ 1897 h 1946"/>
                <a:gd name="T62" fmla="*/ 1291 w 2611"/>
                <a:gd name="T63" fmla="*/ 1859 h 1946"/>
                <a:gd name="T64" fmla="*/ 1334 w 2611"/>
                <a:gd name="T65" fmla="*/ 1797 h 1946"/>
                <a:gd name="T66" fmla="*/ 1379 w 2611"/>
                <a:gd name="T67" fmla="*/ 1736 h 1946"/>
                <a:gd name="T68" fmla="*/ 1421 w 2611"/>
                <a:gd name="T69" fmla="*/ 1674 h 1946"/>
                <a:gd name="T70" fmla="*/ 1466 w 2611"/>
                <a:gd name="T71" fmla="*/ 1610 h 1946"/>
                <a:gd name="T72" fmla="*/ 1509 w 2611"/>
                <a:gd name="T73" fmla="*/ 1549 h 1946"/>
                <a:gd name="T74" fmla="*/ 1551 w 2611"/>
                <a:gd name="T75" fmla="*/ 1487 h 1946"/>
                <a:gd name="T76" fmla="*/ 1596 w 2611"/>
                <a:gd name="T77" fmla="*/ 1426 h 1946"/>
                <a:gd name="T78" fmla="*/ 1639 w 2611"/>
                <a:gd name="T79" fmla="*/ 1364 h 1946"/>
                <a:gd name="T80" fmla="*/ 1681 w 2611"/>
                <a:gd name="T81" fmla="*/ 1301 h 1946"/>
                <a:gd name="T82" fmla="*/ 1726 w 2611"/>
                <a:gd name="T83" fmla="*/ 1239 h 1946"/>
                <a:gd name="T84" fmla="*/ 1769 w 2611"/>
                <a:gd name="T85" fmla="*/ 1178 h 1946"/>
                <a:gd name="T86" fmla="*/ 1814 w 2611"/>
                <a:gd name="T87" fmla="*/ 1116 h 1946"/>
                <a:gd name="T88" fmla="*/ 1856 w 2611"/>
                <a:gd name="T89" fmla="*/ 1055 h 1946"/>
                <a:gd name="T90" fmla="*/ 1899 w 2611"/>
                <a:gd name="T91" fmla="*/ 991 h 1946"/>
                <a:gd name="T92" fmla="*/ 1944 w 2611"/>
                <a:gd name="T93" fmla="*/ 929 h 1946"/>
                <a:gd name="T94" fmla="*/ 1986 w 2611"/>
                <a:gd name="T95" fmla="*/ 868 h 1946"/>
                <a:gd name="T96" fmla="*/ 2029 w 2611"/>
                <a:gd name="T97" fmla="*/ 806 h 1946"/>
                <a:gd name="T98" fmla="*/ 2074 w 2611"/>
                <a:gd name="T99" fmla="*/ 745 h 1946"/>
                <a:gd name="T100" fmla="*/ 2116 w 2611"/>
                <a:gd name="T101" fmla="*/ 681 h 1946"/>
                <a:gd name="T102" fmla="*/ 2161 w 2611"/>
                <a:gd name="T103" fmla="*/ 619 h 1946"/>
                <a:gd name="T104" fmla="*/ 2204 w 2611"/>
                <a:gd name="T105" fmla="*/ 558 h 1946"/>
                <a:gd name="T106" fmla="*/ 2246 w 2611"/>
                <a:gd name="T107" fmla="*/ 496 h 1946"/>
                <a:gd name="T108" fmla="*/ 2291 w 2611"/>
                <a:gd name="T109" fmla="*/ 435 h 1946"/>
                <a:gd name="T110" fmla="*/ 2334 w 2611"/>
                <a:gd name="T111" fmla="*/ 371 h 1946"/>
                <a:gd name="T112" fmla="*/ 2379 w 2611"/>
                <a:gd name="T113" fmla="*/ 310 h 1946"/>
                <a:gd name="T114" fmla="*/ 2421 w 2611"/>
                <a:gd name="T115" fmla="*/ 248 h 1946"/>
                <a:gd name="T116" fmla="*/ 2464 w 2611"/>
                <a:gd name="T117" fmla="*/ 187 h 1946"/>
                <a:gd name="T118" fmla="*/ 2509 w 2611"/>
                <a:gd name="T119" fmla="*/ 125 h 1946"/>
                <a:gd name="T120" fmla="*/ 2552 w 2611"/>
                <a:gd name="T121" fmla="*/ 61 h 1946"/>
                <a:gd name="T122" fmla="*/ 2594 w 2611"/>
                <a:gd name="T123" fmla="*/ 0 h 1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11" h="1946">
                  <a:moveTo>
                    <a:pt x="31" y="21"/>
                  </a:moveTo>
                  <a:lnTo>
                    <a:pt x="16" y="0"/>
                  </a:lnTo>
                  <a:lnTo>
                    <a:pt x="0" y="12"/>
                  </a:lnTo>
                  <a:lnTo>
                    <a:pt x="14" y="33"/>
                  </a:lnTo>
                  <a:lnTo>
                    <a:pt x="31" y="21"/>
                  </a:lnTo>
                  <a:close/>
                  <a:moveTo>
                    <a:pt x="71" y="85"/>
                  </a:moveTo>
                  <a:lnTo>
                    <a:pt x="50" y="54"/>
                  </a:lnTo>
                  <a:lnTo>
                    <a:pt x="35" y="64"/>
                  </a:lnTo>
                  <a:lnTo>
                    <a:pt x="54" y="97"/>
                  </a:lnTo>
                  <a:lnTo>
                    <a:pt x="71" y="85"/>
                  </a:lnTo>
                  <a:close/>
                  <a:moveTo>
                    <a:pt x="111" y="149"/>
                  </a:moveTo>
                  <a:lnTo>
                    <a:pt x="92" y="118"/>
                  </a:lnTo>
                  <a:lnTo>
                    <a:pt x="76" y="127"/>
                  </a:lnTo>
                  <a:lnTo>
                    <a:pt x="97" y="158"/>
                  </a:lnTo>
                  <a:lnTo>
                    <a:pt x="111" y="149"/>
                  </a:lnTo>
                  <a:close/>
                  <a:moveTo>
                    <a:pt x="154" y="213"/>
                  </a:moveTo>
                  <a:lnTo>
                    <a:pt x="132" y="179"/>
                  </a:lnTo>
                  <a:lnTo>
                    <a:pt x="116" y="191"/>
                  </a:lnTo>
                  <a:lnTo>
                    <a:pt x="137" y="222"/>
                  </a:lnTo>
                  <a:lnTo>
                    <a:pt x="154" y="213"/>
                  </a:lnTo>
                  <a:close/>
                  <a:moveTo>
                    <a:pt x="194" y="276"/>
                  </a:moveTo>
                  <a:lnTo>
                    <a:pt x="173" y="243"/>
                  </a:lnTo>
                  <a:lnTo>
                    <a:pt x="158" y="255"/>
                  </a:lnTo>
                  <a:lnTo>
                    <a:pt x="177" y="286"/>
                  </a:lnTo>
                  <a:lnTo>
                    <a:pt x="194" y="276"/>
                  </a:lnTo>
                  <a:close/>
                  <a:moveTo>
                    <a:pt x="236" y="340"/>
                  </a:moveTo>
                  <a:lnTo>
                    <a:pt x="215" y="307"/>
                  </a:lnTo>
                  <a:lnTo>
                    <a:pt x="199" y="319"/>
                  </a:lnTo>
                  <a:lnTo>
                    <a:pt x="220" y="350"/>
                  </a:lnTo>
                  <a:lnTo>
                    <a:pt x="236" y="340"/>
                  </a:lnTo>
                  <a:close/>
                  <a:moveTo>
                    <a:pt x="277" y="404"/>
                  </a:moveTo>
                  <a:lnTo>
                    <a:pt x="255" y="371"/>
                  </a:lnTo>
                  <a:lnTo>
                    <a:pt x="241" y="380"/>
                  </a:lnTo>
                  <a:lnTo>
                    <a:pt x="260" y="414"/>
                  </a:lnTo>
                  <a:lnTo>
                    <a:pt x="277" y="404"/>
                  </a:lnTo>
                  <a:close/>
                  <a:moveTo>
                    <a:pt x="317" y="466"/>
                  </a:moveTo>
                  <a:lnTo>
                    <a:pt x="298" y="435"/>
                  </a:lnTo>
                  <a:lnTo>
                    <a:pt x="281" y="444"/>
                  </a:lnTo>
                  <a:lnTo>
                    <a:pt x="303" y="477"/>
                  </a:lnTo>
                  <a:lnTo>
                    <a:pt x="317" y="466"/>
                  </a:lnTo>
                  <a:close/>
                  <a:moveTo>
                    <a:pt x="359" y="529"/>
                  </a:moveTo>
                  <a:lnTo>
                    <a:pt x="338" y="499"/>
                  </a:lnTo>
                  <a:lnTo>
                    <a:pt x="322" y="508"/>
                  </a:lnTo>
                  <a:lnTo>
                    <a:pt x="343" y="541"/>
                  </a:lnTo>
                  <a:lnTo>
                    <a:pt x="359" y="529"/>
                  </a:lnTo>
                  <a:close/>
                  <a:moveTo>
                    <a:pt x="400" y="593"/>
                  </a:moveTo>
                  <a:lnTo>
                    <a:pt x="378" y="563"/>
                  </a:lnTo>
                  <a:lnTo>
                    <a:pt x="364" y="572"/>
                  </a:lnTo>
                  <a:lnTo>
                    <a:pt x="383" y="603"/>
                  </a:lnTo>
                  <a:lnTo>
                    <a:pt x="400" y="593"/>
                  </a:lnTo>
                  <a:close/>
                  <a:moveTo>
                    <a:pt x="440" y="657"/>
                  </a:moveTo>
                  <a:lnTo>
                    <a:pt x="421" y="626"/>
                  </a:lnTo>
                  <a:lnTo>
                    <a:pt x="404" y="636"/>
                  </a:lnTo>
                  <a:lnTo>
                    <a:pt x="426" y="667"/>
                  </a:lnTo>
                  <a:lnTo>
                    <a:pt x="440" y="657"/>
                  </a:lnTo>
                  <a:close/>
                  <a:moveTo>
                    <a:pt x="482" y="721"/>
                  </a:moveTo>
                  <a:lnTo>
                    <a:pt x="461" y="688"/>
                  </a:lnTo>
                  <a:lnTo>
                    <a:pt x="445" y="700"/>
                  </a:lnTo>
                  <a:lnTo>
                    <a:pt x="466" y="731"/>
                  </a:lnTo>
                  <a:lnTo>
                    <a:pt x="482" y="721"/>
                  </a:lnTo>
                  <a:close/>
                  <a:moveTo>
                    <a:pt x="523" y="785"/>
                  </a:moveTo>
                  <a:lnTo>
                    <a:pt x="504" y="752"/>
                  </a:lnTo>
                  <a:lnTo>
                    <a:pt x="487" y="764"/>
                  </a:lnTo>
                  <a:lnTo>
                    <a:pt x="508" y="794"/>
                  </a:lnTo>
                  <a:lnTo>
                    <a:pt x="523" y="785"/>
                  </a:lnTo>
                  <a:close/>
                  <a:moveTo>
                    <a:pt x="565" y="849"/>
                  </a:moveTo>
                  <a:lnTo>
                    <a:pt x="544" y="816"/>
                  </a:lnTo>
                  <a:lnTo>
                    <a:pt x="527" y="825"/>
                  </a:lnTo>
                  <a:lnTo>
                    <a:pt x="549" y="858"/>
                  </a:lnTo>
                  <a:lnTo>
                    <a:pt x="565" y="849"/>
                  </a:lnTo>
                  <a:close/>
                  <a:moveTo>
                    <a:pt x="605" y="910"/>
                  </a:moveTo>
                  <a:lnTo>
                    <a:pt x="584" y="880"/>
                  </a:lnTo>
                  <a:lnTo>
                    <a:pt x="570" y="889"/>
                  </a:lnTo>
                  <a:lnTo>
                    <a:pt x="589" y="922"/>
                  </a:lnTo>
                  <a:lnTo>
                    <a:pt x="605" y="910"/>
                  </a:lnTo>
                  <a:close/>
                  <a:moveTo>
                    <a:pt x="646" y="974"/>
                  </a:moveTo>
                  <a:lnTo>
                    <a:pt x="627" y="943"/>
                  </a:lnTo>
                  <a:lnTo>
                    <a:pt x="610" y="953"/>
                  </a:lnTo>
                  <a:lnTo>
                    <a:pt x="631" y="986"/>
                  </a:lnTo>
                  <a:lnTo>
                    <a:pt x="646" y="974"/>
                  </a:lnTo>
                  <a:close/>
                  <a:moveTo>
                    <a:pt x="688" y="1038"/>
                  </a:moveTo>
                  <a:lnTo>
                    <a:pt x="667" y="1007"/>
                  </a:lnTo>
                  <a:lnTo>
                    <a:pt x="650" y="1017"/>
                  </a:lnTo>
                  <a:lnTo>
                    <a:pt x="672" y="1050"/>
                  </a:lnTo>
                  <a:lnTo>
                    <a:pt x="688" y="1038"/>
                  </a:lnTo>
                  <a:close/>
                  <a:moveTo>
                    <a:pt x="728" y="1102"/>
                  </a:moveTo>
                  <a:lnTo>
                    <a:pt x="707" y="1071"/>
                  </a:lnTo>
                  <a:lnTo>
                    <a:pt x="693" y="1081"/>
                  </a:lnTo>
                  <a:lnTo>
                    <a:pt x="712" y="1111"/>
                  </a:lnTo>
                  <a:lnTo>
                    <a:pt x="728" y="1102"/>
                  </a:lnTo>
                  <a:close/>
                  <a:moveTo>
                    <a:pt x="771" y="1166"/>
                  </a:moveTo>
                  <a:lnTo>
                    <a:pt x="750" y="1133"/>
                  </a:lnTo>
                  <a:lnTo>
                    <a:pt x="733" y="1144"/>
                  </a:lnTo>
                  <a:lnTo>
                    <a:pt x="754" y="1175"/>
                  </a:lnTo>
                  <a:lnTo>
                    <a:pt x="771" y="1166"/>
                  </a:lnTo>
                  <a:close/>
                  <a:moveTo>
                    <a:pt x="811" y="1230"/>
                  </a:moveTo>
                  <a:lnTo>
                    <a:pt x="790" y="1196"/>
                  </a:lnTo>
                  <a:lnTo>
                    <a:pt x="776" y="1208"/>
                  </a:lnTo>
                  <a:lnTo>
                    <a:pt x="794" y="1239"/>
                  </a:lnTo>
                  <a:lnTo>
                    <a:pt x="811" y="1230"/>
                  </a:lnTo>
                  <a:close/>
                  <a:moveTo>
                    <a:pt x="851" y="1293"/>
                  </a:moveTo>
                  <a:lnTo>
                    <a:pt x="832" y="1260"/>
                  </a:lnTo>
                  <a:lnTo>
                    <a:pt x="816" y="1272"/>
                  </a:lnTo>
                  <a:lnTo>
                    <a:pt x="837" y="1303"/>
                  </a:lnTo>
                  <a:lnTo>
                    <a:pt x="851" y="1293"/>
                  </a:lnTo>
                  <a:close/>
                  <a:moveTo>
                    <a:pt x="894" y="1355"/>
                  </a:moveTo>
                  <a:lnTo>
                    <a:pt x="873" y="1324"/>
                  </a:lnTo>
                  <a:lnTo>
                    <a:pt x="856" y="1334"/>
                  </a:lnTo>
                  <a:lnTo>
                    <a:pt x="877" y="1367"/>
                  </a:lnTo>
                  <a:lnTo>
                    <a:pt x="894" y="1355"/>
                  </a:lnTo>
                  <a:close/>
                  <a:moveTo>
                    <a:pt x="934" y="1419"/>
                  </a:moveTo>
                  <a:lnTo>
                    <a:pt x="913" y="1388"/>
                  </a:lnTo>
                  <a:lnTo>
                    <a:pt x="899" y="1398"/>
                  </a:lnTo>
                  <a:lnTo>
                    <a:pt x="917" y="1431"/>
                  </a:lnTo>
                  <a:lnTo>
                    <a:pt x="934" y="1419"/>
                  </a:lnTo>
                  <a:close/>
                  <a:moveTo>
                    <a:pt x="974" y="1483"/>
                  </a:moveTo>
                  <a:lnTo>
                    <a:pt x="955" y="1452"/>
                  </a:lnTo>
                  <a:lnTo>
                    <a:pt x="939" y="1461"/>
                  </a:lnTo>
                  <a:lnTo>
                    <a:pt x="960" y="1494"/>
                  </a:lnTo>
                  <a:lnTo>
                    <a:pt x="974" y="1483"/>
                  </a:lnTo>
                  <a:close/>
                  <a:moveTo>
                    <a:pt x="1017" y="1547"/>
                  </a:moveTo>
                  <a:lnTo>
                    <a:pt x="995" y="1516"/>
                  </a:lnTo>
                  <a:lnTo>
                    <a:pt x="979" y="1525"/>
                  </a:lnTo>
                  <a:lnTo>
                    <a:pt x="1000" y="1556"/>
                  </a:lnTo>
                  <a:lnTo>
                    <a:pt x="1017" y="1547"/>
                  </a:lnTo>
                  <a:close/>
                  <a:moveTo>
                    <a:pt x="1057" y="1610"/>
                  </a:moveTo>
                  <a:lnTo>
                    <a:pt x="1038" y="1580"/>
                  </a:lnTo>
                  <a:lnTo>
                    <a:pt x="1022" y="1589"/>
                  </a:lnTo>
                  <a:lnTo>
                    <a:pt x="1043" y="1620"/>
                  </a:lnTo>
                  <a:lnTo>
                    <a:pt x="1057" y="1610"/>
                  </a:lnTo>
                  <a:close/>
                  <a:moveTo>
                    <a:pt x="1100" y="1674"/>
                  </a:moveTo>
                  <a:lnTo>
                    <a:pt x="1078" y="1641"/>
                  </a:lnTo>
                  <a:lnTo>
                    <a:pt x="1062" y="1653"/>
                  </a:lnTo>
                  <a:lnTo>
                    <a:pt x="1083" y="1684"/>
                  </a:lnTo>
                  <a:lnTo>
                    <a:pt x="1100" y="1674"/>
                  </a:lnTo>
                  <a:close/>
                  <a:moveTo>
                    <a:pt x="1140" y="1738"/>
                  </a:moveTo>
                  <a:lnTo>
                    <a:pt x="1118" y="1705"/>
                  </a:lnTo>
                  <a:lnTo>
                    <a:pt x="1104" y="1717"/>
                  </a:lnTo>
                  <a:lnTo>
                    <a:pt x="1123" y="1748"/>
                  </a:lnTo>
                  <a:lnTo>
                    <a:pt x="1140" y="1738"/>
                  </a:lnTo>
                  <a:close/>
                  <a:moveTo>
                    <a:pt x="1180" y="1802"/>
                  </a:moveTo>
                  <a:lnTo>
                    <a:pt x="1161" y="1769"/>
                  </a:lnTo>
                  <a:lnTo>
                    <a:pt x="1144" y="1778"/>
                  </a:lnTo>
                  <a:lnTo>
                    <a:pt x="1166" y="1811"/>
                  </a:lnTo>
                  <a:lnTo>
                    <a:pt x="1180" y="1802"/>
                  </a:lnTo>
                  <a:close/>
                  <a:moveTo>
                    <a:pt x="1223" y="1863"/>
                  </a:moveTo>
                  <a:lnTo>
                    <a:pt x="1201" y="1833"/>
                  </a:lnTo>
                  <a:lnTo>
                    <a:pt x="1185" y="1842"/>
                  </a:lnTo>
                  <a:lnTo>
                    <a:pt x="1206" y="1875"/>
                  </a:lnTo>
                  <a:lnTo>
                    <a:pt x="1223" y="1863"/>
                  </a:lnTo>
                  <a:close/>
                  <a:moveTo>
                    <a:pt x="1249" y="1920"/>
                  </a:moveTo>
                  <a:lnTo>
                    <a:pt x="1246" y="1925"/>
                  </a:lnTo>
                  <a:lnTo>
                    <a:pt x="1253" y="1930"/>
                  </a:lnTo>
                  <a:lnTo>
                    <a:pt x="1260" y="1925"/>
                  </a:lnTo>
                  <a:lnTo>
                    <a:pt x="1241" y="1897"/>
                  </a:lnTo>
                  <a:lnTo>
                    <a:pt x="1227" y="1906"/>
                  </a:lnTo>
                  <a:lnTo>
                    <a:pt x="1253" y="1946"/>
                  </a:lnTo>
                  <a:lnTo>
                    <a:pt x="1263" y="1932"/>
                  </a:lnTo>
                  <a:lnTo>
                    <a:pt x="1249" y="1920"/>
                  </a:lnTo>
                  <a:close/>
                  <a:moveTo>
                    <a:pt x="1291" y="1859"/>
                  </a:moveTo>
                  <a:lnTo>
                    <a:pt x="1270" y="1889"/>
                  </a:lnTo>
                  <a:lnTo>
                    <a:pt x="1284" y="1901"/>
                  </a:lnTo>
                  <a:lnTo>
                    <a:pt x="1308" y="1871"/>
                  </a:lnTo>
                  <a:lnTo>
                    <a:pt x="1291" y="1859"/>
                  </a:lnTo>
                  <a:close/>
                  <a:moveTo>
                    <a:pt x="1334" y="1797"/>
                  </a:moveTo>
                  <a:lnTo>
                    <a:pt x="1312" y="1828"/>
                  </a:lnTo>
                  <a:lnTo>
                    <a:pt x="1329" y="1840"/>
                  </a:lnTo>
                  <a:lnTo>
                    <a:pt x="1350" y="1809"/>
                  </a:lnTo>
                  <a:lnTo>
                    <a:pt x="1334" y="1797"/>
                  </a:lnTo>
                  <a:close/>
                  <a:moveTo>
                    <a:pt x="1379" y="1736"/>
                  </a:moveTo>
                  <a:lnTo>
                    <a:pt x="1357" y="1766"/>
                  </a:lnTo>
                  <a:lnTo>
                    <a:pt x="1371" y="1776"/>
                  </a:lnTo>
                  <a:lnTo>
                    <a:pt x="1393" y="1745"/>
                  </a:lnTo>
                  <a:lnTo>
                    <a:pt x="1379" y="1736"/>
                  </a:lnTo>
                  <a:close/>
                  <a:moveTo>
                    <a:pt x="1421" y="1674"/>
                  </a:moveTo>
                  <a:lnTo>
                    <a:pt x="1400" y="1705"/>
                  </a:lnTo>
                  <a:lnTo>
                    <a:pt x="1414" y="1714"/>
                  </a:lnTo>
                  <a:lnTo>
                    <a:pt x="1438" y="1684"/>
                  </a:lnTo>
                  <a:lnTo>
                    <a:pt x="1421" y="1674"/>
                  </a:lnTo>
                  <a:close/>
                  <a:moveTo>
                    <a:pt x="1466" y="1610"/>
                  </a:moveTo>
                  <a:lnTo>
                    <a:pt x="1442" y="1641"/>
                  </a:lnTo>
                  <a:lnTo>
                    <a:pt x="1459" y="1653"/>
                  </a:lnTo>
                  <a:lnTo>
                    <a:pt x="1480" y="1622"/>
                  </a:lnTo>
                  <a:lnTo>
                    <a:pt x="1466" y="1610"/>
                  </a:lnTo>
                  <a:close/>
                  <a:moveTo>
                    <a:pt x="1509" y="1549"/>
                  </a:moveTo>
                  <a:lnTo>
                    <a:pt x="1487" y="1580"/>
                  </a:lnTo>
                  <a:lnTo>
                    <a:pt x="1502" y="1591"/>
                  </a:lnTo>
                  <a:lnTo>
                    <a:pt x="1523" y="1561"/>
                  </a:lnTo>
                  <a:lnTo>
                    <a:pt x="1509" y="1549"/>
                  </a:lnTo>
                  <a:close/>
                  <a:moveTo>
                    <a:pt x="1551" y="1487"/>
                  </a:moveTo>
                  <a:lnTo>
                    <a:pt x="1530" y="1518"/>
                  </a:lnTo>
                  <a:lnTo>
                    <a:pt x="1546" y="1530"/>
                  </a:lnTo>
                  <a:lnTo>
                    <a:pt x="1568" y="1499"/>
                  </a:lnTo>
                  <a:lnTo>
                    <a:pt x="1551" y="1487"/>
                  </a:lnTo>
                  <a:close/>
                  <a:moveTo>
                    <a:pt x="1596" y="1426"/>
                  </a:moveTo>
                  <a:lnTo>
                    <a:pt x="1573" y="1457"/>
                  </a:lnTo>
                  <a:lnTo>
                    <a:pt x="1589" y="1466"/>
                  </a:lnTo>
                  <a:lnTo>
                    <a:pt x="1610" y="1435"/>
                  </a:lnTo>
                  <a:lnTo>
                    <a:pt x="1596" y="1426"/>
                  </a:lnTo>
                  <a:close/>
                  <a:moveTo>
                    <a:pt x="1639" y="1364"/>
                  </a:moveTo>
                  <a:lnTo>
                    <a:pt x="1617" y="1395"/>
                  </a:lnTo>
                  <a:lnTo>
                    <a:pt x="1632" y="1405"/>
                  </a:lnTo>
                  <a:lnTo>
                    <a:pt x="1655" y="1374"/>
                  </a:lnTo>
                  <a:lnTo>
                    <a:pt x="1639" y="1364"/>
                  </a:lnTo>
                  <a:close/>
                  <a:moveTo>
                    <a:pt x="1681" y="1301"/>
                  </a:moveTo>
                  <a:lnTo>
                    <a:pt x="1660" y="1331"/>
                  </a:lnTo>
                  <a:lnTo>
                    <a:pt x="1677" y="1343"/>
                  </a:lnTo>
                  <a:lnTo>
                    <a:pt x="1698" y="1312"/>
                  </a:lnTo>
                  <a:lnTo>
                    <a:pt x="1681" y="1301"/>
                  </a:lnTo>
                  <a:close/>
                  <a:moveTo>
                    <a:pt x="1726" y="1239"/>
                  </a:moveTo>
                  <a:lnTo>
                    <a:pt x="1705" y="1270"/>
                  </a:lnTo>
                  <a:lnTo>
                    <a:pt x="1719" y="1282"/>
                  </a:lnTo>
                  <a:lnTo>
                    <a:pt x="1740" y="1251"/>
                  </a:lnTo>
                  <a:lnTo>
                    <a:pt x="1726" y="1239"/>
                  </a:lnTo>
                  <a:close/>
                  <a:moveTo>
                    <a:pt x="1769" y="1178"/>
                  </a:moveTo>
                  <a:lnTo>
                    <a:pt x="1747" y="1208"/>
                  </a:lnTo>
                  <a:lnTo>
                    <a:pt x="1764" y="1220"/>
                  </a:lnTo>
                  <a:lnTo>
                    <a:pt x="1785" y="1189"/>
                  </a:lnTo>
                  <a:lnTo>
                    <a:pt x="1769" y="1178"/>
                  </a:lnTo>
                  <a:close/>
                  <a:moveTo>
                    <a:pt x="1814" y="1116"/>
                  </a:moveTo>
                  <a:lnTo>
                    <a:pt x="1790" y="1147"/>
                  </a:lnTo>
                  <a:lnTo>
                    <a:pt x="1807" y="1156"/>
                  </a:lnTo>
                  <a:lnTo>
                    <a:pt x="1828" y="1126"/>
                  </a:lnTo>
                  <a:lnTo>
                    <a:pt x="1814" y="1116"/>
                  </a:lnTo>
                  <a:close/>
                  <a:moveTo>
                    <a:pt x="1856" y="1055"/>
                  </a:moveTo>
                  <a:lnTo>
                    <a:pt x="1835" y="1085"/>
                  </a:lnTo>
                  <a:lnTo>
                    <a:pt x="1849" y="1095"/>
                  </a:lnTo>
                  <a:lnTo>
                    <a:pt x="1873" y="1064"/>
                  </a:lnTo>
                  <a:lnTo>
                    <a:pt x="1856" y="1055"/>
                  </a:lnTo>
                  <a:close/>
                  <a:moveTo>
                    <a:pt x="1899" y="991"/>
                  </a:moveTo>
                  <a:lnTo>
                    <a:pt x="1878" y="1021"/>
                  </a:lnTo>
                  <a:lnTo>
                    <a:pt x="1894" y="1033"/>
                  </a:lnTo>
                  <a:lnTo>
                    <a:pt x="1915" y="1003"/>
                  </a:lnTo>
                  <a:lnTo>
                    <a:pt x="1899" y="991"/>
                  </a:lnTo>
                  <a:close/>
                  <a:moveTo>
                    <a:pt x="1944" y="929"/>
                  </a:moveTo>
                  <a:lnTo>
                    <a:pt x="1922" y="960"/>
                  </a:lnTo>
                  <a:lnTo>
                    <a:pt x="1937" y="972"/>
                  </a:lnTo>
                  <a:lnTo>
                    <a:pt x="1958" y="941"/>
                  </a:lnTo>
                  <a:lnTo>
                    <a:pt x="1944" y="929"/>
                  </a:lnTo>
                  <a:close/>
                  <a:moveTo>
                    <a:pt x="1986" y="868"/>
                  </a:moveTo>
                  <a:lnTo>
                    <a:pt x="1965" y="898"/>
                  </a:lnTo>
                  <a:lnTo>
                    <a:pt x="1979" y="910"/>
                  </a:lnTo>
                  <a:lnTo>
                    <a:pt x="2003" y="880"/>
                  </a:lnTo>
                  <a:lnTo>
                    <a:pt x="1986" y="868"/>
                  </a:lnTo>
                  <a:close/>
                  <a:moveTo>
                    <a:pt x="2029" y="806"/>
                  </a:moveTo>
                  <a:lnTo>
                    <a:pt x="2008" y="837"/>
                  </a:lnTo>
                  <a:lnTo>
                    <a:pt x="2024" y="849"/>
                  </a:lnTo>
                  <a:lnTo>
                    <a:pt x="2045" y="816"/>
                  </a:lnTo>
                  <a:lnTo>
                    <a:pt x="2029" y="806"/>
                  </a:lnTo>
                  <a:close/>
                  <a:moveTo>
                    <a:pt x="2074" y="745"/>
                  </a:moveTo>
                  <a:lnTo>
                    <a:pt x="2053" y="775"/>
                  </a:lnTo>
                  <a:lnTo>
                    <a:pt x="2067" y="785"/>
                  </a:lnTo>
                  <a:lnTo>
                    <a:pt x="2088" y="754"/>
                  </a:lnTo>
                  <a:lnTo>
                    <a:pt x="2074" y="745"/>
                  </a:lnTo>
                  <a:close/>
                  <a:moveTo>
                    <a:pt x="2116" y="681"/>
                  </a:moveTo>
                  <a:lnTo>
                    <a:pt x="2095" y="714"/>
                  </a:lnTo>
                  <a:lnTo>
                    <a:pt x="2112" y="723"/>
                  </a:lnTo>
                  <a:lnTo>
                    <a:pt x="2133" y="693"/>
                  </a:lnTo>
                  <a:lnTo>
                    <a:pt x="2116" y="681"/>
                  </a:lnTo>
                  <a:close/>
                  <a:moveTo>
                    <a:pt x="2161" y="619"/>
                  </a:moveTo>
                  <a:lnTo>
                    <a:pt x="2138" y="650"/>
                  </a:lnTo>
                  <a:lnTo>
                    <a:pt x="2154" y="662"/>
                  </a:lnTo>
                  <a:lnTo>
                    <a:pt x="2176" y="631"/>
                  </a:lnTo>
                  <a:lnTo>
                    <a:pt x="2161" y="619"/>
                  </a:lnTo>
                  <a:close/>
                  <a:moveTo>
                    <a:pt x="2204" y="558"/>
                  </a:moveTo>
                  <a:lnTo>
                    <a:pt x="2183" y="589"/>
                  </a:lnTo>
                  <a:lnTo>
                    <a:pt x="2197" y="600"/>
                  </a:lnTo>
                  <a:lnTo>
                    <a:pt x="2220" y="570"/>
                  </a:lnTo>
                  <a:lnTo>
                    <a:pt x="2204" y="558"/>
                  </a:lnTo>
                  <a:close/>
                  <a:moveTo>
                    <a:pt x="2246" y="496"/>
                  </a:moveTo>
                  <a:lnTo>
                    <a:pt x="2225" y="527"/>
                  </a:lnTo>
                  <a:lnTo>
                    <a:pt x="2242" y="539"/>
                  </a:lnTo>
                  <a:lnTo>
                    <a:pt x="2263" y="506"/>
                  </a:lnTo>
                  <a:lnTo>
                    <a:pt x="2246" y="496"/>
                  </a:lnTo>
                  <a:close/>
                  <a:moveTo>
                    <a:pt x="2291" y="435"/>
                  </a:moveTo>
                  <a:lnTo>
                    <a:pt x="2270" y="466"/>
                  </a:lnTo>
                  <a:lnTo>
                    <a:pt x="2284" y="475"/>
                  </a:lnTo>
                  <a:lnTo>
                    <a:pt x="2306" y="444"/>
                  </a:lnTo>
                  <a:lnTo>
                    <a:pt x="2291" y="435"/>
                  </a:lnTo>
                  <a:close/>
                  <a:moveTo>
                    <a:pt x="2334" y="371"/>
                  </a:moveTo>
                  <a:lnTo>
                    <a:pt x="2313" y="404"/>
                  </a:lnTo>
                  <a:lnTo>
                    <a:pt x="2329" y="414"/>
                  </a:lnTo>
                  <a:lnTo>
                    <a:pt x="2351" y="383"/>
                  </a:lnTo>
                  <a:lnTo>
                    <a:pt x="2334" y="371"/>
                  </a:lnTo>
                  <a:close/>
                  <a:moveTo>
                    <a:pt x="2379" y="310"/>
                  </a:moveTo>
                  <a:lnTo>
                    <a:pt x="2355" y="340"/>
                  </a:lnTo>
                  <a:lnTo>
                    <a:pt x="2372" y="352"/>
                  </a:lnTo>
                  <a:lnTo>
                    <a:pt x="2393" y="321"/>
                  </a:lnTo>
                  <a:lnTo>
                    <a:pt x="2379" y="310"/>
                  </a:lnTo>
                  <a:close/>
                  <a:moveTo>
                    <a:pt x="2421" y="248"/>
                  </a:moveTo>
                  <a:lnTo>
                    <a:pt x="2400" y="279"/>
                  </a:lnTo>
                  <a:lnTo>
                    <a:pt x="2414" y="291"/>
                  </a:lnTo>
                  <a:lnTo>
                    <a:pt x="2436" y="260"/>
                  </a:lnTo>
                  <a:lnTo>
                    <a:pt x="2421" y="248"/>
                  </a:lnTo>
                  <a:close/>
                  <a:moveTo>
                    <a:pt x="2464" y="187"/>
                  </a:moveTo>
                  <a:lnTo>
                    <a:pt x="2443" y="217"/>
                  </a:lnTo>
                  <a:lnTo>
                    <a:pt x="2459" y="229"/>
                  </a:lnTo>
                  <a:lnTo>
                    <a:pt x="2481" y="196"/>
                  </a:lnTo>
                  <a:lnTo>
                    <a:pt x="2464" y="187"/>
                  </a:lnTo>
                  <a:close/>
                  <a:moveTo>
                    <a:pt x="2509" y="125"/>
                  </a:moveTo>
                  <a:lnTo>
                    <a:pt x="2488" y="156"/>
                  </a:lnTo>
                  <a:lnTo>
                    <a:pt x="2502" y="165"/>
                  </a:lnTo>
                  <a:lnTo>
                    <a:pt x="2523" y="135"/>
                  </a:lnTo>
                  <a:lnTo>
                    <a:pt x="2509" y="125"/>
                  </a:lnTo>
                  <a:close/>
                  <a:moveTo>
                    <a:pt x="2552" y="61"/>
                  </a:moveTo>
                  <a:lnTo>
                    <a:pt x="2530" y="94"/>
                  </a:lnTo>
                  <a:lnTo>
                    <a:pt x="2544" y="104"/>
                  </a:lnTo>
                  <a:lnTo>
                    <a:pt x="2568" y="73"/>
                  </a:lnTo>
                  <a:lnTo>
                    <a:pt x="2552" y="61"/>
                  </a:lnTo>
                  <a:close/>
                  <a:moveTo>
                    <a:pt x="2594" y="0"/>
                  </a:moveTo>
                  <a:lnTo>
                    <a:pt x="2573" y="30"/>
                  </a:lnTo>
                  <a:lnTo>
                    <a:pt x="2589" y="42"/>
                  </a:lnTo>
                  <a:lnTo>
                    <a:pt x="2611" y="12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5163609" y="2684800"/>
              <a:ext cx="1886258" cy="3120065"/>
            </a:xfrm>
            <a:custGeom>
              <a:avLst/>
              <a:gdLst>
                <a:gd name="T0" fmla="*/ 966 w 1077"/>
                <a:gd name="T1" fmla="*/ 315 h 1781"/>
                <a:gd name="T2" fmla="*/ 793 w 1077"/>
                <a:gd name="T3" fmla="*/ 486 h 1781"/>
                <a:gd name="T4" fmla="*/ 650 w 1077"/>
                <a:gd name="T5" fmla="*/ 297 h 1781"/>
                <a:gd name="T6" fmla="*/ 625 w 1077"/>
                <a:gd name="T7" fmla="*/ 266 h 1781"/>
                <a:gd name="T8" fmla="*/ 632 w 1077"/>
                <a:gd name="T9" fmla="*/ 236 h 1781"/>
                <a:gd name="T10" fmla="*/ 682 w 1077"/>
                <a:gd name="T11" fmla="*/ 187 h 1781"/>
                <a:gd name="T12" fmla="*/ 698 w 1077"/>
                <a:gd name="T13" fmla="*/ 150 h 1781"/>
                <a:gd name="T14" fmla="*/ 665 w 1077"/>
                <a:gd name="T15" fmla="*/ 82 h 1781"/>
                <a:gd name="T16" fmla="*/ 661 w 1077"/>
                <a:gd name="T17" fmla="*/ 50 h 1781"/>
                <a:gd name="T18" fmla="*/ 627 w 1077"/>
                <a:gd name="T19" fmla="*/ 24 h 1781"/>
                <a:gd name="T20" fmla="*/ 576 w 1077"/>
                <a:gd name="T21" fmla="*/ 3 h 1781"/>
                <a:gd name="T22" fmla="*/ 492 w 1077"/>
                <a:gd name="T23" fmla="*/ 48 h 1781"/>
                <a:gd name="T24" fmla="*/ 471 w 1077"/>
                <a:gd name="T25" fmla="*/ 119 h 1781"/>
                <a:gd name="T26" fmla="*/ 513 w 1077"/>
                <a:gd name="T27" fmla="*/ 199 h 1781"/>
                <a:gd name="T28" fmla="*/ 495 w 1077"/>
                <a:gd name="T29" fmla="*/ 223 h 1781"/>
                <a:gd name="T30" fmla="*/ 386 w 1077"/>
                <a:gd name="T31" fmla="*/ 230 h 1781"/>
                <a:gd name="T32" fmla="*/ 106 w 1077"/>
                <a:gd name="T33" fmla="*/ 313 h 1781"/>
                <a:gd name="T34" fmla="*/ 60 w 1077"/>
                <a:gd name="T35" fmla="*/ 630 h 1781"/>
                <a:gd name="T36" fmla="*/ 138 w 1077"/>
                <a:gd name="T37" fmla="*/ 599 h 1781"/>
                <a:gd name="T38" fmla="*/ 169 w 1077"/>
                <a:gd name="T39" fmla="*/ 527 h 1781"/>
                <a:gd name="T40" fmla="*/ 176 w 1077"/>
                <a:gd name="T41" fmla="*/ 406 h 1781"/>
                <a:gd name="T42" fmla="*/ 220 w 1077"/>
                <a:gd name="T43" fmla="*/ 373 h 1781"/>
                <a:gd name="T44" fmla="*/ 308 w 1077"/>
                <a:gd name="T45" fmla="*/ 360 h 1781"/>
                <a:gd name="T46" fmla="*/ 317 w 1077"/>
                <a:gd name="T47" fmla="*/ 358 h 1781"/>
                <a:gd name="T48" fmla="*/ 256 w 1077"/>
                <a:gd name="T49" fmla="*/ 760 h 1781"/>
                <a:gd name="T50" fmla="*/ 254 w 1077"/>
                <a:gd name="T51" fmla="*/ 794 h 1781"/>
                <a:gd name="T52" fmla="*/ 261 w 1077"/>
                <a:gd name="T53" fmla="*/ 896 h 1781"/>
                <a:gd name="T54" fmla="*/ 123 w 1077"/>
                <a:gd name="T55" fmla="*/ 1406 h 1781"/>
                <a:gd name="T56" fmla="*/ 47 w 1077"/>
                <a:gd name="T57" fmla="*/ 1578 h 1781"/>
                <a:gd name="T58" fmla="*/ 4 w 1077"/>
                <a:gd name="T59" fmla="*/ 1633 h 1781"/>
                <a:gd name="T60" fmla="*/ 56 w 1077"/>
                <a:gd name="T61" fmla="*/ 1688 h 1781"/>
                <a:gd name="T62" fmla="*/ 104 w 1077"/>
                <a:gd name="T63" fmla="*/ 1714 h 1781"/>
                <a:gd name="T64" fmla="*/ 122 w 1077"/>
                <a:gd name="T65" fmla="*/ 1741 h 1781"/>
                <a:gd name="T66" fmla="*/ 174 w 1077"/>
                <a:gd name="T67" fmla="*/ 1703 h 1781"/>
                <a:gd name="T68" fmla="*/ 161 w 1077"/>
                <a:gd name="T69" fmla="*/ 1636 h 1781"/>
                <a:gd name="T70" fmla="*/ 323 w 1077"/>
                <a:gd name="T71" fmla="*/ 1294 h 1781"/>
                <a:gd name="T72" fmla="*/ 385 w 1077"/>
                <a:gd name="T73" fmla="*/ 1152 h 1781"/>
                <a:gd name="T74" fmla="*/ 481 w 1077"/>
                <a:gd name="T75" fmla="*/ 943 h 1781"/>
                <a:gd name="T76" fmla="*/ 699 w 1077"/>
                <a:gd name="T77" fmla="*/ 879 h 1781"/>
                <a:gd name="T78" fmla="*/ 682 w 1077"/>
                <a:gd name="T79" fmla="*/ 976 h 1781"/>
                <a:gd name="T80" fmla="*/ 632 w 1077"/>
                <a:gd name="T81" fmla="*/ 1141 h 1781"/>
                <a:gd name="T82" fmla="*/ 618 w 1077"/>
                <a:gd name="T83" fmla="*/ 1225 h 1781"/>
                <a:gd name="T84" fmla="*/ 670 w 1077"/>
                <a:gd name="T85" fmla="*/ 1269 h 1781"/>
                <a:gd name="T86" fmla="*/ 795 w 1077"/>
                <a:gd name="T87" fmla="*/ 1285 h 1781"/>
                <a:gd name="T88" fmla="*/ 830 w 1077"/>
                <a:gd name="T89" fmla="*/ 1219 h 1781"/>
                <a:gd name="T90" fmla="*/ 746 w 1077"/>
                <a:gd name="T91" fmla="*/ 1165 h 1781"/>
                <a:gd name="T92" fmla="*/ 840 w 1077"/>
                <a:gd name="T93" fmla="*/ 864 h 1781"/>
                <a:gd name="T94" fmla="*/ 831 w 1077"/>
                <a:gd name="T95" fmla="*/ 762 h 1781"/>
                <a:gd name="T96" fmla="*/ 507 w 1077"/>
                <a:gd name="T97" fmla="*/ 757 h 1781"/>
                <a:gd name="T98" fmla="*/ 508 w 1077"/>
                <a:gd name="T99" fmla="*/ 758 h 1781"/>
                <a:gd name="T100" fmla="*/ 560 w 1077"/>
                <a:gd name="T101" fmla="*/ 658 h 1781"/>
                <a:gd name="T102" fmla="*/ 607 w 1077"/>
                <a:gd name="T103" fmla="*/ 511 h 1781"/>
                <a:gd name="T104" fmla="*/ 643 w 1077"/>
                <a:gd name="T105" fmla="*/ 449 h 1781"/>
                <a:gd name="T106" fmla="*/ 784 w 1077"/>
                <a:gd name="T107" fmla="*/ 596 h 1781"/>
                <a:gd name="T108" fmla="*/ 836 w 1077"/>
                <a:gd name="T109" fmla="*/ 566 h 1781"/>
                <a:gd name="T110" fmla="*/ 999 w 1077"/>
                <a:gd name="T111" fmla="*/ 402 h 1781"/>
                <a:gd name="T112" fmla="*/ 1042 w 1077"/>
                <a:gd name="T113" fmla="*/ 374 h 1781"/>
                <a:gd name="T114" fmla="*/ 1033 w 1077"/>
                <a:gd name="T115" fmla="*/ 280 h 1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77" h="1781">
                  <a:moveTo>
                    <a:pt x="1033" y="280"/>
                  </a:moveTo>
                  <a:cubicBezTo>
                    <a:pt x="1018" y="287"/>
                    <a:pt x="970" y="303"/>
                    <a:pt x="966" y="315"/>
                  </a:cubicBezTo>
                  <a:cubicBezTo>
                    <a:pt x="962" y="326"/>
                    <a:pt x="967" y="350"/>
                    <a:pt x="951" y="359"/>
                  </a:cubicBezTo>
                  <a:cubicBezTo>
                    <a:pt x="936" y="368"/>
                    <a:pt x="803" y="466"/>
                    <a:pt x="793" y="486"/>
                  </a:cubicBezTo>
                  <a:cubicBezTo>
                    <a:pt x="793" y="486"/>
                    <a:pt x="745" y="390"/>
                    <a:pt x="717" y="375"/>
                  </a:cubicBezTo>
                  <a:cubicBezTo>
                    <a:pt x="717" y="375"/>
                    <a:pt x="708" y="301"/>
                    <a:pt x="650" y="297"/>
                  </a:cubicBezTo>
                  <a:cubicBezTo>
                    <a:pt x="629" y="296"/>
                    <a:pt x="617" y="294"/>
                    <a:pt x="609" y="291"/>
                  </a:cubicBezTo>
                  <a:cubicBezTo>
                    <a:pt x="625" y="266"/>
                    <a:pt x="625" y="266"/>
                    <a:pt x="625" y="266"/>
                  </a:cubicBezTo>
                  <a:cubicBezTo>
                    <a:pt x="609" y="266"/>
                    <a:pt x="609" y="266"/>
                    <a:pt x="609" y="266"/>
                  </a:cubicBezTo>
                  <a:cubicBezTo>
                    <a:pt x="617" y="253"/>
                    <a:pt x="628" y="236"/>
                    <a:pt x="632" y="236"/>
                  </a:cubicBezTo>
                  <a:cubicBezTo>
                    <a:pt x="637" y="235"/>
                    <a:pt x="674" y="230"/>
                    <a:pt x="679" y="228"/>
                  </a:cubicBezTo>
                  <a:cubicBezTo>
                    <a:pt x="683" y="225"/>
                    <a:pt x="687" y="201"/>
                    <a:pt x="682" y="187"/>
                  </a:cubicBezTo>
                  <a:cubicBezTo>
                    <a:pt x="677" y="173"/>
                    <a:pt x="687" y="159"/>
                    <a:pt x="687" y="159"/>
                  </a:cubicBezTo>
                  <a:cubicBezTo>
                    <a:pt x="698" y="150"/>
                    <a:pt x="698" y="150"/>
                    <a:pt x="698" y="150"/>
                  </a:cubicBezTo>
                  <a:cubicBezTo>
                    <a:pt x="698" y="150"/>
                    <a:pt x="684" y="128"/>
                    <a:pt x="676" y="117"/>
                  </a:cubicBezTo>
                  <a:cubicBezTo>
                    <a:pt x="667" y="106"/>
                    <a:pt x="669" y="92"/>
                    <a:pt x="665" y="82"/>
                  </a:cubicBezTo>
                  <a:cubicBezTo>
                    <a:pt x="661" y="72"/>
                    <a:pt x="672" y="65"/>
                    <a:pt x="672" y="65"/>
                  </a:cubicBezTo>
                  <a:cubicBezTo>
                    <a:pt x="672" y="65"/>
                    <a:pt x="668" y="55"/>
                    <a:pt x="661" y="50"/>
                  </a:cubicBezTo>
                  <a:cubicBezTo>
                    <a:pt x="653" y="46"/>
                    <a:pt x="666" y="44"/>
                    <a:pt x="649" y="36"/>
                  </a:cubicBezTo>
                  <a:cubicBezTo>
                    <a:pt x="632" y="28"/>
                    <a:pt x="641" y="32"/>
                    <a:pt x="627" y="24"/>
                  </a:cubicBezTo>
                  <a:cubicBezTo>
                    <a:pt x="612" y="16"/>
                    <a:pt x="634" y="21"/>
                    <a:pt x="612" y="16"/>
                  </a:cubicBezTo>
                  <a:cubicBezTo>
                    <a:pt x="591" y="11"/>
                    <a:pt x="579" y="3"/>
                    <a:pt x="576" y="3"/>
                  </a:cubicBezTo>
                  <a:cubicBezTo>
                    <a:pt x="573" y="3"/>
                    <a:pt x="582" y="6"/>
                    <a:pt x="573" y="3"/>
                  </a:cubicBezTo>
                  <a:cubicBezTo>
                    <a:pt x="563" y="0"/>
                    <a:pt x="498" y="33"/>
                    <a:pt x="492" y="48"/>
                  </a:cubicBezTo>
                  <a:cubicBezTo>
                    <a:pt x="485" y="64"/>
                    <a:pt x="475" y="83"/>
                    <a:pt x="475" y="83"/>
                  </a:cubicBezTo>
                  <a:cubicBezTo>
                    <a:pt x="475" y="83"/>
                    <a:pt x="469" y="104"/>
                    <a:pt x="471" y="119"/>
                  </a:cubicBezTo>
                  <a:cubicBezTo>
                    <a:pt x="474" y="134"/>
                    <a:pt x="484" y="147"/>
                    <a:pt x="488" y="152"/>
                  </a:cubicBezTo>
                  <a:cubicBezTo>
                    <a:pt x="491" y="156"/>
                    <a:pt x="508" y="184"/>
                    <a:pt x="513" y="199"/>
                  </a:cubicBezTo>
                  <a:cubicBezTo>
                    <a:pt x="517" y="212"/>
                    <a:pt x="521" y="228"/>
                    <a:pt x="506" y="235"/>
                  </a:cubicBezTo>
                  <a:cubicBezTo>
                    <a:pt x="495" y="223"/>
                    <a:pt x="495" y="223"/>
                    <a:pt x="495" y="223"/>
                  </a:cubicBezTo>
                  <a:cubicBezTo>
                    <a:pt x="476" y="237"/>
                    <a:pt x="476" y="237"/>
                    <a:pt x="476" y="237"/>
                  </a:cubicBezTo>
                  <a:cubicBezTo>
                    <a:pt x="454" y="233"/>
                    <a:pt x="427" y="222"/>
                    <a:pt x="386" y="230"/>
                  </a:cubicBezTo>
                  <a:cubicBezTo>
                    <a:pt x="333" y="241"/>
                    <a:pt x="313" y="257"/>
                    <a:pt x="281" y="265"/>
                  </a:cubicBezTo>
                  <a:cubicBezTo>
                    <a:pt x="249" y="272"/>
                    <a:pt x="128" y="293"/>
                    <a:pt x="106" y="313"/>
                  </a:cubicBezTo>
                  <a:cubicBezTo>
                    <a:pt x="84" y="332"/>
                    <a:pt x="76" y="418"/>
                    <a:pt x="82" y="553"/>
                  </a:cubicBezTo>
                  <a:cubicBezTo>
                    <a:pt x="82" y="553"/>
                    <a:pt x="62" y="616"/>
                    <a:pt x="60" y="630"/>
                  </a:cubicBezTo>
                  <a:cubicBezTo>
                    <a:pt x="59" y="644"/>
                    <a:pt x="67" y="703"/>
                    <a:pt x="139" y="690"/>
                  </a:cubicBezTo>
                  <a:cubicBezTo>
                    <a:pt x="203" y="679"/>
                    <a:pt x="151" y="622"/>
                    <a:pt x="138" y="599"/>
                  </a:cubicBezTo>
                  <a:cubicBezTo>
                    <a:pt x="146" y="594"/>
                    <a:pt x="154" y="590"/>
                    <a:pt x="154" y="590"/>
                  </a:cubicBezTo>
                  <a:cubicBezTo>
                    <a:pt x="154" y="590"/>
                    <a:pt x="168" y="554"/>
                    <a:pt x="169" y="527"/>
                  </a:cubicBezTo>
                  <a:cubicBezTo>
                    <a:pt x="169" y="510"/>
                    <a:pt x="174" y="454"/>
                    <a:pt x="176" y="409"/>
                  </a:cubicBezTo>
                  <a:cubicBezTo>
                    <a:pt x="176" y="408"/>
                    <a:pt x="176" y="407"/>
                    <a:pt x="176" y="406"/>
                  </a:cubicBezTo>
                  <a:cubicBezTo>
                    <a:pt x="178" y="394"/>
                    <a:pt x="179" y="384"/>
                    <a:pt x="180" y="378"/>
                  </a:cubicBezTo>
                  <a:cubicBezTo>
                    <a:pt x="190" y="376"/>
                    <a:pt x="204" y="375"/>
                    <a:pt x="220" y="373"/>
                  </a:cubicBezTo>
                  <a:cubicBezTo>
                    <a:pt x="224" y="373"/>
                    <a:pt x="229" y="373"/>
                    <a:pt x="234" y="372"/>
                  </a:cubicBezTo>
                  <a:cubicBezTo>
                    <a:pt x="265" y="370"/>
                    <a:pt x="294" y="364"/>
                    <a:pt x="308" y="360"/>
                  </a:cubicBezTo>
                  <a:cubicBezTo>
                    <a:pt x="308" y="360"/>
                    <a:pt x="308" y="360"/>
                    <a:pt x="308" y="360"/>
                  </a:cubicBezTo>
                  <a:cubicBezTo>
                    <a:pt x="311" y="360"/>
                    <a:pt x="314" y="359"/>
                    <a:pt x="317" y="358"/>
                  </a:cubicBezTo>
                  <a:cubicBezTo>
                    <a:pt x="317" y="360"/>
                    <a:pt x="319" y="371"/>
                    <a:pt x="322" y="385"/>
                  </a:cubicBezTo>
                  <a:cubicBezTo>
                    <a:pt x="310" y="466"/>
                    <a:pt x="270" y="740"/>
                    <a:pt x="256" y="760"/>
                  </a:cubicBezTo>
                  <a:cubicBezTo>
                    <a:pt x="240" y="784"/>
                    <a:pt x="232" y="799"/>
                    <a:pt x="232" y="799"/>
                  </a:cubicBezTo>
                  <a:cubicBezTo>
                    <a:pt x="232" y="799"/>
                    <a:pt x="242" y="797"/>
                    <a:pt x="254" y="794"/>
                  </a:cubicBezTo>
                  <a:cubicBezTo>
                    <a:pt x="250" y="811"/>
                    <a:pt x="249" y="832"/>
                    <a:pt x="252" y="861"/>
                  </a:cubicBezTo>
                  <a:cubicBezTo>
                    <a:pt x="252" y="861"/>
                    <a:pt x="254" y="876"/>
                    <a:pt x="261" y="896"/>
                  </a:cubicBezTo>
                  <a:cubicBezTo>
                    <a:pt x="247" y="979"/>
                    <a:pt x="227" y="1177"/>
                    <a:pt x="200" y="1256"/>
                  </a:cubicBezTo>
                  <a:cubicBezTo>
                    <a:pt x="174" y="1282"/>
                    <a:pt x="141" y="1326"/>
                    <a:pt x="123" y="1406"/>
                  </a:cubicBezTo>
                  <a:cubicBezTo>
                    <a:pt x="123" y="1406"/>
                    <a:pt x="123" y="1406"/>
                    <a:pt x="123" y="1406"/>
                  </a:cubicBezTo>
                  <a:cubicBezTo>
                    <a:pt x="86" y="1483"/>
                    <a:pt x="47" y="1577"/>
                    <a:pt x="47" y="1578"/>
                  </a:cubicBezTo>
                  <a:cubicBezTo>
                    <a:pt x="25" y="1596"/>
                    <a:pt x="10" y="1604"/>
                    <a:pt x="5" y="1627"/>
                  </a:cubicBezTo>
                  <a:cubicBezTo>
                    <a:pt x="4" y="1630"/>
                    <a:pt x="4" y="1631"/>
                    <a:pt x="4" y="1633"/>
                  </a:cubicBezTo>
                  <a:cubicBezTo>
                    <a:pt x="0" y="1665"/>
                    <a:pt x="0" y="1665"/>
                    <a:pt x="0" y="1665"/>
                  </a:cubicBezTo>
                  <a:cubicBezTo>
                    <a:pt x="0" y="1665"/>
                    <a:pt x="44" y="1698"/>
                    <a:pt x="56" y="1688"/>
                  </a:cubicBezTo>
                  <a:cubicBezTo>
                    <a:pt x="64" y="1682"/>
                    <a:pt x="74" y="1683"/>
                    <a:pt x="85" y="1692"/>
                  </a:cubicBezTo>
                  <a:cubicBezTo>
                    <a:pt x="91" y="1698"/>
                    <a:pt x="97" y="1705"/>
                    <a:pt x="104" y="1714"/>
                  </a:cubicBezTo>
                  <a:cubicBezTo>
                    <a:pt x="105" y="1715"/>
                    <a:pt x="105" y="1716"/>
                    <a:pt x="106" y="1717"/>
                  </a:cubicBezTo>
                  <a:cubicBezTo>
                    <a:pt x="111" y="1724"/>
                    <a:pt x="116" y="1731"/>
                    <a:pt x="122" y="1741"/>
                  </a:cubicBezTo>
                  <a:cubicBezTo>
                    <a:pt x="122" y="1741"/>
                    <a:pt x="153" y="1781"/>
                    <a:pt x="193" y="1765"/>
                  </a:cubicBezTo>
                  <a:cubicBezTo>
                    <a:pt x="193" y="1765"/>
                    <a:pt x="208" y="1732"/>
                    <a:pt x="174" y="1703"/>
                  </a:cubicBezTo>
                  <a:cubicBezTo>
                    <a:pt x="147" y="1680"/>
                    <a:pt x="145" y="1650"/>
                    <a:pt x="148" y="1630"/>
                  </a:cubicBezTo>
                  <a:cubicBezTo>
                    <a:pt x="161" y="1636"/>
                    <a:pt x="161" y="1636"/>
                    <a:pt x="161" y="1636"/>
                  </a:cubicBezTo>
                  <a:cubicBezTo>
                    <a:pt x="161" y="1636"/>
                    <a:pt x="161" y="1636"/>
                    <a:pt x="170" y="1587"/>
                  </a:cubicBezTo>
                  <a:cubicBezTo>
                    <a:pt x="179" y="1539"/>
                    <a:pt x="301" y="1314"/>
                    <a:pt x="323" y="1294"/>
                  </a:cubicBezTo>
                  <a:cubicBezTo>
                    <a:pt x="336" y="1282"/>
                    <a:pt x="352" y="1230"/>
                    <a:pt x="365" y="1185"/>
                  </a:cubicBezTo>
                  <a:cubicBezTo>
                    <a:pt x="372" y="1176"/>
                    <a:pt x="379" y="1165"/>
                    <a:pt x="385" y="1152"/>
                  </a:cubicBezTo>
                  <a:cubicBezTo>
                    <a:pt x="404" y="1111"/>
                    <a:pt x="437" y="960"/>
                    <a:pt x="437" y="960"/>
                  </a:cubicBezTo>
                  <a:cubicBezTo>
                    <a:pt x="437" y="960"/>
                    <a:pt x="470" y="949"/>
                    <a:pt x="481" y="943"/>
                  </a:cubicBezTo>
                  <a:cubicBezTo>
                    <a:pt x="492" y="938"/>
                    <a:pt x="508" y="937"/>
                    <a:pt x="573" y="923"/>
                  </a:cubicBezTo>
                  <a:cubicBezTo>
                    <a:pt x="637" y="908"/>
                    <a:pt x="699" y="879"/>
                    <a:pt x="699" y="879"/>
                  </a:cubicBezTo>
                  <a:cubicBezTo>
                    <a:pt x="699" y="879"/>
                    <a:pt x="679" y="928"/>
                    <a:pt x="681" y="965"/>
                  </a:cubicBezTo>
                  <a:cubicBezTo>
                    <a:pt x="681" y="969"/>
                    <a:pt x="682" y="972"/>
                    <a:pt x="682" y="976"/>
                  </a:cubicBezTo>
                  <a:cubicBezTo>
                    <a:pt x="673" y="1023"/>
                    <a:pt x="663" y="1072"/>
                    <a:pt x="657" y="1085"/>
                  </a:cubicBezTo>
                  <a:cubicBezTo>
                    <a:pt x="645" y="1110"/>
                    <a:pt x="632" y="1141"/>
                    <a:pt x="632" y="1141"/>
                  </a:cubicBezTo>
                  <a:cubicBezTo>
                    <a:pt x="632" y="1141"/>
                    <a:pt x="639" y="1142"/>
                    <a:pt x="649" y="1143"/>
                  </a:cubicBezTo>
                  <a:cubicBezTo>
                    <a:pt x="633" y="1177"/>
                    <a:pt x="615" y="1211"/>
                    <a:pt x="618" y="1225"/>
                  </a:cubicBezTo>
                  <a:cubicBezTo>
                    <a:pt x="614" y="1247"/>
                    <a:pt x="614" y="1247"/>
                    <a:pt x="614" y="1247"/>
                  </a:cubicBezTo>
                  <a:cubicBezTo>
                    <a:pt x="670" y="1269"/>
                    <a:pt x="670" y="1269"/>
                    <a:pt x="670" y="1269"/>
                  </a:cubicBezTo>
                  <a:cubicBezTo>
                    <a:pt x="670" y="1269"/>
                    <a:pt x="694" y="1263"/>
                    <a:pt x="728" y="1274"/>
                  </a:cubicBezTo>
                  <a:cubicBezTo>
                    <a:pt x="752" y="1285"/>
                    <a:pt x="777" y="1293"/>
                    <a:pt x="795" y="1285"/>
                  </a:cubicBezTo>
                  <a:cubicBezTo>
                    <a:pt x="825" y="1273"/>
                    <a:pt x="867" y="1244"/>
                    <a:pt x="867" y="1226"/>
                  </a:cubicBezTo>
                  <a:cubicBezTo>
                    <a:pt x="867" y="1208"/>
                    <a:pt x="855" y="1215"/>
                    <a:pt x="830" y="1219"/>
                  </a:cubicBezTo>
                  <a:cubicBezTo>
                    <a:pt x="806" y="1223"/>
                    <a:pt x="766" y="1195"/>
                    <a:pt x="753" y="1179"/>
                  </a:cubicBezTo>
                  <a:cubicBezTo>
                    <a:pt x="750" y="1176"/>
                    <a:pt x="748" y="1171"/>
                    <a:pt x="746" y="1165"/>
                  </a:cubicBezTo>
                  <a:cubicBezTo>
                    <a:pt x="753" y="1179"/>
                    <a:pt x="766" y="1180"/>
                    <a:pt x="766" y="1180"/>
                  </a:cubicBezTo>
                  <a:cubicBezTo>
                    <a:pt x="766" y="1180"/>
                    <a:pt x="817" y="952"/>
                    <a:pt x="840" y="864"/>
                  </a:cubicBezTo>
                  <a:cubicBezTo>
                    <a:pt x="840" y="864"/>
                    <a:pt x="840" y="864"/>
                    <a:pt x="840" y="864"/>
                  </a:cubicBezTo>
                  <a:cubicBezTo>
                    <a:pt x="856" y="847"/>
                    <a:pt x="886" y="780"/>
                    <a:pt x="831" y="762"/>
                  </a:cubicBezTo>
                  <a:cubicBezTo>
                    <a:pt x="777" y="744"/>
                    <a:pt x="577" y="746"/>
                    <a:pt x="521" y="760"/>
                  </a:cubicBezTo>
                  <a:cubicBezTo>
                    <a:pt x="514" y="762"/>
                    <a:pt x="510" y="761"/>
                    <a:pt x="507" y="757"/>
                  </a:cubicBezTo>
                  <a:cubicBezTo>
                    <a:pt x="508" y="757"/>
                    <a:pt x="508" y="757"/>
                    <a:pt x="508" y="757"/>
                  </a:cubicBezTo>
                  <a:cubicBezTo>
                    <a:pt x="508" y="758"/>
                    <a:pt x="508" y="758"/>
                    <a:pt x="508" y="758"/>
                  </a:cubicBezTo>
                  <a:cubicBezTo>
                    <a:pt x="536" y="738"/>
                    <a:pt x="536" y="738"/>
                    <a:pt x="536" y="738"/>
                  </a:cubicBezTo>
                  <a:cubicBezTo>
                    <a:pt x="536" y="738"/>
                    <a:pt x="543" y="691"/>
                    <a:pt x="560" y="658"/>
                  </a:cubicBezTo>
                  <a:cubicBezTo>
                    <a:pt x="576" y="625"/>
                    <a:pt x="599" y="520"/>
                    <a:pt x="607" y="511"/>
                  </a:cubicBezTo>
                  <a:cubicBezTo>
                    <a:pt x="607" y="511"/>
                    <a:pt x="607" y="511"/>
                    <a:pt x="607" y="511"/>
                  </a:cubicBezTo>
                  <a:cubicBezTo>
                    <a:pt x="611" y="506"/>
                    <a:pt x="615" y="500"/>
                    <a:pt x="620" y="491"/>
                  </a:cubicBezTo>
                  <a:cubicBezTo>
                    <a:pt x="634" y="465"/>
                    <a:pt x="643" y="449"/>
                    <a:pt x="643" y="449"/>
                  </a:cubicBezTo>
                  <a:cubicBezTo>
                    <a:pt x="643" y="449"/>
                    <a:pt x="695" y="520"/>
                    <a:pt x="715" y="529"/>
                  </a:cubicBezTo>
                  <a:cubicBezTo>
                    <a:pt x="734" y="537"/>
                    <a:pt x="767" y="599"/>
                    <a:pt x="784" y="596"/>
                  </a:cubicBezTo>
                  <a:cubicBezTo>
                    <a:pt x="795" y="594"/>
                    <a:pt x="812" y="585"/>
                    <a:pt x="836" y="566"/>
                  </a:cubicBezTo>
                  <a:cubicBezTo>
                    <a:pt x="836" y="566"/>
                    <a:pt x="836" y="566"/>
                    <a:pt x="836" y="566"/>
                  </a:cubicBezTo>
                  <a:cubicBezTo>
                    <a:pt x="872" y="554"/>
                    <a:pt x="1000" y="429"/>
                    <a:pt x="1013" y="425"/>
                  </a:cubicBezTo>
                  <a:cubicBezTo>
                    <a:pt x="1019" y="423"/>
                    <a:pt x="1010" y="412"/>
                    <a:pt x="999" y="402"/>
                  </a:cubicBezTo>
                  <a:cubicBezTo>
                    <a:pt x="1000" y="401"/>
                    <a:pt x="1000" y="401"/>
                    <a:pt x="1001" y="401"/>
                  </a:cubicBezTo>
                  <a:cubicBezTo>
                    <a:pt x="1016" y="396"/>
                    <a:pt x="1030" y="394"/>
                    <a:pt x="1042" y="374"/>
                  </a:cubicBezTo>
                  <a:cubicBezTo>
                    <a:pt x="1054" y="355"/>
                    <a:pt x="1077" y="306"/>
                    <a:pt x="1072" y="296"/>
                  </a:cubicBezTo>
                  <a:cubicBezTo>
                    <a:pt x="1067" y="287"/>
                    <a:pt x="1047" y="274"/>
                    <a:pt x="1033" y="280"/>
                  </a:cubicBez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5000681" y="5924098"/>
              <a:ext cx="609498" cy="169593"/>
            </a:xfrm>
            <a:custGeom>
              <a:avLst/>
              <a:gdLst>
                <a:gd name="T0" fmla="*/ 785 w 823"/>
                <a:gd name="T1" fmla="*/ 0 h 229"/>
                <a:gd name="T2" fmla="*/ 0 w 823"/>
                <a:gd name="T3" fmla="*/ 0 h 229"/>
                <a:gd name="T4" fmla="*/ 0 w 823"/>
                <a:gd name="T5" fmla="*/ 21 h 229"/>
                <a:gd name="T6" fmla="*/ 785 w 823"/>
                <a:gd name="T7" fmla="*/ 21 h 229"/>
                <a:gd name="T8" fmla="*/ 785 w 823"/>
                <a:gd name="T9" fmla="*/ 45 h 229"/>
                <a:gd name="T10" fmla="*/ 38 w 823"/>
                <a:gd name="T11" fmla="*/ 45 h 229"/>
                <a:gd name="T12" fmla="*/ 38 w 823"/>
                <a:gd name="T13" fmla="*/ 186 h 229"/>
                <a:gd name="T14" fmla="*/ 785 w 823"/>
                <a:gd name="T15" fmla="*/ 186 h 229"/>
                <a:gd name="T16" fmla="*/ 785 w 823"/>
                <a:gd name="T17" fmla="*/ 208 h 229"/>
                <a:gd name="T18" fmla="*/ 0 w 823"/>
                <a:gd name="T19" fmla="*/ 208 h 229"/>
                <a:gd name="T20" fmla="*/ 0 w 823"/>
                <a:gd name="T21" fmla="*/ 229 h 229"/>
                <a:gd name="T22" fmla="*/ 785 w 823"/>
                <a:gd name="T23" fmla="*/ 229 h 229"/>
                <a:gd name="T24" fmla="*/ 823 w 823"/>
                <a:gd name="T25" fmla="*/ 229 h 229"/>
                <a:gd name="T26" fmla="*/ 823 w 823"/>
                <a:gd name="T27" fmla="*/ 208 h 229"/>
                <a:gd name="T28" fmla="*/ 823 w 823"/>
                <a:gd name="T29" fmla="*/ 186 h 229"/>
                <a:gd name="T30" fmla="*/ 823 w 823"/>
                <a:gd name="T31" fmla="*/ 45 h 229"/>
                <a:gd name="T32" fmla="*/ 823 w 823"/>
                <a:gd name="T33" fmla="*/ 21 h 229"/>
                <a:gd name="T34" fmla="*/ 823 w 823"/>
                <a:gd name="T35" fmla="*/ 0 h 229"/>
                <a:gd name="T36" fmla="*/ 785 w 823"/>
                <a:gd name="T37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229">
                  <a:moveTo>
                    <a:pt x="785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785" y="21"/>
                  </a:lnTo>
                  <a:lnTo>
                    <a:pt x="785" y="45"/>
                  </a:lnTo>
                  <a:lnTo>
                    <a:pt x="38" y="45"/>
                  </a:lnTo>
                  <a:lnTo>
                    <a:pt x="38" y="186"/>
                  </a:lnTo>
                  <a:lnTo>
                    <a:pt x="785" y="186"/>
                  </a:lnTo>
                  <a:lnTo>
                    <a:pt x="785" y="208"/>
                  </a:lnTo>
                  <a:lnTo>
                    <a:pt x="0" y="208"/>
                  </a:lnTo>
                  <a:lnTo>
                    <a:pt x="0" y="229"/>
                  </a:lnTo>
                  <a:lnTo>
                    <a:pt x="785" y="229"/>
                  </a:lnTo>
                  <a:lnTo>
                    <a:pt x="823" y="229"/>
                  </a:lnTo>
                  <a:lnTo>
                    <a:pt x="823" y="208"/>
                  </a:lnTo>
                  <a:lnTo>
                    <a:pt x="823" y="186"/>
                  </a:lnTo>
                  <a:lnTo>
                    <a:pt x="823" y="45"/>
                  </a:lnTo>
                  <a:lnTo>
                    <a:pt x="823" y="21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000681" y="5783388"/>
              <a:ext cx="649489" cy="137007"/>
            </a:xfrm>
            <a:custGeom>
              <a:avLst/>
              <a:gdLst>
                <a:gd name="T0" fmla="*/ 835 w 877"/>
                <a:gd name="T1" fmla="*/ 0 h 185"/>
                <a:gd name="T2" fmla="*/ 0 w 877"/>
                <a:gd name="T3" fmla="*/ 0 h 185"/>
                <a:gd name="T4" fmla="*/ 0 w 877"/>
                <a:gd name="T5" fmla="*/ 19 h 185"/>
                <a:gd name="T6" fmla="*/ 835 w 877"/>
                <a:gd name="T7" fmla="*/ 19 h 185"/>
                <a:gd name="T8" fmla="*/ 835 w 877"/>
                <a:gd name="T9" fmla="*/ 36 h 185"/>
                <a:gd name="T10" fmla="*/ 40 w 877"/>
                <a:gd name="T11" fmla="*/ 36 h 185"/>
                <a:gd name="T12" fmla="*/ 40 w 877"/>
                <a:gd name="T13" fmla="*/ 152 h 185"/>
                <a:gd name="T14" fmla="*/ 835 w 877"/>
                <a:gd name="T15" fmla="*/ 152 h 185"/>
                <a:gd name="T16" fmla="*/ 835 w 877"/>
                <a:gd name="T17" fmla="*/ 168 h 185"/>
                <a:gd name="T18" fmla="*/ 0 w 877"/>
                <a:gd name="T19" fmla="*/ 168 h 185"/>
                <a:gd name="T20" fmla="*/ 0 w 877"/>
                <a:gd name="T21" fmla="*/ 185 h 185"/>
                <a:gd name="T22" fmla="*/ 835 w 877"/>
                <a:gd name="T23" fmla="*/ 185 h 185"/>
                <a:gd name="T24" fmla="*/ 877 w 877"/>
                <a:gd name="T25" fmla="*/ 185 h 185"/>
                <a:gd name="T26" fmla="*/ 877 w 877"/>
                <a:gd name="T27" fmla="*/ 168 h 185"/>
                <a:gd name="T28" fmla="*/ 877 w 877"/>
                <a:gd name="T29" fmla="*/ 152 h 185"/>
                <a:gd name="T30" fmla="*/ 877 w 877"/>
                <a:gd name="T31" fmla="*/ 36 h 185"/>
                <a:gd name="T32" fmla="*/ 877 w 877"/>
                <a:gd name="T33" fmla="*/ 19 h 185"/>
                <a:gd name="T34" fmla="*/ 877 w 877"/>
                <a:gd name="T35" fmla="*/ 0 h 185"/>
                <a:gd name="T36" fmla="*/ 835 w 877"/>
                <a:gd name="T37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85">
                  <a:moveTo>
                    <a:pt x="83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835" y="19"/>
                  </a:lnTo>
                  <a:lnTo>
                    <a:pt x="835" y="36"/>
                  </a:lnTo>
                  <a:lnTo>
                    <a:pt x="40" y="36"/>
                  </a:lnTo>
                  <a:lnTo>
                    <a:pt x="40" y="152"/>
                  </a:lnTo>
                  <a:lnTo>
                    <a:pt x="835" y="152"/>
                  </a:lnTo>
                  <a:lnTo>
                    <a:pt x="835" y="168"/>
                  </a:lnTo>
                  <a:lnTo>
                    <a:pt x="0" y="168"/>
                  </a:lnTo>
                  <a:lnTo>
                    <a:pt x="0" y="185"/>
                  </a:lnTo>
                  <a:lnTo>
                    <a:pt x="835" y="185"/>
                  </a:lnTo>
                  <a:lnTo>
                    <a:pt x="877" y="185"/>
                  </a:lnTo>
                  <a:lnTo>
                    <a:pt x="877" y="168"/>
                  </a:lnTo>
                  <a:lnTo>
                    <a:pt x="877" y="152"/>
                  </a:lnTo>
                  <a:lnTo>
                    <a:pt x="877" y="36"/>
                  </a:lnTo>
                  <a:lnTo>
                    <a:pt x="877" y="19"/>
                  </a:lnTo>
                  <a:lnTo>
                    <a:pt x="877" y="0"/>
                  </a:lnTo>
                  <a:lnTo>
                    <a:pt x="83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778291" y="5934466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5778291" y="5813752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6 h 158"/>
                <a:gd name="T6" fmla="*/ 837 w 877"/>
                <a:gd name="T7" fmla="*/ 16 h 158"/>
                <a:gd name="T8" fmla="*/ 837 w 877"/>
                <a:gd name="T9" fmla="*/ 30 h 158"/>
                <a:gd name="T10" fmla="*/ 40 w 877"/>
                <a:gd name="T11" fmla="*/ 30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0 h 158"/>
                <a:gd name="T32" fmla="*/ 877 w 877"/>
                <a:gd name="T33" fmla="*/ 16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37" y="16"/>
                  </a:lnTo>
                  <a:lnTo>
                    <a:pt x="837" y="30"/>
                  </a:lnTo>
                  <a:lnTo>
                    <a:pt x="40" y="30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0"/>
                  </a:lnTo>
                  <a:lnTo>
                    <a:pt x="877" y="16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>
              <a:off x="5713120" y="5667857"/>
              <a:ext cx="609498" cy="145894"/>
            </a:xfrm>
            <a:custGeom>
              <a:avLst/>
              <a:gdLst>
                <a:gd name="T0" fmla="*/ 785 w 823"/>
                <a:gd name="T1" fmla="*/ 0 h 197"/>
                <a:gd name="T2" fmla="*/ 0 w 823"/>
                <a:gd name="T3" fmla="*/ 0 h 197"/>
                <a:gd name="T4" fmla="*/ 0 w 823"/>
                <a:gd name="T5" fmla="*/ 19 h 197"/>
                <a:gd name="T6" fmla="*/ 785 w 823"/>
                <a:gd name="T7" fmla="*/ 19 h 197"/>
                <a:gd name="T8" fmla="*/ 785 w 823"/>
                <a:gd name="T9" fmla="*/ 38 h 197"/>
                <a:gd name="T10" fmla="*/ 38 w 823"/>
                <a:gd name="T11" fmla="*/ 38 h 197"/>
                <a:gd name="T12" fmla="*/ 38 w 823"/>
                <a:gd name="T13" fmla="*/ 161 h 197"/>
                <a:gd name="T14" fmla="*/ 785 w 823"/>
                <a:gd name="T15" fmla="*/ 161 h 197"/>
                <a:gd name="T16" fmla="*/ 785 w 823"/>
                <a:gd name="T17" fmla="*/ 178 h 197"/>
                <a:gd name="T18" fmla="*/ 0 w 823"/>
                <a:gd name="T19" fmla="*/ 178 h 197"/>
                <a:gd name="T20" fmla="*/ 0 w 823"/>
                <a:gd name="T21" fmla="*/ 197 h 197"/>
                <a:gd name="T22" fmla="*/ 785 w 823"/>
                <a:gd name="T23" fmla="*/ 197 h 197"/>
                <a:gd name="T24" fmla="*/ 823 w 823"/>
                <a:gd name="T25" fmla="*/ 197 h 197"/>
                <a:gd name="T26" fmla="*/ 823 w 823"/>
                <a:gd name="T27" fmla="*/ 178 h 197"/>
                <a:gd name="T28" fmla="*/ 823 w 823"/>
                <a:gd name="T29" fmla="*/ 161 h 197"/>
                <a:gd name="T30" fmla="*/ 823 w 823"/>
                <a:gd name="T31" fmla="*/ 38 h 197"/>
                <a:gd name="T32" fmla="*/ 823 w 823"/>
                <a:gd name="T33" fmla="*/ 19 h 197"/>
                <a:gd name="T34" fmla="*/ 823 w 823"/>
                <a:gd name="T35" fmla="*/ 0 h 197"/>
                <a:gd name="T36" fmla="*/ 785 w 823"/>
                <a:gd name="T37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7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8"/>
                  </a:lnTo>
                  <a:lnTo>
                    <a:pt x="0" y="178"/>
                  </a:lnTo>
                  <a:lnTo>
                    <a:pt x="0" y="197"/>
                  </a:lnTo>
                  <a:lnTo>
                    <a:pt x="785" y="197"/>
                  </a:lnTo>
                  <a:lnTo>
                    <a:pt x="823" y="197"/>
                  </a:lnTo>
                  <a:lnTo>
                    <a:pt x="823" y="178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/>
            <p:nvPr/>
          </p:nvSpPr>
          <p:spPr bwMode="auto">
            <a:xfrm>
              <a:off x="5713120" y="5548624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5 h 159"/>
                <a:gd name="T6" fmla="*/ 837 w 878"/>
                <a:gd name="T7" fmla="*/ 15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1 h 159"/>
                <a:gd name="T14" fmla="*/ 837 w 878"/>
                <a:gd name="T15" fmla="*/ 131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1 h 159"/>
                <a:gd name="T30" fmla="*/ 878 w 878"/>
                <a:gd name="T31" fmla="*/ 31 h 159"/>
                <a:gd name="T32" fmla="*/ 878 w 878"/>
                <a:gd name="T33" fmla="*/ 15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7" y="131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1"/>
                  </a:lnTo>
                  <a:lnTo>
                    <a:pt x="878" y="31"/>
                  </a:lnTo>
                  <a:lnTo>
                    <a:pt x="878" y="15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/>
            <p:nvPr/>
          </p:nvSpPr>
          <p:spPr bwMode="auto">
            <a:xfrm>
              <a:off x="5778291" y="5431612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4 h 158"/>
                <a:gd name="T6" fmla="*/ 837 w 877"/>
                <a:gd name="T7" fmla="*/ 14 h 158"/>
                <a:gd name="T8" fmla="*/ 837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4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37" y="14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4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/>
            <p:nvPr/>
          </p:nvSpPr>
          <p:spPr bwMode="auto">
            <a:xfrm>
              <a:off x="6584043" y="5948537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7 w 823"/>
                <a:gd name="T11" fmla="*/ 38 h 196"/>
                <a:gd name="T12" fmla="*/ 37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7" y="38"/>
                  </a:lnTo>
                  <a:lnTo>
                    <a:pt x="37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/>
            <p:nvPr/>
          </p:nvSpPr>
          <p:spPr bwMode="auto">
            <a:xfrm>
              <a:off x="6584043" y="5827082"/>
              <a:ext cx="649489" cy="117752"/>
            </a:xfrm>
            <a:custGeom>
              <a:avLst/>
              <a:gdLst>
                <a:gd name="T0" fmla="*/ 834 w 877"/>
                <a:gd name="T1" fmla="*/ 0 h 159"/>
                <a:gd name="T2" fmla="*/ 0 w 877"/>
                <a:gd name="T3" fmla="*/ 0 h 159"/>
                <a:gd name="T4" fmla="*/ 0 w 877"/>
                <a:gd name="T5" fmla="*/ 17 h 159"/>
                <a:gd name="T6" fmla="*/ 834 w 877"/>
                <a:gd name="T7" fmla="*/ 17 h 159"/>
                <a:gd name="T8" fmla="*/ 834 w 877"/>
                <a:gd name="T9" fmla="*/ 31 h 159"/>
                <a:gd name="T10" fmla="*/ 40 w 877"/>
                <a:gd name="T11" fmla="*/ 31 h 159"/>
                <a:gd name="T12" fmla="*/ 40 w 877"/>
                <a:gd name="T13" fmla="*/ 131 h 159"/>
                <a:gd name="T14" fmla="*/ 834 w 877"/>
                <a:gd name="T15" fmla="*/ 131 h 159"/>
                <a:gd name="T16" fmla="*/ 834 w 877"/>
                <a:gd name="T17" fmla="*/ 145 h 159"/>
                <a:gd name="T18" fmla="*/ 0 w 877"/>
                <a:gd name="T19" fmla="*/ 145 h 159"/>
                <a:gd name="T20" fmla="*/ 0 w 877"/>
                <a:gd name="T21" fmla="*/ 159 h 159"/>
                <a:gd name="T22" fmla="*/ 834 w 877"/>
                <a:gd name="T23" fmla="*/ 159 h 159"/>
                <a:gd name="T24" fmla="*/ 877 w 877"/>
                <a:gd name="T25" fmla="*/ 159 h 159"/>
                <a:gd name="T26" fmla="*/ 877 w 877"/>
                <a:gd name="T27" fmla="*/ 145 h 159"/>
                <a:gd name="T28" fmla="*/ 877 w 877"/>
                <a:gd name="T29" fmla="*/ 131 h 159"/>
                <a:gd name="T30" fmla="*/ 877 w 877"/>
                <a:gd name="T31" fmla="*/ 31 h 159"/>
                <a:gd name="T32" fmla="*/ 877 w 877"/>
                <a:gd name="T33" fmla="*/ 17 h 159"/>
                <a:gd name="T34" fmla="*/ 877 w 877"/>
                <a:gd name="T35" fmla="*/ 0 h 159"/>
                <a:gd name="T36" fmla="*/ 834 w 877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9">
                  <a:moveTo>
                    <a:pt x="834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34" y="17"/>
                  </a:lnTo>
                  <a:lnTo>
                    <a:pt x="834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4" y="131"/>
                  </a:lnTo>
                  <a:lnTo>
                    <a:pt x="834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4" y="159"/>
                  </a:lnTo>
                  <a:lnTo>
                    <a:pt x="877" y="159"/>
                  </a:lnTo>
                  <a:lnTo>
                    <a:pt x="877" y="145"/>
                  </a:lnTo>
                  <a:lnTo>
                    <a:pt x="877" y="131"/>
                  </a:lnTo>
                  <a:lnTo>
                    <a:pt x="877" y="31"/>
                  </a:lnTo>
                  <a:lnTo>
                    <a:pt x="877" y="17"/>
                  </a:lnTo>
                  <a:lnTo>
                    <a:pt x="877" y="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6517390" y="5681928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8 h 196"/>
                <a:gd name="T18" fmla="*/ 0 w 823"/>
                <a:gd name="T19" fmla="*/ 178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8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8"/>
                  </a:lnTo>
                  <a:lnTo>
                    <a:pt x="0" y="178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8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6517390" y="5562695"/>
              <a:ext cx="649489" cy="117752"/>
            </a:xfrm>
            <a:custGeom>
              <a:avLst/>
              <a:gdLst>
                <a:gd name="T0" fmla="*/ 837 w 877"/>
                <a:gd name="T1" fmla="*/ 0 h 159"/>
                <a:gd name="T2" fmla="*/ 0 w 877"/>
                <a:gd name="T3" fmla="*/ 0 h 159"/>
                <a:gd name="T4" fmla="*/ 0 w 877"/>
                <a:gd name="T5" fmla="*/ 15 h 159"/>
                <a:gd name="T6" fmla="*/ 837 w 877"/>
                <a:gd name="T7" fmla="*/ 15 h 159"/>
                <a:gd name="T8" fmla="*/ 837 w 877"/>
                <a:gd name="T9" fmla="*/ 31 h 159"/>
                <a:gd name="T10" fmla="*/ 40 w 877"/>
                <a:gd name="T11" fmla="*/ 31 h 159"/>
                <a:gd name="T12" fmla="*/ 40 w 877"/>
                <a:gd name="T13" fmla="*/ 130 h 159"/>
                <a:gd name="T14" fmla="*/ 837 w 877"/>
                <a:gd name="T15" fmla="*/ 130 h 159"/>
                <a:gd name="T16" fmla="*/ 837 w 877"/>
                <a:gd name="T17" fmla="*/ 145 h 159"/>
                <a:gd name="T18" fmla="*/ 0 w 877"/>
                <a:gd name="T19" fmla="*/ 145 h 159"/>
                <a:gd name="T20" fmla="*/ 0 w 877"/>
                <a:gd name="T21" fmla="*/ 159 h 159"/>
                <a:gd name="T22" fmla="*/ 837 w 877"/>
                <a:gd name="T23" fmla="*/ 159 h 159"/>
                <a:gd name="T24" fmla="*/ 877 w 877"/>
                <a:gd name="T25" fmla="*/ 159 h 159"/>
                <a:gd name="T26" fmla="*/ 877 w 877"/>
                <a:gd name="T27" fmla="*/ 145 h 159"/>
                <a:gd name="T28" fmla="*/ 877 w 877"/>
                <a:gd name="T29" fmla="*/ 130 h 159"/>
                <a:gd name="T30" fmla="*/ 877 w 877"/>
                <a:gd name="T31" fmla="*/ 31 h 159"/>
                <a:gd name="T32" fmla="*/ 877 w 877"/>
                <a:gd name="T33" fmla="*/ 15 h 159"/>
                <a:gd name="T34" fmla="*/ 877 w 877"/>
                <a:gd name="T35" fmla="*/ 0 h 159"/>
                <a:gd name="T36" fmla="*/ 837 w 877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7" y="159"/>
                  </a:lnTo>
                  <a:lnTo>
                    <a:pt x="877" y="145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5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6452219" y="5327931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5 h 159"/>
                <a:gd name="T6" fmla="*/ 837 w 878"/>
                <a:gd name="T7" fmla="*/ 15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0 h 159"/>
                <a:gd name="T14" fmla="*/ 837 w 878"/>
                <a:gd name="T15" fmla="*/ 130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0 h 159"/>
                <a:gd name="T30" fmla="*/ 878 w 878"/>
                <a:gd name="T31" fmla="*/ 31 h 159"/>
                <a:gd name="T32" fmla="*/ 878 w 878"/>
                <a:gd name="T33" fmla="*/ 15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5"/>
                  </a:lnTo>
                  <a:lnTo>
                    <a:pt x="837" y="15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0"/>
                  </a:lnTo>
                  <a:lnTo>
                    <a:pt x="878" y="31"/>
                  </a:lnTo>
                  <a:lnTo>
                    <a:pt x="878" y="15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6432964" y="4944310"/>
              <a:ext cx="650230" cy="117752"/>
            </a:xfrm>
            <a:custGeom>
              <a:avLst/>
              <a:gdLst>
                <a:gd name="T0" fmla="*/ 837 w 878"/>
                <a:gd name="T1" fmla="*/ 0 h 159"/>
                <a:gd name="T2" fmla="*/ 0 w 878"/>
                <a:gd name="T3" fmla="*/ 0 h 159"/>
                <a:gd name="T4" fmla="*/ 0 w 878"/>
                <a:gd name="T5" fmla="*/ 17 h 159"/>
                <a:gd name="T6" fmla="*/ 837 w 878"/>
                <a:gd name="T7" fmla="*/ 17 h 159"/>
                <a:gd name="T8" fmla="*/ 837 w 878"/>
                <a:gd name="T9" fmla="*/ 31 h 159"/>
                <a:gd name="T10" fmla="*/ 40 w 878"/>
                <a:gd name="T11" fmla="*/ 31 h 159"/>
                <a:gd name="T12" fmla="*/ 40 w 878"/>
                <a:gd name="T13" fmla="*/ 131 h 159"/>
                <a:gd name="T14" fmla="*/ 837 w 878"/>
                <a:gd name="T15" fmla="*/ 131 h 159"/>
                <a:gd name="T16" fmla="*/ 837 w 878"/>
                <a:gd name="T17" fmla="*/ 145 h 159"/>
                <a:gd name="T18" fmla="*/ 0 w 878"/>
                <a:gd name="T19" fmla="*/ 145 h 159"/>
                <a:gd name="T20" fmla="*/ 0 w 878"/>
                <a:gd name="T21" fmla="*/ 159 h 159"/>
                <a:gd name="T22" fmla="*/ 837 w 878"/>
                <a:gd name="T23" fmla="*/ 159 h 159"/>
                <a:gd name="T24" fmla="*/ 878 w 878"/>
                <a:gd name="T25" fmla="*/ 159 h 159"/>
                <a:gd name="T26" fmla="*/ 878 w 878"/>
                <a:gd name="T27" fmla="*/ 145 h 159"/>
                <a:gd name="T28" fmla="*/ 878 w 878"/>
                <a:gd name="T29" fmla="*/ 131 h 159"/>
                <a:gd name="T30" fmla="*/ 878 w 878"/>
                <a:gd name="T31" fmla="*/ 31 h 159"/>
                <a:gd name="T32" fmla="*/ 878 w 878"/>
                <a:gd name="T33" fmla="*/ 17 h 159"/>
                <a:gd name="T34" fmla="*/ 878 w 878"/>
                <a:gd name="T35" fmla="*/ 0 h 159"/>
                <a:gd name="T36" fmla="*/ 837 w 878"/>
                <a:gd name="T3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8" h="159">
                  <a:moveTo>
                    <a:pt x="837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837" y="17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1"/>
                  </a:lnTo>
                  <a:lnTo>
                    <a:pt x="837" y="131"/>
                  </a:lnTo>
                  <a:lnTo>
                    <a:pt x="837" y="145"/>
                  </a:lnTo>
                  <a:lnTo>
                    <a:pt x="0" y="145"/>
                  </a:lnTo>
                  <a:lnTo>
                    <a:pt x="0" y="159"/>
                  </a:lnTo>
                  <a:lnTo>
                    <a:pt x="837" y="159"/>
                  </a:lnTo>
                  <a:lnTo>
                    <a:pt x="878" y="159"/>
                  </a:lnTo>
                  <a:lnTo>
                    <a:pt x="878" y="145"/>
                  </a:lnTo>
                  <a:lnTo>
                    <a:pt x="878" y="131"/>
                  </a:lnTo>
                  <a:lnTo>
                    <a:pt x="878" y="31"/>
                  </a:lnTo>
                  <a:lnTo>
                    <a:pt x="878" y="17"/>
                  </a:lnTo>
                  <a:lnTo>
                    <a:pt x="878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/>
            <p:nvPr/>
          </p:nvSpPr>
          <p:spPr bwMode="auto">
            <a:xfrm>
              <a:off x="6387789" y="5182777"/>
              <a:ext cx="609498" cy="145154"/>
            </a:xfrm>
            <a:custGeom>
              <a:avLst/>
              <a:gdLst>
                <a:gd name="T0" fmla="*/ 785 w 823"/>
                <a:gd name="T1" fmla="*/ 0 h 196"/>
                <a:gd name="T2" fmla="*/ 0 w 823"/>
                <a:gd name="T3" fmla="*/ 0 h 196"/>
                <a:gd name="T4" fmla="*/ 0 w 823"/>
                <a:gd name="T5" fmla="*/ 19 h 196"/>
                <a:gd name="T6" fmla="*/ 785 w 823"/>
                <a:gd name="T7" fmla="*/ 19 h 196"/>
                <a:gd name="T8" fmla="*/ 785 w 823"/>
                <a:gd name="T9" fmla="*/ 38 h 196"/>
                <a:gd name="T10" fmla="*/ 38 w 823"/>
                <a:gd name="T11" fmla="*/ 38 h 196"/>
                <a:gd name="T12" fmla="*/ 38 w 823"/>
                <a:gd name="T13" fmla="*/ 161 h 196"/>
                <a:gd name="T14" fmla="*/ 785 w 823"/>
                <a:gd name="T15" fmla="*/ 161 h 196"/>
                <a:gd name="T16" fmla="*/ 785 w 823"/>
                <a:gd name="T17" fmla="*/ 177 h 196"/>
                <a:gd name="T18" fmla="*/ 0 w 823"/>
                <a:gd name="T19" fmla="*/ 177 h 196"/>
                <a:gd name="T20" fmla="*/ 0 w 823"/>
                <a:gd name="T21" fmla="*/ 196 h 196"/>
                <a:gd name="T22" fmla="*/ 785 w 823"/>
                <a:gd name="T23" fmla="*/ 196 h 196"/>
                <a:gd name="T24" fmla="*/ 823 w 823"/>
                <a:gd name="T25" fmla="*/ 196 h 196"/>
                <a:gd name="T26" fmla="*/ 823 w 823"/>
                <a:gd name="T27" fmla="*/ 177 h 196"/>
                <a:gd name="T28" fmla="*/ 823 w 823"/>
                <a:gd name="T29" fmla="*/ 161 h 196"/>
                <a:gd name="T30" fmla="*/ 823 w 823"/>
                <a:gd name="T31" fmla="*/ 38 h 196"/>
                <a:gd name="T32" fmla="*/ 823 w 823"/>
                <a:gd name="T33" fmla="*/ 19 h 196"/>
                <a:gd name="T34" fmla="*/ 823 w 823"/>
                <a:gd name="T35" fmla="*/ 0 h 196"/>
                <a:gd name="T36" fmla="*/ 785 w 823"/>
                <a:gd name="T37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23" h="196">
                  <a:moveTo>
                    <a:pt x="785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785" y="19"/>
                  </a:lnTo>
                  <a:lnTo>
                    <a:pt x="785" y="38"/>
                  </a:lnTo>
                  <a:lnTo>
                    <a:pt x="38" y="38"/>
                  </a:lnTo>
                  <a:lnTo>
                    <a:pt x="38" y="161"/>
                  </a:lnTo>
                  <a:lnTo>
                    <a:pt x="785" y="161"/>
                  </a:lnTo>
                  <a:lnTo>
                    <a:pt x="785" y="177"/>
                  </a:lnTo>
                  <a:lnTo>
                    <a:pt x="0" y="177"/>
                  </a:lnTo>
                  <a:lnTo>
                    <a:pt x="0" y="196"/>
                  </a:lnTo>
                  <a:lnTo>
                    <a:pt x="785" y="196"/>
                  </a:lnTo>
                  <a:lnTo>
                    <a:pt x="823" y="196"/>
                  </a:lnTo>
                  <a:lnTo>
                    <a:pt x="823" y="177"/>
                  </a:lnTo>
                  <a:lnTo>
                    <a:pt x="823" y="161"/>
                  </a:lnTo>
                  <a:lnTo>
                    <a:pt x="823" y="38"/>
                  </a:lnTo>
                  <a:lnTo>
                    <a:pt x="823" y="19"/>
                  </a:lnTo>
                  <a:lnTo>
                    <a:pt x="823" y="0"/>
                  </a:lnTo>
                  <a:lnTo>
                    <a:pt x="785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/>
            <p:nvPr/>
          </p:nvSpPr>
          <p:spPr bwMode="auto">
            <a:xfrm>
              <a:off x="6387789" y="5062063"/>
              <a:ext cx="649489" cy="117012"/>
            </a:xfrm>
            <a:custGeom>
              <a:avLst/>
              <a:gdLst>
                <a:gd name="T0" fmla="*/ 837 w 877"/>
                <a:gd name="T1" fmla="*/ 0 h 158"/>
                <a:gd name="T2" fmla="*/ 0 w 877"/>
                <a:gd name="T3" fmla="*/ 0 h 158"/>
                <a:gd name="T4" fmla="*/ 0 w 877"/>
                <a:gd name="T5" fmla="*/ 16 h 158"/>
                <a:gd name="T6" fmla="*/ 837 w 877"/>
                <a:gd name="T7" fmla="*/ 16 h 158"/>
                <a:gd name="T8" fmla="*/ 837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7 w 877"/>
                <a:gd name="T15" fmla="*/ 130 h 158"/>
                <a:gd name="T16" fmla="*/ 837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7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6 h 158"/>
                <a:gd name="T34" fmla="*/ 877 w 877"/>
                <a:gd name="T35" fmla="*/ 0 h 158"/>
                <a:gd name="T36" fmla="*/ 837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7" y="0"/>
                  </a:moveTo>
                  <a:lnTo>
                    <a:pt x="0" y="0"/>
                  </a:lnTo>
                  <a:lnTo>
                    <a:pt x="0" y="16"/>
                  </a:lnTo>
                  <a:lnTo>
                    <a:pt x="837" y="16"/>
                  </a:lnTo>
                  <a:lnTo>
                    <a:pt x="837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7" y="130"/>
                  </a:lnTo>
                  <a:lnTo>
                    <a:pt x="837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7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6"/>
                  </a:lnTo>
                  <a:lnTo>
                    <a:pt x="877" y="0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28"/>
            <p:cNvSpPr/>
            <p:nvPr/>
          </p:nvSpPr>
          <p:spPr bwMode="auto">
            <a:xfrm>
              <a:off x="6584043" y="5445683"/>
              <a:ext cx="649489" cy="117012"/>
            </a:xfrm>
            <a:custGeom>
              <a:avLst/>
              <a:gdLst>
                <a:gd name="T0" fmla="*/ 834 w 877"/>
                <a:gd name="T1" fmla="*/ 0 h 158"/>
                <a:gd name="T2" fmla="*/ 0 w 877"/>
                <a:gd name="T3" fmla="*/ 0 h 158"/>
                <a:gd name="T4" fmla="*/ 0 w 877"/>
                <a:gd name="T5" fmla="*/ 14 h 158"/>
                <a:gd name="T6" fmla="*/ 834 w 877"/>
                <a:gd name="T7" fmla="*/ 14 h 158"/>
                <a:gd name="T8" fmla="*/ 834 w 877"/>
                <a:gd name="T9" fmla="*/ 31 h 158"/>
                <a:gd name="T10" fmla="*/ 40 w 877"/>
                <a:gd name="T11" fmla="*/ 31 h 158"/>
                <a:gd name="T12" fmla="*/ 40 w 877"/>
                <a:gd name="T13" fmla="*/ 130 h 158"/>
                <a:gd name="T14" fmla="*/ 834 w 877"/>
                <a:gd name="T15" fmla="*/ 130 h 158"/>
                <a:gd name="T16" fmla="*/ 834 w 877"/>
                <a:gd name="T17" fmla="*/ 144 h 158"/>
                <a:gd name="T18" fmla="*/ 0 w 877"/>
                <a:gd name="T19" fmla="*/ 144 h 158"/>
                <a:gd name="T20" fmla="*/ 0 w 877"/>
                <a:gd name="T21" fmla="*/ 158 h 158"/>
                <a:gd name="T22" fmla="*/ 834 w 877"/>
                <a:gd name="T23" fmla="*/ 158 h 158"/>
                <a:gd name="T24" fmla="*/ 877 w 877"/>
                <a:gd name="T25" fmla="*/ 158 h 158"/>
                <a:gd name="T26" fmla="*/ 877 w 877"/>
                <a:gd name="T27" fmla="*/ 144 h 158"/>
                <a:gd name="T28" fmla="*/ 877 w 877"/>
                <a:gd name="T29" fmla="*/ 130 h 158"/>
                <a:gd name="T30" fmla="*/ 877 w 877"/>
                <a:gd name="T31" fmla="*/ 31 h 158"/>
                <a:gd name="T32" fmla="*/ 877 w 877"/>
                <a:gd name="T33" fmla="*/ 14 h 158"/>
                <a:gd name="T34" fmla="*/ 877 w 877"/>
                <a:gd name="T35" fmla="*/ 0 h 158"/>
                <a:gd name="T36" fmla="*/ 834 w 877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77" h="158">
                  <a:moveTo>
                    <a:pt x="83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834" y="14"/>
                  </a:lnTo>
                  <a:lnTo>
                    <a:pt x="834" y="31"/>
                  </a:lnTo>
                  <a:lnTo>
                    <a:pt x="40" y="31"/>
                  </a:lnTo>
                  <a:lnTo>
                    <a:pt x="40" y="130"/>
                  </a:lnTo>
                  <a:lnTo>
                    <a:pt x="834" y="130"/>
                  </a:lnTo>
                  <a:lnTo>
                    <a:pt x="834" y="144"/>
                  </a:lnTo>
                  <a:lnTo>
                    <a:pt x="0" y="144"/>
                  </a:lnTo>
                  <a:lnTo>
                    <a:pt x="0" y="158"/>
                  </a:lnTo>
                  <a:lnTo>
                    <a:pt x="834" y="158"/>
                  </a:lnTo>
                  <a:lnTo>
                    <a:pt x="877" y="158"/>
                  </a:lnTo>
                  <a:lnTo>
                    <a:pt x="877" y="144"/>
                  </a:lnTo>
                  <a:lnTo>
                    <a:pt x="877" y="130"/>
                  </a:lnTo>
                  <a:lnTo>
                    <a:pt x="877" y="31"/>
                  </a:lnTo>
                  <a:lnTo>
                    <a:pt x="877" y="14"/>
                  </a:lnTo>
                  <a:lnTo>
                    <a:pt x="877" y="0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9" name="Freeform 138"/>
            <p:cNvSpPr/>
            <p:nvPr/>
          </p:nvSpPr>
          <p:spPr bwMode="auto">
            <a:xfrm>
              <a:off x="3629126" y="3832699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1 w 452"/>
                <a:gd name="T3" fmla="*/ 372 h 452"/>
                <a:gd name="T4" fmla="*/ 81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1" y="372"/>
                  </a:cubicBezTo>
                  <a:cubicBezTo>
                    <a:pt x="0" y="291"/>
                    <a:pt x="0" y="161"/>
                    <a:pt x="81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0" name="Freeform 139"/>
            <p:cNvSpPr/>
            <p:nvPr/>
          </p:nvSpPr>
          <p:spPr bwMode="auto">
            <a:xfrm>
              <a:off x="7198724" y="2353761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1" name="Freeform 140"/>
            <p:cNvSpPr/>
            <p:nvPr/>
          </p:nvSpPr>
          <p:spPr bwMode="auto">
            <a:xfrm>
              <a:off x="5720526" y="1742782"/>
              <a:ext cx="791681" cy="791680"/>
            </a:xfrm>
            <a:custGeom>
              <a:avLst/>
              <a:gdLst>
                <a:gd name="T0" fmla="*/ 372 w 452"/>
                <a:gd name="T1" fmla="*/ 371 h 452"/>
                <a:gd name="T2" fmla="*/ 80 w 452"/>
                <a:gd name="T3" fmla="*/ 371 h 452"/>
                <a:gd name="T4" fmla="*/ 80 w 452"/>
                <a:gd name="T5" fmla="*/ 80 h 452"/>
                <a:gd name="T6" fmla="*/ 372 w 452"/>
                <a:gd name="T7" fmla="*/ 80 h 452"/>
                <a:gd name="T8" fmla="*/ 372 w 452"/>
                <a:gd name="T9" fmla="*/ 37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1"/>
                  </a:moveTo>
                  <a:cubicBezTo>
                    <a:pt x="291" y="452"/>
                    <a:pt x="161" y="452"/>
                    <a:pt x="80" y="371"/>
                  </a:cubicBezTo>
                  <a:cubicBezTo>
                    <a:pt x="0" y="291"/>
                    <a:pt x="0" y="160"/>
                    <a:pt x="80" y="80"/>
                  </a:cubicBezTo>
                  <a:cubicBezTo>
                    <a:pt x="161" y="0"/>
                    <a:pt x="291" y="0"/>
                    <a:pt x="372" y="80"/>
                  </a:cubicBezTo>
                  <a:cubicBezTo>
                    <a:pt x="452" y="160"/>
                    <a:pt x="452" y="291"/>
                    <a:pt x="372" y="3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2" name="Freeform 141"/>
            <p:cNvSpPr/>
            <p:nvPr/>
          </p:nvSpPr>
          <p:spPr bwMode="auto">
            <a:xfrm>
              <a:off x="4242327" y="2353761"/>
              <a:ext cx="791681" cy="791680"/>
            </a:xfrm>
            <a:custGeom>
              <a:avLst/>
              <a:gdLst>
                <a:gd name="T0" fmla="*/ 372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2 w 452"/>
                <a:gd name="T7" fmla="*/ 81 h 452"/>
                <a:gd name="T8" fmla="*/ 372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2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2" y="81"/>
                  </a:cubicBezTo>
                  <a:cubicBezTo>
                    <a:pt x="452" y="161"/>
                    <a:pt x="452" y="291"/>
                    <a:pt x="372" y="3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3" name="Freeform 142"/>
            <p:cNvSpPr/>
            <p:nvPr/>
          </p:nvSpPr>
          <p:spPr bwMode="auto">
            <a:xfrm>
              <a:off x="7811184" y="3832699"/>
              <a:ext cx="791681" cy="791680"/>
            </a:xfrm>
            <a:custGeom>
              <a:avLst/>
              <a:gdLst>
                <a:gd name="T0" fmla="*/ 371 w 452"/>
                <a:gd name="T1" fmla="*/ 372 h 452"/>
                <a:gd name="T2" fmla="*/ 80 w 452"/>
                <a:gd name="T3" fmla="*/ 372 h 452"/>
                <a:gd name="T4" fmla="*/ 80 w 452"/>
                <a:gd name="T5" fmla="*/ 81 h 452"/>
                <a:gd name="T6" fmla="*/ 371 w 452"/>
                <a:gd name="T7" fmla="*/ 81 h 452"/>
                <a:gd name="T8" fmla="*/ 371 w 452"/>
                <a:gd name="T9" fmla="*/ 37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452">
                  <a:moveTo>
                    <a:pt x="371" y="372"/>
                  </a:moveTo>
                  <a:cubicBezTo>
                    <a:pt x="291" y="452"/>
                    <a:pt x="161" y="452"/>
                    <a:pt x="80" y="372"/>
                  </a:cubicBezTo>
                  <a:cubicBezTo>
                    <a:pt x="0" y="291"/>
                    <a:pt x="0" y="161"/>
                    <a:pt x="80" y="81"/>
                  </a:cubicBezTo>
                  <a:cubicBezTo>
                    <a:pt x="161" y="0"/>
                    <a:pt x="291" y="0"/>
                    <a:pt x="371" y="81"/>
                  </a:cubicBezTo>
                  <a:cubicBezTo>
                    <a:pt x="452" y="161"/>
                    <a:pt x="452" y="291"/>
                    <a:pt x="371" y="3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4" name="Freeform 143"/>
            <p:cNvSpPr/>
            <p:nvPr/>
          </p:nvSpPr>
          <p:spPr bwMode="auto">
            <a:xfrm>
              <a:off x="8086680" y="3042500"/>
              <a:ext cx="570247" cy="570987"/>
            </a:xfrm>
            <a:custGeom>
              <a:avLst/>
              <a:gdLst>
                <a:gd name="T0" fmla="*/ 268 w 326"/>
                <a:gd name="T1" fmla="*/ 268 h 326"/>
                <a:gd name="T2" fmla="*/ 58 w 326"/>
                <a:gd name="T3" fmla="*/ 268 h 326"/>
                <a:gd name="T4" fmla="*/ 58 w 326"/>
                <a:gd name="T5" fmla="*/ 58 h 326"/>
                <a:gd name="T6" fmla="*/ 268 w 326"/>
                <a:gd name="T7" fmla="*/ 58 h 326"/>
                <a:gd name="T8" fmla="*/ 268 w 326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326">
                  <a:moveTo>
                    <a:pt x="268" y="268"/>
                  </a:moveTo>
                  <a:cubicBezTo>
                    <a:pt x="210" y="326"/>
                    <a:pt x="116" y="326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6" y="116"/>
                    <a:pt x="326" y="210"/>
                    <a:pt x="268" y="268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5" name="Freeform 144"/>
            <p:cNvSpPr/>
            <p:nvPr/>
          </p:nvSpPr>
          <p:spPr bwMode="auto">
            <a:xfrm>
              <a:off x="6757338" y="1733895"/>
              <a:ext cx="568766" cy="569506"/>
            </a:xfrm>
            <a:custGeom>
              <a:avLst/>
              <a:gdLst>
                <a:gd name="T0" fmla="*/ 268 w 325"/>
                <a:gd name="T1" fmla="*/ 268 h 325"/>
                <a:gd name="T2" fmla="*/ 58 w 325"/>
                <a:gd name="T3" fmla="*/ 268 h 325"/>
                <a:gd name="T4" fmla="*/ 58 w 325"/>
                <a:gd name="T5" fmla="*/ 58 h 325"/>
                <a:gd name="T6" fmla="*/ 268 w 325"/>
                <a:gd name="T7" fmla="*/ 58 h 325"/>
                <a:gd name="T8" fmla="*/ 268 w 325"/>
                <a:gd name="T9" fmla="*/ 268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8" y="268"/>
                  </a:moveTo>
                  <a:cubicBezTo>
                    <a:pt x="210" y="325"/>
                    <a:pt x="116" y="325"/>
                    <a:pt x="58" y="268"/>
                  </a:cubicBezTo>
                  <a:cubicBezTo>
                    <a:pt x="0" y="210"/>
                    <a:pt x="0" y="116"/>
                    <a:pt x="58" y="58"/>
                  </a:cubicBezTo>
                  <a:cubicBezTo>
                    <a:pt x="116" y="0"/>
                    <a:pt x="210" y="0"/>
                    <a:pt x="268" y="58"/>
                  </a:cubicBezTo>
                  <a:cubicBezTo>
                    <a:pt x="325" y="116"/>
                    <a:pt x="325" y="210"/>
                    <a:pt x="268" y="2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6" name="Freeform 145"/>
            <p:cNvSpPr/>
            <p:nvPr/>
          </p:nvSpPr>
          <p:spPr bwMode="auto">
            <a:xfrm>
              <a:off x="4890335" y="1723527"/>
              <a:ext cx="568766" cy="570987"/>
            </a:xfrm>
            <a:custGeom>
              <a:avLst/>
              <a:gdLst>
                <a:gd name="T0" fmla="*/ 267 w 325"/>
                <a:gd name="T1" fmla="*/ 268 h 326"/>
                <a:gd name="T2" fmla="*/ 57 w 325"/>
                <a:gd name="T3" fmla="*/ 268 h 326"/>
                <a:gd name="T4" fmla="*/ 57 w 325"/>
                <a:gd name="T5" fmla="*/ 58 h 326"/>
                <a:gd name="T6" fmla="*/ 267 w 325"/>
                <a:gd name="T7" fmla="*/ 58 h 326"/>
                <a:gd name="T8" fmla="*/ 267 w 325"/>
                <a:gd name="T9" fmla="*/ 26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6">
                  <a:moveTo>
                    <a:pt x="267" y="268"/>
                  </a:moveTo>
                  <a:cubicBezTo>
                    <a:pt x="209" y="326"/>
                    <a:pt x="115" y="326"/>
                    <a:pt x="57" y="268"/>
                  </a:cubicBezTo>
                  <a:cubicBezTo>
                    <a:pt x="0" y="210"/>
                    <a:pt x="0" y="116"/>
                    <a:pt x="57" y="58"/>
                  </a:cubicBezTo>
                  <a:cubicBezTo>
                    <a:pt x="115" y="0"/>
                    <a:pt x="209" y="0"/>
                    <a:pt x="267" y="58"/>
                  </a:cubicBezTo>
                  <a:cubicBezTo>
                    <a:pt x="325" y="116"/>
                    <a:pt x="325" y="210"/>
                    <a:pt x="267" y="26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7" name="Freeform 146"/>
            <p:cNvSpPr/>
            <p:nvPr/>
          </p:nvSpPr>
          <p:spPr bwMode="auto">
            <a:xfrm>
              <a:off x="3534332" y="3009174"/>
              <a:ext cx="569506" cy="569506"/>
            </a:xfrm>
            <a:custGeom>
              <a:avLst/>
              <a:gdLst>
                <a:gd name="T0" fmla="*/ 267 w 325"/>
                <a:gd name="T1" fmla="*/ 267 h 325"/>
                <a:gd name="T2" fmla="*/ 58 w 325"/>
                <a:gd name="T3" fmla="*/ 267 h 325"/>
                <a:gd name="T4" fmla="*/ 58 w 325"/>
                <a:gd name="T5" fmla="*/ 58 h 325"/>
                <a:gd name="T6" fmla="*/ 267 w 325"/>
                <a:gd name="T7" fmla="*/ 58 h 325"/>
                <a:gd name="T8" fmla="*/ 267 w 325"/>
                <a:gd name="T9" fmla="*/ 267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5" h="325">
                  <a:moveTo>
                    <a:pt x="267" y="267"/>
                  </a:moveTo>
                  <a:cubicBezTo>
                    <a:pt x="210" y="325"/>
                    <a:pt x="116" y="325"/>
                    <a:pt x="58" y="267"/>
                  </a:cubicBezTo>
                  <a:cubicBezTo>
                    <a:pt x="0" y="209"/>
                    <a:pt x="0" y="116"/>
                    <a:pt x="58" y="58"/>
                  </a:cubicBezTo>
                  <a:cubicBezTo>
                    <a:pt x="116" y="0"/>
                    <a:pt x="210" y="0"/>
                    <a:pt x="267" y="58"/>
                  </a:cubicBezTo>
                  <a:cubicBezTo>
                    <a:pt x="325" y="116"/>
                    <a:pt x="325" y="209"/>
                    <a:pt x="267" y="267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8" name="Freeform 147"/>
            <p:cNvSpPr>
              <a:spLocks noEditPoints="1"/>
            </p:cNvSpPr>
            <p:nvPr/>
          </p:nvSpPr>
          <p:spPr bwMode="auto">
            <a:xfrm>
              <a:off x="4513433" y="2573503"/>
              <a:ext cx="249468" cy="345530"/>
            </a:xfrm>
            <a:custGeom>
              <a:avLst/>
              <a:gdLst>
                <a:gd name="T0" fmla="*/ 62 w 81"/>
                <a:gd name="T1" fmla="*/ 37 h 112"/>
                <a:gd name="T2" fmla="*/ 74 w 81"/>
                <a:gd name="T3" fmla="*/ 36 h 112"/>
                <a:gd name="T4" fmla="*/ 69 w 81"/>
                <a:gd name="T5" fmla="*/ 43 h 112"/>
                <a:gd name="T6" fmla="*/ 69 w 81"/>
                <a:gd name="T7" fmla="*/ 100 h 112"/>
                <a:gd name="T8" fmla="*/ 12 w 81"/>
                <a:gd name="T9" fmla="*/ 100 h 112"/>
                <a:gd name="T10" fmla="*/ 12 w 81"/>
                <a:gd name="T11" fmla="*/ 43 h 112"/>
                <a:gd name="T12" fmla="*/ 36 w 81"/>
                <a:gd name="T13" fmla="*/ 27 h 112"/>
                <a:gd name="T14" fmla="*/ 29 w 81"/>
                <a:gd name="T15" fmla="*/ 21 h 112"/>
                <a:gd name="T16" fmla="*/ 22 w 81"/>
                <a:gd name="T17" fmla="*/ 12 h 112"/>
                <a:gd name="T18" fmla="*/ 41 w 81"/>
                <a:gd name="T19" fmla="*/ 0 h 112"/>
                <a:gd name="T20" fmla="*/ 59 w 81"/>
                <a:gd name="T21" fmla="*/ 12 h 112"/>
                <a:gd name="T22" fmla="*/ 52 w 81"/>
                <a:gd name="T23" fmla="*/ 21 h 112"/>
                <a:gd name="T24" fmla="*/ 45 w 81"/>
                <a:gd name="T25" fmla="*/ 27 h 112"/>
                <a:gd name="T26" fmla="*/ 29 w 81"/>
                <a:gd name="T27" fmla="*/ 15 h 112"/>
                <a:gd name="T28" fmla="*/ 52 w 81"/>
                <a:gd name="T29" fmla="*/ 14 h 112"/>
                <a:gd name="T30" fmla="*/ 53 w 81"/>
                <a:gd name="T31" fmla="*/ 12 h 112"/>
                <a:gd name="T32" fmla="*/ 41 w 81"/>
                <a:gd name="T33" fmla="*/ 5 h 112"/>
                <a:gd name="T34" fmla="*/ 28 w 81"/>
                <a:gd name="T35" fmla="*/ 12 h 112"/>
                <a:gd name="T36" fmla="*/ 20 w 81"/>
                <a:gd name="T37" fmla="*/ 53 h 112"/>
                <a:gd name="T38" fmla="*/ 27 w 81"/>
                <a:gd name="T39" fmla="*/ 56 h 112"/>
                <a:gd name="T40" fmla="*/ 20 w 81"/>
                <a:gd name="T41" fmla="*/ 53 h 112"/>
                <a:gd name="T42" fmla="*/ 27 w 81"/>
                <a:gd name="T43" fmla="*/ 87 h 112"/>
                <a:gd name="T44" fmla="*/ 20 w 81"/>
                <a:gd name="T45" fmla="*/ 90 h 112"/>
                <a:gd name="T46" fmla="*/ 61 w 81"/>
                <a:gd name="T47" fmla="*/ 90 h 112"/>
                <a:gd name="T48" fmla="*/ 54 w 81"/>
                <a:gd name="T49" fmla="*/ 87 h 112"/>
                <a:gd name="T50" fmla="*/ 61 w 81"/>
                <a:gd name="T51" fmla="*/ 90 h 112"/>
                <a:gd name="T52" fmla="*/ 61 w 81"/>
                <a:gd name="T53" fmla="*/ 70 h 112"/>
                <a:gd name="T54" fmla="*/ 68 w 81"/>
                <a:gd name="T55" fmla="*/ 73 h 112"/>
                <a:gd name="T56" fmla="*/ 42 w 81"/>
                <a:gd name="T57" fmla="*/ 99 h 112"/>
                <a:gd name="T58" fmla="*/ 39 w 81"/>
                <a:gd name="T59" fmla="*/ 92 h 112"/>
                <a:gd name="T60" fmla="*/ 42 w 81"/>
                <a:gd name="T61" fmla="*/ 99 h 112"/>
                <a:gd name="T62" fmla="*/ 20 w 81"/>
                <a:gd name="T63" fmla="*/ 73 h 112"/>
                <a:gd name="T64" fmla="*/ 13 w 81"/>
                <a:gd name="T65" fmla="*/ 70 h 112"/>
                <a:gd name="T66" fmla="*/ 39 w 81"/>
                <a:gd name="T67" fmla="*/ 44 h 112"/>
                <a:gd name="T68" fmla="*/ 42 w 81"/>
                <a:gd name="T69" fmla="*/ 51 h 112"/>
                <a:gd name="T70" fmla="*/ 39 w 81"/>
                <a:gd name="T71" fmla="*/ 44 h 112"/>
                <a:gd name="T72" fmla="*/ 45 w 81"/>
                <a:gd name="T73" fmla="*/ 68 h 112"/>
                <a:gd name="T74" fmla="*/ 54 w 81"/>
                <a:gd name="T75" fmla="*/ 49 h 112"/>
                <a:gd name="T76" fmla="*/ 38 w 81"/>
                <a:gd name="T77" fmla="*/ 67 h 112"/>
                <a:gd name="T78" fmla="*/ 43 w 81"/>
                <a:gd name="T79" fmla="*/ 78 h 112"/>
                <a:gd name="T80" fmla="*/ 58 w 81"/>
                <a:gd name="T81" fmla="*/ 82 h 112"/>
                <a:gd name="T82" fmla="*/ 46 w 81"/>
                <a:gd name="T83" fmla="*/ 73 h 112"/>
                <a:gd name="T84" fmla="*/ 61 w 81"/>
                <a:gd name="T85" fmla="*/ 51 h 112"/>
                <a:gd name="T86" fmla="*/ 20 w 81"/>
                <a:gd name="T87" fmla="*/ 51 h 112"/>
                <a:gd name="T88" fmla="*/ 20 w 81"/>
                <a:gd name="T89" fmla="*/ 92 h 112"/>
                <a:gd name="T90" fmla="*/ 61 w 81"/>
                <a:gd name="T91" fmla="*/ 92 h 112"/>
                <a:gd name="T92" fmla="*/ 61 w 81"/>
                <a:gd name="T93" fmla="*/ 5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1" h="112">
                  <a:moveTo>
                    <a:pt x="45" y="31"/>
                  </a:moveTo>
                  <a:cubicBezTo>
                    <a:pt x="51" y="32"/>
                    <a:pt x="57" y="34"/>
                    <a:pt x="62" y="37"/>
                  </a:cubicBezTo>
                  <a:cubicBezTo>
                    <a:pt x="68" y="31"/>
                    <a:pt x="68" y="31"/>
                    <a:pt x="68" y="31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69" y="42"/>
                    <a:pt x="69" y="42"/>
                    <a:pt x="69" y="42"/>
                  </a:cubicBezTo>
                  <a:cubicBezTo>
                    <a:pt x="69" y="43"/>
                    <a:pt x="69" y="43"/>
                    <a:pt x="69" y="43"/>
                  </a:cubicBezTo>
                  <a:cubicBezTo>
                    <a:pt x="77" y="50"/>
                    <a:pt x="81" y="60"/>
                    <a:pt x="81" y="72"/>
                  </a:cubicBezTo>
                  <a:cubicBezTo>
                    <a:pt x="81" y="83"/>
                    <a:pt x="77" y="93"/>
                    <a:pt x="69" y="100"/>
                  </a:cubicBezTo>
                  <a:cubicBezTo>
                    <a:pt x="62" y="108"/>
                    <a:pt x="52" y="112"/>
                    <a:pt x="41" y="112"/>
                  </a:cubicBezTo>
                  <a:cubicBezTo>
                    <a:pt x="29" y="112"/>
                    <a:pt x="19" y="108"/>
                    <a:pt x="12" y="100"/>
                  </a:cubicBezTo>
                  <a:cubicBezTo>
                    <a:pt x="5" y="93"/>
                    <a:pt x="0" y="83"/>
                    <a:pt x="0" y="72"/>
                  </a:cubicBezTo>
                  <a:cubicBezTo>
                    <a:pt x="0" y="60"/>
                    <a:pt x="5" y="50"/>
                    <a:pt x="12" y="43"/>
                  </a:cubicBezTo>
                  <a:cubicBezTo>
                    <a:pt x="18" y="37"/>
                    <a:pt x="27" y="32"/>
                    <a:pt x="36" y="31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21"/>
                    <a:pt x="28" y="21"/>
                  </a:cubicBezTo>
                  <a:cubicBezTo>
                    <a:pt x="25" y="19"/>
                    <a:pt x="22" y="15"/>
                    <a:pt x="22" y="12"/>
                  </a:cubicBezTo>
                  <a:cubicBezTo>
                    <a:pt x="22" y="8"/>
                    <a:pt x="25" y="5"/>
                    <a:pt x="28" y="3"/>
                  </a:cubicBezTo>
                  <a:cubicBezTo>
                    <a:pt x="32" y="1"/>
                    <a:pt x="36" y="0"/>
                    <a:pt x="41" y="0"/>
                  </a:cubicBezTo>
                  <a:cubicBezTo>
                    <a:pt x="45" y="0"/>
                    <a:pt x="50" y="1"/>
                    <a:pt x="53" y="3"/>
                  </a:cubicBezTo>
                  <a:cubicBezTo>
                    <a:pt x="57" y="5"/>
                    <a:pt x="59" y="8"/>
                    <a:pt x="59" y="12"/>
                  </a:cubicBezTo>
                  <a:cubicBezTo>
                    <a:pt x="59" y="15"/>
                    <a:pt x="57" y="19"/>
                    <a:pt x="53" y="21"/>
                  </a:cubicBezTo>
                  <a:cubicBezTo>
                    <a:pt x="53" y="21"/>
                    <a:pt x="52" y="21"/>
                    <a:pt x="52" y="21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31"/>
                    <a:pt x="45" y="31"/>
                    <a:pt x="45" y="31"/>
                  </a:cubicBezTo>
                  <a:close/>
                  <a:moveTo>
                    <a:pt x="29" y="15"/>
                  </a:moveTo>
                  <a:cubicBezTo>
                    <a:pt x="29" y="14"/>
                    <a:pt x="29" y="14"/>
                    <a:pt x="29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3" y="14"/>
                    <a:pt x="53" y="13"/>
                    <a:pt x="53" y="12"/>
                  </a:cubicBezTo>
                  <a:cubicBezTo>
                    <a:pt x="53" y="10"/>
                    <a:pt x="52" y="9"/>
                    <a:pt x="50" y="8"/>
                  </a:cubicBezTo>
                  <a:cubicBezTo>
                    <a:pt x="48" y="6"/>
                    <a:pt x="44" y="5"/>
                    <a:pt x="41" y="5"/>
                  </a:cubicBezTo>
                  <a:cubicBezTo>
                    <a:pt x="37" y="5"/>
                    <a:pt x="33" y="6"/>
                    <a:pt x="31" y="8"/>
                  </a:cubicBezTo>
                  <a:cubicBezTo>
                    <a:pt x="29" y="9"/>
                    <a:pt x="28" y="10"/>
                    <a:pt x="28" y="12"/>
                  </a:cubicBezTo>
                  <a:cubicBezTo>
                    <a:pt x="28" y="13"/>
                    <a:pt x="28" y="14"/>
                    <a:pt x="29" y="15"/>
                  </a:cubicBezTo>
                  <a:close/>
                  <a:moveTo>
                    <a:pt x="20" y="53"/>
                  </a:moveTo>
                  <a:cubicBezTo>
                    <a:pt x="25" y="58"/>
                    <a:pt x="25" y="58"/>
                    <a:pt x="25" y="58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3"/>
                    <a:pt x="20" y="53"/>
                    <a:pt x="20" y="53"/>
                  </a:cubicBezTo>
                  <a:close/>
                  <a:moveTo>
                    <a:pt x="22" y="92"/>
                  </a:moveTo>
                  <a:cubicBezTo>
                    <a:pt x="27" y="87"/>
                    <a:pt x="27" y="87"/>
                    <a:pt x="27" y="87"/>
                  </a:cubicBezTo>
                  <a:cubicBezTo>
                    <a:pt x="25" y="85"/>
                    <a:pt x="25" y="85"/>
                    <a:pt x="25" y="85"/>
                  </a:cubicBezTo>
                  <a:cubicBezTo>
                    <a:pt x="20" y="90"/>
                    <a:pt x="20" y="90"/>
                    <a:pt x="20" y="90"/>
                  </a:cubicBezTo>
                  <a:cubicBezTo>
                    <a:pt x="22" y="92"/>
                    <a:pt x="22" y="92"/>
                    <a:pt x="22" y="92"/>
                  </a:cubicBezTo>
                  <a:close/>
                  <a:moveTo>
                    <a:pt x="61" y="90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9" y="92"/>
                    <a:pt x="59" y="92"/>
                    <a:pt x="59" y="92"/>
                  </a:cubicBezTo>
                  <a:cubicBezTo>
                    <a:pt x="61" y="90"/>
                    <a:pt x="61" y="90"/>
                    <a:pt x="61" y="90"/>
                  </a:cubicBezTo>
                  <a:close/>
                  <a:moveTo>
                    <a:pt x="68" y="70"/>
                  </a:moveTo>
                  <a:cubicBezTo>
                    <a:pt x="61" y="70"/>
                    <a:pt x="61" y="70"/>
                    <a:pt x="61" y="70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8" y="70"/>
                    <a:pt x="68" y="70"/>
                    <a:pt x="68" y="70"/>
                  </a:cubicBezTo>
                  <a:close/>
                  <a:moveTo>
                    <a:pt x="42" y="99"/>
                  </a:moveTo>
                  <a:cubicBezTo>
                    <a:pt x="42" y="92"/>
                    <a:pt x="42" y="92"/>
                    <a:pt x="42" y="92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9"/>
                    <a:pt x="39" y="99"/>
                    <a:pt x="39" y="99"/>
                  </a:cubicBezTo>
                  <a:cubicBezTo>
                    <a:pt x="42" y="99"/>
                    <a:pt x="42" y="99"/>
                    <a:pt x="42" y="99"/>
                  </a:cubicBezTo>
                  <a:close/>
                  <a:moveTo>
                    <a:pt x="13" y="73"/>
                  </a:moveTo>
                  <a:cubicBezTo>
                    <a:pt x="20" y="73"/>
                    <a:pt x="20" y="73"/>
                    <a:pt x="20" y="73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3"/>
                    <a:pt x="13" y="73"/>
                    <a:pt x="13" y="73"/>
                  </a:cubicBezTo>
                  <a:close/>
                  <a:moveTo>
                    <a:pt x="39" y="44"/>
                  </a:moveTo>
                  <a:cubicBezTo>
                    <a:pt x="39" y="51"/>
                    <a:pt x="39" y="51"/>
                    <a:pt x="39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9" y="44"/>
                    <a:pt x="39" y="44"/>
                    <a:pt x="39" y="44"/>
                  </a:cubicBezTo>
                  <a:close/>
                  <a:moveTo>
                    <a:pt x="46" y="70"/>
                  </a:moveTo>
                  <a:cubicBezTo>
                    <a:pt x="45" y="69"/>
                    <a:pt x="45" y="69"/>
                    <a:pt x="45" y="68"/>
                  </a:cubicBezTo>
                  <a:cubicBezTo>
                    <a:pt x="49" y="63"/>
                    <a:pt x="53" y="57"/>
                    <a:pt x="57" y="51"/>
                  </a:cubicBezTo>
                  <a:cubicBezTo>
                    <a:pt x="56" y="50"/>
                    <a:pt x="55" y="49"/>
                    <a:pt x="54" y="49"/>
                  </a:cubicBezTo>
                  <a:cubicBezTo>
                    <a:pt x="49" y="54"/>
                    <a:pt x="45" y="60"/>
                    <a:pt x="41" y="67"/>
                  </a:cubicBezTo>
                  <a:cubicBezTo>
                    <a:pt x="40" y="66"/>
                    <a:pt x="39" y="66"/>
                    <a:pt x="38" y="67"/>
                  </a:cubicBezTo>
                  <a:cubicBezTo>
                    <a:pt x="35" y="68"/>
                    <a:pt x="33" y="72"/>
                    <a:pt x="35" y="75"/>
                  </a:cubicBezTo>
                  <a:cubicBezTo>
                    <a:pt x="36" y="78"/>
                    <a:pt x="40" y="79"/>
                    <a:pt x="43" y="78"/>
                  </a:cubicBezTo>
                  <a:cubicBezTo>
                    <a:pt x="43" y="78"/>
                    <a:pt x="43" y="77"/>
                    <a:pt x="44" y="77"/>
                  </a:cubicBezTo>
                  <a:cubicBezTo>
                    <a:pt x="48" y="79"/>
                    <a:pt x="53" y="81"/>
                    <a:pt x="58" y="82"/>
                  </a:cubicBezTo>
                  <a:cubicBezTo>
                    <a:pt x="58" y="80"/>
                    <a:pt x="59" y="79"/>
                    <a:pt x="59" y="78"/>
                  </a:cubicBezTo>
                  <a:cubicBezTo>
                    <a:pt x="55" y="76"/>
                    <a:pt x="51" y="74"/>
                    <a:pt x="46" y="73"/>
                  </a:cubicBezTo>
                  <a:cubicBezTo>
                    <a:pt x="46" y="72"/>
                    <a:pt x="46" y="71"/>
                    <a:pt x="46" y="70"/>
                  </a:cubicBezTo>
                  <a:close/>
                  <a:moveTo>
                    <a:pt x="61" y="51"/>
                  </a:moveTo>
                  <a:cubicBezTo>
                    <a:pt x="56" y="45"/>
                    <a:pt x="49" y="42"/>
                    <a:pt x="41" y="42"/>
                  </a:cubicBezTo>
                  <a:cubicBezTo>
                    <a:pt x="32" y="42"/>
                    <a:pt x="25" y="45"/>
                    <a:pt x="20" y="51"/>
                  </a:cubicBezTo>
                  <a:cubicBezTo>
                    <a:pt x="14" y="56"/>
                    <a:pt x="11" y="63"/>
                    <a:pt x="11" y="72"/>
                  </a:cubicBezTo>
                  <a:cubicBezTo>
                    <a:pt x="11" y="80"/>
                    <a:pt x="14" y="87"/>
                    <a:pt x="20" y="92"/>
                  </a:cubicBezTo>
                  <a:cubicBezTo>
                    <a:pt x="25" y="98"/>
                    <a:pt x="32" y="101"/>
                    <a:pt x="41" y="101"/>
                  </a:cubicBezTo>
                  <a:cubicBezTo>
                    <a:pt x="49" y="101"/>
                    <a:pt x="56" y="98"/>
                    <a:pt x="61" y="92"/>
                  </a:cubicBezTo>
                  <a:cubicBezTo>
                    <a:pt x="67" y="87"/>
                    <a:pt x="70" y="80"/>
                    <a:pt x="70" y="72"/>
                  </a:cubicBezTo>
                  <a:cubicBezTo>
                    <a:pt x="70" y="63"/>
                    <a:pt x="67" y="56"/>
                    <a:pt x="61" y="5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9" name="Freeform 148"/>
            <p:cNvSpPr>
              <a:spLocks noEditPoints="1"/>
            </p:cNvSpPr>
            <p:nvPr/>
          </p:nvSpPr>
          <p:spPr bwMode="auto">
            <a:xfrm>
              <a:off x="8088833" y="4114063"/>
              <a:ext cx="237999" cy="265241"/>
            </a:xfrm>
            <a:custGeom>
              <a:avLst/>
              <a:gdLst>
                <a:gd name="T0" fmla="*/ 13 w 77"/>
                <a:gd name="T1" fmla="*/ 8 h 86"/>
                <a:gd name="T2" fmla="*/ 38 w 77"/>
                <a:gd name="T3" fmla="*/ 1 h 86"/>
                <a:gd name="T4" fmla="*/ 59 w 77"/>
                <a:gd name="T5" fmla="*/ 13 h 86"/>
                <a:gd name="T6" fmla="*/ 66 w 77"/>
                <a:gd name="T7" fmla="*/ 38 h 86"/>
                <a:gd name="T8" fmla="*/ 58 w 77"/>
                <a:gd name="T9" fmla="*/ 55 h 86"/>
                <a:gd name="T10" fmla="*/ 64 w 77"/>
                <a:gd name="T11" fmla="*/ 59 h 86"/>
                <a:gd name="T12" fmla="*/ 74 w 77"/>
                <a:gd name="T13" fmla="*/ 72 h 86"/>
                <a:gd name="T14" fmla="*/ 73 w 77"/>
                <a:gd name="T15" fmla="*/ 84 h 86"/>
                <a:gd name="T16" fmla="*/ 73 w 77"/>
                <a:gd name="T17" fmla="*/ 84 h 86"/>
                <a:gd name="T18" fmla="*/ 62 w 77"/>
                <a:gd name="T19" fmla="*/ 82 h 86"/>
                <a:gd name="T20" fmla="*/ 51 w 77"/>
                <a:gd name="T21" fmla="*/ 68 h 86"/>
                <a:gd name="T22" fmla="*/ 49 w 77"/>
                <a:gd name="T23" fmla="*/ 63 h 86"/>
                <a:gd name="T24" fmla="*/ 30 w 77"/>
                <a:gd name="T25" fmla="*/ 66 h 86"/>
                <a:gd name="T26" fmla="*/ 8 w 77"/>
                <a:gd name="T27" fmla="*/ 54 h 86"/>
                <a:gd name="T28" fmla="*/ 1 w 77"/>
                <a:gd name="T29" fmla="*/ 30 h 86"/>
                <a:gd name="T30" fmla="*/ 13 w 77"/>
                <a:gd name="T31" fmla="*/ 8 h 86"/>
                <a:gd name="T32" fmla="*/ 30 w 77"/>
                <a:gd name="T33" fmla="*/ 49 h 86"/>
                <a:gd name="T34" fmla="*/ 38 w 77"/>
                <a:gd name="T35" fmla="*/ 49 h 86"/>
                <a:gd name="T36" fmla="*/ 38 w 77"/>
                <a:gd name="T37" fmla="*/ 40 h 86"/>
                <a:gd name="T38" fmla="*/ 47 w 77"/>
                <a:gd name="T39" fmla="*/ 40 h 86"/>
                <a:gd name="T40" fmla="*/ 47 w 77"/>
                <a:gd name="T41" fmla="*/ 32 h 86"/>
                <a:gd name="T42" fmla="*/ 38 w 77"/>
                <a:gd name="T43" fmla="*/ 32 h 86"/>
                <a:gd name="T44" fmla="*/ 38 w 77"/>
                <a:gd name="T45" fmla="*/ 23 h 86"/>
                <a:gd name="T46" fmla="*/ 30 w 77"/>
                <a:gd name="T47" fmla="*/ 23 h 86"/>
                <a:gd name="T48" fmla="*/ 30 w 77"/>
                <a:gd name="T49" fmla="*/ 32 h 86"/>
                <a:gd name="T50" fmla="*/ 21 w 77"/>
                <a:gd name="T51" fmla="*/ 32 h 86"/>
                <a:gd name="T52" fmla="*/ 21 w 77"/>
                <a:gd name="T53" fmla="*/ 40 h 86"/>
                <a:gd name="T54" fmla="*/ 30 w 77"/>
                <a:gd name="T55" fmla="*/ 40 h 86"/>
                <a:gd name="T56" fmla="*/ 30 w 77"/>
                <a:gd name="T57" fmla="*/ 49 h 86"/>
                <a:gd name="T58" fmla="*/ 18 w 77"/>
                <a:gd name="T59" fmla="*/ 36 h 86"/>
                <a:gd name="T60" fmla="*/ 43 w 77"/>
                <a:gd name="T61" fmla="*/ 19 h 86"/>
                <a:gd name="T62" fmla="*/ 18 w 77"/>
                <a:gd name="T63" fmla="*/ 36 h 86"/>
                <a:gd name="T64" fmla="*/ 36 w 77"/>
                <a:gd name="T65" fmla="*/ 12 h 86"/>
                <a:gd name="T66" fmla="*/ 20 w 77"/>
                <a:gd name="T67" fmla="*/ 16 h 86"/>
                <a:gd name="T68" fmla="*/ 12 w 77"/>
                <a:gd name="T69" fmla="*/ 31 h 86"/>
                <a:gd name="T70" fmla="*/ 16 w 77"/>
                <a:gd name="T71" fmla="*/ 47 h 86"/>
                <a:gd name="T72" fmla="*/ 31 w 77"/>
                <a:gd name="T73" fmla="*/ 55 h 86"/>
                <a:gd name="T74" fmla="*/ 47 w 77"/>
                <a:gd name="T75" fmla="*/ 51 h 86"/>
                <a:gd name="T76" fmla="*/ 55 w 77"/>
                <a:gd name="T77" fmla="*/ 36 h 86"/>
                <a:gd name="T78" fmla="*/ 51 w 77"/>
                <a:gd name="T79" fmla="*/ 20 h 86"/>
                <a:gd name="T80" fmla="*/ 36 w 77"/>
                <a:gd name="T81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7" h="86">
                  <a:moveTo>
                    <a:pt x="13" y="8"/>
                  </a:moveTo>
                  <a:cubicBezTo>
                    <a:pt x="20" y="2"/>
                    <a:pt x="29" y="0"/>
                    <a:pt x="38" y="1"/>
                  </a:cubicBezTo>
                  <a:cubicBezTo>
                    <a:pt x="46" y="2"/>
                    <a:pt x="54" y="6"/>
                    <a:pt x="59" y="13"/>
                  </a:cubicBezTo>
                  <a:cubicBezTo>
                    <a:pt x="65" y="21"/>
                    <a:pt x="67" y="29"/>
                    <a:pt x="66" y="38"/>
                  </a:cubicBezTo>
                  <a:cubicBezTo>
                    <a:pt x="65" y="44"/>
                    <a:pt x="63" y="50"/>
                    <a:pt x="58" y="55"/>
                  </a:cubicBezTo>
                  <a:cubicBezTo>
                    <a:pt x="60" y="56"/>
                    <a:pt x="62" y="57"/>
                    <a:pt x="64" y="59"/>
                  </a:cubicBezTo>
                  <a:cubicBezTo>
                    <a:pt x="74" y="72"/>
                    <a:pt x="74" y="72"/>
                    <a:pt x="74" y="72"/>
                  </a:cubicBezTo>
                  <a:cubicBezTo>
                    <a:pt x="77" y="76"/>
                    <a:pt x="76" y="81"/>
                    <a:pt x="73" y="84"/>
                  </a:cubicBezTo>
                  <a:cubicBezTo>
                    <a:pt x="73" y="84"/>
                    <a:pt x="73" y="84"/>
                    <a:pt x="73" y="84"/>
                  </a:cubicBezTo>
                  <a:cubicBezTo>
                    <a:pt x="69" y="86"/>
                    <a:pt x="64" y="86"/>
                    <a:pt x="62" y="82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0" y="67"/>
                    <a:pt x="49" y="65"/>
                    <a:pt x="49" y="63"/>
                  </a:cubicBezTo>
                  <a:cubicBezTo>
                    <a:pt x="43" y="66"/>
                    <a:pt x="36" y="67"/>
                    <a:pt x="30" y="66"/>
                  </a:cubicBezTo>
                  <a:cubicBezTo>
                    <a:pt x="21" y="65"/>
                    <a:pt x="13" y="61"/>
                    <a:pt x="8" y="54"/>
                  </a:cubicBezTo>
                  <a:cubicBezTo>
                    <a:pt x="2" y="47"/>
                    <a:pt x="0" y="38"/>
                    <a:pt x="1" y="30"/>
                  </a:cubicBezTo>
                  <a:cubicBezTo>
                    <a:pt x="2" y="21"/>
                    <a:pt x="6" y="13"/>
                    <a:pt x="13" y="8"/>
                  </a:cubicBezTo>
                  <a:close/>
                  <a:moveTo>
                    <a:pt x="30" y="49"/>
                  </a:moveTo>
                  <a:cubicBezTo>
                    <a:pt x="38" y="49"/>
                    <a:pt x="38" y="49"/>
                    <a:pt x="38" y="49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47" y="40"/>
                    <a:pt x="47" y="40"/>
                    <a:pt x="47" y="4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40"/>
                    <a:pt x="21" y="40"/>
                    <a:pt x="21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30" y="49"/>
                    <a:pt x="30" y="49"/>
                    <a:pt x="30" y="49"/>
                  </a:cubicBezTo>
                  <a:close/>
                  <a:moveTo>
                    <a:pt x="18" y="36"/>
                  </a:moveTo>
                  <a:cubicBezTo>
                    <a:pt x="22" y="26"/>
                    <a:pt x="31" y="21"/>
                    <a:pt x="43" y="19"/>
                  </a:cubicBezTo>
                  <a:cubicBezTo>
                    <a:pt x="31" y="11"/>
                    <a:pt x="16" y="22"/>
                    <a:pt x="18" y="36"/>
                  </a:cubicBezTo>
                  <a:close/>
                  <a:moveTo>
                    <a:pt x="36" y="12"/>
                  </a:moveTo>
                  <a:cubicBezTo>
                    <a:pt x="31" y="11"/>
                    <a:pt x="25" y="13"/>
                    <a:pt x="20" y="16"/>
                  </a:cubicBezTo>
                  <a:cubicBezTo>
                    <a:pt x="15" y="20"/>
                    <a:pt x="13" y="25"/>
                    <a:pt x="12" y="31"/>
                  </a:cubicBezTo>
                  <a:cubicBezTo>
                    <a:pt x="11" y="37"/>
                    <a:pt x="13" y="42"/>
                    <a:pt x="16" y="47"/>
                  </a:cubicBezTo>
                  <a:cubicBezTo>
                    <a:pt x="20" y="52"/>
                    <a:pt x="25" y="55"/>
                    <a:pt x="31" y="55"/>
                  </a:cubicBezTo>
                  <a:cubicBezTo>
                    <a:pt x="36" y="56"/>
                    <a:pt x="42" y="55"/>
                    <a:pt x="47" y="51"/>
                  </a:cubicBezTo>
                  <a:cubicBezTo>
                    <a:pt x="52" y="47"/>
                    <a:pt x="55" y="42"/>
                    <a:pt x="55" y="36"/>
                  </a:cubicBezTo>
                  <a:cubicBezTo>
                    <a:pt x="56" y="31"/>
                    <a:pt x="54" y="25"/>
                    <a:pt x="51" y="20"/>
                  </a:cubicBezTo>
                  <a:cubicBezTo>
                    <a:pt x="47" y="15"/>
                    <a:pt x="42" y="13"/>
                    <a:pt x="36" y="1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0" name="Freeform 149"/>
            <p:cNvSpPr>
              <a:spLocks noEditPoints="1"/>
            </p:cNvSpPr>
            <p:nvPr/>
          </p:nvSpPr>
          <p:spPr bwMode="auto">
            <a:xfrm>
              <a:off x="3684009" y="3154356"/>
              <a:ext cx="299649" cy="299650"/>
            </a:xfrm>
            <a:custGeom>
              <a:avLst/>
              <a:gdLst>
                <a:gd name="T0" fmla="*/ 42 w 97"/>
                <a:gd name="T1" fmla="*/ 14 h 97"/>
                <a:gd name="T2" fmla="*/ 55 w 97"/>
                <a:gd name="T3" fmla="*/ 14 h 97"/>
                <a:gd name="T4" fmla="*/ 48 w 97"/>
                <a:gd name="T5" fmla="*/ 0 h 97"/>
                <a:gd name="T6" fmla="*/ 42 w 97"/>
                <a:gd name="T7" fmla="*/ 14 h 97"/>
                <a:gd name="T8" fmla="*/ 49 w 97"/>
                <a:gd name="T9" fmla="*/ 18 h 97"/>
                <a:gd name="T10" fmla="*/ 79 w 97"/>
                <a:gd name="T11" fmla="*/ 48 h 97"/>
                <a:gd name="T12" fmla="*/ 49 w 97"/>
                <a:gd name="T13" fmla="*/ 79 h 97"/>
                <a:gd name="T14" fmla="*/ 18 w 97"/>
                <a:gd name="T15" fmla="*/ 48 h 97"/>
                <a:gd name="T16" fmla="*/ 49 w 97"/>
                <a:gd name="T17" fmla="*/ 18 h 97"/>
                <a:gd name="T18" fmla="*/ 60 w 97"/>
                <a:gd name="T19" fmla="*/ 15 h 97"/>
                <a:gd name="T20" fmla="*/ 71 w 97"/>
                <a:gd name="T21" fmla="*/ 22 h 97"/>
                <a:gd name="T22" fmla="*/ 73 w 97"/>
                <a:gd name="T23" fmla="*/ 6 h 97"/>
                <a:gd name="T24" fmla="*/ 60 w 97"/>
                <a:gd name="T25" fmla="*/ 15 h 97"/>
                <a:gd name="T26" fmla="*/ 75 w 97"/>
                <a:gd name="T27" fmla="*/ 25 h 97"/>
                <a:gd name="T28" fmla="*/ 81 w 97"/>
                <a:gd name="T29" fmla="*/ 36 h 97"/>
                <a:gd name="T30" fmla="*/ 91 w 97"/>
                <a:gd name="T31" fmla="*/ 24 h 97"/>
                <a:gd name="T32" fmla="*/ 75 w 97"/>
                <a:gd name="T33" fmla="*/ 25 h 97"/>
                <a:gd name="T34" fmla="*/ 83 w 97"/>
                <a:gd name="T35" fmla="*/ 42 h 97"/>
                <a:gd name="T36" fmla="*/ 83 w 97"/>
                <a:gd name="T37" fmla="*/ 54 h 97"/>
                <a:gd name="T38" fmla="*/ 97 w 97"/>
                <a:gd name="T39" fmla="*/ 48 h 97"/>
                <a:gd name="T40" fmla="*/ 83 w 97"/>
                <a:gd name="T41" fmla="*/ 42 h 97"/>
                <a:gd name="T42" fmla="*/ 82 w 97"/>
                <a:gd name="T43" fmla="*/ 60 h 97"/>
                <a:gd name="T44" fmla="*/ 75 w 97"/>
                <a:gd name="T45" fmla="*/ 71 h 97"/>
                <a:gd name="T46" fmla="*/ 91 w 97"/>
                <a:gd name="T47" fmla="*/ 72 h 97"/>
                <a:gd name="T48" fmla="*/ 82 w 97"/>
                <a:gd name="T49" fmla="*/ 60 h 97"/>
                <a:gd name="T50" fmla="*/ 72 w 97"/>
                <a:gd name="T51" fmla="*/ 75 h 97"/>
                <a:gd name="T52" fmla="*/ 61 w 97"/>
                <a:gd name="T53" fmla="*/ 81 h 97"/>
                <a:gd name="T54" fmla="*/ 73 w 97"/>
                <a:gd name="T55" fmla="*/ 90 h 97"/>
                <a:gd name="T56" fmla="*/ 72 w 97"/>
                <a:gd name="T57" fmla="*/ 75 h 97"/>
                <a:gd name="T58" fmla="*/ 55 w 97"/>
                <a:gd name="T59" fmla="*/ 83 h 97"/>
                <a:gd name="T60" fmla="*/ 43 w 97"/>
                <a:gd name="T61" fmla="*/ 83 h 97"/>
                <a:gd name="T62" fmla="*/ 49 w 97"/>
                <a:gd name="T63" fmla="*/ 97 h 97"/>
                <a:gd name="T64" fmla="*/ 55 w 97"/>
                <a:gd name="T65" fmla="*/ 83 h 97"/>
                <a:gd name="T66" fmla="*/ 37 w 97"/>
                <a:gd name="T67" fmla="*/ 81 h 97"/>
                <a:gd name="T68" fmla="*/ 26 w 97"/>
                <a:gd name="T69" fmla="*/ 75 h 97"/>
                <a:gd name="T70" fmla="*/ 25 w 97"/>
                <a:gd name="T71" fmla="*/ 91 h 97"/>
                <a:gd name="T72" fmla="*/ 37 w 97"/>
                <a:gd name="T73" fmla="*/ 81 h 97"/>
                <a:gd name="T74" fmla="*/ 22 w 97"/>
                <a:gd name="T75" fmla="*/ 71 h 97"/>
                <a:gd name="T76" fmla="*/ 16 w 97"/>
                <a:gd name="T77" fmla="*/ 60 h 97"/>
                <a:gd name="T78" fmla="*/ 7 w 97"/>
                <a:gd name="T79" fmla="*/ 73 h 97"/>
                <a:gd name="T80" fmla="*/ 22 w 97"/>
                <a:gd name="T81" fmla="*/ 71 h 97"/>
                <a:gd name="T82" fmla="*/ 14 w 97"/>
                <a:gd name="T83" fmla="*/ 55 h 97"/>
                <a:gd name="T84" fmla="*/ 14 w 97"/>
                <a:gd name="T85" fmla="*/ 42 h 97"/>
                <a:gd name="T86" fmla="*/ 0 w 97"/>
                <a:gd name="T87" fmla="*/ 49 h 97"/>
                <a:gd name="T88" fmla="*/ 14 w 97"/>
                <a:gd name="T89" fmla="*/ 55 h 97"/>
                <a:gd name="T90" fmla="*/ 15 w 97"/>
                <a:gd name="T91" fmla="*/ 37 h 97"/>
                <a:gd name="T92" fmla="*/ 22 w 97"/>
                <a:gd name="T93" fmla="*/ 26 h 97"/>
                <a:gd name="T94" fmla="*/ 6 w 97"/>
                <a:gd name="T95" fmla="*/ 24 h 97"/>
                <a:gd name="T96" fmla="*/ 15 w 97"/>
                <a:gd name="T97" fmla="*/ 37 h 97"/>
                <a:gd name="T98" fmla="*/ 26 w 97"/>
                <a:gd name="T99" fmla="*/ 22 h 97"/>
                <a:gd name="T100" fmla="*/ 37 w 97"/>
                <a:gd name="T101" fmla="*/ 16 h 97"/>
                <a:gd name="T102" fmla="*/ 24 w 97"/>
                <a:gd name="T103" fmla="*/ 6 h 97"/>
                <a:gd name="T104" fmla="*/ 26 w 97"/>
                <a:gd name="T105" fmla="*/ 2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7" h="97">
                  <a:moveTo>
                    <a:pt x="42" y="14"/>
                  </a:moveTo>
                  <a:cubicBezTo>
                    <a:pt x="55" y="14"/>
                    <a:pt x="55" y="14"/>
                    <a:pt x="55" y="14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2" y="14"/>
                    <a:pt x="42" y="14"/>
                    <a:pt x="42" y="14"/>
                  </a:cubicBezTo>
                  <a:close/>
                  <a:moveTo>
                    <a:pt x="49" y="18"/>
                  </a:moveTo>
                  <a:cubicBezTo>
                    <a:pt x="65" y="18"/>
                    <a:pt x="79" y="31"/>
                    <a:pt x="79" y="48"/>
                  </a:cubicBezTo>
                  <a:cubicBezTo>
                    <a:pt x="79" y="65"/>
                    <a:pt x="65" y="79"/>
                    <a:pt x="49" y="79"/>
                  </a:cubicBezTo>
                  <a:cubicBezTo>
                    <a:pt x="32" y="79"/>
                    <a:pt x="18" y="65"/>
                    <a:pt x="18" y="48"/>
                  </a:cubicBezTo>
                  <a:cubicBezTo>
                    <a:pt x="18" y="31"/>
                    <a:pt x="32" y="18"/>
                    <a:pt x="49" y="18"/>
                  </a:cubicBezTo>
                  <a:close/>
                  <a:moveTo>
                    <a:pt x="60" y="15"/>
                  </a:moveTo>
                  <a:cubicBezTo>
                    <a:pt x="71" y="22"/>
                    <a:pt x="71" y="22"/>
                    <a:pt x="71" y="22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60" y="15"/>
                    <a:pt x="60" y="15"/>
                    <a:pt x="60" y="15"/>
                  </a:cubicBezTo>
                  <a:close/>
                  <a:moveTo>
                    <a:pt x="75" y="25"/>
                  </a:moveTo>
                  <a:cubicBezTo>
                    <a:pt x="81" y="36"/>
                    <a:pt x="81" y="36"/>
                    <a:pt x="81" y="36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75" y="25"/>
                    <a:pt x="75" y="25"/>
                    <a:pt x="75" y="25"/>
                  </a:cubicBezTo>
                  <a:close/>
                  <a:moveTo>
                    <a:pt x="83" y="42"/>
                  </a:moveTo>
                  <a:cubicBezTo>
                    <a:pt x="83" y="54"/>
                    <a:pt x="83" y="54"/>
                    <a:pt x="83" y="54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83" y="42"/>
                    <a:pt x="83" y="42"/>
                    <a:pt x="83" y="42"/>
                  </a:cubicBezTo>
                  <a:close/>
                  <a:moveTo>
                    <a:pt x="82" y="60"/>
                  </a:moveTo>
                  <a:cubicBezTo>
                    <a:pt x="75" y="71"/>
                    <a:pt x="75" y="71"/>
                    <a:pt x="75" y="71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82" y="60"/>
                    <a:pt x="82" y="60"/>
                    <a:pt x="82" y="60"/>
                  </a:cubicBezTo>
                  <a:close/>
                  <a:moveTo>
                    <a:pt x="72" y="75"/>
                  </a:moveTo>
                  <a:cubicBezTo>
                    <a:pt x="61" y="81"/>
                    <a:pt x="61" y="81"/>
                    <a:pt x="61" y="81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2" y="75"/>
                    <a:pt x="72" y="75"/>
                    <a:pt x="72" y="75"/>
                  </a:cubicBezTo>
                  <a:close/>
                  <a:moveTo>
                    <a:pt x="55" y="83"/>
                  </a:moveTo>
                  <a:cubicBezTo>
                    <a:pt x="43" y="83"/>
                    <a:pt x="43" y="83"/>
                    <a:pt x="43" y="83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5" y="83"/>
                    <a:pt x="55" y="83"/>
                    <a:pt x="55" y="83"/>
                  </a:cubicBezTo>
                  <a:close/>
                  <a:moveTo>
                    <a:pt x="37" y="81"/>
                  </a:moveTo>
                  <a:cubicBezTo>
                    <a:pt x="26" y="75"/>
                    <a:pt x="26" y="75"/>
                    <a:pt x="26" y="75"/>
                  </a:cubicBezTo>
                  <a:cubicBezTo>
                    <a:pt x="25" y="91"/>
                    <a:pt x="25" y="91"/>
                    <a:pt x="25" y="91"/>
                  </a:cubicBezTo>
                  <a:cubicBezTo>
                    <a:pt x="37" y="81"/>
                    <a:pt x="37" y="81"/>
                    <a:pt x="37" y="81"/>
                  </a:cubicBezTo>
                  <a:close/>
                  <a:moveTo>
                    <a:pt x="22" y="71"/>
                  </a:moveTo>
                  <a:cubicBezTo>
                    <a:pt x="16" y="60"/>
                    <a:pt x="16" y="60"/>
                    <a:pt x="16" y="60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22" y="71"/>
                    <a:pt x="22" y="71"/>
                    <a:pt x="22" y="71"/>
                  </a:cubicBezTo>
                  <a:close/>
                  <a:moveTo>
                    <a:pt x="14" y="55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14" y="55"/>
                    <a:pt x="14" y="55"/>
                    <a:pt x="14" y="55"/>
                  </a:cubicBezTo>
                  <a:close/>
                  <a:moveTo>
                    <a:pt x="15" y="37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15" y="37"/>
                    <a:pt x="15" y="37"/>
                    <a:pt x="15" y="37"/>
                  </a:cubicBezTo>
                  <a:close/>
                  <a:moveTo>
                    <a:pt x="26" y="22"/>
                  </a:moveTo>
                  <a:cubicBezTo>
                    <a:pt x="37" y="16"/>
                    <a:pt x="37" y="16"/>
                    <a:pt x="37" y="16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6" y="2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1" name="Freeform 150"/>
            <p:cNvSpPr>
              <a:spLocks noEditPoints="1"/>
            </p:cNvSpPr>
            <p:nvPr/>
          </p:nvSpPr>
          <p:spPr bwMode="auto">
            <a:xfrm>
              <a:off x="5030106" y="1859022"/>
              <a:ext cx="245168" cy="299650"/>
            </a:xfrm>
            <a:custGeom>
              <a:avLst/>
              <a:gdLst>
                <a:gd name="T0" fmla="*/ 36 w 79"/>
                <a:gd name="T1" fmla="*/ 27 h 97"/>
                <a:gd name="T2" fmla="*/ 40 w 79"/>
                <a:gd name="T3" fmla="*/ 1 h 97"/>
                <a:gd name="T4" fmla="*/ 46 w 79"/>
                <a:gd name="T5" fmla="*/ 5 h 97"/>
                <a:gd name="T6" fmla="*/ 41 w 79"/>
                <a:gd name="T7" fmla="*/ 27 h 97"/>
                <a:gd name="T8" fmla="*/ 39 w 79"/>
                <a:gd name="T9" fmla="*/ 27 h 97"/>
                <a:gd name="T10" fmla="*/ 36 w 79"/>
                <a:gd name="T11" fmla="*/ 27 h 97"/>
                <a:gd name="T12" fmla="*/ 38 w 79"/>
                <a:gd name="T13" fmla="*/ 67 h 97"/>
                <a:gd name="T14" fmla="*/ 34 w 79"/>
                <a:gd name="T15" fmla="*/ 58 h 97"/>
                <a:gd name="T16" fmla="*/ 29 w 79"/>
                <a:gd name="T17" fmla="*/ 64 h 97"/>
                <a:gd name="T18" fmla="*/ 38 w 79"/>
                <a:gd name="T19" fmla="*/ 67 h 97"/>
                <a:gd name="T20" fmla="*/ 41 w 79"/>
                <a:gd name="T21" fmla="*/ 67 h 97"/>
                <a:gd name="T22" fmla="*/ 46 w 79"/>
                <a:gd name="T23" fmla="*/ 58 h 97"/>
                <a:gd name="T24" fmla="*/ 50 w 79"/>
                <a:gd name="T25" fmla="*/ 64 h 97"/>
                <a:gd name="T26" fmla="*/ 41 w 79"/>
                <a:gd name="T27" fmla="*/ 67 h 97"/>
                <a:gd name="T28" fmla="*/ 40 w 79"/>
                <a:gd name="T29" fmla="*/ 94 h 97"/>
                <a:gd name="T30" fmla="*/ 25 w 79"/>
                <a:gd name="T31" fmla="*/ 96 h 97"/>
                <a:gd name="T32" fmla="*/ 16 w 79"/>
                <a:gd name="T33" fmla="*/ 89 h 97"/>
                <a:gd name="T34" fmla="*/ 10 w 79"/>
                <a:gd name="T35" fmla="*/ 81 h 97"/>
                <a:gd name="T36" fmla="*/ 5 w 79"/>
                <a:gd name="T37" fmla="*/ 72 h 97"/>
                <a:gd name="T38" fmla="*/ 0 w 79"/>
                <a:gd name="T39" fmla="*/ 55 h 97"/>
                <a:gd name="T40" fmla="*/ 7 w 79"/>
                <a:gd name="T41" fmla="*/ 37 h 97"/>
                <a:gd name="T42" fmla="*/ 22 w 79"/>
                <a:gd name="T43" fmla="*/ 30 h 97"/>
                <a:gd name="T44" fmla="*/ 40 w 79"/>
                <a:gd name="T45" fmla="*/ 31 h 97"/>
                <a:gd name="T46" fmla="*/ 57 w 79"/>
                <a:gd name="T47" fmla="*/ 30 h 97"/>
                <a:gd name="T48" fmla="*/ 72 w 79"/>
                <a:gd name="T49" fmla="*/ 37 h 97"/>
                <a:gd name="T50" fmla="*/ 79 w 79"/>
                <a:gd name="T51" fmla="*/ 55 h 97"/>
                <a:gd name="T52" fmla="*/ 74 w 79"/>
                <a:gd name="T53" fmla="*/ 72 h 97"/>
                <a:gd name="T54" fmla="*/ 69 w 79"/>
                <a:gd name="T55" fmla="*/ 81 h 97"/>
                <a:gd name="T56" fmla="*/ 63 w 79"/>
                <a:gd name="T57" fmla="*/ 89 h 97"/>
                <a:gd name="T58" fmla="*/ 54 w 79"/>
                <a:gd name="T59" fmla="*/ 96 h 97"/>
                <a:gd name="T60" fmla="*/ 40 w 79"/>
                <a:gd name="T61" fmla="*/ 94 h 97"/>
                <a:gd name="T62" fmla="*/ 29 w 79"/>
                <a:gd name="T63" fmla="*/ 86 h 97"/>
                <a:gd name="T64" fmla="*/ 24 w 79"/>
                <a:gd name="T65" fmla="*/ 82 h 97"/>
                <a:gd name="T66" fmla="*/ 19 w 79"/>
                <a:gd name="T67" fmla="*/ 75 h 97"/>
                <a:gd name="T68" fmla="*/ 15 w 79"/>
                <a:gd name="T69" fmla="*/ 68 h 97"/>
                <a:gd name="T70" fmla="*/ 11 w 79"/>
                <a:gd name="T71" fmla="*/ 56 h 97"/>
                <a:gd name="T72" fmla="*/ 16 w 79"/>
                <a:gd name="T73" fmla="*/ 45 h 97"/>
                <a:gd name="T74" fmla="*/ 25 w 79"/>
                <a:gd name="T75" fmla="*/ 40 h 97"/>
                <a:gd name="T76" fmla="*/ 39 w 79"/>
                <a:gd name="T77" fmla="*/ 41 h 97"/>
                <a:gd name="T78" fmla="*/ 40 w 79"/>
                <a:gd name="T79" fmla="*/ 41 h 97"/>
                <a:gd name="T80" fmla="*/ 40 w 79"/>
                <a:gd name="T81" fmla="*/ 41 h 97"/>
                <a:gd name="T82" fmla="*/ 54 w 79"/>
                <a:gd name="T83" fmla="*/ 40 h 97"/>
                <a:gd name="T84" fmla="*/ 63 w 79"/>
                <a:gd name="T85" fmla="*/ 45 h 97"/>
                <a:gd name="T86" fmla="*/ 68 w 79"/>
                <a:gd name="T87" fmla="*/ 56 h 97"/>
                <a:gd name="T88" fmla="*/ 64 w 79"/>
                <a:gd name="T89" fmla="*/ 68 h 97"/>
                <a:gd name="T90" fmla="*/ 60 w 79"/>
                <a:gd name="T91" fmla="*/ 75 h 97"/>
                <a:gd name="T92" fmla="*/ 55 w 79"/>
                <a:gd name="T93" fmla="*/ 82 h 97"/>
                <a:gd name="T94" fmla="*/ 50 w 79"/>
                <a:gd name="T95" fmla="*/ 86 h 97"/>
                <a:gd name="T96" fmla="*/ 41 w 79"/>
                <a:gd name="T97" fmla="*/ 83 h 97"/>
                <a:gd name="T98" fmla="*/ 40 w 79"/>
                <a:gd name="T99" fmla="*/ 83 h 97"/>
                <a:gd name="T100" fmla="*/ 38 w 79"/>
                <a:gd name="T101" fmla="*/ 83 h 97"/>
                <a:gd name="T102" fmla="*/ 29 w 79"/>
                <a:gd name="T103" fmla="*/ 86 h 97"/>
                <a:gd name="T104" fmla="*/ 43 w 79"/>
                <a:gd name="T105" fmla="*/ 15 h 97"/>
                <a:gd name="T106" fmla="*/ 45 w 79"/>
                <a:gd name="T107" fmla="*/ 13 h 97"/>
                <a:gd name="T108" fmla="*/ 65 w 79"/>
                <a:gd name="T109" fmla="*/ 10 h 97"/>
                <a:gd name="T110" fmla="*/ 44 w 79"/>
                <a:gd name="T111" fmla="*/ 20 h 97"/>
                <a:gd name="T112" fmla="*/ 59 w 79"/>
                <a:gd name="T113" fmla="*/ 23 h 97"/>
                <a:gd name="T114" fmla="*/ 78 w 79"/>
                <a:gd name="T115" fmla="*/ 11 h 97"/>
                <a:gd name="T116" fmla="*/ 54 w 79"/>
                <a:gd name="T117" fmla="*/ 3 h 97"/>
                <a:gd name="T118" fmla="*/ 43 w 79"/>
                <a:gd name="T119" fmla="*/ 1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9" h="97">
                  <a:moveTo>
                    <a:pt x="36" y="27"/>
                  </a:moveTo>
                  <a:cubicBezTo>
                    <a:pt x="33" y="18"/>
                    <a:pt x="30" y="8"/>
                    <a:pt x="40" y="1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38" y="11"/>
                    <a:pt x="39" y="20"/>
                    <a:pt x="41" y="27"/>
                  </a:cubicBezTo>
                  <a:cubicBezTo>
                    <a:pt x="40" y="27"/>
                    <a:pt x="40" y="27"/>
                    <a:pt x="39" y="27"/>
                  </a:cubicBezTo>
                  <a:cubicBezTo>
                    <a:pt x="38" y="27"/>
                    <a:pt x="37" y="27"/>
                    <a:pt x="36" y="27"/>
                  </a:cubicBezTo>
                  <a:close/>
                  <a:moveTo>
                    <a:pt x="38" y="67"/>
                  </a:moveTo>
                  <a:cubicBezTo>
                    <a:pt x="38" y="67"/>
                    <a:pt x="38" y="59"/>
                    <a:pt x="34" y="58"/>
                  </a:cubicBezTo>
                  <a:cubicBezTo>
                    <a:pt x="30" y="58"/>
                    <a:pt x="28" y="62"/>
                    <a:pt x="29" y="64"/>
                  </a:cubicBezTo>
                  <a:cubicBezTo>
                    <a:pt x="30" y="66"/>
                    <a:pt x="38" y="67"/>
                    <a:pt x="38" y="67"/>
                  </a:cubicBezTo>
                  <a:close/>
                  <a:moveTo>
                    <a:pt x="41" y="67"/>
                  </a:moveTo>
                  <a:cubicBezTo>
                    <a:pt x="41" y="67"/>
                    <a:pt x="42" y="59"/>
                    <a:pt x="46" y="58"/>
                  </a:cubicBezTo>
                  <a:cubicBezTo>
                    <a:pt x="50" y="58"/>
                    <a:pt x="52" y="62"/>
                    <a:pt x="50" y="64"/>
                  </a:cubicBezTo>
                  <a:cubicBezTo>
                    <a:pt x="49" y="66"/>
                    <a:pt x="41" y="67"/>
                    <a:pt x="41" y="67"/>
                  </a:cubicBezTo>
                  <a:close/>
                  <a:moveTo>
                    <a:pt x="40" y="94"/>
                  </a:moveTo>
                  <a:cubicBezTo>
                    <a:pt x="33" y="97"/>
                    <a:pt x="29" y="97"/>
                    <a:pt x="25" y="96"/>
                  </a:cubicBezTo>
                  <a:cubicBezTo>
                    <a:pt x="21" y="95"/>
                    <a:pt x="19" y="93"/>
                    <a:pt x="16" y="89"/>
                  </a:cubicBezTo>
                  <a:cubicBezTo>
                    <a:pt x="14" y="86"/>
                    <a:pt x="12" y="83"/>
                    <a:pt x="10" y="81"/>
                  </a:cubicBezTo>
                  <a:cubicBezTo>
                    <a:pt x="8" y="78"/>
                    <a:pt x="7" y="75"/>
                    <a:pt x="5" y="72"/>
                  </a:cubicBezTo>
                  <a:cubicBezTo>
                    <a:pt x="3" y="67"/>
                    <a:pt x="0" y="61"/>
                    <a:pt x="0" y="55"/>
                  </a:cubicBezTo>
                  <a:cubicBezTo>
                    <a:pt x="0" y="48"/>
                    <a:pt x="1" y="42"/>
                    <a:pt x="7" y="37"/>
                  </a:cubicBezTo>
                  <a:cubicBezTo>
                    <a:pt x="11" y="33"/>
                    <a:pt x="16" y="31"/>
                    <a:pt x="22" y="30"/>
                  </a:cubicBezTo>
                  <a:cubicBezTo>
                    <a:pt x="27" y="29"/>
                    <a:pt x="33" y="29"/>
                    <a:pt x="40" y="31"/>
                  </a:cubicBezTo>
                  <a:cubicBezTo>
                    <a:pt x="46" y="29"/>
                    <a:pt x="52" y="29"/>
                    <a:pt x="57" y="30"/>
                  </a:cubicBezTo>
                  <a:cubicBezTo>
                    <a:pt x="63" y="31"/>
                    <a:pt x="68" y="33"/>
                    <a:pt x="72" y="37"/>
                  </a:cubicBezTo>
                  <a:cubicBezTo>
                    <a:pt x="78" y="42"/>
                    <a:pt x="79" y="48"/>
                    <a:pt x="79" y="55"/>
                  </a:cubicBezTo>
                  <a:cubicBezTo>
                    <a:pt x="79" y="61"/>
                    <a:pt x="76" y="67"/>
                    <a:pt x="74" y="72"/>
                  </a:cubicBezTo>
                  <a:cubicBezTo>
                    <a:pt x="72" y="75"/>
                    <a:pt x="71" y="78"/>
                    <a:pt x="69" y="81"/>
                  </a:cubicBezTo>
                  <a:cubicBezTo>
                    <a:pt x="67" y="83"/>
                    <a:pt x="65" y="86"/>
                    <a:pt x="63" y="89"/>
                  </a:cubicBezTo>
                  <a:cubicBezTo>
                    <a:pt x="60" y="93"/>
                    <a:pt x="58" y="95"/>
                    <a:pt x="54" y="96"/>
                  </a:cubicBezTo>
                  <a:cubicBezTo>
                    <a:pt x="50" y="97"/>
                    <a:pt x="46" y="97"/>
                    <a:pt x="40" y="94"/>
                  </a:cubicBezTo>
                  <a:close/>
                  <a:moveTo>
                    <a:pt x="29" y="86"/>
                  </a:moveTo>
                  <a:cubicBezTo>
                    <a:pt x="27" y="86"/>
                    <a:pt x="26" y="84"/>
                    <a:pt x="24" y="82"/>
                  </a:cubicBezTo>
                  <a:cubicBezTo>
                    <a:pt x="22" y="80"/>
                    <a:pt x="21" y="77"/>
                    <a:pt x="19" y="75"/>
                  </a:cubicBezTo>
                  <a:cubicBezTo>
                    <a:pt x="18" y="73"/>
                    <a:pt x="17" y="71"/>
                    <a:pt x="15" y="68"/>
                  </a:cubicBezTo>
                  <a:cubicBezTo>
                    <a:pt x="13" y="64"/>
                    <a:pt x="12" y="60"/>
                    <a:pt x="11" y="56"/>
                  </a:cubicBezTo>
                  <a:cubicBezTo>
                    <a:pt x="11" y="52"/>
                    <a:pt x="12" y="48"/>
                    <a:pt x="16" y="45"/>
                  </a:cubicBezTo>
                  <a:cubicBezTo>
                    <a:pt x="18" y="42"/>
                    <a:pt x="21" y="41"/>
                    <a:pt x="25" y="40"/>
                  </a:cubicBezTo>
                  <a:cubicBezTo>
                    <a:pt x="29" y="40"/>
                    <a:pt x="34" y="40"/>
                    <a:pt x="39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0" y="41"/>
                    <a:pt x="40" y="41"/>
                    <a:pt x="40" y="41"/>
                  </a:cubicBezTo>
                  <a:cubicBezTo>
                    <a:pt x="45" y="40"/>
                    <a:pt x="50" y="40"/>
                    <a:pt x="54" y="40"/>
                  </a:cubicBezTo>
                  <a:cubicBezTo>
                    <a:pt x="58" y="41"/>
                    <a:pt x="61" y="42"/>
                    <a:pt x="63" y="45"/>
                  </a:cubicBezTo>
                  <a:cubicBezTo>
                    <a:pt x="67" y="48"/>
                    <a:pt x="68" y="52"/>
                    <a:pt x="68" y="56"/>
                  </a:cubicBezTo>
                  <a:cubicBezTo>
                    <a:pt x="67" y="60"/>
                    <a:pt x="66" y="64"/>
                    <a:pt x="64" y="68"/>
                  </a:cubicBezTo>
                  <a:cubicBezTo>
                    <a:pt x="62" y="71"/>
                    <a:pt x="61" y="73"/>
                    <a:pt x="60" y="75"/>
                  </a:cubicBezTo>
                  <a:cubicBezTo>
                    <a:pt x="58" y="77"/>
                    <a:pt x="57" y="80"/>
                    <a:pt x="55" y="82"/>
                  </a:cubicBezTo>
                  <a:cubicBezTo>
                    <a:pt x="53" y="84"/>
                    <a:pt x="52" y="86"/>
                    <a:pt x="50" y="86"/>
                  </a:cubicBezTo>
                  <a:cubicBezTo>
                    <a:pt x="48" y="87"/>
                    <a:pt x="45" y="86"/>
                    <a:pt x="41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4" y="86"/>
                    <a:pt x="31" y="87"/>
                    <a:pt x="29" y="86"/>
                  </a:cubicBezTo>
                  <a:close/>
                  <a:moveTo>
                    <a:pt x="43" y="15"/>
                  </a:moveTo>
                  <a:cubicBezTo>
                    <a:pt x="44" y="14"/>
                    <a:pt x="44" y="14"/>
                    <a:pt x="45" y="13"/>
                  </a:cubicBezTo>
                  <a:cubicBezTo>
                    <a:pt x="52" y="11"/>
                    <a:pt x="65" y="10"/>
                    <a:pt x="65" y="10"/>
                  </a:cubicBezTo>
                  <a:cubicBezTo>
                    <a:pt x="58" y="12"/>
                    <a:pt x="49" y="15"/>
                    <a:pt x="44" y="20"/>
                  </a:cubicBezTo>
                  <a:cubicBezTo>
                    <a:pt x="47" y="22"/>
                    <a:pt x="51" y="25"/>
                    <a:pt x="59" y="23"/>
                  </a:cubicBezTo>
                  <a:cubicBezTo>
                    <a:pt x="68" y="22"/>
                    <a:pt x="78" y="11"/>
                    <a:pt x="78" y="11"/>
                  </a:cubicBezTo>
                  <a:cubicBezTo>
                    <a:pt x="78" y="11"/>
                    <a:pt x="62" y="0"/>
                    <a:pt x="54" y="3"/>
                  </a:cubicBezTo>
                  <a:cubicBezTo>
                    <a:pt x="48" y="5"/>
                    <a:pt x="44" y="11"/>
                    <a:pt x="43" y="15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Freeform 151"/>
            <p:cNvSpPr>
              <a:spLocks noEditPoints="1"/>
            </p:cNvSpPr>
            <p:nvPr/>
          </p:nvSpPr>
          <p:spPr bwMode="auto">
            <a:xfrm>
              <a:off x="7453812" y="2537454"/>
              <a:ext cx="310531" cy="388598"/>
            </a:xfrm>
            <a:custGeom>
              <a:avLst/>
              <a:gdLst>
                <a:gd name="T0" fmla="*/ 49 w 83"/>
                <a:gd name="T1" fmla="*/ 71 h 104"/>
                <a:gd name="T2" fmla="*/ 43 w 83"/>
                <a:gd name="T3" fmla="*/ 71 h 104"/>
                <a:gd name="T4" fmla="*/ 60 w 83"/>
                <a:gd name="T5" fmla="*/ 99 h 104"/>
                <a:gd name="T6" fmla="*/ 69 w 83"/>
                <a:gd name="T7" fmla="*/ 104 h 104"/>
                <a:gd name="T8" fmla="*/ 77 w 83"/>
                <a:gd name="T9" fmla="*/ 69 h 104"/>
                <a:gd name="T10" fmla="*/ 78 w 83"/>
                <a:gd name="T11" fmla="*/ 27 h 104"/>
                <a:gd name="T12" fmla="*/ 52 w 83"/>
                <a:gd name="T13" fmla="*/ 35 h 104"/>
                <a:gd name="T14" fmla="*/ 32 w 83"/>
                <a:gd name="T15" fmla="*/ 38 h 104"/>
                <a:gd name="T16" fmla="*/ 24 w 83"/>
                <a:gd name="T17" fmla="*/ 37 h 104"/>
                <a:gd name="T18" fmla="*/ 8 w 83"/>
                <a:gd name="T19" fmla="*/ 54 h 104"/>
                <a:gd name="T20" fmla="*/ 12 w 83"/>
                <a:gd name="T21" fmla="*/ 90 h 104"/>
                <a:gd name="T22" fmla="*/ 20 w 83"/>
                <a:gd name="T23" fmla="*/ 104 h 104"/>
                <a:gd name="T24" fmla="*/ 41 w 83"/>
                <a:gd name="T25" fmla="*/ 104 h 104"/>
                <a:gd name="T26" fmla="*/ 42 w 83"/>
                <a:gd name="T27" fmla="*/ 0 h 104"/>
                <a:gd name="T28" fmla="*/ 59 w 83"/>
                <a:gd name="T29" fmla="*/ 17 h 104"/>
                <a:gd name="T30" fmla="*/ 42 w 83"/>
                <a:gd name="T31" fmla="*/ 35 h 104"/>
                <a:gd name="T32" fmla="*/ 25 w 83"/>
                <a:gd name="T33" fmla="*/ 17 h 104"/>
                <a:gd name="T34" fmla="*/ 42 w 83"/>
                <a:gd name="T35" fmla="*/ 0 h 104"/>
                <a:gd name="T36" fmla="*/ 52 w 83"/>
                <a:gd name="T37" fmla="*/ 17 h 104"/>
                <a:gd name="T38" fmla="*/ 42 w 83"/>
                <a:gd name="T39" fmla="*/ 27 h 104"/>
                <a:gd name="T40" fmla="*/ 32 w 83"/>
                <a:gd name="T41" fmla="*/ 17 h 104"/>
                <a:gd name="T42" fmla="*/ 42 w 83"/>
                <a:gd name="T43" fmla="*/ 8 h 104"/>
                <a:gd name="T44" fmla="*/ 41 w 83"/>
                <a:gd name="T45" fmla="*/ 57 h 104"/>
                <a:gd name="T46" fmla="*/ 41 w 83"/>
                <a:gd name="T47" fmla="*/ 85 h 104"/>
                <a:gd name="T48" fmla="*/ 41 w 83"/>
                <a:gd name="T49" fmla="*/ 57 h 104"/>
                <a:gd name="T50" fmla="*/ 21 w 83"/>
                <a:gd name="T51" fmla="*/ 54 h 104"/>
                <a:gd name="T52" fmla="*/ 29 w 83"/>
                <a:gd name="T53" fmla="*/ 48 h 104"/>
                <a:gd name="T54" fmla="*/ 33 w 83"/>
                <a:gd name="T55" fmla="*/ 53 h 104"/>
                <a:gd name="T56" fmla="*/ 27 w 83"/>
                <a:gd name="T57" fmla="*/ 54 h 104"/>
                <a:gd name="T58" fmla="*/ 25 w 83"/>
                <a:gd name="T59" fmla="*/ 57 h 104"/>
                <a:gd name="T60" fmla="*/ 62 w 83"/>
                <a:gd name="T61" fmla="*/ 57 h 104"/>
                <a:gd name="T62" fmla="*/ 58 w 83"/>
                <a:gd name="T63" fmla="*/ 55 h 104"/>
                <a:gd name="T64" fmla="*/ 54 w 83"/>
                <a:gd name="T65" fmla="*/ 53 h 104"/>
                <a:gd name="T66" fmla="*/ 49 w 83"/>
                <a:gd name="T67" fmla="*/ 49 h 104"/>
                <a:gd name="T68" fmla="*/ 59 w 83"/>
                <a:gd name="T69" fmla="*/ 50 h 104"/>
                <a:gd name="T70" fmla="*/ 62 w 83"/>
                <a:gd name="T71" fmla="*/ 57 h 104"/>
                <a:gd name="T72" fmla="*/ 39 w 83"/>
                <a:gd name="T73" fmla="*/ 71 h 104"/>
                <a:gd name="T74" fmla="*/ 33 w 83"/>
                <a:gd name="T75" fmla="*/ 7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3" h="104">
                  <a:moveTo>
                    <a:pt x="46" y="66"/>
                  </a:moveTo>
                  <a:cubicBezTo>
                    <a:pt x="48" y="66"/>
                    <a:pt x="49" y="69"/>
                    <a:pt x="49" y="71"/>
                  </a:cubicBezTo>
                  <a:cubicBezTo>
                    <a:pt x="49" y="74"/>
                    <a:pt x="48" y="76"/>
                    <a:pt x="46" y="76"/>
                  </a:cubicBezTo>
                  <a:cubicBezTo>
                    <a:pt x="45" y="76"/>
                    <a:pt x="43" y="74"/>
                    <a:pt x="43" y="71"/>
                  </a:cubicBezTo>
                  <a:cubicBezTo>
                    <a:pt x="43" y="69"/>
                    <a:pt x="45" y="66"/>
                    <a:pt x="46" y="66"/>
                  </a:cubicBezTo>
                  <a:close/>
                  <a:moveTo>
                    <a:pt x="60" y="99"/>
                  </a:moveTo>
                  <a:cubicBezTo>
                    <a:pt x="62" y="104"/>
                    <a:pt x="62" y="104"/>
                    <a:pt x="62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74" y="85"/>
                    <a:pt x="77" y="77"/>
                    <a:pt x="77" y="69"/>
                  </a:cubicBezTo>
                  <a:cubicBezTo>
                    <a:pt x="77" y="64"/>
                    <a:pt x="76" y="59"/>
                    <a:pt x="74" y="54"/>
                  </a:cubicBezTo>
                  <a:cubicBezTo>
                    <a:pt x="80" y="48"/>
                    <a:pt x="83" y="37"/>
                    <a:pt x="78" y="27"/>
                  </a:cubicBezTo>
                  <a:cubicBezTo>
                    <a:pt x="70" y="28"/>
                    <a:pt x="63" y="32"/>
                    <a:pt x="58" y="37"/>
                  </a:cubicBezTo>
                  <a:cubicBezTo>
                    <a:pt x="57" y="36"/>
                    <a:pt x="54" y="36"/>
                    <a:pt x="52" y="35"/>
                  </a:cubicBezTo>
                  <a:cubicBezTo>
                    <a:pt x="51" y="38"/>
                    <a:pt x="51" y="38"/>
                    <a:pt x="51" y="38"/>
                  </a:cubicBezTo>
                  <a:cubicBezTo>
                    <a:pt x="44" y="37"/>
                    <a:pt x="40" y="37"/>
                    <a:pt x="32" y="38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9" y="35"/>
                    <a:pt x="26" y="36"/>
                    <a:pt x="24" y="37"/>
                  </a:cubicBezTo>
                  <a:cubicBezTo>
                    <a:pt x="20" y="32"/>
                    <a:pt x="12" y="28"/>
                    <a:pt x="5" y="27"/>
                  </a:cubicBezTo>
                  <a:cubicBezTo>
                    <a:pt x="0" y="37"/>
                    <a:pt x="3" y="48"/>
                    <a:pt x="8" y="54"/>
                  </a:cubicBezTo>
                  <a:cubicBezTo>
                    <a:pt x="6" y="59"/>
                    <a:pt x="5" y="63"/>
                    <a:pt x="5" y="69"/>
                  </a:cubicBezTo>
                  <a:cubicBezTo>
                    <a:pt x="5" y="77"/>
                    <a:pt x="8" y="84"/>
                    <a:pt x="12" y="90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20" y="104"/>
                    <a:pt x="20" y="104"/>
                    <a:pt x="20" y="104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7" y="102"/>
                    <a:pt x="34" y="104"/>
                    <a:pt x="41" y="104"/>
                  </a:cubicBezTo>
                  <a:cubicBezTo>
                    <a:pt x="48" y="104"/>
                    <a:pt x="55" y="102"/>
                    <a:pt x="60" y="99"/>
                  </a:cubicBezTo>
                  <a:close/>
                  <a:moveTo>
                    <a:pt x="42" y="0"/>
                  </a:moveTo>
                  <a:cubicBezTo>
                    <a:pt x="47" y="0"/>
                    <a:pt x="51" y="2"/>
                    <a:pt x="54" y="5"/>
                  </a:cubicBezTo>
                  <a:cubicBezTo>
                    <a:pt x="57" y="8"/>
                    <a:pt x="59" y="13"/>
                    <a:pt x="59" y="17"/>
                  </a:cubicBezTo>
                  <a:cubicBezTo>
                    <a:pt x="59" y="22"/>
                    <a:pt x="57" y="26"/>
                    <a:pt x="54" y="30"/>
                  </a:cubicBezTo>
                  <a:cubicBezTo>
                    <a:pt x="51" y="33"/>
                    <a:pt x="47" y="35"/>
                    <a:pt x="42" y="35"/>
                  </a:cubicBezTo>
                  <a:cubicBezTo>
                    <a:pt x="37" y="35"/>
                    <a:pt x="33" y="33"/>
                    <a:pt x="30" y="30"/>
                  </a:cubicBezTo>
                  <a:cubicBezTo>
                    <a:pt x="27" y="26"/>
                    <a:pt x="25" y="22"/>
                    <a:pt x="25" y="17"/>
                  </a:cubicBezTo>
                  <a:cubicBezTo>
                    <a:pt x="25" y="13"/>
                    <a:pt x="27" y="8"/>
                    <a:pt x="30" y="5"/>
                  </a:cubicBezTo>
                  <a:cubicBezTo>
                    <a:pt x="33" y="2"/>
                    <a:pt x="37" y="0"/>
                    <a:pt x="42" y="0"/>
                  </a:cubicBezTo>
                  <a:close/>
                  <a:moveTo>
                    <a:pt x="49" y="10"/>
                  </a:moveTo>
                  <a:cubicBezTo>
                    <a:pt x="51" y="12"/>
                    <a:pt x="52" y="15"/>
                    <a:pt x="52" y="17"/>
                  </a:cubicBezTo>
                  <a:cubicBezTo>
                    <a:pt x="52" y="20"/>
                    <a:pt x="51" y="23"/>
                    <a:pt x="49" y="24"/>
                  </a:cubicBezTo>
                  <a:cubicBezTo>
                    <a:pt x="47" y="26"/>
                    <a:pt x="45" y="27"/>
                    <a:pt x="42" y="27"/>
                  </a:cubicBezTo>
                  <a:cubicBezTo>
                    <a:pt x="39" y="27"/>
                    <a:pt x="37" y="26"/>
                    <a:pt x="35" y="24"/>
                  </a:cubicBezTo>
                  <a:cubicBezTo>
                    <a:pt x="33" y="23"/>
                    <a:pt x="32" y="20"/>
                    <a:pt x="32" y="17"/>
                  </a:cubicBezTo>
                  <a:cubicBezTo>
                    <a:pt x="32" y="15"/>
                    <a:pt x="33" y="12"/>
                    <a:pt x="35" y="10"/>
                  </a:cubicBezTo>
                  <a:cubicBezTo>
                    <a:pt x="37" y="9"/>
                    <a:pt x="39" y="8"/>
                    <a:pt x="42" y="8"/>
                  </a:cubicBezTo>
                  <a:cubicBezTo>
                    <a:pt x="45" y="8"/>
                    <a:pt x="47" y="9"/>
                    <a:pt x="49" y="10"/>
                  </a:cubicBezTo>
                  <a:close/>
                  <a:moveTo>
                    <a:pt x="41" y="57"/>
                  </a:moveTo>
                  <a:cubicBezTo>
                    <a:pt x="33" y="57"/>
                    <a:pt x="27" y="64"/>
                    <a:pt x="27" y="71"/>
                  </a:cubicBezTo>
                  <a:cubicBezTo>
                    <a:pt x="27" y="79"/>
                    <a:pt x="33" y="85"/>
                    <a:pt x="41" y="85"/>
                  </a:cubicBezTo>
                  <a:cubicBezTo>
                    <a:pt x="49" y="85"/>
                    <a:pt x="55" y="79"/>
                    <a:pt x="55" y="71"/>
                  </a:cubicBezTo>
                  <a:cubicBezTo>
                    <a:pt x="55" y="64"/>
                    <a:pt x="49" y="57"/>
                    <a:pt x="41" y="57"/>
                  </a:cubicBezTo>
                  <a:close/>
                  <a:moveTo>
                    <a:pt x="21" y="57"/>
                  </a:moveTo>
                  <a:cubicBezTo>
                    <a:pt x="21" y="56"/>
                    <a:pt x="21" y="55"/>
                    <a:pt x="21" y="54"/>
                  </a:cubicBezTo>
                  <a:cubicBezTo>
                    <a:pt x="22" y="52"/>
                    <a:pt x="23" y="51"/>
                    <a:pt x="24" y="50"/>
                  </a:cubicBezTo>
                  <a:cubicBezTo>
                    <a:pt x="26" y="49"/>
                    <a:pt x="27" y="49"/>
                    <a:pt x="29" y="48"/>
                  </a:cubicBezTo>
                  <a:cubicBezTo>
                    <a:pt x="31" y="48"/>
                    <a:pt x="32" y="49"/>
                    <a:pt x="34" y="49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1" y="53"/>
                    <a:pt x="30" y="53"/>
                    <a:pt x="29" y="53"/>
                  </a:cubicBezTo>
                  <a:cubicBezTo>
                    <a:pt x="28" y="53"/>
                    <a:pt x="27" y="53"/>
                    <a:pt x="27" y="54"/>
                  </a:cubicBezTo>
                  <a:cubicBezTo>
                    <a:pt x="26" y="54"/>
                    <a:pt x="26" y="54"/>
                    <a:pt x="25" y="55"/>
                  </a:cubicBezTo>
                  <a:cubicBezTo>
                    <a:pt x="25" y="56"/>
                    <a:pt x="25" y="56"/>
                    <a:pt x="25" y="57"/>
                  </a:cubicBezTo>
                  <a:cubicBezTo>
                    <a:pt x="21" y="57"/>
                    <a:pt x="21" y="57"/>
                    <a:pt x="21" y="57"/>
                  </a:cubicBezTo>
                  <a:close/>
                  <a:moveTo>
                    <a:pt x="62" y="57"/>
                  </a:moveTo>
                  <a:cubicBezTo>
                    <a:pt x="58" y="57"/>
                    <a:pt x="58" y="57"/>
                    <a:pt x="58" y="57"/>
                  </a:cubicBezTo>
                  <a:cubicBezTo>
                    <a:pt x="58" y="56"/>
                    <a:pt x="58" y="56"/>
                    <a:pt x="58" y="55"/>
                  </a:cubicBezTo>
                  <a:cubicBezTo>
                    <a:pt x="57" y="54"/>
                    <a:pt x="57" y="54"/>
                    <a:pt x="56" y="54"/>
                  </a:cubicBezTo>
                  <a:cubicBezTo>
                    <a:pt x="56" y="53"/>
                    <a:pt x="55" y="53"/>
                    <a:pt x="54" y="53"/>
                  </a:cubicBezTo>
                  <a:cubicBezTo>
                    <a:pt x="53" y="53"/>
                    <a:pt x="51" y="53"/>
                    <a:pt x="50" y="53"/>
                  </a:cubicBezTo>
                  <a:cubicBezTo>
                    <a:pt x="49" y="49"/>
                    <a:pt x="49" y="49"/>
                    <a:pt x="49" y="49"/>
                  </a:cubicBezTo>
                  <a:cubicBezTo>
                    <a:pt x="50" y="49"/>
                    <a:pt x="52" y="48"/>
                    <a:pt x="54" y="48"/>
                  </a:cubicBezTo>
                  <a:cubicBezTo>
                    <a:pt x="56" y="49"/>
                    <a:pt x="57" y="49"/>
                    <a:pt x="59" y="50"/>
                  </a:cubicBezTo>
                  <a:cubicBezTo>
                    <a:pt x="60" y="51"/>
                    <a:pt x="61" y="52"/>
                    <a:pt x="62" y="54"/>
                  </a:cubicBezTo>
                  <a:cubicBezTo>
                    <a:pt x="62" y="55"/>
                    <a:pt x="62" y="56"/>
                    <a:pt x="62" y="57"/>
                  </a:cubicBezTo>
                  <a:close/>
                  <a:moveTo>
                    <a:pt x="36" y="66"/>
                  </a:moveTo>
                  <a:cubicBezTo>
                    <a:pt x="37" y="66"/>
                    <a:pt x="39" y="69"/>
                    <a:pt x="39" y="71"/>
                  </a:cubicBezTo>
                  <a:cubicBezTo>
                    <a:pt x="39" y="74"/>
                    <a:pt x="37" y="76"/>
                    <a:pt x="36" y="76"/>
                  </a:cubicBezTo>
                  <a:cubicBezTo>
                    <a:pt x="34" y="76"/>
                    <a:pt x="33" y="74"/>
                    <a:pt x="33" y="71"/>
                  </a:cubicBezTo>
                  <a:cubicBezTo>
                    <a:pt x="33" y="69"/>
                    <a:pt x="34" y="66"/>
                    <a:pt x="36" y="6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3" name="Freeform 152"/>
            <p:cNvSpPr>
              <a:spLocks noEditPoints="1"/>
            </p:cNvSpPr>
            <p:nvPr/>
          </p:nvSpPr>
          <p:spPr bwMode="auto">
            <a:xfrm>
              <a:off x="5944618" y="1978825"/>
              <a:ext cx="343494" cy="329615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4" name="Freeform 153"/>
            <p:cNvSpPr>
              <a:spLocks noEditPoints="1"/>
            </p:cNvSpPr>
            <p:nvPr/>
          </p:nvSpPr>
          <p:spPr bwMode="auto">
            <a:xfrm>
              <a:off x="6875882" y="1890215"/>
              <a:ext cx="253770" cy="2480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Freeform 154"/>
            <p:cNvSpPr>
              <a:spLocks noEditPoints="1"/>
            </p:cNvSpPr>
            <p:nvPr/>
          </p:nvSpPr>
          <p:spPr bwMode="auto">
            <a:xfrm>
              <a:off x="8262006" y="3187331"/>
              <a:ext cx="237999" cy="288180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6" name="Freeform 155"/>
            <p:cNvSpPr>
              <a:spLocks noEditPoints="1"/>
            </p:cNvSpPr>
            <p:nvPr/>
          </p:nvSpPr>
          <p:spPr bwMode="auto">
            <a:xfrm>
              <a:off x="3855843" y="4017374"/>
              <a:ext cx="338245" cy="424345"/>
            </a:xfrm>
            <a:custGeom>
              <a:avLst/>
              <a:gdLst>
                <a:gd name="T0" fmla="*/ 228 w 228"/>
                <a:gd name="T1" fmla="*/ 76 h 286"/>
                <a:gd name="T2" fmla="*/ 186 w 228"/>
                <a:gd name="T3" fmla="*/ 103 h 286"/>
                <a:gd name="T4" fmla="*/ 0 w 228"/>
                <a:gd name="T5" fmla="*/ 76 h 286"/>
                <a:gd name="T6" fmla="*/ 65 w 228"/>
                <a:gd name="T7" fmla="*/ 278 h 286"/>
                <a:gd name="T8" fmla="*/ 72 w 228"/>
                <a:gd name="T9" fmla="*/ 282 h 286"/>
                <a:gd name="T10" fmla="*/ 153 w 228"/>
                <a:gd name="T11" fmla="*/ 282 h 286"/>
                <a:gd name="T12" fmla="*/ 160 w 228"/>
                <a:gd name="T13" fmla="*/ 278 h 286"/>
                <a:gd name="T14" fmla="*/ 212 w 228"/>
                <a:gd name="T15" fmla="*/ 147 h 286"/>
                <a:gd name="T16" fmla="*/ 165 w 228"/>
                <a:gd name="T17" fmla="*/ 169 h 286"/>
                <a:gd name="T18" fmla="*/ 176 w 228"/>
                <a:gd name="T19" fmla="*/ 174 h 286"/>
                <a:gd name="T20" fmla="*/ 180 w 228"/>
                <a:gd name="T21" fmla="*/ 191 h 286"/>
                <a:gd name="T22" fmla="*/ 176 w 228"/>
                <a:gd name="T23" fmla="*/ 201 h 286"/>
                <a:gd name="T24" fmla="*/ 148 w 228"/>
                <a:gd name="T25" fmla="*/ 206 h 286"/>
                <a:gd name="T26" fmla="*/ 137 w 228"/>
                <a:gd name="T27" fmla="*/ 201 h 286"/>
                <a:gd name="T28" fmla="*/ 133 w 228"/>
                <a:gd name="T29" fmla="*/ 184 h 286"/>
                <a:gd name="T30" fmla="*/ 137 w 228"/>
                <a:gd name="T31" fmla="*/ 174 h 286"/>
                <a:gd name="T32" fmla="*/ 165 w 228"/>
                <a:gd name="T33" fmla="*/ 178 h 286"/>
                <a:gd name="T34" fmla="*/ 172 w 228"/>
                <a:gd name="T35" fmla="*/ 184 h 286"/>
                <a:gd name="T36" fmla="*/ 170 w 228"/>
                <a:gd name="T37" fmla="*/ 195 h 286"/>
                <a:gd name="T38" fmla="*/ 165 w 228"/>
                <a:gd name="T39" fmla="*/ 197 h 286"/>
                <a:gd name="T40" fmla="*/ 143 w 228"/>
                <a:gd name="T41" fmla="*/ 195 h 286"/>
                <a:gd name="T42" fmla="*/ 141 w 228"/>
                <a:gd name="T43" fmla="*/ 191 h 286"/>
                <a:gd name="T44" fmla="*/ 143 w 228"/>
                <a:gd name="T45" fmla="*/ 180 h 286"/>
                <a:gd name="T46" fmla="*/ 148 w 228"/>
                <a:gd name="T47" fmla="*/ 178 h 286"/>
                <a:gd name="T48" fmla="*/ 60 w 228"/>
                <a:gd name="T49" fmla="*/ 170 h 286"/>
                <a:gd name="T50" fmla="*/ 96 w 228"/>
                <a:gd name="T51" fmla="*/ 183 h 286"/>
                <a:gd name="T52" fmla="*/ 82 w 228"/>
                <a:gd name="T53" fmla="*/ 205 h 286"/>
                <a:gd name="T54" fmla="*/ 46 w 228"/>
                <a:gd name="T55" fmla="*/ 192 h 286"/>
                <a:gd name="T56" fmla="*/ 60 w 228"/>
                <a:gd name="T57" fmla="*/ 170 h 286"/>
                <a:gd name="T58" fmla="*/ 39 w 228"/>
                <a:gd name="T59" fmla="*/ 139 h 286"/>
                <a:gd name="T60" fmla="*/ 120 w 228"/>
                <a:gd name="T61" fmla="*/ 157 h 286"/>
                <a:gd name="T62" fmla="*/ 114 w 228"/>
                <a:gd name="T63" fmla="*/ 158 h 286"/>
                <a:gd name="T64" fmla="*/ 139 w 228"/>
                <a:gd name="T65" fmla="*/ 158 h 286"/>
                <a:gd name="T66" fmla="*/ 186 w 228"/>
                <a:gd name="T67" fmla="*/ 140 h 286"/>
                <a:gd name="T68" fmla="*/ 139 w 228"/>
                <a:gd name="T69" fmla="*/ 158 h 286"/>
                <a:gd name="T70" fmla="*/ 145 w 228"/>
                <a:gd name="T71" fmla="*/ 257 h 286"/>
                <a:gd name="T72" fmla="*/ 119 w 228"/>
                <a:gd name="T73" fmla="*/ 258 h 286"/>
                <a:gd name="T74" fmla="*/ 97 w 228"/>
                <a:gd name="T75" fmla="*/ 258 h 286"/>
                <a:gd name="T76" fmla="*/ 80 w 228"/>
                <a:gd name="T77" fmla="*/ 256 h 286"/>
                <a:gd name="T78" fmla="*/ 97 w 228"/>
                <a:gd name="T79" fmla="*/ 217 h 286"/>
                <a:gd name="T80" fmla="*/ 100 w 228"/>
                <a:gd name="T81" fmla="*/ 215 h 286"/>
                <a:gd name="T82" fmla="*/ 119 w 228"/>
                <a:gd name="T83" fmla="*/ 199 h 286"/>
                <a:gd name="T84" fmla="*/ 129 w 228"/>
                <a:gd name="T85" fmla="*/ 217 h 286"/>
                <a:gd name="T86" fmla="*/ 169 w 228"/>
                <a:gd name="T87" fmla="*/ 217 h 286"/>
                <a:gd name="T88" fmla="*/ 187 w 228"/>
                <a:gd name="T89" fmla="*/ 166 h 286"/>
                <a:gd name="T90" fmla="*/ 134 w 228"/>
                <a:gd name="T91" fmla="*/ 209 h 286"/>
                <a:gd name="T92" fmla="*/ 124 w 228"/>
                <a:gd name="T93" fmla="*/ 191 h 286"/>
                <a:gd name="T94" fmla="*/ 107 w 228"/>
                <a:gd name="T95" fmla="*/ 191 h 286"/>
                <a:gd name="T96" fmla="*/ 103 w 228"/>
                <a:gd name="T97" fmla="*/ 193 h 286"/>
                <a:gd name="T98" fmla="*/ 41 w 228"/>
                <a:gd name="T99" fmla="*/ 209 h 286"/>
                <a:gd name="T100" fmla="*/ 114 w 228"/>
                <a:gd name="T101" fmla="*/ 16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28" h="286">
                  <a:moveTo>
                    <a:pt x="212" y="147"/>
                  </a:moveTo>
                  <a:cubicBezTo>
                    <a:pt x="228" y="76"/>
                    <a:pt x="228" y="76"/>
                    <a:pt x="228" y="76"/>
                  </a:cubicBezTo>
                  <a:cubicBezTo>
                    <a:pt x="221" y="77"/>
                    <a:pt x="213" y="78"/>
                    <a:pt x="206" y="77"/>
                  </a:cubicBezTo>
                  <a:cubicBezTo>
                    <a:pt x="186" y="103"/>
                    <a:pt x="186" y="103"/>
                    <a:pt x="186" y="103"/>
                  </a:cubicBezTo>
                  <a:cubicBezTo>
                    <a:pt x="184" y="74"/>
                    <a:pt x="184" y="74"/>
                    <a:pt x="184" y="74"/>
                  </a:cubicBezTo>
                  <a:cubicBezTo>
                    <a:pt x="123" y="57"/>
                    <a:pt x="64" y="0"/>
                    <a:pt x="0" y="76"/>
                  </a:cubicBezTo>
                  <a:cubicBezTo>
                    <a:pt x="5" y="102"/>
                    <a:pt x="19" y="187"/>
                    <a:pt x="27" y="211"/>
                  </a:cubicBezTo>
                  <a:cubicBezTo>
                    <a:pt x="35" y="238"/>
                    <a:pt x="48" y="260"/>
                    <a:pt x="65" y="278"/>
                  </a:cubicBezTo>
                  <a:cubicBezTo>
                    <a:pt x="68" y="281"/>
                    <a:pt x="68" y="281"/>
                    <a:pt x="68" y="281"/>
                  </a:cubicBezTo>
                  <a:cubicBezTo>
                    <a:pt x="72" y="282"/>
                    <a:pt x="72" y="282"/>
                    <a:pt x="72" y="282"/>
                  </a:cubicBezTo>
                  <a:cubicBezTo>
                    <a:pt x="80" y="283"/>
                    <a:pt x="87" y="284"/>
                    <a:pt x="95" y="284"/>
                  </a:cubicBezTo>
                  <a:cubicBezTo>
                    <a:pt x="114" y="286"/>
                    <a:pt x="132" y="285"/>
                    <a:pt x="153" y="282"/>
                  </a:cubicBezTo>
                  <a:cubicBezTo>
                    <a:pt x="158" y="281"/>
                    <a:pt x="158" y="281"/>
                    <a:pt x="158" y="281"/>
                  </a:cubicBezTo>
                  <a:cubicBezTo>
                    <a:pt x="160" y="278"/>
                    <a:pt x="160" y="278"/>
                    <a:pt x="160" y="278"/>
                  </a:cubicBezTo>
                  <a:cubicBezTo>
                    <a:pt x="177" y="261"/>
                    <a:pt x="190" y="238"/>
                    <a:pt x="199" y="211"/>
                  </a:cubicBezTo>
                  <a:cubicBezTo>
                    <a:pt x="206" y="192"/>
                    <a:pt x="210" y="170"/>
                    <a:pt x="212" y="147"/>
                  </a:cubicBezTo>
                  <a:close/>
                  <a:moveTo>
                    <a:pt x="148" y="169"/>
                  </a:moveTo>
                  <a:cubicBezTo>
                    <a:pt x="165" y="169"/>
                    <a:pt x="165" y="169"/>
                    <a:pt x="165" y="169"/>
                  </a:cubicBezTo>
                  <a:cubicBezTo>
                    <a:pt x="169" y="169"/>
                    <a:pt x="173" y="171"/>
                    <a:pt x="176" y="174"/>
                  </a:cubicBezTo>
                  <a:cubicBezTo>
                    <a:pt x="176" y="174"/>
                    <a:pt x="176" y="174"/>
                    <a:pt x="176" y="174"/>
                  </a:cubicBezTo>
                  <a:cubicBezTo>
                    <a:pt x="179" y="177"/>
                    <a:pt x="180" y="180"/>
                    <a:pt x="180" y="184"/>
                  </a:cubicBezTo>
                  <a:cubicBezTo>
                    <a:pt x="180" y="191"/>
                    <a:pt x="180" y="191"/>
                    <a:pt x="180" y="191"/>
                  </a:cubicBezTo>
                  <a:cubicBezTo>
                    <a:pt x="180" y="195"/>
                    <a:pt x="179" y="199"/>
                    <a:pt x="176" y="201"/>
                  </a:cubicBezTo>
                  <a:cubicBezTo>
                    <a:pt x="176" y="201"/>
                    <a:pt x="176" y="201"/>
                    <a:pt x="176" y="201"/>
                  </a:cubicBezTo>
                  <a:cubicBezTo>
                    <a:pt x="173" y="204"/>
                    <a:pt x="169" y="206"/>
                    <a:pt x="165" y="206"/>
                  </a:cubicBezTo>
                  <a:cubicBezTo>
                    <a:pt x="148" y="206"/>
                    <a:pt x="148" y="206"/>
                    <a:pt x="148" y="206"/>
                  </a:cubicBezTo>
                  <a:cubicBezTo>
                    <a:pt x="144" y="206"/>
                    <a:pt x="140" y="204"/>
                    <a:pt x="137" y="201"/>
                  </a:cubicBezTo>
                  <a:cubicBezTo>
                    <a:pt x="137" y="201"/>
                    <a:pt x="137" y="201"/>
                    <a:pt x="137" y="201"/>
                  </a:cubicBezTo>
                  <a:cubicBezTo>
                    <a:pt x="135" y="198"/>
                    <a:pt x="133" y="195"/>
                    <a:pt x="133" y="191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33" y="180"/>
                    <a:pt x="135" y="177"/>
                    <a:pt x="137" y="174"/>
                  </a:cubicBezTo>
                  <a:cubicBezTo>
                    <a:pt x="137" y="174"/>
                    <a:pt x="137" y="174"/>
                    <a:pt x="137" y="174"/>
                  </a:cubicBezTo>
                  <a:cubicBezTo>
                    <a:pt x="140" y="171"/>
                    <a:pt x="144" y="169"/>
                    <a:pt x="148" y="169"/>
                  </a:cubicBezTo>
                  <a:close/>
                  <a:moveTo>
                    <a:pt x="165" y="178"/>
                  </a:moveTo>
                  <a:cubicBezTo>
                    <a:pt x="167" y="178"/>
                    <a:pt x="169" y="179"/>
                    <a:pt x="170" y="180"/>
                  </a:cubicBezTo>
                  <a:cubicBezTo>
                    <a:pt x="171" y="181"/>
                    <a:pt x="172" y="183"/>
                    <a:pt x="172" y="184"/>
                  </a:cubicBezTo>
                  <a:cubicBezTo>
                    <a:pt x="172" y="191"/>
                    <a:pt x="172" y="191"/>
                    <a:pt x="172" y="191"/>
                  </a:cubicBezTo>
                  <a:cubicBezTo>
                    <a:pt x="172" y="192"/>
                    <a:pt x="171" y="194"/>
                    <a:pt x="170" y="195"/>
                  </a:cubicBezTo>
                  <a:cubicBezTo>
                    <a:pt x="170" y="195"/>
                    <a:pt x="170" y="195"/>
                    <a:pt x="170" y="195"/>
                  </a:cubicBezTo>
                  <a:cubicBezTo>
                    <a:pt x="169" y="196"/>
                    <a:pt x="167" y="197"/>
                    <a:pt x="165" y="197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46" y="197"/>
                    <a:pt x="144" y="196"/>
                    <a:pt x="143" y="195"/>
                  </a:cubicBezTo>
                  <a:cubicBezTo>
                    <a:pt x="143" y="195"/>
                    <a:pt x="143" y="195"/>
                    <a:pt x="143" y="195"/>
                  </a:cubicBezTo>
                  <a:cubicBezTo>
                    <a:pt x="142" y="194"/>
                    <a:pt x="141" y="192"/>
                    <a:pt x="141" y="191"/>
                  </a:cubicBezTo>
                  <a:cubicBezTo>
                    <a:pt x="141" y="184"/>
                    <a:pt x="141" y="184"/>
                    <a:pt x="141" y="184"/>
                  </a:cubicBezTo>
                  <a:cubicBezTo>
                    <a:pt x="141" y="183"/>
                    <a:pt x="142" y="181"/>
                    <a:pt x="143" y="180"/>
                  </a:cubicBezTo>
                  <a:cubicBezTo>
                    <a:pt x="143" y="180"/>
                    <a:pt x="143" y="180"/>
                    <a:pt x="143" y="180"/>
                  </a:cubicBezTo>
                  <a:cubicBezTo>
                    <a:pt x="144" y="179"/>
                    <a:pt x="146" y="178"/>
                    <a:pt x="148" y="178"/>
                  </a:cubicBezTo>
                  <a:cubicBezTo>
                    <a:pt x="165" y="178"/>
                    <a:pt x="165" y="178"/>
                    <a:pt x="165" y="178"/>
                  </a:cubicBezTo>
                  <a:close/>
                  <a:moveTo>
                    <a:pt x="60" y="170"/>
                  </a:moveTo>
                  <a:cubicBezTo>
                    <a:pt x="82" y="170"/>
                    <a:pt x="82" y="170"/>
                    <a:pt x="82" y="170"/>
                  </a:cubicBezTo>
                  <a:cubicBezTo>
                    <a:pt x="90" y="170"/>
                    <a:pt x="96" y="176"/>
                    <a:pt x="96" y="183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199"/>
                    <a:pt x="90" y="205"/>
                    <a:pt x="82" y="205"/>
                  </a:cubicBezTo>
                  <a:cubicBezTo>
                    <a:pt x="60" y="205"/>
                    <a:pt x="60" y="205"/>
                    <a:pt x="60" y="205"/>
                  </a:cubicBezTo>
                  <a:cubicBezTo>
                    <a:pt x="52" y="205"/>
                    <a:pt x="46" y="199"/>
                    <a:pt x="46" y="192"/>
                  </a:cubicBezTo>
                  <a:cubicBezTo>
                    <a:pt x="46" y="183"/>
                    <a:pt x="46" y="183"/>
                    <a:pt x="46" y="183"/>
                  </a:cubicBezTo>
                  <a:cubicBezTo>
                    <a:pt x="46" y="176"/>
                    <a:pt x="52" y="170"/>
                    <a:pt x="60" y="170"/>
                  </a:cubicBezTo>
                  <a:close/>
                  <a:moveTo>
                    <a:pt x="41" y="158"/>
                  </a:moveTo>
                  <a:cubicBezTo>
                    <a:pt x="40" y="151"/>
                    <a:pt x="40" y="145"/>
                    <a:pt x="39" y="139"/>
                  </a:cubicBezTo>
                  <a:cubicBezTo>
                    <a:pt x="69" y="154"/>
                    <a:pt x="105" y="151"/>
                    <a:pt x="133" y="143"/>
                  </a:cubicBezTo>
                  <a:cubicBezTo>
                    <a:pt x="129" y="148"/>
                    <a:pt x="125" y="153"/>
                    <a:pt x="120" y="157"/>
                  </a:cubicBezTo>
                  <a:cubicBezTo>
                    <a:pt x="121" y="158"/>
                    <a:pt x="121" y="158"/>
                    <a:pt x="121" y="158"/>
                  </a:cubicBezTo>
                  <a:cubicBezTo>
                    <a:pt x="114" y="158"/>
                    <a:pt x="114" y="158"/>
                    <a:pt x="114" y="158"/>
                  </a:cubicBezTo>
                  <a:cubicBezTo>
                    <a:pt x="41" y="158"/>
                    <a:pt x="41" y="158"/>
                    <a:pt x="41" y="158"/>
                  </a:cubicBezTo>
                  <a:close/>
                  <a:moveTo>
                    <a:pt x="139" y="158"/>
                  </a:moveTo>
                  <a:cubicBezTo>
                    <a:pt x="151" y="153"/>
                    <a:pt x="164" y="145"/>
                    <a:pt x="169" y="134"/>
                  </a:cubicBezTo>
                  <a:cubicBezTo>
                    <a:pt x="173" y="133"/>
                    <a:pt x="183" y="140"/>
                    <a:pt x="186" y="140"/>
                  </a:cubicBezTo>
                  <a:cubicBezTo>
                    <a:pt x="186" y="145"/>
                    <a:pt x="185" y="151"/>
                    <a:pt x="185" y="158"/>
                  </a:cubicBezTo>
                  <a:cubicBezTo>
                    <a:pt x="139" y="158"/>
                    <a:pt x="139" y="158"/>
                    <a:pt x="139" y="158"/>
                  </a:cubicBezTo>
                  <a:close/>
                  <a:moveTo>
                    <a:pt x="169" y="217"/>
                  </a:moveTo>
                  <a:cubicBezTo>
                    <a:pt x="163" y="232"/>
                    <a:pt x="155" y="246"/>
                    <a:pt x="145" y="257"/>
                  </a:cubicBezTo>
                  <a:cubicBezTo>
                    <a:pt x="136" y="258"/>
                    <a:pt x="128" y="258"/>
                    <a:pt x="119" y="258"/>
                  </a:cubicBezTo>
                  <a:cubicBezTo>
                    <a:pt x="119" y="258"/>
                    <a:pt x="119" y="258"/>
                    <a:pt x="119" y="258"/>
                  </a:cubicBezTo>
                  <a:cubicBezTo>
                    <a:pt x="115" y="258"/>
                    <a:pt x="111" y="258"/>
                    <a:pt x="107" y="258"/>
                  </a:cubicBezTo>
                  <a:cubicBezTo>
                    <a:pt x="104" y="258"/>
                    <a:pt x="100" y="258"/>
                    <a:pt x="97" y="258"/>
                  </a:cubicBezTo>
                  <a:cubicBezTo>
                    <a:pt x="95" y="258"/>
                    <a:pt x="95" y="258"/>
                    <a:pt x="95" y="258"/>
                  </a:cubicBezTo>
                  <a:cubicBezTo>
                    <a:pt x="90" y="257"/>
                    <a:pt x="85" y="257"/>
                    <a:pt x="80" y="256"/>
                  </a:cubicBezTo>
                  <a:cubicBezTo>
                    <a:pt x="70" y="245"/>
                    <a:pt x="63" y="232"/>
                    <a:pt x="57" y="217"/>
                  </a:cubicBezTo>
                  <a:cubicBezTo>
                    <a:pt x="97" y="217"/>
                    <a:pt x="97" y="217"/>
                    <a:pt x="97" y="217"/>
                  </a:cubicBezTo>
                  <a:cubicBezTo>
                    <a:pt x="99" y="217"/>
                    <a:pt x="99" y="217"/>
                    <a:pt x="99" y="217"/>
                  </a:cubicBezTo>
                  <a:cubicBezTo>
                    <a:pt x="100" y="215"/>
                    <a:pt x="100" y="215"/>
                    <a:pt x="100" y="215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119" y="199"/>
                    <a:pt x="119" y="199"/>
                    <a:pt x="119" y="199"/>
                  </a:cubicBezTo>
                  <a:cubicBezTo>
                    <a:pt x="128" y="215"/>
                    <a:pt x="128" y="215"/>
                    <a:pt x="128" y="215"/>
                  </a:cubicBezTo>
                  <a:cubicBezTo>
                    <a:pt x="129" y="217"/>
                    <a:pt x="129" y="217"/>
                    <a:pt x="129" y="217"/>
                  </a:cubicBezTo>
                  <a:cubicBezTo>
                    <a:pt x="132" y="217"/>
                    <a:pt x="132" y="217"/>
                    <a:pt x="132" y="217"/>
                  </a:cubicBezTo>
                  <a:cubicBezTo>
                    <a:pt x="169" y="217"/>
                    <a:pt x="169" y="217"/>
                    <a:pt x="169" y="217"/>
                  </a:cubicBezTo>
                  <a:close/>
                  <a:moveTo>
                    <a:pt x="114" y="166"/>
                  </a:moveTo>
                  <a:cubicBezTo>
                    <a:pt x="187" y="166"/>
                    <a:pt x="187" y="166"/>
                    <a:pt x="187" y="166"/>
                  </a:cubicBezTo>
                  <a:cubicBezTo>
                    <a:pt x="187" y="209"/>
                    <a:pt x="187" y="209"/>
                    <a:pt x="187" y="209"/>
                  </a:cubicBezTo>
                  <a:cubicBezTo>
                    <a:pt x="134" y="209"/>
                    <a:pt x="134" y="209"/>
                    <a:pt x="134" y="209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4" y="191"/>
                    <a:pt x="124" y="191"/>
                    <a:pt x="124" y="191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07" y="191"/>
                    <a:pt x="107" y="191"/>
                    <a:pt x="107" y="191"/>
                  </a:cubicBezTo>
                  <a:cubicBezTo>
                    <a:pt x="105" y="191"/>
                    <a:pt x="105" y="191"/>
                    <a:pt x="105" y="191"/>
                  </a:cubicBezTo>
                  <a:cubicBezTo>
                    <a:pt x="103" y="193"/>
                    <a:pt x="103" y="193"/>
                    <a:pt x="103" y="193"/>
                  </a:cubicBezTo>
                  <a:cubicBezTo>
                    <a:pt x="94" y="209"/>
                    <a:pt x="94" y="209"/>
                    <a:pt x="94" y="209"/>
                  </a:cubicBezTo>
                  <a:cubicBezTo>
                    <a:pt x="41" y="209"/>
                    <a:pt x="41" y="209"/>
                    <a:pt x="41" y="209"/>
                  </a:cubicBezTo>
                  <a:cubicBezTo>
                    <a:pt x="41" y="166"/>
                    <a:pt x="41" y="166"/>
                    <a:pt x="41" y="166"/>
                  </a:cubicBezTo>
                  <a:lnTo>
                    <a:pt x="114" y="1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8" name="Rectangle 157"/>
          <p:cNvSpPr/>
          <p:nvPr/>
        </p:nvSpPr>
        <p:spPr>
          <a:xfrm>
            <a:off x="7222103" y="4016223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9" name="Rectangle 158"/>
          <p:cNvSpPr/>
          <p:nvPr/>
        </p:nvSpPr>
        <p:spPr>
          <a:xfrm>
            <a:off x="7222104" y="4016223"/>
            <a:ext cx="2133784" cy="3457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0" name="Content Placeholder 2"/>
          <p:cNvSpPr txBox="1"/>
          <p:nvPr/>
        </p:nvSpPr>
        <p:spPr>
          <a:xfrm>
            <a:off x="7366422" y="4036655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Rectangle 160"/>
          <p:cNvSpPr/>
          <p:nvPr/>
        </p:nvSpPr>
        <p:spPr>
          <a:xfrm>
            <a:off x="7222103" y="5576896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7222104" y="5576896"/>
            <a:ext cx="1757232" cy="34577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Content Placeholder 2"/>
          <p:cNvSpPr txBox="1"/>
          <p:nvPr/>
        </p:nvSpPr>
        <p:spPr>
          <a:xfrm>
            <a:off x="7366422" y="5598747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45%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7222103" y="5053594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Rectangle 164"/>
          <p:cNvSpPr/>
          <p:nvPr/>
        </p:nvSpPr>
        <p:spPr>
          <a:xfrm>
            <a:off x="7222104" y="5053594"/>
            <a:ext cx="3179757" cy="34577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6" name="Content Placeholder 2"/>
          <p:cNvSpPr txBox="1"/>
          <p:nvPr/>
        </p:nvSpPr>
        <p:spPr>
          <a:xfrm>
            <a:off x="7366422" y="5074026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75%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7" name="Rectangle 166"/>
          <p:cNvSpPr/>
          <p:nvPr/>
        </p:nvSpPr>
        <p:spPr>
          <a:xfrm>
            <a:off x="7222103" y="4530805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8" name="Rectangle 167"/>
          <p:cNvSpPr/>
          <p:nvPr/>
        </p:nvSpPr>
        <p:spPr>
          <a:xfrm>
            <a:off x="7222104" y="4530805"/>
            <a:ext cx="2510335" cy="3457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Content Placeholder 2"/>
          <p:cNvSpPr txBox="1"/>
          <p:nvPr/>
        </p:nvSpPr>
        <p:spPr>
          <a:xfrm>
            <a:off x="7366422" y="4551238"/>
            <a:ext cx="756012" cy="364572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62%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0" name="Group 169"/>
          <p:cNvGrpSpPr/>
          <p:nvPr/>
        </p:nvGrpSpPr>
        <p:grpSpPr>
          <a:xfrm>
            <a:off x="6694977" y="4513827"/>
            <a:ext cx="349723" cy="350321"/>
            <a:chOff x="7275629" y="3973834"/>
            <a:chExt cx="464344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71" name="AutoShape 37"/>
            <p:cNvSpPr/>
            <p:nvPr/>
          </p:nvSpPr>
          <p:spPr bwMode="auto">
            <a:xfrm>
              <a:off x="7275629" y="4017490"/>
              <a:ext cx="423069" cy="421482"/>
            </a:xfrm>
            <a:custGeom>
              <a:avLst/>
              <a:gdLst>
                <a:gd name="T0" fmla="+- 0 10849 98"/>
                <a:gd name="T1" fmla="*/ T0 w 21502"/>
                <a:gd name="T2" fmla="*/ 10800 h 21600"/>
                <a:gd name="T3" fmla="+- 0 10849 98"/>
                <a:gd name="T4" fmla="*/ T3 w 21502"/>
                <a:gd name="T5" fmla="*/ 10800 h 21600"/>
                <a:gd name="T6" fmla="+- 0 10849 98"/>
                <a:gd name="T7" fmla="*/ T6 w 21502"/>
                <a:gd name="T8" fmla="*/ 10800 h 21600"/>
                <a:gd name="T9" fmla="+- 0 10849 98"/>
                <a:gd name="T10" fmla="*/ T9 w 21502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02" h="21600">
                  <a:moveTo>
                    <a:pt x="19917" y="7880"/>
                  </a:moveTo>
                  <a:lnTo>
                    <a:pt x="18875" y="8932"/>
                  </a:lnTo>
                  <a:cubicBezTo>
                    <a:pt x="18730" y="9079"/>
                    <a:pt x="18497" y="9079"/>
                    <a:pt x="18353" y="8932"/>
                  </a:cubicBezTo>
                  <a:lnTo>
                    <a:pt x="17048" y="7617"/>
                  </a:lnTo>
                  <a:lnTo>
                    <a:pt x="15991" y="10290"/>
                  </a:lnTo>
                  <a:lnTo>
                    <a:pt x="16080" y="10064"/>
                  </a:lnTo>
                  <a:cubicBezTo>
                    <a:pt x="13859" y="7826"/>
                    <a:pt x="11601" y="7544"/>
                    <a:pt x="9565" y="7291"/>
                  </a:cubicBezTo>
                  <a:cubicBezTo>
                    <a:pt x="8910" y="7210"/>
                    <a:pt x="8276" y="7126"/>
                    <a:pt x="7652" y="6990"/>
                  </a:cubicBezTo>
                  <a:lnTo>
                    <a:pt x="13918" y="4456"/>
                  </a:lnTo>
                  <a:lnTo>
                    <a:pt x="12652" y="3179"/>
                  </a:lnTo>
                  <a:cubicBezTo>
                    <a:pt x="12508" y="3033"/>
                    <a:pt x="12508" y="2798"/>
                    <a:pt x="12652" y="2652"/>
                  </a:cubicBezTo>
                  <a:lnTo>
                    <a:pt x="13695" y="1598"/>
                  </a:lnTo>
                  <a:cubicBezTo>
                    <a:pt x="13840" y="1453"/>
                    <a:pt x="14073" y="1453"/>
                    <a:pt x="14217" y="1598"/>
                  </a:cubicBezTo>
                  <a:lnTo>
                    <a:pt x="19917" y="7353"/>
                  </a:lnTo>
                  <a:cubicBezTo>
                    <a:pt x="20062" y="7499"/>
                    <a:pt x="20062" y="7734"/>
                    <a:pt x="19917" y="7880"/>
                  </a:cubicBezTo>
                  <a:moveTo>
                    <a:pt x="12292" y="19639"/>
                  </a:moveTo>
                  <a:cubicBezTo>
                    <a:pt x="12200" y="19872"/>
                    <a:pt x="11999" y="20044"/>
                    <a:pt x="11756" y="20095"/>
                  </a:cubicBezTo>
                  <a:cubicBezTo>
                    <a:pt x="11700" y="20106"/>
                    <a:pt x="11643" y="20111"/>
                    <a:pt x="11587" y="20110"/>
                  </a:cubicBezTo>
                  <a:cubicBezTo>
                    <a:pt x="11400" y="20105"/>
                    <a:pt x="11219" y="20030"/>
                    <a:pt x="11084" y="19892"/>
                  </a:cubicBezTo>
                  <a:lnTo>
                    <a:pt x="1692" y="10517"/>
                  </a:lnTo>
                  <a:cubicBezTo>
                    <a:pt x="1519" y="10343"/>
                    <a:pt x="1443" y="10094"/>
                    <a:pt x="1488" y="9852"/>
                  </a:cubicBezTo>
                  <a:cubicBezTo>
                    <a:pt x="1533" y="9610"/>
                    <a:pt x="1695" y="9407"/>
                    <a:pt x="1917" y="9308"/>
                  </a:cubicBezTo>
                  <a:lnTo>
                    <a:pt x="6505" y="7453"/>
                  </a:lnTo>
                  <a:cubicBezTo>
                    <a:pt x="9597" y="8490"/>
                    <a:pt x="12689" y="7491"/>
                    <a:pt x="15781" y="10821"/>
                  </a:cubicBezTo>
                  <a:cubicBezTo>
                    <a:pt x="15781" y="10821"/>
                    <a:pt x="12292" y="19639"/>
                    <a:pt x="12292" y="19639"/>
                  </a:cubicBezTo>
                  <a:close/>
                  <a:moveTo>
                    <a:pt x="15260" y="545"/>
                  </a:moveTo>
                  <a:cubicBezTo>
                    <a:pt x="14912" y="193"/>
                    <a:pt x="14449" y="0"/>
                    <a:pt x="13956" y="0"/>
                  </a:cubicBezTo>
                  <a:cubicBezTo>
                    <a:pt x="13463" y="0"/>
                    <a:pt x="13000" y="193"/>
                    <a:pt x="12651" y="546"/>
                  </a:cubicBezTo>
                  <a:lnTo>
                    <a:pt x="11610" y="1598"/>
                  </a:lnTo>
                  <a:cubicBezTo>
                    <a:pt x="11261" y="1949"/>
                    <a:pt x="11068" y="2417"/>
                    <a:pt x="11068" y="2915"/>
                  </a:cubicBezTo>
                  <a:cubicBezTo>
                    <a:pt x="11068" y="3265"/>
                    <a:pt x="11164" y="3601"/>
                    <a:pt x="11342" y="3893"/>
                  </a:cubicBezTo>
                  <a:lnTo>
                    <a:pt x="1324" y="7944"/>
                  </a:lnTo>
                  <a:cubicBezTo>
                    <a:pt x="654" y="8241"/>
                    <a:pt x="173" y="8851"/>
                    <a:pt x="38" y="9575"/>
                  </a:cubicBezTo>
                  <a:cubicBezTo>
                    <a:pt x="-98" y="10302"/>
                    <a:pt x="130" y="11048"/>
                    <a:pt x="654" y="11576"/>
                  </a:cubicBezTo>
                  <a:lnTo>
                    <a:pt x="10041" y="20946"/>
                  </a:lnTo>
                  <a:cubicBezTo>
                    <a:pt x="10445" y="21354"/>
                    <a:pt x="10982" y="21586"/>
                    <a:pt x="11549" y="21599"/>
                  </a:cubicBezTo>
                  <a:cubicBezTo>
                    <a:pt x="11562" y="21599"/>
                    <a:pt x="11593" y="21599"/>
                    <a:pt x="11605" y="21599"/>
                  </a:cubicBezTo>
                  <a:cubicBezTo>
                    <a:pt x="11754" y="21599"/>
                    <a:pt x="11906" y="21584"/>
                    <a:pt x="12056" y="21553"/>
                  </a:cubicBezTo>
                  <a:cubicBezTo>
                    <a:pt x="12789" y="21399"/>
                    <a:pt x="13390" y="20888"/>
                    <a:pt x="13662" y="20191"/>
                  </a:cubicBezTo>
                  <a:lnTo>
                    <a:pt x="17604" y="10229"/>
                  </a:lnTo>
                  <a:cubicBezTo>
                    <a:pt x="17902" y="10426"/>
                    <a:pt x="18250" y="10532"/>
                    <a:pt x="18613" y="10532"/>
                  </a:cubicBezTo>
                  <a:cubicBezTo>
                    <a:pt x="19107" y="10532"/>
                    <a:pt x="19570" y="10338"/>
                    <a:pt x="19918" y="9986"/>
                  </a:cubicBezTo>
                  <a:lnTo>
                    <a:pt x="20957" y="8937"/>
                  </a:lnTo>
                  <a:cubicBezTo>
                    <a:pt x="21308" y="8585"/>
                    <a:pt x="21502" y="8116"/>
                    <a:pt x="21502" y="7617"/>
                  </a:cubicBezTo>
                  <a:cubicBezTo>
                    <a:pt x="21502" y="7117"/>
                    <a:pt x="21308" y="6648"/>
                    <a:pt x="20961" y="6300"/>
                  </a:cubicBezTo>
                  <a:cubicBezTo>
                    <a:pt x="20961" y="6300"/>
                    <a:pt x="15260" y="545"/>
                    <a:pt x="15260" y="54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AutoShape 38"/>
            <p:cNvSpPr/>
            <p:nvPr/>
          </p:nvSpPr>
          <p:spPr bwMode="auto">
            <a:xfrm>
              <a:off x="7478829" y="4206403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4320"/>
                  </a:moveTo>
                  <a:cubicBezTo>
                    <a:pt x="14381" y="4320"/>
                    <a:pt x="17279" y="7222"/>
                    <a:pt x="17279" y="10800"/>
                  </a:cubicBezTo>
                  <a:cubicBezTo>
                    <a:pt x="17279" y="14377"/>
                    <a:pt x="14381" y="17279"/>
                    <a:pt x="10800" y="17279"/>
                  </a:cubicBezTo>
                  <a:cubicBezTo>
                    <a:pt x="7218" y="17279"/>
                    <a:pt x="4319" y="14377"/>
                    <a:pt x="4319" y="10800"/>
                  </a:cubicBezTo>
                  <a:cubicBezTo>
                    <a:pt x="4319" y="7222"/>
                    <a:pt x="7218" y="4320"/>
                    <a:pt x="10800" y="4320"/>
                  </a:cubicBezTo>
                  <a:moveTo>
                    <a:pt x="10800" y="21599"/>
                  </a:move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AutoShape 39"/>
            <p:cNvSpPr/>
            <p:nvPr/>
          </p:nvSpPr>
          <p:spPr bwMode="auto">
            <a:xfrm>
              <a:off x="7667742" y="3973834"/>
              <a:ext cx="72231" cy="730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7279"/>
                  </a:moveTo>
                  <a:cubicBezTo>
                    <a:pt x="7218" y="17279"/>
                    <a:pt x="4320" y="14377"/>
                    <a:pt x="4320" y="10800"/>
                  </a:cubicBezTo>
                  <a:cubicBezTo>
                    <a:pt x="4320" y="7222"/>
                    <a:pt x="7218" y="4320"/>
                    <a:pt x="10800" y="4320"/>
                  </a:cubicBezTo>
                  <a:cubicBezTo>
                    <a:pt x="14381" y="4320"/>
                    <a:pt x="17280" y="7222"/>
                    <a:pt x="17280" y="10800"/>
                  </a:cubicBezTo>
                  <a:cubicBezTo>
                    <a:pt x="17280" y="14377"/>
                    <a:pt x="14381" y="17279"/>
                    <a:pt x="10800" y="17279"/>
                  </a:cubicBezTo>
                  <a:moveTo>
                    <a:pt x="10800" y="0"/>
                  </a:moveTo>
                  <a:cubicBezTo>
                    <a:pt x="4847" y="0"/>
                    <a:pt x="0" y="4843"/>
                    <a:pt x="0" y="10800"/>
                  </a:cubicBezTo>
                  <a:cubicBezTo>
                    <a:pt x="0" y="16756"/>
                    <a:pt x="4847" y="21599"/>
                    <a:pt x="10800" y="21599"/>
                  </a:cubicBezTo>
                  <a:cubicBezTo>
                    <a:pt x="16752" y="21599"/>
                    <a:pt x="21600" y="16756"/>
                    <a:pt x="21600" y="10800"/>
                  </a:cubicBezTo>
                  <a:cubicBezTo>
                    <a:pt x="21600" y="4843"/>
                    <a:pt x="16752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AutoShape 40"/>
            <p:cNvSpPr/>
            <p:nvPr/>
          </p:nvSpPr>
          <p:spPr bwMode="auto">
            <a:xfrm>
              <a:off x="7391517" y="4192115"/>
              <a:ext cx="57944" cy="579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5400"/>
                  </a:moveTo>
                  <a:cubicBezTo>
                    <a:pt x="13779" y="5400"/>
                    <a:pt x="16199" y="7815"/>
                    <a:pt x="16199" y="10800"/>
                  </a:cubicBezTo>
                  <a:cubicBezTo>
                    <a:pt x="16199" y="13784"/>
                    <a:pt x="13779" y="16200"/>
                    <a:pt x="10800" y="16200"/>
                  </a:cubicBezTo>
                  <a:cubicBezTo>
                    <a:pt x="7820" y="16200"/>
                    <a:pt x="5399" y="13784"/>
                    <a:pt x="5399" y="10800"/>
                  </a:cubicBezTo>
                  <a:cubicBezTo>
                    <a:pt x="5399" y="7815"/>
                    <a:pt x="7820" y="5400"/>
                    <a:pt x="10800" y="5400"/>
                  </a:cubicBezTo>
                  <a:moveTo>
                    <a:pt x="0" y="10800"/>
                  </a:moveTo>
                  <a:cubicBezTo>
                    <a:pt x="0" y="16753"/>
                    <a:pt x="4843" y="21599"/>
                    <a:pt x="10800" y="21599"/>
                  </a:cubicBezTo>
                  <a:cubicBezTo>
                    <a:pt x="16756" y="21599"/>
                    <a:pt x="21600" y="16753"/>
                    <a:pt x="21600" y="10800"/>
                  </a:cubicBezTo>
                  <a:cubicBezTo>
                    <a:pt x="21600" y="4846"/>
                    <a:pt x="16756" y="0"/>
                    <a:pt x="10800" y="0"/>
                  </a:cubicBezTo>
                  <a:cubicBezTo>
                    <a:pt x="4843" y="0"/>
                    <a:pt x="0" y="4846"/>
                    <a:pt x="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5" name="AutoShape 41"/>
            <p:cNvSpPr/>
            <p:nvPr/>
          </p:nvSpPr>
          <p:spPr bwMode="auto">
            <a:xfrm>
              <a:off x="7449460" y="4293715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AutoShape 42"/>
            <p:cNvSpPr/>
            <p:nvPr/>
          </p:nvSpPr>
          <p:spPr bwMode="auto">
            <a:xfrm>
              <a:off x="7682029" y="4075434"/>
              <a:ext cx="28575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41" y="0"/>
                    <a:pt x="0" y="4830"/>
                    <a:pt x="0" y="10800"/>
                  </a:cubicBezTo>
                  <a:cubicBezTo>
                    <a:pt x="0" y="16769"/>
                    <a:pt x="4841" y="21599"/>
                    <a:pt x="10800" y="21599"/>
                  </a:cubicBezTo>
                  <a:cubicBezTo>
                    <a:pt x="16758" y="21599"/>
                    <a:pt x="21600" y="16769"/>
                    <a:pt x="21600" y="10800"/>
                  </a:cubicBezTo>
                  <a:cubicBezTo>
                    <a:pt x="21600" y="4830"/>
                    <a:pt x="16758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6725401" y="5586044"/>
            <a:ext cx="297181" cy="339553"/>
            <a:chOff x="9162373" y="3045147"/>
            <a:chExt cx="406400" cy="4643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78" name="AutoShape 48"/>
            <p:cNvSpPr/>
            <p:nvPr/>
          </p:nvSpPr>
          <p:spPr bwMode="auto">
            <a:xfrm>
              <a:off x="9162373" y="3045147"/>
              <a:ext cx="406400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425"/>
                  </a:moveTo>
                  <a:cubicBezTo>
                    <a:pt x="5687" y="7425"/>
                    <a:pt x="1542" y="6064"/>
                    <a:pt x="1542" y="4387"/>
                  </a:cubicBezTo>
                  <a:cubicBezTo>
                    <a:pt x="1542" y="2709"/>
                    <a:pt x="5687" y="1350"/>
                    <a:pt x="10800" y="1350"/>
                  </a:cubicBezTo>
                  <a:cubicBezTo>
                    <a:pt x="15912" y="1350"/>
                    <a:pt x="20057" y="2709"/>
                    <a:pt x="20057" y="4387"/>
                  </a:cubicBezTo>
                  <a:cubicBezTo>
                    <a:pt x="20057" y="6064"/>
                    <a:pt x="15912" y="7425"/>
                    <a:pt x="10800" y="7425"/>
                  </a:cubicBezTo>
                  <a:moveTo>
                    <a:pt x="20057" y="9112"/>
                  </a:moveTo>
                  <a:lnTo>
                    <a:pt x="20054" y="9112"/>
                  </a:lnTo>
                  <a:cubicBezTo>
                    <a:pt x="20054" y="9119"/>
                    <a:pt x="20057" y="9127"/>
                    <a:pt x="20057" y="9133"/>
                  </a:cubicBezTo>
                  <a:cubicBezTo>
                    <a:pt x="20057" y="10800"/>
                    <a:pt x="15912" y="12150"/>
                    <a:pt x="10800" y="12150"/>
                  </a:cubicBezTo>
                  <a:cubicBezTo>
                    <a:pt x="5687" y="12150"/>
                    <a:pt x="1542" y="10800"/>
                    <a:pt x="1542" y="9133"/>
                  </a:cubicBezTo>
                  <a:cubicBezTo>
                    <a:pt x="1542" y="9127"/>
                    <a:pt x="1545" y="9119"/>
                    <a:pt x="1545" y="9112"/>
                  </a:cubicBezTo>
                  <a:lnTo>
                    <a:pt x="1542" y="9112"/>
                  </a:lnTo>
                  <a:lnTo>
                    <a:pt x="1542" y="6793"/>
                  </a:lnTo>
                  <a:cubicBezTo>
                    <a:pt x="3564" y="8140"/>
                    <a:pt x="7271" y="8774"/>
                    <a:pt x="10800" y="8774"/>
                  </a:cubicBezTo>
                  <a:cubicBezTo>
                    <a:pt x="14328" y="8774"/>
                    <a:pt x="18035" y="8140"/>
                    <a:pt x="20057" y="6793"/>
                  </a:cubicBezTo>
                  <a:cubicBezTo>
                    <a:pt x="20057" y="6793"/>
                    <a:pt x="20057" y="9112"/>
                    <a:pt x="20057" y="9112"/>
                  </a:cubicBezTo>
                  <a:close/>
                  <a:moveTo>
                    <a:pt x="20057" y="13162"/>
                  </a:moveTo>
                  <a:lnTo>
                    <a:pt x="20054" y="13162"/>
                  </a:lnTo>
                  <a:cubicBezTo>
                    <a:pt x="20054" y="13169"/>
                    <a:pt x="20057" y="13177"/>
                    <a:pt x="20057" y="13183"/>
                  </a:cubicBezTo>
                  <a:cubicBezTo>
                    <a:pt x="20057" y="14850"/>
                    <a:pt x="15912" y="16200"/>
                    <a:pt x="10800" y="16200"/>
                  </a:cubicBezTo>
                  <a:cubicBezTo>
                    <a:pt x="5687" y="16200"/>
                    <a:pt x="1542" y="14850"/>
                    <a:pt x="1542" y="13183"/>
                  </a:cubicBezTo>
                  <a:cubicBezTo>
                    <a:pt x="1542" y="13177"/>
                    <a:pt x="1545" y="13169"/>
                    <a:pt x="1545" y="13162"/>
                  </a:cubicBezTo>
                  <a:lnTo>
                    <a:pt x="1542" y="13162"/>
                  </a:lnTo>
                  <a:lnTo>
                    <a:pt x="1542" y="10640"/>
                  </a:lnTo>
                  <a:cubicBezTo>
                    <a:pt x="3136" y="12077"/>
                    <a:pt x="6982" y="12825"/>
                    <a:pt x="10800" y="12825"/>
                  </a:cubicBezTo>
                  <a:cubicBezTo>
                    <a:pt x="14617" y="12825"/>
                    <a:pt x="18463" y="12077"/>
                    <a:pt x="20057" y="10640"/>
                  </a:cubicBezTo>
                  <a:cubicBezTo>
                    <a:pt x="20057" y="10640"/>
                    <a:pt x="20057" y="13162"/>
                    <a:pt x="20057" y="13162"/>
                  </a:cubicBezTo>
                  <a:close/>
                  <a:moveTo>
                    <a:pt x="20057" y="17212"/>
                  </a:moveTo>
                  <a:cubicBezTo>
                    <a:pt x="20057" y="18889"/>
                    <a:pt x="15912" y="20249"/>
                    <a:pt x="10800" y="20249"/>
                  </a:cubicBezTo>
                  <a:cubicBezTo>
                    <a:pt x="5687" y="20249"/>
                    <a:pt x="1542" y="18889"/>
                    <a:pt x="1542" y="17212"/>
                  </a:cubicBezTo>
                  <a:lnTo>
                    <a:pt x="1542" y="14690"/>
                  </a:lnTo>
                  <a:cubicBezTo>
                    <a:pt x="3136" y="16127"/>
                    <a:pt x="6982" y="16875"/>
                    <a:pt x="10800" y="16875"/>
                  </a:cubicBezTo>
                  <a:cubicBezTo>
                    <a:pt x="14617" y="16875"/>
                    <a:pt x="18463" y="16127"/>
                    <a:pt x="20057" y="14690"/>
                  </a:cubicBezTo>
                  <a:cubicBezTo>
                    <a:pt x="20057" y="14690"/>
                    <a:pt x="20057" y="17212"/>
                    <a:pt x="20057" y="17212"/>
                  </a:cubicBezTo>
                  <a:close/>
                  <a:moveTo>
                    <a:pt x="10800" y="0"/>
                  </a:moveTo>
                  <a:cubicBezTo>
                    <a:pt x="5598" y="0"/>
                    <a:pt x="0" y="1372"/>
                    <a:pt x="0" y="4387"/>
                  </a:cubicBezTo>
                  <a:lnTo>
                    <a:pt x="0" y="17212"/>
                  </a:lnTo>
                  <a:cubicBezTo>
                    <a:pt x="0" y="20226"/>
                    <a:pt x="5598" y="21599"/>
                    <a:pt x="10800" y="21599"/>
                  </a:cubicBezTo>
                  <a:cubicBezTo>
                    <a:pt x="16001" y="21599"/>
                    <a:pt x="21599" y="20226"/>
                    <a:pt x="21599" y="17212"/>
                  </a:cubicBezTo>
                  <a:lnTo>
                    <a:pt x="21599" y="4387"/>
                  </a:lnTo>
                  <a:cubicBezTo>
                    <a:pt x="21599" y="1372"/>
                    <a:pt x="1600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AutoShape 49"/>
            <p:cNvSpPr/>
            <p:nvPr/>
          </p:nvSpPr>
          <p:spPr bwMode="auto">
            <a:xfrm>
              <a:off x="9481460" y="3407890"/>
              <a:ext cx="29369" cy="285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AutoShape 50"/>
            <p:cNvSpPr/>
            <p:nvPr/>
          </p:nvSpPr>
          <p:spPr bwMode="auto">
            <a:xfrm>
              <a:off x="9481460" y="3320578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1" name="AutoShape 51"/>
            <p:cNvSpPr/>
            <p:nvPr/>
          </p:nvSpPr>
          <p:spPr bwMode="auto">
            <a:xfrm>
              <a:off x="9481460" y="3233265"/>
              <a:ext cx="29369" cy="293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1599"/>
                  </a:moveTo>
                  <a:cubicBezTo>
                    <a:pt x="16769" y="21599"/>
                    <a:pt x="21600" y="16769"/>
                    <a:pt x="21600" y="10800"/>
                  </a:cubicBezTo>
                  <a:cubicBezTo>
                    <a:pt x="21600" y="4830"/>
                    <a:pt x="16769" y="0"/>
                    <a:pt x="10800" y="0"/>
                  </a:cubicBezTo>
                  <a:cubicBezTo>
                    <a:pt x="4830" y="0"/>
                    <a:pt x="0" y="4830"/>
                    <a:pt x="0" y="10800"/>
                  </a:cubicBezTo>
                  <a:cubicBezTo>
                    <a:pt x="0" y="16769"/>
                    <a:pt x="4830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2" name="Group 181"/>
          <p:cNvGrpSpPr/>
          <p:nvPr/>
        </p:nvGrpSpPr>
        <p:grpSpPr>
          <a:xfrm>
            <a:off x="6758280" y="4010752"/>
            <a:ext cx="240322" cy="350321"/>
            <a:chOff x="3582988" y="3510757"/>
            <a:chExt cx="319088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3" name="AutoShape 113"/>
            <p:cNvSpPr/>
            <p:nvPr/>
          </p:nvSpPr>
          <p:spPr bwMode="auto">
            <a:xfrm>
              <a:off x="3582988" y="3510757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5386" y="14175"/>
                  </a:moveTo>
                  <a:lnTo>
                    <a:pt x="6223" y="14175"/>
                  </a:lnTo>
                  <a:cubicBezTo>
                    <a:pt x="5734" y="13446"/>
                    <a:pt x="5147" y="12716"/>
                    <a:pt x="4568" y="12003"/>
                  </a:cubicBezTo>
                  <a:cubicBezTo>
                    <a:pt x="3287" y="10427"/>
                    <a:pt x="1963" y="8797"/>
                    <a:pt x="1963" y="7425"/>
                  </a:cubicBezTo>
                  <a:cubicBezTo>
                    <a:pt x="1963" y="4075"/>
                    <a:pt x="5927" y="1350"/>
                    <a:pt x="10800" y="1350"/>
                  </a:cubicBezTo>
                  <a:cubicBezTo>
                    <a:pt x="15672" y="1350"/>
                    <a:pt x="19636" y="4075"/>
                    <a:pt x="19636" y="7425"/>
                  </a:cubicBezTo>
                  <a:cubicBezTo>
                    <a:pt x="19636" y="8787"/>
                    <a:pt x="18312" y="10425"/>
                    <a:pt x="17029" y="12011"/>
                  </a:cubicBezTo>
                  <a:cubicBezTo>
                    <a:pt x="16455" y="12723"/>
                    <a:pt x="15873" y="13449"/>
                    <a:pt x="15386" y="14175"/>
                  </a:cubicBezTo>
                  <a:moveTo>
                    <a:pt x="10800" y="20249"/>
                  </a:moveTo>
                  <a:cubicBezTo>
                    <a:pt x="9805" y="20249"/>
                    <a:pt x="9347" y="20171"/>
                    <a:pt x="8839" y="19406"/>
                  </a:cubicBezTo>
                  <a:lnTo>
                    <a:pt x="13000" y="19048"/>
                  </a:lnTo>
                  <a:cubicBezTo>
                    <a:pt x="12398" y="20164"/>
                    <a:pt x="11959" y="20249"/>
                    <a:pt x="10800" y="20249"/>
                  </a:cubicBezTo>
                  <a:moveTo>
                    <a:pt x="7595" y="16813"/>
                  </a:moveTo>
                  <a:cubicBezTo>
                    <a:pt x="7417" y="16407"/>
                    <a:pt x="7215" y="15978"/>
                    <a:pt x="6991" y="15525"/>
                  </a:cubicBezTo>
                  <a:lnTo>
                    <a:pt x="14616" y="15525"/>
                  </a:lnTo>
                  <a:cubicBezTo>
                    <a:pt x="14496" y="15767"/>
                    <a:pt x="14375" y="16010"/>
                    <a:pt x="14270" y="16239"/>
                  </a:cubicBezTo>
                  <a:cubicBezTo>
                    <a:pt x="14270" y="16239"/>
                    <a:pt x="7595" y="16813"/>
                    <a:pt x="7595" y="16813"/>
                  </a:cubicBezTo>
                  <a:close/>
                  <a:moveTo>
                    <a:pt x="13345" y="18343"/>
                  </a:moveTo>
                  <a:lnTo>
                    <a:pt x="8476" y="18762"/>
                  </a:lnTo>
                  <a:cubicBezTo>
                    <a:pt x="8303" y="18416"/>
                    <a:pt x="8116" y="18011"/>
                    <a:pt x="7890" y="17483"/>
                  </a:cubicBezTo>
                  <a:cubicBezTo>
                    <a:pt x="7887" y="17477"/>
                    <a:pt x="7883" y="17469"/>
                    <a:pt x="7881" y="17462"/>
                  </a:cubicBezTo>
                  <a:lnTo>
                    <a:pt x="13957" y="16941"/>
                  </a:lnTo>
                  <a:cubicBezTo>
                    <a:pt x="13871" y="17140"/>
                    <a:pt x="13778" y="17350"/>
                    <a:pt x="13698" y="17537"/>
                  </a:cubicBezTo>
                  <a:cubicBezTo>
                    <a:pt x="13569" y="17841"/>
                    <a:pt x="13453" y="18104"/>
                    <a:pt x="13345" y="18343"/>
                  </a:cubicBezTo>
                  <a:moveTo>
                    <a:pt x="10800" y="0"/>
                  </a:moveTo>
                  <a:cubicBezTo>
                    <a:pt x="4835" y="0"/>
                    <a:pt x="0" y="3324"/>
                    <a:pt x="0" y="7425"/>
                  </a:cubicBezTo>
                  <a:cubicBezTo>
                    <a:pt x="0" y="10146"/>
                    <a:pt x="3621" y="13029"/>
                    <a:pt x="4939" y="15562"/>
                  </a:cubicBezTo>
                  <a:cubicBezTo>
                    <a:pt x="6906" y="19339"/>
                    <a:pt x="6688" y="21599"/>
                    <a:pt x="10800" y="21599"/>
                  </a:cubicBezTo>
                  <a:cubicBezTo>
                    <a:pt x="14972" y="21599"/>
                    <a:pt x="14692" y="19349"/>
                    <a:pt x="16660" y="15577"/>
                  </a:cubicBezTo>
                  <a:cubicBezTo>
                    <a:pt x="17983" y="13039"/>
                    <a:pt x="21600" y="10124"/>
                    <a:pt x="21600" y="7425"/>
                  </a:cubicBezTo>
                  <a:cubicBezTo>
                    <a:pt x="21600" y="332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AutoShape 114"/>
            <p:cNvSpPr/>
            <p:nvPr/>
          </p:nvSpPr>
          <p:spPr bwMode="auto">
            <a:xfrm>
              <a:off x="3655219" y="3583782"/>
              <a:ext cx="94456" cy="9445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938" y="0"/>
                  </a:moveTo>
                  <a:cubicBezTo>
                    <a:pt x="8943" y="0"/>
                    <a:pt x="0" y="8942"/>
                    <a:pt x="0" y="19938"/>
                  </a:cubicBezTo>
                  <a:cubicBezTo>
                    <a:pt x="0" y="20855"/>
                    <a:pt x="743" y="21600"/>
                    <a:pt x="1661" y="21600"/>
                  </a:cubicBezTo>
                  <a:cubicBezTo>
                    <a:pt x="2579" y="21600"/>
                    <a:pt x="3323" y="20855"/>
                    <a:pt x="3323" y="19938"/>
                  </a:cubicBezTo>
                  <a:cubicBezTo>
                    <a:pt x="3323" y="10777"/>
                    <a:pt x="10777" y="3323"/>
                    <a:pt x="19938" y="3323"/>
                  </a:cubicBezTo>
                  <a:cubicBezTo>
                    <a:pt x="20856" y="3323"/>
                    <a:pt x="21600" y="2578"/>
                    <a:pt x="21600" y="1661"/>
                  </a:cubicBezTo>
                  <a:cubicBezTo>
                    <a:pt x="21600" y="744"/>
                    <a:pt x="20856" y="0"/>
                    <a:pt x="1993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5" name="Group 184"/>
          <p:cNvGrpSpPr/>
          <p:nvPr/>
        </p:nvGrpSpPr>
        <p:grpSpPr>
          <a:xfrm>
            <a:off x="6739091" y="5049934"/>
            <a:ext cx="262440" cy="350321"/>
            <a:chOff x="2639219" y="3510757"/>
            <a:chExt cx="348456" cy="465138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6" name="AutoShape 115"/>
            <p:cNvSpPr/>
            <p:nvPr/>
          </p:nvSpPr>
          <p:spPr bwMode="auto">
            <a:xfrm>
              <a:off x="2639219" y="3510757"/>
              <a:ext cx="348456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800" y="12825"/>
                  </a:moveTo>
                  <a:lnTo>
                    <a:pt x="19800" y="13500"/>
                  </a:lnTo>
                  <a:lnTo>
                    <a:pt x="19800" y="14850"/>
                  </a:lnTo>
                  <a:lnTo>
                    <a:pt x="19800" y="15525"/>
                  </a:lnTo>
                  <a:cubicBezTo>
                    <a:pt x="19800" y="18129"/>
                    <a:pt x="16972" y="20249"/>
                    <a:pt x="13499" y="20249"/>
                  </a:cubicBezTo>
                  <a:lnTo>
                    <a:pt x="8099" y="20249"/>
                  </a:lnTo>
                  <a:cubicBezTo>
                    <a:pt x="4627" y="20249"/>
                    <a:pt x="1800" y="18129"/>
                    <a:pt x="1800" y="15525"/>
                  </a:cubicBezTo>
                  <a:lnTo>
                    <a:pt x="1800" y="14850"/>
                  </a:lnTo>
                  <a:lnTo>
                    <a:pt x="1800" y="13500"/>
                  </a:lnTo>
                  <a:lnTo>
                    <a:pt x="1800" y="12825"/>
                  </a:lnTo>
                  <a:lnTo>
                    <a:pt x="1800" y="10800"/>
                  </a:lnTo>
                  <a:cubicBezTo>
                    <a:pt x="1800" y="10427"/>
                    <a:pt x="2203" y="10124"/>
                    <a:pt x="2699" y="10124"/>
                  </a:cubicBezTo>
                  <a:lnTo>
                    <a:pt x="4499" y="10124"/>
                  </a:lnTo>
                  <a:lnTo>
                    <a:pt x="17100" y="10124"/>
                  </a:lnTo>
                  <a:lnTo>
                    <a:pt x="18899" y="10124"/>
                  </a:lnTo>
                  <a:cubicBezTo>
                    <a:pt x="19396" y="10124"/>
                    <a:pt x="19800" y="10427"/>
                    <a:pt x="19800" y="10800"/>
                  </a:cubicBezTo>
                  <a:cubicBezTo>
                    <a:pt x="19800" y="10800"/>
                    <a:pt x="19800" y="12825"/>
                    <a:pt x="19800" y="12825"/>
                  </a:cubicBezTo>
                  <a:close/>
                  <a:moveTo>
                    <a:pt x="14400" y="6075"/>
                  </a:moveTo>
                  <a:lnTo>
                    <a:pt x="14400" y="6076"/>
                  </a:lnTo>
                  <a:lnTo>
                    <a:pt x="14400" y="8774"/>
                  </a:lnTo>
                  <a:lnTo>
                    <a:pt x="7200" y="8774"/>
                  </a:lnTo>
                  <a:lnTo>
                    <a:pt x="7200" y="6076"/>
                  </a:lnTo>
                  <a:lnTo>
                    <a:pt x="7200" y="6075"/>
                  </a:lnTo>
                  <a:cubicBezTo>
                    <a:pt x="7200" y="4583"/>
                    <a:pt x="8811" y="3375"/>
                    <a:pt x="10800" y="3375"/>
                  </a:cubicBezTo>
                  <a:cubicBezTo>
                    <a:pt x="12788" y="3375"/>
                    <a:pt x="14400" y="4583"/>
                    <a:pt x="14400" y="6075"/>
                  </a:cubicBezTo>
                  <a:moveTo>
                    <a:pt x="4499" y="6075"/>
                  </a:moveTo>
                  <a:cubicBezTo>
                    <a:pt x="4499" y="3465"/>
                    <a:pt x="7320" y="1350"/>
                    <a:pt x="10800" y="1350"/>
                  </a:cubicBezTo>
                  <a:cubicBezTo>
                    <a:pt x="14279" y="1350"/>
                    <a:pt x="17100" y="3465"/>
                    <a:pt x="17100" y="6075"/>
                  </a:cubicBezTo>
                  <a:lnTo>
                    <a:pt x="17100" y="8774"/>
                  </a:lnTo>
                  <a:lnTo>
                    <a:pt x="15299" y="8774"/>
                  </a:lnTo>
                  <a:lnTo>
                    <a:pt x="15299" y="6076"/>
                  </a:lnTo>
                  <a:cubicBezTo>
                    <a:pt x="15299" y="4212"/>
                    <a:pt x="13285" y="2701"/>
                    <a:pt x="10800" y="2701"/>
                  </a:cubicBezTo>
                  <a:cubicBezTo>
                    <a:pt x="8314" y="2701"/>
                    <a:pt x="6299" y="4212"/>
                    <a:pt x="6299" y="6076"/>
                  </a:cubicBezTo>
                  <a:lnTo>
                    <a:pt x="6299" y="8774"/>
                  </a:lnTo>
                  <a:lnTo>
                    <a:pt x="4499" y="8774"/>
                  </a:lnTo>
                  <a:cubicBezTo>
                    <a:pt x="4499" y="8774"/>
                    <a:pt x="4499" y="6075"/>
                    <a:pt x="4499" y="6075"/>
                  </a:cubicBezTo>
                  <a:close/>
                  <a:moveTo>
                    <a:pt x="18899" y="8774"/>
                  </a:moveTo>
                  <a:lnTo>
                    <a:pt x="18899" y="6075"/>
                  </a:lnTo>
                  <a:cubicBezTo>
                    <a:pt x="18899" y="2719"/>
                    <a:pt x="15274" y="0"/>
                    <a:pt x="10800" y="0"/>
                  </a:cubicBezTo>
                  <a:cubicBezTo>
                    <a:pt x="6325" y="0"/>
                    <a:pt x="2699" y="2719"/>
                    <a:pt x="2699" y="6075"/>
                  </a:cubicBezTo>
                  <a:lnTo>
                    <a:pt x="2699" y="8774"/>
                  </a:lnTo>
                  <a:cubicBezTo>
                    <a:pt x="1208" y="8774"/>
                    <a:pt x="0" y="9681"/>
                    <a:pt x="0" y="10800"/>
                  </a:cubicBezTo>
                  <a:lnTo>
                    <a:pt x="0" y="12825"/>
                  </a:lnTo>
                  <a:lnTo>
                    <a:pt x="0" y="13500"/>
                  </a:lnTo>
                  <a:lnTo>
                    <a:pt x="0" y="14850"/>
                  </a:lnTo>
                  <a:lnTo>
                    <a:pt x="0" y="15525"/>
                  </a:lnTo>
                  <a:cubicBezTo>
                    <a:pt x="0" y="18880"/>
                    <a:pt x="3625" y="21599"/>
                    <a:pt x="8099" y="21599"/>
                  </a:cubicBezTo>
                  <a:lnTo>
                    <a:pt x="13499" y="21599"/>
                  </a:lnTo>
                  <a:cubicBezTo>
                    <a:pt x="17974" y="21599"/>
                    <a:pt x="21600" y="18880"/>
                    <a:pt x="21600" y="15525"/>
                  </a:cubicBezTo>
                  <a:lnTo>
                    <a:pt x="21600" y="14850"/>
                  </a:lnTo>
                  <a:lnTo>
                    <a:pt x="21600" y="13500"/>
                  </a:lnTo>
                  <a:lnTo>
                    <a:pt x="21600" y="12825"/>
                  </a:lnTo>
                  <a:lnTo>
                    <a:pt x="21600" y="10800"/>
                  </a:lnTo>
                  <a:cubicBezTo>
                    <a:pt x="21600" y="9681"/>
                    <a:pt x="20391" y="8774"/>
                    <a:pt x="18899" y="877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7" name="AutoShape 116"/>
            <p:cNvSpPr/>
            <p:nvPr/>
          </p:nvSpPr>
          <p:spPr bwMode="auto">
            <a:xfrm>
              <a:off x="2784475" y="3786982"/>
              <a:ext cx="57944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3226"/>
                    <a:pt x="0" y="7201"/>
                  </a:cubicBezTo>
                  <a:cubicBezTo>
                    <a:pt x="0" y="9390"/>
                    <a:pt x="1798" y="13537"/>
                    <a:pt x="3601" y="16821"/>
                  </a:cubicBezTo>
                  <a:cubicBezTo>
                    <a:pt x="5070" y="19493"/>
                    <a:pt x="6916" y="21600"/>
                    <a:pt x="10800" y="21600"/>
                  </a:cubicBezTo>
                  <a:cubicBezTo>
                    <a:pt x="15016" y="21600"/>
                    <a:pt x="16529" y="19514"/>
                    <a:pt x="18003" y="16858"/>
                  </a:cubicBezTo>
                  <a:cubicBezTo>
                    <a:pt x="19828" y="13567"/>
                    <a:pt x="21600" y="9397"/>
                    <a:pt x="21600" y="7201"/>
                  </a:cubicBezTo>
                  <a:cubicBezTo>
                    <a:pt x="21600" y="3226"/>
                    <a:pt x="16761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88" name="TextBox 187"/>
          <p:cNvSpPr txBox="1"/>
          <p:nvPr/>
        </p:nvSpPr>
        <p:spPr>
          <a:xfrm>
            <a:off x="6653932" y="2505161"/>
            <a:ext cx="1482552" cy="333570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7222103" y="6077236"/>
            <a:ext cx="4267568" cy="345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7222103" y="6077236"/>
            <a:ext cx="3962395" cy="345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US" sz="95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4" name="Content Placeholder 2"/>
          <p:cNvSpPr txBox="1"/>
          <p:nvPr/>
        </p:nvSpPr>
        <p:spPr>
          <a:xfrm>
            <a:off x="7366422" y="6097667"/>
            <a:ext cx="756012" cy="398106"/>
          </a:xfrm>
          <a:prstGeom prst="rect">
            <a:avLst/>
          </a:prstGeom>
          <a:noFill/>
        </p:spPr>
        <p:txBody>
          <a:bodyPr vert="horz" wrap="square" lIns="128573" tIns="64286" rIns="128573" bIns="64286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90%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6731392" y="6092482"/>
            <a:ext cx="313308" cy="334461"/>
            <a:chOff x="9159875" y="1647825"/>
            <a:chExt cx="434975" cy="4643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96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20090" tIns="20090" rIns="20090" bIns="20090" anchor="ctr"/>
            <a:lstStyle/>
            <a:p>
              <a:pPr algn="just" defTabSz="240665" hangingPunct="0">
                <a:lnSpc>
                  <a:spcPct val="120000"/>
                </a:lnSpc>
              </a:pPr>
              <a:endParaRPr lang="en-US" sz="9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9" name="TextBox 198"/>
          <p:cNvSpPr txBox="1"/>
          <p:nvPr/>
        </p:nvSpPr>
        <p:spPr>
          <a:xfrm>
            <a:off x="6687300" y="2775152"/>
            <a:ext cx="4951735" cy="392817"/>
          </a:xfrm>
          <a:prstGeom prst="rect">
            <a:avLst/>
          </a:prstGeom>
          <a:noFill/>
        </p:spPr>
        <p:txBody>
          <a:bodyPr wrap="square" lIns="96411" tIns="48205" rIns="96411" bIns="48205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0"/>
                            </p:stCondLst>
                            <p:childTnLst>
                              <p:par>
                                <p:cTn id="9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/>
      <p:bldP spid="159" grpId="0" animBg="1"/>
      <p:bldP spid="160" grpId="0"/>
      <p:bldP spid="161" grpId="0" animBg="1"/>
      <p:bldP spid="162" grpId="0" animBg="1"/>
      <p:bldP spid="163" grpId="0"/>
      <p:bldP spid="164" grpId="0" animBg="1"/>
      <p:bldP spid="165" grpId="0" animBg="1"/>
      <p:bldP spid="166" grpId="0"/>
      <p:bldP spid="167" grpId="0" animBg="1"/>
      <p:bldP spid="168" grpId="0" animBg="1"/>
      <p:bldP spid="169" grpId="0"/>
      <p:bldP spid="188" grpId="0"/>
      <p:bldP spid="192" grpId="0" animBg="1"/>
      <p:bldP spid="193" grpId="0" animBg="1"/>
      <p:bldP spid="194" grpId="0"/>
      <p:bldP spid="1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059455" y="2464197"/>
            <a:ext cx="2183543" cy="686389"/>
            <a:chOff x="897773" y="2357290"/>
            <a:chExt cx="2384237" cy="749476"/>
          </a:xfrm>
        </p:grpSpPr>
        <p:sp>
          <p:nvSpPr>
            <p:cNvPr id="154" name="TextBox 153"/>
            <p:cNvSpPr txBox="1"/>
            <p:nvPr/>
          </p:nvSpPr>
          <p:spPr>
            <a:xfrm>
              <a:off x="1403756" y="2357290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Rectangle 154"/>
            <p:cNvSpPr/>
            <p:nvPr/>
          </p:nvSpPr>
          <p:spPr>
            <a:xfrm>
              <a:off x="897773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3024087" y="2054325"/>
            <a:ext cx="254276" cy="253518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157" name="Oval 15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Freeform 15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059455" y="3871296"/>
            <a:ext cx="2183543" cy="693353"/>
            <a:chOff x="897773" y="3893722"/>
            <a:chExt cx="2384237" cy="757081"/>
          </a:xfrm>
        </p:grpSpPr>
        <p:sp>
          <p:nvSpPr>
            <p:cNvPr id="159" name="TextBox 158"/>
            <p:cNvSpPr txBox="1"/>
            <p:nvPr/>
          </p:nvSpPr>
          <p:spPr>
            <a:xfrm>
              <a:off x="1403762" y="3893722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0" name="Rectangle 159"/>
            <p:cNvSpPr/>
            <p:nvPr/>
          </p:nvSpPr>
          <p:spPr>
            <a:xfrm>
              <a:off x="897773" y="4181712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1" name="Group 160"/>
          <p:cNvGrpSpPr/>
          <p:nvPr/>
        </p:nvGrpSpPr>
        <p:grpSpPr>
          <a:xfrm>
            <a:off x="3024087" y="3468393"/>
            <a:ext cx="254276" cy="253518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162" name="Oval 161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3" name="Freeform 162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059455" y="5252265"/>
            <a:ext cx="2183543" cy="725132"/>
            <a:chOff x="897773" y="5401618"/>
            <a:chExt cx="2384237" cy="791781"/>
          </a:xfrm>
        </p:grpSpPr>
        <p:sp>
          <p:nvSpPr>
            <p:cNvPr id="164" name="TextBox 163"/>
            <p:cNvSpPr txBox="1"/>
            <p:nvPr/>
          </p:nvSpPr>
          <p:spPr>
            <a:xfrm>
              <a:off x="1403762" y="5401618"/>
              <a:ext cx="1372265" cy="28229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5" name="Rectangle 164"/>
            <p:cNvSpPr/>
            <p:nvPr/>
          </p:nvSpPr>
          <p:spPr>
            <a:xfrm>
              <a:off x="897773" y="5724308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3024087" y="4881139"/>
            <a:ext cx="254276" cy="253518"/>
            <a:chOff x="2138511" y="2464802"/>
            <a:chExt cx="354012" cy="352956"/>
          </a:xfrm>
          <a:solidFill>
            <a:schemeClr val="accent3"/>
          </a:solidFill>
        </p:grpSpPr>
        <p:sp>
          <p:nvSpPr>
            <p:cNvPr id="167" name="Oval 16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Freeform 16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ctr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407702" y="5021843"/>
            <a:ext cx="294728" cy="2207531"/>
            <a:chOff x="4980416" y="5038865"/>
            <a:chExt cx="321817" cy="1816442"/>
          </a:xfrm>
        </p:grpSpPr>
        <p:sp>
          <p:nvSpPr>
            <p:cNvPr id="175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7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0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0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1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2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3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86169" y="5313816"/>
            <a:ext cx="294727" cy="1911955"/>
            <a:chOff x="5502862" y="5357314"/>
            <a:chExt cx="321816" cy="1497993"/>
          </a:xfrm>
        </p:grpSpPr>
        <p:sp>
          <p:nvSpPr>
            <p:cNvPr id="187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8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9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1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2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220445" y="5313820"/>
            <a:ext cx="294727" cy="1915388"/>
            <a:chOff x="6959786" y="5357314"/>
            <a:chExt cx="321816" cy="1497993"/>
          </a:xfrm>
        </p:grpSpPr>
        <p:sp>
          <p:nvSpPr>
            <p:cNvPr id="181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3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6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348611" y="4316489"/>
            <a:ext cx="294110" cy="2907935"/>
            <a:chOff x="6007804" y="4268661"/>
            <a:chExt cx="321142" cy="2586646"/>
          </a:xfrm>
        </p:grpSpPr>
        <p:sp>
          <p:nvSpPr>
            <p:cNvPr id="193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4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5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6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7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8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8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781442" y="3808853"/>
            <a:ext cx="294727" cy="3417770"/>
            <a:chOff x="6480429" y="3714572"/>
            <a:chExt cx="321816" cy="3140735"/>
          </a:xfrm>
        </p:grpSpPr>
        <p:sp>
          <p:nvSpPr>
            <p:cNvPr id="169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1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4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0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1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2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3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318909" y="2976232"/>
            <a:ext cx="1035243" cy="1079022"/>
            <a:chOff x="4883468" y="2805677"/>
            <a:chExt cx="1130395" cy="1178197"/>
          </a:xfrm>
        </p:grpSpPr>
        <p:sp>
          <p:nvSpPr>
            <p:cNvPr id="239" name="Freeform 75"/>
            <p:cNvSpPr/>
            <p:nvPr/>
          </p:nvSpPr>
          <p:spPr bwMode="auto">
            <a:xfrm>
              <a:off x="4883468" y="2805677"/>
              <a:ext cx="1130395" cy="1178197"/>
            </a:xfrm>
            <a:custGeom>
              <a:avLst/>
              <a:gdLst>
                <a:gd name="T0" fmla="*/ 675 w 710"/>
                <a:gd name="T1" fmla="*/ 271 h 740"/>
                <a:gd name="T2" fmla="*/ 270 w 710"/>
                <a:gd name="T3" fmla="*/ 52 h 740"/>
                <a:gd name="T4" fmla="*/ 52 w 710"/>
                <a:gd name="T5" fmla="*/ 457 h 740"/>
                <a:gd name="T6" fmla="*/ 456 w 710"/>
                <a:gd name="T7" fmla="*/ 676 h 740"/>
                <a:gd name="T8" fmla="*/ 471 w 710"/>
                <a:gd name="T9" fmla="*/ 671 h 740"/>
                <a:gd name="T10" fmla="*/ 628 w 710"/>
                <a:gd name="T11" fmla="*/ 740 h 740"/>
                <a:gd name="T12" fmla="*/ 598 w 710"/>
                <a:gd name="T13" fmla="*/ 589 h 740"/>
                <a:gd name="T14" fmla="*/ 675 w 710"/>
                <a:gd name="T15" fmla="*/ 271 h 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0" h="740">
                  <a:moveTo>
                    <a:pt x="675" y="271"/>
                  </a:moveTo>
                  <a:cubicBezTo>
                    <a:pt x="624" y="98"/>
                    <a:pt x="443" y="0"/>
                    <a:pt x="270" y="52"/>
                  </a:cubicBezTo>
                  <a:cubicBezTo>
                    <a:pt x="98" y="103"/>
                    <a:pt x="0" y="285"/>
                    <a:pt x="52" y="457"/>
                  </a:cubicBezTo>
                  <a:cubicBezTo>
                    <a:pt x="103" y="629"/>
                    <a:pt x="284" y="727"/>
                    <a:pt x="456" y="676"/>
                  </a:cubicBezTo>
                  <a:cubicBezTo>
                    <a:pt x="461" y="674"/>
                    <a:pt x="466" y="673"/>
                    <a:pt x="471" y="671"/>
                  </a:cubicBezTo>
                  <a:cubicBezTo>
                    <a:pt x="628" y="740"/>
                    <a:pt x="628" y="740"/>
                    <a:pt x="628" y="740"/>
                  </a:cubicBezTo>
                  <a:cubicBezTo>
                    <a:pt x="598" y="589"/>
                    <a:pt x="598" y="589"/>
                    <a:pt x="598" y="589"/>
                  </a:cubicBezTo>
                  <a:cubicBezTo>
                    <a:pt x="676" y="508"/>
                    <a:pt x="710" y="387"/>
                    <a:pt x="675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2" name="Freeform 78"/>
            <p:cNvSpPr>
              <a:spLocks noEditPoints="1"/>
            </p:cNvSpPr>
            <p:nvPr/>
          </p:nvSpPr>
          <p:spPr bwMode="auto">
            <a:xfrm>
              <a:off x="5276649" y="3155770"/>
              <a:ext cx="407993" cy="299599"/>
            </a:xfrm>
            <a:custGeom>
              <a:avLst/>
              <a:gdLst>
                <a:gd name="T0" fmla="*/ 256 w 256"/>
                <a:gd name="T1" fmla="*/ 7 h 188"/>
                <a:gd name="T2" fmla="*/ 249 w 256"/>
                <a:gd name="T3" fmla="*/ 0 h 188"/>
                <a:gd name="T4" fmla="*/ 7 w 256"/>
                <a:gd name="T5" fmla="*/ 0 h 188"/>
                <a:gd name="T6" fmla="*/ 0 w 256"/>
                <a:gd name="T7" fmla="*/ 7 h 188"/>
                <a:gd name="T8" fmla="*/ 0 w 256"/>
                <a:gd name="T9" fmla="*/ 181 h 188"/>
                <a:gd name="T10" fmla="*/ 7 w 256"/>
                <a:gd name="T11" fmla="*/ 188 h 188"/>
                <a:gd name="T12" fmla="*/ 249 w 256"/>
                <a:gd name="T13" fmla="*/ 188 h 188"/>
                <a:gd name="T14" fmla="*/ 256 w 256"/>
                <a:gd name="T15" fmla="*/ 181 h 188"/>
                <a:gd name="T16" fmla="*/ 256 w 256"/>
                <a:gd name="T17" fmla="*/ 7 h 188"/>
                <a:gd name="T18" fmla="*/ 219 w 256"/>
                <a:gd name="T19" fmla="*/ 155 h 188"/>
                <a:gd name="T20" fmla="*/ 214 w 256"/>
                <a:gd name="T21" fmla="*/ 160 h 188"/>
                <a:gd name="T22" fmla="*/ 37 w 256"/>
                <a:gd name="T23" fmla="*/ 160 h 188"/>
                <a:gd name="T24" fmla="*/ 32 w 256"/>
                <a:gd name="T25" fmla="*/ 155 h 188"/>
                <a:gd name="T26" fmla="*/ 32 w 256"/>
                <a:gd name="T27" fmla="*/ 29 h 188"/>
                <a:gd name="T28" fmla="*/ 37 w 256"/>
                <a:gd name="T29" fmla="*/ 24 h 188"/>
                <a:gd name="T30" fmla="*/ 214 w 256"/>
                <a:gd name="T31" fmla="*/ 24 h 188"/>
                <a:gd name="T32" fmla="*/ 219 w 256"/>
                <a:gd name="T33" fmla="*/ 29 h 188"/>
                <a:gd name="T34" fmla="*/ 219 w 256"/>
                <a:gd name="T35" fmla="*/ 15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6" h="188">
                  <a:moveTo>
                    <a:pt x="256" y="7"/>
                  </a:moveTo>
                  <a:cubicBezTo>
                    <a:pt x="256" y="3"/>
                    <a:pt x="253" y="0"/>
                    <a:pt x="24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249" y="188"/>
                    <a:pt x="249" y="188"/>
                    <a:pt x="249" y="188"/>
                  </a:cubicBezTo>
                  <a:cubicBezTo>
                    <a:pt x="253" y="188"/>
                    <a:pt x="256" y="185"/>
                    <a:pt x="256" y="181"/>
                  </a:cubicBezTo>
                  <a:lnTo>
                    <a:pt x="256" y="7"/>
                  </a:lnTo>
                  <a:close/>
                  <a:moveTo>
                    <a:pt x="219" y="155"/>
                  </a:moveTo>
                  <a:cubicBezTo>
                    <a:pt x="219" y="158"/>
                    <a:pt x="217" y="160"/>
                    <a:pt x="214" y="160"/>
                  </a:cubicBezTo>
                  <a:cubicBezTo>
                    <a:pt x="37" y="160"/>
                    <a:pt x="37" y="160"/>
                    <a:pt x="37" y="160"/>
                  </a:cubicBezTo>
                  <a:cubicBezTo>
                    <a:pt x="34" y="160"/>
                    <a:pt x="32" y="158"/>
                    <a:pt x="32" y="155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32" y="26"/>
                    <a:pt x="34" y="24"/>
                    <a:pt x="37" y="24"/>
                  </a:cubicBezTo>
                  <a:cubicBezTo>
                    <a:pt x="214" y="24"/>
                    <a:pt x="214" y="24"/>
                    <a:pt x="214" y="24"/>
                  </a:cubicBezTo>
                  <a:cubicBezTo>
                    <a:pt x="217" y="24"/>
                    <a:pt x="219" y="26"/>
                    <a:pt x="219" y="29"/>
                  </a:cubicBezTo>
                  <a:lnTo>
                    <a:pt x="219" y="15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3" name="Freeform 79"/>
            <p:cNvSpPr>
              <a:spLocks noEditPoints="1"/>
            </p:cNvSpPr>
            <p:nvPr/>
          </p:nvSpPr>
          <p:spPr bwMode="auto">
            <a:xfrm>
              <a:off x="5191145" y="3474220"/>
              <a:ext cx="578999" cy="127245"/>
            </a:xfrm>
            <a:custGeom>
              <a:avLst/>
              <a:gdLst>
                <a:gd name="T0" fmla="*/ 317 w 364"/>
                <a:gd name="T1" fmla="*/ 7 h 80"/>
                <a:gd name="T2" fmla="*/ 310 w 364"/>
                <a:gd name="T3" fmla="*/ 0 h 80"/>
                <a:gd name="T4" fmla="*/ 54 w 364"/>
                <a:gd name="T5" fmla="*/ 0 h 80"/>
                <a:gd name="T6" fmla="*/ 47 w 364"/>
                <a:gd name="T7" fmla="*/ 7 h 80"/>
                <a:gd name="T8" fmla="*/ 0 w 364"/>
                <a:gd name="T9" fmla="*/ 74 h 80"/>
                <a:gd name="T10" fmla="*/ 7 w 364"/>
                <a:gd name="T11" fmla="*/ 80 h 80"/>
                <a:gd name="T12" fmla="*/ 357 w 364"/>
                <a:gd name="T13" fmla="*/ 80 h 80"/>
                <a:gd name="T14" fmla="*/ 364 w 364"/>
                <a:gd name="T15" fmla="*/ 74 h 80"/>
                <a:gd name="T16" fmla="*/ 317 w 364"/>
                <a:gd name="T17" fmla="*/ 7 h 80"/>
                <a:gd name="T18" fmla="*/ 162 w 364"/>
                <a:gd name="T19" fmla="*/ 75 h 80"/>
                <a:gd name="T20" fmla="*/ 162 w 364"/>
                <a:gd name="T21" fmla="*/ 60 h 80"/>
                <a:gd name="T22" fmla="*/ 203 w 364"/>
                <a:gd name="T23" fmla="*/ 60 h 80"/>
                <a:gd name="T24" fmla="*/ 205 w 364"/>
                <a:gd name="T25" fmla="*/ 74 h 80"/>
                <a:gd name="T26" fmla="*/ 162 w 364"/>
                <a:gd name="T27" fmla="*/ 75 h 80"/>
                <a:gd name="T28" fmla="*/ 322 w 364"/>
                <a:gd name="T29" fmla="*/ 56 h 80"/>
                <a:gd name="T30" fmla="*/ 46 w 364"/>
                <a:gd name="T31" fmla="*/ 56 h 80"/>
                <a:gd name="T32" fmla="*/ 41 w 364"/>
                <a:gd name="T33" fmla="*/ 52 h 80"/>
                <a:gd name="T34" fmla="*/ 60 w 364"/>
                <a:gd name="T35" fmla="*/ 12 h 80"/>
                <a:gd name="T36" fmla="*/ 65 w 364"/>
                <a:gd name="T37" fmla="*/ 8 h 80"/>
                <a:gd name="T38" fmla="*/ 299 w 364"/>
                <a:gd name="T39" fmla="*/ 8 h 80"/>
                <a:gd name="T40" fmla="*/ 304 w 364"/>
                <a:gd name="T41" fmla="*/ 11 h 80"/>
                <a:gd name="T42" fmla="*/ 328 w 364"/>
                <a:gd name="T43" fmla="*/ 52 h 80"/>
                <a:gd name="T44" fmla="*/ 322 w 364"/>
                <a:gd name="T4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4" h="80">
                  <a:moveTo>
                    <a:pt x="317" y="7"/>
                  </a:moveTo>
                  <a:cubicBezTo>
                    <a:pt x="317" y="3"/>
                    <a:pt x="314" y="0"/>
                    <a:pt x="310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7" y="3"/>
                    <a:pt x="47" y="7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8"/>
                    <a:pt x="3" y="80"/>
                    <a:pt x="7" y="80"/>
                  </a:cubicBezTo>
                  <a:cubicBezTo>
                    <a:pt x="357" y="80"/>
                    <a:pt x="357" y="80"/>
                    <a:pt x="357" y="80"/>
                  </a:cubicBezTo>
                  <a:cubicBezTo>
                    <a:pt x="361" y="80"/>
                    <a:pt x="364" y="78"/>
                    <a:pt x="364" y="74"/>
                  </a:cubicBezTo>
                  <a:lnTo>
                    <a:pt x="317" y="7"/>
                  </a:lnTo>
                  <a:close/>
                  <a:moveTo>
                    <a:pt x="162" y="75"/>
                  </a:moveTo>
                  <a:cubicBezTo>
                    <a:pt x="162" y="60"/>
                    <a:pt x="162" y="60"/>
                    <a:pt x="162" y="60"/>
                  </a:cubicBezTo>
                  <a:cubicBezTo>
                    <a:pt x="203" y="60"/>
                    <a:pt x="203" y="60"/>
                    <a:pt x="203" y="60"/>
                  </a:cubicBezTo>
                  <a:cubicBezTo>
                    <a:pt x="205" y="74"/>
                    <a:pt x="205" y="74"/>
                    <a:pt x="205" y="74"/>
                  </a:cubicBezTo>
                  <a:lnTo>
                    <a:pt x="162" y="75"/>
                  </a:lnTo>
                  <a:close/>
                  <a:moveTo>
                    <a:pt x="322" y="56"/>
                  </a:moveTo>
                  <a:cubicBezTo>
                    <a:pt x="46" y="56"/>
                    <a:pt x="46" y="56"/>
                    <a:pt x="46" y="56"/>
                  </a:cubicBezTo>
                  <a:cubicBezTo>
                    <a:pt x="43" y="56"/>
                    <a:pt x="41" y="54"/>
                    <a:pt x="41" y="5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0"/>
                    <a:pt x="62" y="8"/>
                    <a:pt x="65" y="8"/>
                  </a:cubicBezTo>
                  <a:cubicBezTo>
                    <a:pt x="299" y="8"/>
                    <a:pt x="299" y="8"/>
                    <a:pt x="299" y="8"/>
                  </a:cubicBezTo>
                  <a:cubicBezTo>
                    <a:pt x="301" y="8"/>
                    <a:pt x="304" y="9"/>
                    <a:pt x="304" y="11"/>
                  </a:cubicBezTo>
                  <a:cubicBezTo>
                    <a:pt x="328" y="52"/>
                    <a:pt x="328" y="52"/>
                    <a:pt x="328" y="52"/>
                  </a:cubicBezTo>
                  <a:cubicBezTo>
                    <a:pt x="328" y="54"/>
                    <a:pt x="325" y="56"/>
                    <a:pt x="322" y="56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17446" y="4164392"/>
            <a:ext cx="652961" cy="763948"/>
            <a:chOff x="5100256" y="4103040"/>
            <a:chExt cx="712977" cy="834163"/>
          </a:xfrm>
        </p:grpSpPr>
        <p:sp>
          <p:nvSpPr>
            <p:cNvPr id="233" name="Freeform 69"/>
            <p:cNvSpPr/>
            <p:nvPr/>
          </p:nvSpPr>
          <p:spPr bwMode="auto">
            <a:xfrm>
              <a:off x="5100256" y="4103040"/>
              <a:ext cx="712977" cy="834163"/>
            </a:xfrm>
            <a:custGeom>
              <a:avLst/>
              <a:gdLst>
                <a:gd name="T0" fmla="*/ 448 w 448"/>
                <a:gd name="T1" fmla="*/ 224 h 524"/>
                <a:gd name="T2" fmla="*/ 224 w 448"/>
                <a:gd name="T3" fmla="*/ 0 h 524"/>
                <a:gd name="T4" fmla="*/ 0 w 448"/>
                <a:gd name="T5" fmla="*/ 224 h 524"/>
                <a:gd name="T6" fmla="*/ 224 w 448"/>
                <a:gd name="T7" fmla="*/ 448 h 524"/>
                <a:gd name="T8" fmla="*/ 234 w 448"/>
                <a:gd name="T9" fmla="*/ 448 h 524"/>
                <a:gd name="T10" fmla="*/ 324 w 448"/>
                <a:gd name="T11" fmla="*/ 524 h 524"/>
                <a:gd name="T12" fmla="*/ 334 w 448"/>
                <a:gd name="T13" fmla="*/ 419 h 524"/>
                <a:gd name="T14" fmla="*/ 448 w 448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8" h="524">
                  <a:moveTo>
                    <a:pt x="448" y="224"/>
                  </a:moveTo>
                  <a:cubicBezTo>
                    <a:pt x="448" y="100"/>
                    <a:pt x="348" y="0"/>
                    <a:pt x="224" y="0"/>
                  </a:cubicBezTo>
                  <a:cubicBezTo>
                    <a:pt x="100" y="0"/>
                    <a:pt x="0" y="100"/>
                    <a:pt x="0" y="224"/>
                  </a:cubicBezTo>
                  <a:cubicBezTo>
                    <a:pt x="0" y="347"/>
                    <a:pt x="100" y="448"/>
                    <a:pt x="224" y="448"/>
                  </a:cubicBezTo>
                  <a:cubicBezTo>
                    <a:pt x="227" y="448"/>
                    <a:pt x="231" y="448"/>
                    <a:pt x="234" y="448"/>
                  </a:cubicBezTo>
                  <a:cubicBezTo>
                    <a:pt x="324" y="524"/>
                    <a:pt x="324" y="524"/>
                    <a:pt x="324" y="524"/>
                  </a:cubicBezTo>
                  <a:cubicBezTo>
                    <a:pt x="334" y="419"/>
                    <a:pt x="334" y="419"/>
                    <a:pt x="334" y="419"/>
                  </a:cubicBezTo>
                  <a:cubicBezTo>
                    <a:pt x="402" y="380"/>
                    <a:pt x="448" y="307"/>
                    <a:pt x="448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4" name="Freeform 80"/>
            <p:cNvSpPr/>
            <p:nvPr/>
          </p:nvSpPr>
          <p:spPr bwMode="auto">
            <a:xfrm>
              <a:off x="5361479" y="4274720"/>
              <a:ext cx="205343" cy="388468"/>
            </a:xfrm>
            <a:custGeom>
              <a:avLst/>
              <a:gdLst>
                <a:gd name="T0" fmla="*/ 8 w 129"/>
                <a:gd name="T1" fmla="*/ 244 h 244"/>
                <a:gd name="T2" fmla="*/ 8 w 129"/>
                <a:gd name="T3" fmla="*/ 244 h 244"/>
                <a:gd name="T4" fmla="*/ 0 w 129"/>
                <a:gd name="T5" fmla="*/ 236 h 244"/>
                <a:gd name="T6" fmla="*/ 67 w 129"/>
                <a:gd name="T7" fmla="*/ 163 h 244"/>
                <a:gd name="T8" fmla="*/ 112 w 129"/>
                <a:gd name="T9" fmla="*/ 119 h 244"/>
                <a:gd name="T10" fmla="*/ 64 w 129"/>
                <a:gd name="T11" fmla="*/ 75 h 244"/>
                <a:gd name="T12" fmla="*/ 3 w 129"/>
                <a:gd name="T13" fmla="*/ 7 h 244"/>
                <a:gd name="T14" fmla="*/ 12 w 129"/>
                <a:gd name="T15" fmla="*/ 0 h 244"/>
                <a:gd name="T16" fmla="*/ 19 w 129"/>
                <a:gd name="T17" fmla="*/ 9 h 244"/>
                <a:gd name="T18" fmla="*/ 71 w 129"/>
                <a:gd name="T19" fmla="*/ 61 h 244"/>
                <a:gd name="T20" fmla="*/ 127 w 129"/>
                <a:gd name="T21" fmla="*/ 119 h 244"/>
                <a:gd name="T22" fmla="*/ 72 w 129"/>
                <a:gd name="T23" fmla="*/ 178 h 244"/>
                <a:gd name="T24" fmla="*/ 16 w 129"/>
                <a:gd name="T25" fmla="*/ 237 h 244"/>
                <a:gd name="T26" fmla="*/ 8 w 129"/>
                <a:gd name="T27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9" h="244">
                  <a:moveTo>
                    <a:pt x="8" y="244"/>
                  </a:moveTo>
                  <a:cubicBezTo>
                    <a:pt x="8" y="244"/>
                    <a:pt x="8" y="244"/>
                    <a:pt x="8" y="244"/>
                  </a:cubicBezTo>
                  <a:cubicBezTo>
                    <a:pt x="3" y="244"/>
                    <a:pt x="0" y="240"/>
                    <a:pt x="0" y="236"/>
                  </a:cubicBezTo>
                  <a:cubicBezTo>
                    <a:pt x="4" y="186"/>
                    <a:pt x="39" y="174"/>
                    <a:pt x="67" y="163"/>
                  </a:cubicBezTo>
                  <a:cubicBezTo>
                    <a:pt x="95" y="153"/>
                    <a:pt x="112" y="146"/>
                    <a:pt x="112" y="119"/>
                  </a:cubicBezTo>
                  <a:cubicBezTo>
                    <a:pt x="113" y="98"/>
                    <a:pt x="94" y="88"/>
                    <a:pt x="64" y="75"/>
                  </a:cubicBezTo>
                  <a:cubicBezTo>
                    <a:pt x="34" y="63"/>
                    <a:pt x="0" y="48"/>
                    <a:pt x="3" y="7"/>
                  </a:cubicBezTo>
                  <a:cubicBezTo>
                    <a:pt x="4" y="3"/>
                    <a:pt x="8" y="0"/>
                    <a:pt x="12" y="0"/>
                  </a:cubicBezTo>
                  <a:cubicBezTo>
                    <a:pt x="16" y="0"/>
                    <a:pt x="20" y="4"/>
                    <a:pt x="19" y="9"/>
                  </a:cubicBezTo>
                  <a:cubicBezTo>
                    <a:pt x="17" y="36"/>
                    <a:pt x="37" y="46"/>
                    <a:pt x="71" y="61"/>
                  </a:cubicBezTo>
                  <a:cubicBezTo>
                    <a:pt x="98" y="73"/>
                    <a:pt x="129" y="86"/>
                    <a:pt x="127" y="119"/>
                  </a:cubicBezTo>
                  <a:cubicBezTo>
                    <a:pt x="127" y="158"/>
                    <a:pt x="98" y="169"/>
                    <a:pt x="72" y="178"/>
                  </a:cubicBezTo>
                  <a:cubicBezTo>
                    <a:pt x="45" y="188"/>
                    <a:pt x="19" y="198"/>
                    <a:pt x="16" y="237"/>
                  </a:cubicBezTo>
                  <a:cubicBezTo>
                    <a:pt x="16" y="241"/>
                    <a:pt x="12" y="244"/>
                    <a:pt x="8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5" name="Freeform 81"/>
            <p:cNvSpPr/>
            <p:nvPr/>
          </p:nvSpPr>
          <p:spPr bwMode="auto">
            <a:xfrm>
              <a:off x="5359459" y="4274720"/>
              <a:ext cx="205343" cy="388468"/>
            </a:xfrm>
            <a:custGeom>
              <a:avLst/>
              <a:gdLst>
                <a:gd name="T0" fmla="*/ 121 w 129"/>
                <a:gd name="T1" fmla="*/ 244 h 244"/>
                <a:gd name="T2" fmla="*/ 113 w 129"/>
                <a:gd name="T3" fmla="*/ 237 h 244"/>
                <a:gd name="T4" fmla="*/ 57 w 129"/>
                <a:gd name="T5" fmla="*/ 178 h 244"/>
                <a:gd name="T6" fmla="*/ 1 w 129"/>
                <a:gd name="T7" fmla="*/ 119 h 244"/>
                <a:gd name="T8" fmla="*/ 58 w 129"/>
                <a:gd name="T9" fmla="*/ 61 h 244"/>
                <a:gd name="T10" fmla="*/ 110 w 129"/>
                <a:gd name="T11" fmla="*/ 9 h 244"/>
                <a:gd name="T12" fmla="*/ 117 w 129"/>
                <a:gd name="T13" fmla="*/ 0 h 244"/>
                <a:gd name="T14" fmla="*/ 126 w 129"/>
                <a:gd name="T15" fmla="*/ 7 h 244"/>
                <a:gd name="T16" fmla="*/ 64 w 129"/>
                <a:gd name="T17" fmla="*/ 75 h 244"/>
                <a:gd name="T18" fmla="*/ 17 w 129"/>
                <a:gd name="T19" fmla="*/ 119 h 244"/>
                <a:gd name="T20" fmla="*/ 62 w 129"/>
                <a:gd name="T21" fmla="*/ 163 h 244"/>
                <a:gd name="T22" fmla="*/ 129 w 129"/>
                <a:gd name="T23" fmla="*/ 236 h 244"/>
                <a:gd name="T24" fmla="*/ 121 w 129"/>
                <a:gd name="T2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9" h="244">
                  <a:moveTo>
                    <a:pt x="121" y="244"/>
                  </a:moveTo>
                  <a:cubicBezTo>
                    <a:pt x="116" y="244"/>
                    <a:pt x="113" y="241"/>
                    <a:pt x="113" y="237"/>
                  </a:cubicBezTo>
                  <a:cubicBezTo>
                    <a:pt x="110" y="198"/>
                    <a:pt x="84" y="188"/>
                    <a:pt x="57" y="178"/>
                  </a:cubicBezTo>
                  <a:cubicBezTo>
                    <a:pt x="31" y="169"/>
                    <a:pt x="1" y="158"/>
                    <a:pt x="1" y="119"/>
                  </a:cubicBezTo>
                  <a:cubicBezTo>
                    <a:pt x="0" y="86"/>
                    <a:pt x="31" y="73"/>
                    <a:pt x="58" y="61"/>
                  </a:cubicBezTo>
                  <a:cubicBezTo>
                    <a:pt x="92" y="46"/>
                    <a:pt x="112" y="36"/>
                    <a:pt x="110" y="9"/>
                  </a:cubicBezTo>
                  <a:cubicBezTo>
                    <a:pt x="109" y="4"/>
                    <a:pt x="113" y="0"/>
                    <a:pt x="117" y="0"/>
                  </a:cubicBezTo>
                  <a:cubicBezTo>
                    <a:pt x="121" y="0"/>
                    <a:pt x="125" y="3"/>
                    <a:pt x="126" y="7"/>
                  </a:cubicBezTo>
                  <a:cubicBezTo>
                    <a:pt x="129" y="48"/>
                    <a:pt x="95" y="63"/>
                    <a:pt x="64" y="75"/>
                  </a:cubicBezTo>
                  <a:cubicBezTo>
                    <a:pt x="34" y="88"/>
                    <a:pt x="16" y="98"/>
                    <a:pt x="17" y="119"/>
                  </a:cubicBezTo>
                  <a:cubicBezTo>
                    <a:pt x="17" y="146"/>
                    <a:pt x="34" y="153"/>
                    <a:pt x="62" y="163"/>
                  </a:cubicBezTo>
                  <a:cubicBezTo>
                    <a:pt x="90" y="174"/>
                    <a:pt x="125" y="186"/>
                    <a:pt x="129" y="236"/>
                  </a:cubicBezTo>
                  <a:cubicBezTo>
                    <a:pt x="129" y="240"/>
                    <a:pt x="126" y="244"/>
                    <a:pt x="121" y="244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6" name="Freeform 82"/>
            <p:cNvSpPr/>
            <p:nvPr/>
          </p:nvSpPr>
          <p:spPr bwMode="auto">
            <a:xfrm>
              <a:off x="5407260" y="4301650"/>
              <a:ext cx="116473" cy="19524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7" name="Freeform 83"/>
            <p:cNvSpPr/>
            <p:nvPr/>
          </p:nvSpPr>
          <p:spPr bwMode="auto">
            <a:xfrm>
              <a:off x="5407260" y="4614041"/>
              <a:ext cx="116473" cy="12792"/>
            </a:xfrm>
            <a:custGeom>
              <a:avLst/>
              <a:gdLst>
                <a:gd name="T0" fmla="*/ 68 w 73"/>
                <a:gd name="T1" fmla="*/ 8 h 8"/>
                <a:gd name="T2" fmla="*/ 5 w 73"/>
                <a:gd name="T3" fmla="*/ 8 h 8"/>
                <a:gd name="T4" fmla="*/ 0 w 73"/>
                <a:gd name="T5" fmla="*/ 4 h 8"/>
                <a:gd name="T6" fmla="*/ 5 w 73"/>
                <a:gd name="T7" fmla="*/ 0 h 8"/>
                <a:gd name="T8" fmla="*/ 68 w 73"/>
                <a:gd name="T9" fmla="*/ 0 h 8"/>
                <a:gd name="T10" fmla="*/ 73 w 73"/>
                <a:gd name="T11" fmla="*/ 4 h 8"/>
                <a:gd name="T12" fmla="*/ 68 w 7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">
                  <a:moveTo>
                    <a:pt x="68" y="8"/>
                  </a:moveTo>
                  <a:cubicBezTo>
                    <a:pt x="5" y="8"/>
                    <a:pt x="5" y="8"/>
                    <a:pt x="5" y="8"/>
                  </a:cubicBezTo>
                  <a:cubicBezTo>
                    <a:pt x="2" y="8"/>
                    <a:pt x="0" y="7"/>
                    <a:pt x="0" y="4"/>
                  </a:cubicBezTo>
                  <a:cubicBezTo>
                    <a:pt x="0" y="1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1"/>
                    <a:pt x="73" y="4"/>
                  </a:cubicBezTo>
                  <a:cubicBezTo>
                    <a:pt x="73" y="7"/>
                    <a:pt x="71" y="8"/>
                    <a:pt x="68" y="8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8" name="Freeform 84"/>
            <p:cNvSpPr/>
            <p:nvPr/>
          </p:nvSpPr>
          <p:spPr bwMode="auto">
            <a:xfrm>
              <a:off x="5407260" y="4429569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9" name="Freeform 85"/>
            <p:cNvSpPr/>
            <p:nvPr/>
          </p:nvSpPr>
          <p:spPr bwMode="auto">
            <a:xfrm>
              <a:off x="5407260" y="4474003"/>
              <a:ext cx="116473" cy="18851"/>
            </a:xfrm>
            <a:custGeom>
              <a:avLst/>
              <a:gdLst>
                <a:gd name="T0" fmla="*/ 68 w 73"/>
                <a:gd name="T1" fmla="*/ 12 h 12"/>
                <a:gd name="T2" fmla="*/ 5 w 73"/>
                <a:gd name="T3" fmla="*/ 12 h 12"/>
                <a:gd name="T4" fmla="*/ 0 w 73"/>
                <a:gd name="T5" fmla="*/ 6 h 12"/>
                <a:gd name="T6" fmla="*/ 5 w 73"/>
                <a:gd name="T7" fmla="*/ 0 h 12"/>
                <a:gd name="T8" fmla="*/ 68 w 73"/>
                <a:gd name="T9" fmla="*/ 0 h 12"/>
                <a:gd name="T10" fmla="*/ 73 w 73"/>
                <a:gd name="T11" fmla="*/ 6 h 12"/>
                <a:gd name="T12" fmla="*/ 68 w 73"/>
                <a:gd name="T13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2">
                  <a:moveTo>
                    <a:pt x="68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2" y="12"/>
                    <a:pt x="0" y="9"/>
                    <a:pt x="0" y="6"/>
                  </a:cubicBezTo>
                  <a:cubicBezTo>
                    <a:pt x="0" y="3"/>
                    <a:pt x="2" y="0"/>
                    <a:pt x="5" y="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71" y="0"/>
                    <a:pt x="73" y="3"/>
                    <a:pt x="73" y="6"/>
                  </a:cubicBezTo>
                  <a:cubicBezTo>
                    <a:pt x="73" y="9"/>
                    <a:pt x="71" y="12"/>
                    <a:pt x="68" y="12"/>
                  </a:cubicBez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213054" y="2630944"/>
            <a:ext cx="1210354" cy="1294210"/>
            <a:chOff x="6951707" y="2428654"/>
            <a:chExt cx="1321600" cy="1413163"/>
          </a:xfrm>
        </p:grpSpPr>
        <p:sp>
          <p:nvSpPr>
            <p:cNvPr id="241" name="Freeform 77"/>
            <p:cNvSpPr/>
            <p:nvPr/>
          </p:nvSpPr>
          <p:spPr bwMode="auto">
            <a:xfrm>
              <a:off x="6951707" y="2428654"/>
              <a:ext cx="1321600" cy="1413163"/>
            </a:xfrm>
            <a:custGeom>
              <a:avLst/>
              <a:gdLst>
                <a:gd name="T0" fmla="*/ 492 w 830"/>
                <a:gd name="T1" fmla="*/ 46 h 888"/>
                <a:gd name="T2" fmla="*/ 32 w 830"/>
                <a:gd name="T3" fmla="*/ 338 h 888"/>
                <a:gd name="T4" fmla="*/ 149 w 830"/>
                <a:gd name="T5" fmla="*/ 708 h 888"/>
                <a:gd name="T6" fmla="*/ 126 w 830"/>
                <a:gd name="T7" fmla="*/ 888 h 888"/>
                <a:gd name="T8" fmla="*/ 306 w 830"/>
                <a:gd name="T9" fmla="*/ 793 h 888"/>
                <a:gd name="T10" fmla="*/ 323 w 830"/>
                <a:gd name="T11" fmla="*/ 798 h 888"/>
                <a:gd name="T12" fmla="*/ 783 w 830"/>
                <a:gd name="T13" fmla="*/ 506 h 888"/>
                <a:gd name="T14" fmla="*/ 492 w 830"/>
                <a:gd name="T15" fmla="*/ 46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0" h="888">
                  <a:moveTo>
                    <a:pt x="492" y="46"/>
                  </a:moveTo>
                  <a:cubicBezTo>
                    <a:pt x="284" y="0"/>
                    <a:pt x="78" y="130"/>
                    <a:pt x="32" y="338"/>
                  </a:cubicBezTo>
                  <a:cubicBezTo>
                    <a:pt x="0" y="478"/>
                    <a:pt x="50" y="618"/>
                    <a:pt x="149" y="708"/>
                  </a:cubicBezTo>
                  <a:cubicBezTo>
                    <a:pt x="126" y="888"/>
                    <a:pt x="126" y="888"/>
                    <a:pt x="126" y="888"/>
                  </a:cubicBezTo>
                  <a:cubicBezTo>
                    <a:pt x="306" y="793"/>
                    <a:pt x="306" y="793"/>
                    <a:pt x="306" y="793"/>
                  </a:cubicBezTo>
                  <a:cubicBezTo>
                    <a:pt x="312" y="795"/>
                    <a:pt x="317" y="796"/>
                    <a:pt x="323" y="798"/>
                  </a:cubicBezTo>
                  <a:cubicBezTo>
                    <a:pt x="531" y="844"/>
                    <a:pt x="737" y="714"/>
                    <a:pt x="783" y="506"/>
                  </a:cubicBezTo>
                  <a:cubicBezTo>
                    <a:pt x="830" y="299"/>
                    <a:pt x="699" y="93"/>
                    <a:pt x="492" y="4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0" name="Freeform 86"/>
            <p:cNvSpPr/>
            <p:nvPr/>
          </p:nvSpPr>
          <p:spPr bwMode="auto">
            <a:xfrm>
              <a:off x="7359700" y="2754510"/>
              <a:ext cx="493496" cy="681334"/>
            </a:xfrm>
            <a:custGeom>
              <a:avLst/>
              <a:gdLst>
                <a:gd name="T0" fmla="*/ 200 w 310"/>
                <a:gd name="T1" fmla="*/ 39 h 428"/>
                <a:gd name="T2" fmla="*/ 205 w 310"/>
                <a:gd name="T3" fmla="*/ 40 h 428"/>
                <a:gd name="T4" fmla="*/ 215 w 310"/>
                <a:gd name="T5" fmla="*/ 23 h 428"/>
                <a:gd name="T6" fmla="*/ 206 w 310"/>
                <a:gd name="T7" fmla="*/ 5 h 428"/>
                <a:gd name="T8" fmla="*/ 196 w 310"/>
                <a:gd name="T9" fmla="*/ 9 h 428"/>
                <a:gd name="T10" fmla="*/ 123 w 310"/>
                <a:gd name="T11" fmla="*/ 0 h 428"/>
                <a:gd name="T12" fmla="*/ 97 w 310"/>
                <a:gd name="T13" fmla="*/ 11 h 428"/>
                <a:gd name="T14" fmla="*/ 104 w 310"/>
                <a:gd name="T15" fmla="*/ 17 h 428"/>
                <a:gd name="T16" fmla="*/ 99 w 310"/>
                <a:gd name="T17" fmla="*/ 35 h 428"/>
                <a:gd name="T18" fmla="*/ 120 w 310"/>
                <a:gd name="T19" fmla="*/ 38 h 428"/>
                <a:gd name="T20" fmla="*/ 120 w 310"/>
                <a:gd name="T21" fmla="*/ 182 h 428"/>
                <a:gd name="T22" fmla="*/ 13 w 310"/>
                <a:gd name="T23" fmla="*/ 347 h 428"/>
                <a:gd name="T24" fmla="*/ 3 w 310"/>
                <a:gd name="T25" fmla="*/ 399 h 428"/>
                <a:gd name="T26" fmla="*/ 89 w 310"/>
                <a:gd name="T27" fmla="*/ 426 h 428"/>
                <a:gd name="T28" fmla="*/ 286 w 310"/>
                <a:gd name="T29" fmla="*/ 414 h 428"/>
                <a:gd name="T30" fmla="*/ 310 w 310"/>
                <a:gd name="T31" fmla="*/ 388 h 428"/>
                <a:gd name="T32" fmla="*/ 199 w 310"/>
                <a:gd name="T33" fmla="*/ 178 h 428"/>
                <a:gd name="T34" fmla="*/ 192 w 310"/>
                <a:gd name="T35" fmla="*/ 182 h 428"/>
                <a:gd name="T36" fmla="*/ 284 w 310"/>
                <a:gd name="T37" fmla="*/ 354 h 428"/>
                <a:gd name="T38" fmla="*/ 293 w 310"/>
                <a:gd name="T39" fmla="*/ 391 h 428"/>
                <a:gd name="T40" fmla="*/ 219 w 310"/>
                <a:gd name="T41" fmla="*/ 410 h 428"/>
                <a:gd name="T42" fmla="*/ 29 w 310"/>
                <a:gd name="T43" fmla="*/ 399 h 428"/>
                <a:gd name="T44" fmla="*/ 16 w 310"/>
                <a:gd name="T45" fmla="*/ 388 h 428"/>
                <a:gd name="T46" fmla="*/ 81 w 310"/>
                <a:gd name="T47" fmla="*/ 260 h 428"/>
                <a:gd name="T48" fmla="*/ 128 w 310"/>
                <a:gd name="T49" fmla="*/ 38 h 428"/>
                <a:gd name="T50" fmla="*/ 121 w 310"/>
                <a:gd name="T51" fmla="*/ 30 h 428"/>
                <a:gd name="T52" fmla="*/ 121 w 310"/>
                <a:gd name="T53" fmla="*/ 30 h 428"/>
                <a:gd name="T54" fmla="*/ 112 w 310"/>
                <a:gd name="T55" fmla="*/ 25 h 428"/>
                <a:gd name="T56" fmla="*/ 112 w 310"/>
                <a:gd name="T57" fmla="*/ 17 h 428"/>
                <a:gd name="T58" fmla="*/ 112 w 310"/>
                <a:gd name="T59" fmla="*/ 18 h 428"/>
                <a:gd name="T60" fmla="*/ 112 w 310"/>
                <a:gd name="T61" fmla="*/ 18 h 428"/>
                <a:gd name="T62" fmla="*/ 112 w 310"/>
                <a:gd name="T63" fmla="*/ 18 h 428"/>
                <a:gd name="T64" fmla="*/ 111 w 310"/>
                <a:gd name="T65" fmla="*/ 18 h 428"/>
                <a:gd name="T66" fmla="*/ 111 w 310"/>
                <a:gd name="T67" fmla="*/ 18 h 428"/>
                <a:gd name="T68" fmla="*/ 117 w 310"/>
                <a:gd name="T69" fmla="*/ 16 h 428"/>
                <a:gd name="T70" fmla="*/ 122 w 310"/>
                <a:gd name="T71" fmla="*/ 16 h 428"/>
                <a:gd name="T72" fmla="*/ 196 w 310"/>
                <a:gd name="T73" fmla="*/ 14 h 428"/>
                <a:gd name="T74" fmla="*/ 196 w 310"/>
                <a:gd name="T75" fmla="*/ 14 h 428"/>
                <a:gd name="T76" fmla="*/ 195 w 310"/>
                <a:gd name="T77" fmla="*/ 17 h 428"/>
                <a:gd name="T78" fmla="*/ 195 w 310"/>
                <a:gd name="T79" fmla="*/ 17 h 428"/>
                <a:gd name="T80" fmla="*/ 199 w 310"/>
                <a:gd name="T81" fmla="*/ 23 h 428"/>
                <a:gd name="T82" fmla="*/ 200 w 310"/>
                <a:gd name="T83" fmla="*/ 25 h 428"/>
                <a:gd name="T84" fmla="*/ 200 w 310"/>
                <a:gd name="T85" fmla="*/ 25 h 428"/>
                <a:gd name="T86" fmla="*/ 207 w 310"/>
                <a:gd name="T87" fmla="*/ 23 h 428"/>
                <a:gd name="T88" fmla="*/ 200 w 310"/>
                <a:gd name="T89" fmla="*/ 22 h 428"/>
                <a:gd name="T90" fmla="*/ 200 w 310"/>
                <a:gd name="T91" fmla="*/ 22 h 428"/>
                <a:gd name="T92" fmla="*/ 200 w 310"/>
                <a:gd name="T93" fmla="*/ 22 h 428"/>
                <a:gd name="T94" fmla="*/ 200 w 310"/>
                <a:gd name="T95" fmla="*/ 22 h 428"/>
                <a:gd name="T96" fmla="*/ 200 w 310"/>
                <a:gd name="T97" fmla="*/ 22 h 428"/>
                <a:gd name="T98" fmla="*/ 192 w 310"/>
                <a:gd name="T99" fmla="*/ 29 h 428"/>
                <a:gd name="T100" fmla="*/ 188 w 310"/>
                <a:gd name="T101" fmla="*/ 32 h 428"/>
                <a:gd name="T102" fmla="*/ 188 w 310"/>
                <a:gd name="T103" fmla="*/ 32 h 428"/>
                <a:gd name="T104" fmla="*/ 188 w 310"/>
                <a:gd name="T105" fmla="*/ 32 h 428"/>
                <a:gd name="T106" fmla="*/ 185 w 310"/>
                <a:gd name="T107" fmla="*/ 18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10" h="428">
                  <a:moveTo>
                    <a:pt x="192" y="182"/>
                  </a:moveTo>
                  <a:cubicBezTo>
                    <a:pt x="200" y="182"/>
                    <a:pt x="200" y="182"/>
                    <a:pt x="200" y="182"/>
                  </a:cubicBezTo>
                  <a:cubicBezTo>
                    <a:pt x="200" y="39"/>
                    <a:pt x="200" y="39"/>
                    <a:pt x="200" y="39"/>
                  </a:cubicBezTo>
                  <a:cubicBezTo>
                    <a:pt x="192" y="39"/>
                    <a:pt x="192" y="39"/>
                    <a:pt x="192" y="39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6" y="45"/>
                    <a:pt x="200" y="43"/>
                    <a:pt x="205" y="40"/>
                  </a:cubicBezTo>
                  <a:cubicBezTo>
                    <a:pt x="207" y="38"/>
                    <a:pt x="209" y="36"/>
                    <a:pt x="211" y="34"/>
                  </a:cubicBezTo>
                  <a:cubicBezTo>
                    <a:pt x="212" y="32"/>
                    <a:pt x="213" y="31"/>
                    <a:pt x="214" y="29"/>
                  </a:cubicBezTo>
                  <a:cubicBezTo>
                    <a:pt x="215" y="28"/>
                    <a:pt x="215" y="25"/>
                    <a:pt x="215" y="23"/>
                  </a:cubicBezTo>
                  <a:cubicBezTo>
                    <a:pt x="215" y="22"/>
                    <a:pt x="215" y="22"/>
                    <a:pt x="215" y="21"/>
                  </a:cubicBezTo>
                  <a:cubicBezTo>
                    <a:pt x="215" y="21"/>
                    <a:pt x="214" y="17"/>
                    <a:pt x="211" y="12"/>
                  </a:cubicBezTo>
                  <a:cubicBezTo>
                    <a:pt x="210" y="10"/>
                    <a:pt x="209" y="7"/>
                    <a:pt x="206" y="5"/>
                  </a:cubicBezTo>
                  <a:cubicBezTo>
                    <a:pt x="205" y="4"/>
                    <a:pt x="204" y="3"/>
                    <a:pt x="202" y="2"/>
                  </a:cubicBezTo>
                  <a:cubicBezTo>
                    <a:pt x="200" y="1"/>
                    <a:pt x="198" y="1"/>
                    <a:pt x="196" y="1"/>
                  </a:cubicBezTo>
                  <a:cubicBezTo>
                    <a:pt x="196" y="9"/>
                    <a:pt x="196" y="9"/>
                    <a:pt x="196" y="9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18" y="0"/>
                    <a:pt x="113" y="0"/>
                    <a:pt x="108" y="2"/>
                  </a:cubicBezTo>
                  <a:cubicBezTo>
                    <a:pt x="105" y="3"/>
                    <a:pt x="103" y="4"/>
                    <a:pt x="100" y="7"/>
                  </a:cubicBezTo>
                  <a:cubicBezTo>
                    <a:pt x="99" y="8"/>
                    <a:pt x="98" y="9"/>
                    <a:pt x="97" y="11"/>
                  </a:cubicBezTo>
                  <a:cubicBezTo>
                    <a:pt x="96" y="13"/>
                    <a:pt x="96" y="15"/>
                    <a:pt x="96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104" y="17"/>
                    <a:pt x="104" y="17"/>
                    <a:pt x="104" y="17"/>
                  </a:cubicBezTo>
                  <a:cubicBezTo>
                    <a:pt x="96" y="15"/>
                    <a:pt x="96" y="15"/>
                    <a:pt x="96" y="15"/>
                  </a:cubicBezTo>
                  <a:cubicBezTo>
                    <a:pt x="96" y="17"/>
                    <a:pt x="95" y="20"/>
                    <a:pt x="95" y="22"/>
                  </a:cubicBezTo>
                  <a:cubicBezTo>
                    <a:pt x="95" y="27"/>
                    <a:pt x="97" y="31"/>
                    <a:pt x="99" y="35"/>
                  </a:cubicBezTo>
                  <a:cubicBezTo>
                    <a:pt x="103" y="40"/>
                    <a:pt x="108" y="43"/>
                    <a:pt x="112" y="44"/>
                  </a:cubicBezTo>
                  <a:cubicBezTo>
                    <a:pt x="116" y="46"/>
                    <a:pt x="118" y="46"/>
                    <a:pt x="119" y="46"/>
                  </a:cubicBezTo>
                  <a:cubicBezTo>
                    <a:pt x="120" y="38"/>
                    <a:pt x="120" y="38"/>
                    <a:pt x="120" y="38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20" y="182"/>
                    <a:pt x="120" y="182"/>
                    <a:pt x="120" y="182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93" y="210"/>
                    <a:pt x="65" y="253"/>
                    <a:pt x="42" y="292"/>
                  </a:cubicBezTo>
                  <a:cubicBezTo>
                    <a:pt x="30" y="312"/>
                    <a:pt x="20" y="331"/>
                    <a:pt x="13" y="347"/>
                  </a:cubicBezTo>
                  <a:cubicBezTo>
                    <a:pt x="9" y="355"/>
                    <a:pt x="6" y="363"/>
                    <a:pt x="4" y="370"/>
                  </a:cubicBezTo>
                  <a:cubicBezTo>
                    <a:pt x="2" y="376"/>
                    <a:pt x="0" y="382"/>
                    <a:pt x="0" y="388"/>
                  </a:cubicBezTo>
                  <a:cubicBezTo>
                    <a:pt x="0" y="392"/>
                    <a:pt x="1" y="396"/>
                    <a:pt x="3" y="399"/>
                  </a:cubicBezTo>
                  <a:cubicBezTo>
                    <a:pt x="5" y="403"/>
                    <a:pt x="8" y="406"/>
                    <a:pt x="11" y="408"/>
                  </a:cubicBezTo>
                  <a:cubicBezTo>
                    <a:pt x="18" y="412"/>
                    <a:pt x="26" y="415"/>
                    <a:pt x="36" y="417"/>
                  </a:cubicBezTo>
                  <a:cubicBezTo>
                    <a:pt x="50" y="421"/>
                    <a:pt x="69" y="424"/>
                    <a:pt x="89" y="426"/>
                  </a:cubicBezTo>
                  <a:cubicBezTo>
                    <a:pt x="110" y="427"/>
                    <a:pt x="132" y="428"/>
                    <a:pt x="155" y="428"/>
                  </a:cubicBezTo>
                  <a:cubicBezTo>
                    <a:pt x="189" y="428"/>
                    <a:pt x="224" y="426"/>
                    <a:pt x="251" y="422"/>
                  </a:cubicBezTo>
                  <a:cubicBezTo>
                    <a:pt x="265" y="420"/>
                    <a:pt x="277" y="417"/>
                    <a:pt x="286" y="414"/>
                  </a:cubicBezTo>
                  <a:cubicBezTo>
                    <a:pt x="291" y="412"/>
                    <a:pt x="295" y="410"/>
                    <a:pt x="299" y="408"/>
                  </a:cubicBezTo>
                  <a:cubicBezTo>
                    <a:pt x="302" y="406"/>
                    <a:pt x="305" y="403"/>
                    <a:pt x="307" y="399"/>
                  </a:cubicBezTo>
                  <a:cubicBezTo>
                    <a:pt x="309" y="396"/>
                    <a:pt x="310" y="392"/>
                    <a:pt x="310" y="388"/>
                  </a:cubicBezTo>
                  <a:cubicBezTo>
                    <a:pt x="310" y="383"/>
                    <a:pt x="309" y="377"/>
                    <a:pt x="307" y="370"/>
                  </a:cubicBezTo>
                  <a:cubicBezTo>
                    <a:pt x="303" y="358"/>
                    <a:pt x="297" y="344"/>
                    <a:pt x="289" y="329"/>
                  </a:cubicBezTo>
                  <a:cubicBezTo>
                    <a:pt x="266" y="282"/>
                    <a:pt x="228" y="222"/>
                    <a:pt x="199" y="178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200" y="182"/>
                    <a:pt x="200" y="182"/>
                    <a:pt x="200" y="182"/>
                  </a:cubicBezTo>
                  <a:cubicBezTo>
                    <a:pt x="192" y="182"/>
                    <a:pt x="192" y="182"/>
                    <a:pt x="192" y="182"/>
                  </a:cubicBezTo>
                  <a:cubicBezTo>
                    <a:pt x="185" y="187"/>
                    <a:pt x="185" y="187"/>
                    <a:pt x="185" y="187"/>
                  </a:cubicBezTo>
                  <a:cubicBezTo>
                    <a:pt x="207" y="220"/>
                    <a:pt x="235" y="263"/>
                    <a:pt x="257" y="301"/>
                  </a:cubicBezTo>
                  <a:cubicBezTo>
                    <a:pt x="267" y="321"/>
                    <a:pt x="277" y="339"/>
                    <a:pt x="284" y="354"/>
                  </a:cubicBezTo>
                  <a:cubicBezTo>
                    <a:pt x="287" y="362"/>
                    <a:pt x="290" y="369"/>
                    <a:pt x="291" y="375"/>
                  </a:cubicBezTo>
                  <a:cubicBezTo>
                    <a:pt x="293" y="381"/>
                    <a:pt x="294" y="385"/>
                    <a:pt x="294" y="388"/>
                  </a:cubicBezTo>
                  <a:cubicBezTo>
                    <a:pt x="294" y="390"/>
                    <a:pt x="293" y="391"/>
                    <a:pt x="293" y="391"/>
                  </a:cubicBezTo>
                  <a:cubicBezTo>
                    <a:pt x="293" y="392"/>
                    <a:pt x="292" y="393"/>
                    <a:pt x="290" y="394"/>
                  </a:cubicBezTo>
                  <a:cubicBezTo>
                    <a:pt x="286" y="397"/>
                    <a:pt x="279" y="400"/>
                    <a:pt x="270" y="402"/>
                  </a:cubicBezTo>
                  <a:cubicBezTo>
                    <a:pt x="257" y="405"/>
                    <a:pt x="239" y="408"/>
                    <a:pt x="219" y="410"/>
                  </a:cubicBezTo>
                  <a:cubicBezTo>
                    <a:pt x="199" y="411"/>
                    <a:pt x="177" y="412"/>
                    <a:pt x="155" y="412"/>
                  </a:cubicBezTo>
                  <a:cubicBezTo>
                    <a:pt x="121" y="412"/>
                    <a:pt x="88" y="410"/>
                    <a:pt x="62" y="406"/>
                  </a:cubicBezTo>
                  <a:cubicBezTo>
                    <a:pt x="48" y="404"/>
                    <a:pt x="37" y="402"/>
                    <a:pt x="29" y="399"/>
                  </a:cubicBezTo>
                  <a:cubicBezTo>
                    <a:pt x="25" y="397"/>
                    <a:pt x="22" y="396"/>
                    <a:pt x="20" y="394"/>
                  </a:cubicBezTo>
                  <a:cubicBezTo>
                    <a:pt x="18" y="393"/>
                    <a:pt x="17" y="392"/>
                    <a:pt x="17" y="391"/>
                  </a:cubicBezTo>
                  <a:cubicBezTo>
                    <a:pt x="17" y="391"/>
                    <a:pt x="16" y="390"/>
                    <a:pt x="16" y="388"/>
                  </a:cubicBezTo>
                  <a:cubicBezTo>
                    <a:pt x="16" y="385"/>
                    <a:pt x="17" y="380"/>
                    <a:pt x="19" y="374"/>
                  </a:cubicBezTo>
                  <a:cubicBezTo>
                    <a:pt x="22" y="364"/>
                    <a:pt x="28" y="350"/>
                    <a:pt x="36" y="335"/>
                  </a:cubicBezTo>
                  <a:cubicBezTo>
                    <a:pt x="48" y="312"/>
                    <a:pt x="64" y="286"/>
                    <a:pt x="81" y="260"/>
                  </a:cubicBezTo>
                  <a:cubicBezTo>
                    <a:pt x="97" y="233"/>
                    <a:pt x="113" y="208"/>
                    <a:pt x="127" y="186"/>
                  </a:cubicBezTo>
                  <a:cubicBezTo>
                    <a:pt x="128" y="185"/>
                    <a:pt x="128" y="184"/>
                    <a:pt x="128" y="182"/>
                  </a:cubicBezTo>
                  <a:cubicBezTo>
                    <a:pt x="128" y="38"/>
                    <a:pt x="128" y="38"/>
                    <a:pt x="128" y="38"/>
                  </a:cubicBezTo>
                  <a:cubicBezTo>
                    <a:pt x="128" y="34"/>
                    <a:pt x="125" y="31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5"/>
                    <a:pt x="121" y="35"/>
                    <a:pt x="121" y="35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1" y="30"/>
                    <a:pt x="121" y="30"/>
                    <a:pt x="121" y="30"/>
                  </a:cubicBezTo>
                  <a:cubicBezTo>
                    <a:pt x="120" y="30"/>
                    <a:pt x="117" y="29"/>
                    <a:pt x="115" y="28"/>
                  </a:cubicBezTo>
                  <a:cubicBezTo>
                    <a:pt x="114" y="27"/>
                    <a:pt x="113" y="26"/>
                    <a:pt x="112" y="25"/>
                  </a:cubicBezTo>
                  <a:cubicBezTo>
                    <a:pt x="112" y="24"/>
                    <a:pt x="111" y="23"/>
                    <a:pt x="111" y="22"/>
                  </a:cubicBezTo>
                  <a:cubicBezTo>
                    <a:pt x="111" y="21"/>
                    <a:pt x="112" y="20"/>
                    <a:pt x="112" y="19"/>
                  </a:cubicBezTo>
                  <a:cubicBezTo>
                    <a:pt x="112" y="18"/>
                    <a:pt x="112" y="18"/>
                    <a:pt x="112" y="17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0" y="17"/>
                    <a:pt x="110" y="17"/>
                    <a:pt x="110" y="17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12" y="18"/>
                    <a:pt x="112" y="18"/>
                    <a:pt x="112" y="18"/>
                  </a:cubicBezTo>
                  <a:cubicBezTo>
                    <a:pt x="112" y="18"/>
                    <a:pt x="112" y="18"/>
                    <a:pt x="113" y="17"/>
                  </a:cubicBezTo>
                  <a:cubicBezTo>
                    <a:pt x="114" y="17"/>
                    <a:pt x="115" y="16"/>
                    <a:pt x="117" y="16"/>
                  </a:cubicBezTo>
                  <a:cubicBezTo>
                    <a:pt x="119" y="16"/>
                    <a:pt x="121" y="16"/>
                    <a:pt x="123" y="16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6" y="17"/>
                  </a:cubicBezTo>
                  <a:cubicBezTo>
                    <a:pt x="196" y="14"/>
                    <a:pt x="196" y="14"/>
                    <a:pt x="196" y="14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5" y="17"/>
                    <a:pt x="195" y="17"/>
                  </a:cubicBezTo>
                  <a:cubicBezTo>
                    <a:pt x="195" y="17"/>
                    <a:pt x="196" y="17"/>
                    <a:pt x="197" y="18"/>
                  </a:cubicBezTo>
                  <a:cubicBezTo>
                    <a:pt x="197" y="20"/>
                    <a:pt x="198" y="22"/>
                    <a:pt x="199" y="23"/>
                  </a:cubicBezTo>
                  <a:cubicBezTo>
                    <a:pt x="199" y="24"/>
                    <a:pt x="199" y="24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1" y="25"/>
                    <a:pt x="201" y="25"/>
                    <a:pt x="201" y="25"/>
                  </a:cubicBezTo>
                  <a:cubicBezTo>
                    <a:pt x="200" y="25"/>
                    <a:pt x="200" y="25"/>
                    <a:pt x="200" y="25"/>
                  </a:cubicBezTo>
                  <a:cubicBezTo>
                    <a:pt x="207" y="23"/>
                    <a:pt x="207" y="23"/>
                    <a:pt x="207" y="23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199" y="23"/>
                    <a:pt x="199" y="23"/>
                    <a:pt x="199" y="23"/>
                  </a:cubicBezTo>
                  <a:cubicBezTo>
                    <a:pt x="202" y="23"/>
                    <a:pt x="202" y="23"/>
                    <a:pt x="202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200" y="22"/>
                    <a:pt x="200" y="22"/>
                  </a:cubicBezTo>
                  <a:cubicBezTo>
                    <a:pt x="200" y="22"/>
                    <a:pt x="199" y="23"/>
                    <a:pt x="198" y="25"/>
                  </a:cubicBezTo>
                  <a:cubicBezTo>
                    <a:pt x="196" y="26"/>
                    <a:pt x="194" y="28"/>
                    <a:pt x="192" y="29"/>
                  </a:cubicBezTo>
                  <a:cubicBezTo>
                    <a:pt x="191" y="30"/>
                    <a:pt x="190" y="31"/>
                    <a:pt x="189" y="31"/>
                  </a:cubicBezTo>
                  <a:cubicBezTo>
                    <a:pt x="188" y="31"/>
                    <a:pt x="188" y="31"/>
                    <a:pt x="188" y="31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2"/>
                    <a:pt x="188" y="32"/>
                    <a:pt x="188" y="32"/>
                  </a:cubicBezTo>
                  <a:cubicBezTo>
                    <a:pt x="186" y="33"/>
                    <a:pt x="184" y="36"/>
                    <a:pt x="184" y="39"/>
                  </a:cubicBezTo>
                  <a:cubicBezTo>
                    <a:pt x="184" y="182"/>
                    <a:pt x="184" y="182"/>
                    <a:pt x="184" y="182"/>
                  </a:cubicBezTo>
                  <a:cubicBezTo>
                    <a:pt x="184" y="184"/>
                    <a:pt x="184" y="185"/>
                    <a:pt x="185" y="187"/>
                  </a:cubicBezTo>
                  <a:lnTo>
                    <a:pt x="192" y="18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1" name="Oval 87"/>
            <p:cNvSpPr>
              <a:spLocks noChangeArrowheads="1"/>
            </p:cNvSpPr>
            <p:nvPr/>
          </p:nvSpPr>
          <p:spPr bwMode="auto">
            <a:xfrm>
              <a:off x="7588607" y="3060168"/>
              <a:ext cx="66652" cy="6732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2" name="Freeform 88"/>
            <p:cNvSpPr>
              <a:spLocks noEditPoints="1"/>
            </p:cNvSpPr>
            <p:nvPr/>
          </p:nvSpPr>
          <p:spPr bwMode="auto">
            <a:xfrm>
              <a:off x="7429718" y="3157116"/>
              <a:ext cx="350093" cy="229580"/>
            </a:xfrm>
            <a:custGeom>
              <a:avLst/>
              <a:gdLst>
                <a:gd name="T0" fmla="*/ 161 w 220"/>
                <a:gd name="T1" fmla="*/ 0 h 144"/>
                <a:gd name="T2" fmla="*/ 65 w 220"/>
                <a:gd name="T3" fmla="*/ 3 h 144"/>
                <a:gd name="T4" fmla="*/ 0 w 220"/>
                <a:gd name="T5" fmla="*/ 118 h 144"/>
                <a:gd name="T6" fmla="*/ 220 w 220"/>
                <a:gd name="T7" fmla="*/ 119 h 144"/>
                <a:gd name="T8" fmla="*/ 161 w 220"/>
                <a:gd name="T9" fmla="*/ 0 h 144"/>
                <a:gd name="T10" fmla="*/ 87 w 220"/>
                <a:gd name="T11" fmla="*/ 87 h 144"/>
                <a:gd name="T12" fmla="*/ 62 w 220"/>
                <a:gd name="T13" fmla="*/ 63 h 144"/>
                <a:gd name="T14" fmla="*/ 87 w 220"/>
                <a:gd name="T15" fmla="*/ 39 h 144"/>
                <a:gd name="T16" fmla="*/ 111 w 220"/>
                <a:gd name="T17" fmla="*/ 63 h 144"/>
                <a:gd name="T18" fmla="*/ 87 w 220"/>
                <a:gd name="T19" fmla="*/ 87 h 144"/>
                <a:gd name="T20" fmla="*/ 147 w 220"/>
                <a:gd name="T21" fmla="*/ 103 h 144"/>
                <a:gd name="T22" fmla="*/ 132 w 220"/>
                <a:gd name="T23" fmla="*/ 88 h 144"/>
                <a:gd name="T24" fmla="*/ 147 w 220"/>
                <a:gd name="T25" fmla="*/ 74 h 144"/>
                <a:gd name="T26" fmla="*/ 161 w 220"/>
                <a:gd name="T27" fmla="*/ 88 h 144"/>
                <a:gd name="T28" fmla="*/ 147 w 220"/>
                <a:gd name="T29" fmla="*/ 103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0" h="144">
                  <a:moveTo>
                    <a:pt x="161" y="0"/>
                  </a:moveTo>
                  <a:cubicBezTo>
                    <a:pt x="65" y="3"/>
                    <a:pt x="65" y="3"/>
                    <a:pt x="65" y="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39" y="134"/>
                    <a:pt x="147" y="144"/>
                    <a:pt x="220" y="119"/>
                  </a:cubicBezTo>
                  <a:lnTo>
                    <a:pt x="161" y="0"/>
                  </a:lnTo>
                  <a:close/>
                  <a:moveTo>
                    <a:pt x="87" y="87"/>
                  </a:moveTo>
                  <a:cubicBezTo>
                    <a:pt x="73" y="87"/>
                    <a:pt x="62" y="76"/>
                    <a:pt x="62" y="63"/>
                  </a:cubicBezTo>
                  <a:cubicBezTo>
                    <a:pt x="62" y="49"/>
                    <a:pt x="73" y="39"/>
                    <a:pt x="87" y="39"/>
                  </a:cubicBezTo>
                  <a:cubicBezTo>
                    <a:pt x="100" y="39"/>
                    <a:pt x="111" y="49"/>
                    <a:pt x="111" y="63"/>
                  </a:cubicBezTo>
                  <a:cubicBezTo>
                    <a:pt x="111" y="76"/>
                    <a:pt x="100" y="87"/>
                    <a:pt x="87" y="87"/>
                  </a:cubicBezTo>
                  <a:close/>
                  <a:moveTo>
                    <a:pt x="147" y="103"/>
                  </a:moveTo>
                  <a:cubicBezTo>
                    <a:pt x="139" y="103"/>
                    <a:pt x="132" y="96"/>
                    <a:pt x="132" y="88"/>
                  </a:cubicBezTo>
                  <a:cubicBezTo>
                    <a:pt x="132" y="81"/>
                    <a:pt x="139" y="74"/>
                    <a:pt x="147" y="74"/>
                  </a:cubicBezTo>
                  <a:cubicBezTo>
                    <a:pt x="155" y="74"/>
                    <a:pt x="161" y="81"/>
                    <a:pt x="161" y="88"/>
                  </a:cubicBezTo>
                  <a:cubicBezTo>
                    <a:pt x="161" y="96"/>
                    <a:pt x="155" y="103"/>
                    <a:pt x="147" y="10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61144" y="4196452"/>
            <a:ext cx="749765" cy="877400"/>
            <a:chOff x="7004221" y="4138049"/>
            <a:chExt cx="818678" cy="958042"/>
          </a:xfrm>
        </p:grpSpPr>
        <p:sp>
          <p:nvSpPr>
            <p:cNvPr id="232" name="Freeform 68"/>
            <p:cNvSpPr/>
            <p:nvPr/>
          </p:nvSpPr>
          <p:spPr bwMode="auto">
            <a:xfrm>
              <a:off x="7004221" y="4138049"/>
              <a:ext cx="818678" cy="958042"/>
            </a:xfrm>
            <a:custGeom>
              <a:avLst/>
              <a:gdLst>
                <a:gd name="T0" fmla="*/ 257 w 514"/>
                <a:gd name="T1" fmla="*/ 0 h 602"/>
                <a:gd name="T2" fmla="*/ 0 w 514"/>
                <a:gd name="T3" fmla="*/ 257 h 602"/>
                <a:gd name="T4" fmla="*/ 131 w 514"/>
                <a:gd name="T5" fmla="*/ 481 h 602"/>
                <a:gd name="T6" fmla="*/ 142 w 514"/>
                <a:gd name="T7" fmla="*/ 602 h 602"/>
                <a:gd name="T8" fmla="*/ 246 w 514"/>
                <a:gd name="T9" fmla="*/ 514 h 602"/>
                <a:gd name="T10" fmla="*/ 257 w 514"/>
                <a:gd name="T11" fmla="*/ 514 h 602"/>
                <a:gd name="T12" fmla="*/ 514 w 514"/>
                <a:gd name="T13" fmla="*/ 257 h 602"/>
                <a:gd name="T14" fmla="*/ 257 w 514"/>
                <a:gd name="T15" fmla="*/ 0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4" h="602">
                  <a:moveTo>
                    <a:pt x="257" y="0"/>
                  </a:moveTo>
                  <a:cubicBezTo>
                    <a:pt x="115" y="0"/>
                    <a:pt x="0" y="115"/>
                    <a:pt x="0" y="257"/>
                  </a:cubicBezTo>
                  <a:cubicBezTo>
                    <a:pt x="0" y="353"/>
                    <a:pt x="53" y="437"/>
                    <a:pt x="131" y="481"/>
                  </a:cubicBezTo>
                  <a:cubicBezTo>
                    <a:pt x="142" y="602"/>
                    <a:pt x="142" y="602"/>
                    <a:pt x="142" y="602"/>
                  </a:cubicBezTo>
                  <a:cubicBezTo>
                    <a:pt x="246" y="514"/>
                    <a:pt x="246" y="514"/>
                    <a:pt x="246" y="514"/>
                  </a:cubicBezTo>
                  <a:cubicBezTo>
                    <a:pt x="249" y="514"/>
                    <a:pt x="253" y="514"/>
                    <a:pt x="257" y="514"/>
                  </a:cubicBezTo>
                  <a:cubicBezTo>
                    <a:pt x="399" y="514"/>
                    <a:pt x="514" y="399"/>
                    <a:pt x="514" y="257"/>
                  </a:cubicBezTo>
                  <a:cubicBezTo>
                    <a:pt x="514" y="115"/>
                    <a:pt x="399" y="0"/>
                    <a:pt x="25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3" name="Freeform 89"/>
            <p:cNvSpPr/>
            <p:nvPr/>
          </p:nvSpPr>
          <p:spPr bwMode="auto">
            <a:xfrm>
              <a:off x="7138199" y="4430915"/>
              <a:ext cx="154175" cy="216115"/>
            </a:xfrm>
            <a:custGeom>
              <a:avLst/>
              <a:gdLst>
                <a:gd name="T0" fmla="*/ 3 w 97"/>
                <a:gd name="T1" fmla="*/ 54 h 136"/>
                <a:gd name="T2" fmla="*/ 51 w 97"/>
                <a:gd name="T3" fmla="*/ 0 h 136"/>
                <a:gd name="T4" fmla="*/ 97 w 97"/>
                <a:gd name="T5" fmla="*/ 42 h 136"/>
                <a:gd name="T6" fmla="*/ 73 w 97"/>
                <a:gd name="T7" fmla="*/ 82 h 136"/>
                <a:gd name="T8" fmla="*/ 34 w 97"/>
                <a:gd name="T9" fmla="*/ 113 h 136"/>
                <a:gd name="T10" fmla="*/ 97 w 97"/>
                <a:gd name="T11" fmla="*/ 113 h 136"/>
                <a:gd name="T12" fmla="*/ 97 w 97"/>
                <a:gd name="T13" fmla="*/ 136 h 136"/>
                <a:gd name="T14" fmla="*/ 0 w 97"/>
                <a:gd name="T15" fmla="*/ 136 h 136"/>
                <a:gd name="T16" fmla="*/ 42 w 97"/>
                <a:gd name="T17" fmla="*/ 76 h 136"/>
                <a:gd name="T18" fmla="*/ 70 w 97"/>
                <a:gd name="T19" fmla="*/ 43 h 136"/>
                <a:gd name="T20" fmla="*/ 51 w 97"/>
                <a:gd name="T21" fmla="*/ 23 h 136"/>
                <a:gd name="T22" fmla="*/ 28 w 97"/>
                <a:gd name="T23" fmla="*/ 54 h 136"/>
                <a:gd name="T24" fmla="*/ 3 w 97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4" y="113"/>
                  </a:cubicBezTo>
                  <a:cubicBezTo>
                    <a:pt x="97" y="113"/>
                    <a:pt x="97" y="113"/>
                    <a:pt x="97" y="113"/>
                  </a:cubicBezTo>
                  <a:cubicBezTo>
                    <a:pt x="97" y="136"/>
                    <a:pt x="97" y="136"/>
                    <a:pt x="97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1" y="23"/>
                    <a:pt x="51" y="23"/>
                  </a:cubicBezTo>
                  <a:cubicBezTo>
                    <a:pt x="33" y="23"/>
                    <a:pt x="28" y="40"/>
                    <a:pt x="28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4" name="Freeform 90"/>
            <p:cNvSpPr/>
            <p:nvPr/>
          </p:nvSpPr>
          <p:spPr bwMode="auto">
            <a:xfrm>
              <a:off x="7335463" y="4476697"/>
              <a:ext cx="159561" cy="157542"/>
            </a:xfrm>
            <a:custGeom>
              <a:avLst/>
              <a:gdLst>
                <a:gd name="T0" fmla="*/ 0 w 237"/>
                <a:gd name="T1" fmla="*/ 102 h 234"/>
                <a:gd name="T2" fmla="*/ 104 w 237"/>
                <a:gd name="T3" fmla="*/ 102 h 234"/>
                <a:gd name="T4" fmla="*/ 104 w 237"/>
                <a:gd name="T5" fmla="*/ 0 h 234"/>
                <a:gd name="T6" fmla="*/ 132 w 237"/>
                <a:gd name="T7" fmla="*/ 0 h 234"/>
                <a:gd name="T8" fmla="*/ 132 w 237"/>
                <a:gd name="T9" fmla="*/ 102 h 234"/>
                <a:gd name="T10" fmla="*/ 237 w 237"/>
                <a:gd name="T11" fmla="*/ 102 h 234"/>
                <a:gd name="T12" fmla="*/ 237 w 237"/>
                <a:gd name="T13" fmla="*/ 130 h 234"/>
                <a:gd name="T14" fmla="*/ 132 w 237"/>
                <a:gd name="T15" fmla="*/ 130 h 234"/>
                <a:gd name="T16" fmla="*/ 132 w 237"/>
                <a:gd name="T17" fmla="*/ 234 h 234"/>
                <a:gd name="T18" fmla="*/ 104 w 237"/>
                <a:gd name="T19" fmla="*/ 234 h 234"/>
                <a:gd name="T20" fmla="*/ 104 w 237"/>
                <a:gd name="T21" fmla="*/ 130 h 234"/>
                <a:gd name="T22" fmla="*/ 0 w 237"/>
                <a:gd name="T23" fmla="*/ 130 h 234"/>
                <a:gd name="T24" fmla="*/ 0 w 237"/>
                <a:gd name="T25" fmla="*/ 10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7" h="234">
                  <a:moveTo>
                    <a:pt x="0" y="102"/>
                  </a:moveTo>
                  <a:lnTo>
                    <a:pt x="104" y="102"/>
                  </a:lnTo>
                  <a:lnTo>
                    <a:pt x="104" y="0"/>
                  </a:lnTo>
                  <a:lnTo>
                    <a:pt x="132" y="0"/>
                  </a:lnTo>
                  <a:lnTo>
                    <a:pt x="132" y="102"/>
                  </a:lnTo>
                  <a:lnTo>
                    <a:pt x="237" y="102"/>
                  </a:lnTo>
                  <a:lnTo>
                    <a:pt x="237" y="130"/>
                  </a:lnTo>
                  <a:lnTo>
                    <a:pt x="132" y="130"/>
                  </a:lnTo>
                  <a:lnTo>
                    <a:pt x="132" y="234"/>
                  </a:lnTo>
                  <a:lnTo>
                    <a:pt x="104" y="234"/>
                  </a:lnTo>
                  <a:lnTo>
                    <a:pt x="104" y="130"/>
                  </a:lnTo>
                  <a:lnTo>
                    <a:pt x="0" y="130"/>
                  </a:lnTo>
                  <a:lnTo>
                    <a:pt x="0" y="10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5" name="Freeform 91"/>
            <p:cNvSpPr/>
            <p:nvPr/>
          </p:nvSpPr>
          <p:spPr bwMode="auto">
            <a:xfrm>
              <a:off x="7528014" y="4430915"/>
              <a:ext cx="156195" cy="216115"/>
            </a:xfrm>
            <a:custGeom>
              <a:avLst/>
              <a:gdLst>
                <a:gd name="T0" fmla="*/ 3 w 98"/>
                <a:gd name="T1" fmla="*/ 54 h 136"/>
                <a:gd name="T2" fmla="*/ 51 w 98"/>
                <a:gd name="T3" fmla="*/ 0 h 136"/>
                <a:gd name="T4" fmla="*/ 97 w 98"/>
                <a:gd name="T5" fmla="*/ 42 h 136"/>
                <a:gd name="T6" fmla="*/ 73 w 98"/>
                <a:gd name="T7" fmla="*/ 82 h 136"/>
                <a:gd name="T8" fmla="*/ 35 w 98"/>
                <a:gd name="T9" fmla="*/ 113 h 136"/>
                <a:gd name="T10" fmla="*/ 98 w 98"/>
                <a:gd name="T11" fmla="*/ 113 h 136"/>
                <a:gd name="T12" fmla="*/ 98 w 98"/>
                <a:gd name="T13" fmla="*/ 136 h 136"/>
                <a:gd name="T14" fmla="*/ 0 w 98"/>
                <a:gd name="T15" fmla="*/ 136 h 136"/>
                <a:gd name="T16" fmla="*/ 42 w 98"/>
                <a:gd name="T17" fmla="*/ 76 h 136"/>
                <a:gd name="T18" fmla="*/ 70 w 98"/>
                <a:gd name="T19" fmla="*/ 43 h 136"/>
                <a:gd name="T20" fmla="*/ 51 w 98"/>
                <a:gd name="T21" fmla="*/ 23 h 136"/>
                <a:gd name="T22" fmla="*/ 29 w 98"/>
                <a:gd name="T23" fmla="*/ 54 h 136"/>
                <a:gd name="T24" fmla="*/ 3 w 98"/>
                <a:gd name="T25" fmla="*/ 5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" h="136">
                  <a:moveTo>
                    <a:pt x="3" y="54"/>
                  </a:moveTo>
                  <a:cubicBezTo>
                    <a:pt x="2" y="23"/>
                    <a:pt x="19" y="0"/>
                    <a:pt x="51" y="0"/>
                  </a:cubicBezTo>
                  <a:cubicBezTo>
                    <a:pt x="75" y="0"/>
                    <a:pt x="97" y="16"/>
                    <a:pt x="97" y="42"/>
                  </a:cubicBezTo>
                  <a:cubicBezTo>
                    <a:pt x="97" y="62"/>
                    <a:pt x="86" y="73"/>
                    <a:pt x="73" y="82"/>
                  </a:cubicBezTo>
                  <a:cubicBezTo>
                    <a:pt x="60" y="91"/>
                    <a:pt x="44" y="99"/>
                    <a:pt x="35" y="113"/>
                  </a:cubicBezTo>
                  <a:cubicBezTo>
                    <a:pt x="98" y="113"/>
                    <a:pt x="98" y="113"/>
                    <a:pt x="98" y="113"/>
                  </a:cubicBezTo>
                  <a:cubicBezTo>
                    <a:pt x="98" y="136"/>
                    <a:pt x="98" y="136"/>
                    <a:pt x="9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05"/>
                    <a:pt x="19" y="92"/>
                    <a:pt x="42" y="76"/>
                  </a:cubicBezTo>
                  <a:cubicBezTo>
                    <a:pt x="60" y="64"/>
                    <a:pt x="70" y="57"/>
                    <a:pt x="70" y="43"/>
                  </a:cubicBezTo>
                  <a:cubicBezTo>
                    <a:pt x="70" y="32"/>
                    <a:pt x="62" y="23"/>
                    <a:pt x="51" y="23"/>
                  </a:cubicBezTo>
                  <a:cubicBezTo>
                    <a:pt x="33" y="23"/>
                    <a:pt x="29" y="40"/>
                    <a:pt x="29" y="54"/>
                  </a:cubicBezTo>
                  <a:lnTo>
                    <a:pt x="3" y="5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216039" y="2301072"/>
            <a:ext cx="895279" cy="1048192"/>
            <a:chOff x="5863054" y="2068463"/>
            <a:chExt cx="977566" cy="1144534"/>
          </a:xfrm>
        </p:grpSpPr>
        <p:sp>
          <p:nvSpPr>
            <p:cNvPr id="227" name="Freeform 63"/>
            <p:cNvSpPr/>
            <p:nvPr/>
          </p:nvSpPr>
          <p:spPr bwMode="auto">
            <a:xfrm>
              <a:off x="5863054" y="2068463"/>
              <a:ext cx="977566" cy="1144534"/>
            </a:xfrm>
            <a:custGeom>
              <a:avLst/>
              <a:gdLst>
                <a:gd name="T0" fmla="*/ 614 w 614"/>
                <a:gd name="T1" fmla="*/ 307 h 719"/>
                <a:gd name="T2" fmla="*/ 307 w 614"/>
                <a:gd name="T3" fmla="*/ 0 h 719"/>
                <a:gd name="T4" fmla="*/ 0 w 614"/>
                <a:gd name="T5" fmla="*/ 307 h 719"/>
                <a:gd name="T6" fmla="*/ 307 w 614"/>
                <a:gd name="T7" fmla="*/ 614 h 719"/>
                <a:gd name="T8" fmla="*/ 321 w 614"/>
                <a:gd name="T9" fmla="*/ 614 h 719"/>
                <a:gd name="T10" fmla="*/ 445 w 614"/>
                <a:gd name="T11" fmla="*/ 719 h 719"/>
                <a:gd name="T12" fmla="*/ 458 w 614"/>
                <a:gd name="T13" fmla="*/ 575 h 719"/>
                <a:gd name="T14" fmla="*/ 614 w 614"/>
                <a:gd name="T15" fmla="*/ 30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4" h="719">
                  <a:moveTo>
                    <a:pt x="614" y="307"/>
                  </a:moveTo>
                  <a:cubicBezTo>
                    <a:pt x="614" y="138"/>
                    <a:pt x="477" y="0"/>
                    <a:pt x="307" y="0"/>
                  </a:cubicBezTo>
                  <a:cubicBezTo>
                    <a:pt x="137" y="0"/>
                    <a:pt x="0" y="138"/>
                    <a:pt x="0" y="307"/>
                  </a:cubicBezTo>
                  <a:cubicBezTo>
                    <a:pt x="0" y="477"/>
                    <a:pt x="137" y="614"/>
                    <a:pt x="307" y="614"/>
                  </a:cubicBezTo>
                  <a:cubicBezTo>
                    <a:pt x="312" y="614"/>
                    <a:pt x="316" y="614"/>
                    <a:pt x="321" y="614"/>
                  </a:cubicBezTo>
                  <a:cubicBezTo>
                    <a:pt x="445" y="719"/>
                    <a:pt x="445" y="719"/>
                    <a:pt x="445" y="719"/>
                  </a:cubicBezTo>
                  <a:cubicBezTo>
                    <a:pt x="458" y="575"/>
                    <a:pt x="458" y="575"/>
                    <a:pt x="458" y="575"/>
                  </a:cubicBezTo>
                  <a:cubicBezTo>
                    <a:pt x="551" y="522"/>
                    <a:pt x="614" y="422"/>
                    <a:pt x="614" y="3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6" name="Freeform 92"/>
            <p:cNvSpPr>
              <a:spLocks noEditPoints="1"/>
            </p:cNvSpPr>
            <p:nvPr/>
          </p:nvSpPr>
          <p:spPr bwMode="auto">
            <a:xfrm>
              <a:off x="6063684" y="2215232"/>
              <a:ext cx="486763" cy="555436"/>
            </a:xfrm>
            <a:custGeom>
              <a:avLst/>
              <a:gdLst>
                <a:gd name="T0" fmla="*/ 0 w 723"/>
                <a:gd name="T1" fmla="*/ 338 h 825"/>
                <a:gd name="T2" fmla="*/ 305 w 723"/>
                <a:gd name="T3" fmla="*/ 825 h 825"/>
                <a:gd name="T4" fmla="*/ 723 w 723"/>
                <a:gd name="T5" fmla="*/ 0 h 825"/>
                <a:gd name="T6" fmla="*/ 0 w 723"/>
                <a:gd name="T7" fmla="*/ 338 h 825"/>
                <a:gd name="T8" fmla="*/ 198 w 723"/>
                <a:gd name="T9" fmla="*/ 383 h 825"/>
                <a:gd name="T10" fmla="*/ 482 w 723"/>
                <a:gd name="T11" fmla="*/ 250 h 825"/>
                <a:gd name="T12" fmla="*/ 319 w 723"/>
                <a:gd name="T13" fmla="*/ 574 h 825"/>
                <a:gd name="T14" fmla="*/ 198 w 723"/>
                <a:gd name="T15" fmla="*/ 383 h 8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3" h="825">
                  <a:moveTo>
                    <a:pt x="0" y="338"/>
                  </a:moveTo>
                  <a:lnTo>
                    <a:pt x="305" y="825"/>
                  </a:lnTo>
                  <a:lnTo>
                    <a:pt x="723" y="0"/>
                  </a:lnTo>
                  <a:lnTo>
                    <a:pt x="0" y="338"/>
                  </a:lnTo>
                  <a:close/>
                  <a:moveTo>
                    <a:pt x="198" y="383"/>
                  </a:moveTo>
                  <a:lnTo>
                    <a:pt x="482" y="250"/>
                  </a:lnTo>
                  <a:lnTo>
                    <a:pt x="319" y="574"/>
                  </a:lnTo>
                  <a:lnTo>
                    <a:pt x="198" y="38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7" name="Freeform 93"/>
            <p:cNvSpPr/>
            <p:nvPr/>
          </p:nvSpPr>
          <p:spPr bwMode="auto">
            <a:xfrm>
              <a:off x="6383480" y="2531662"/>
              <a:ext cx="200630" cy="207363"/>
            </a:xfrm>
            <a:custGeom>
              <a:avLst/>
              <a:gdLst>
                <a:gd name="T0" fmla="*/ 0 w 298"/>
                <a:gd name="T1" fmla="*/ 194 h 308"/>
                <a:gd name="T2" fmla="*/ 184 w 298"/>
                <a:gd name="T3" fmla="*/ 0 h 308"/>
                <a:gd name="T4" fmla="*/ 298 w 298"/>
                <a:gd name="T5" fmla="*/ 116 h 308"/>
                <a:gd name="T6" fmla="*/ 113 w 298"/>
                <a:gd name="T7" fmla="*/ 308 h 308"/>
                <a:gd name="T8" fmla="*/ 0 w 298"/>
                <a:gd name="T9" fmla="*/ 19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08">
                  <a:moveTo>
                    <a:pt x="0" y="194"/>
                  </a:moveTo>
                  <a:lnTo>
                    <a:pt x="184" y="0"/>
                  </a:lnTo>
                  <a:lnTo>
                    <a:pt x="298" y="116"/>
                  </a:lnTo>
                  <a:lnTo>
                    <a:pt x="113" y="308"/>
                  </a:lnTo>
                  <a:lnTo>
                    <a:pt x="0" y="19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8" name="Freeform 94"/>
            <p:cNvSpPr/>
            <p:nvPr/>
          </p:nvSpPr>
          <p:spPr bwMode="auto">
            <a:xfrm>
              <a:off x="6351837" y="2675066"/>
              <a:ext cx="94929" cy="87523"/>
            </a:xfrm>
            <a:custGeom>
              <a:avLst/>
              <a:gdLst>
                <a:gd name="T0" fmla="*/ 16 w 60"/>
                <a:gd name="T1" fmla="*/ 0 h 55"/>
                <a:gd name="T2" fmla="*/ 60 w 60"/>
                <a:gd name="T3" fmla="*/ 45 h 55"/>
                <a:gd name="T4" fmla="*/ 0 w 60"/>
                <a:gd name="T5" fmla="*/ 55 h 55"/>
                <a:gd name="T6" fmla="*/ 16 w 60"/>
                <a:gd name="T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55">
                  <a:moveTo>
                    <a:pt x="16" y="0"/>
                  </a:moveTo>
                  <a:cubicBezTo>
                    <a:pt x="17" y="1"/>
                    <a:pt x="60" y="45"/>
                    <a:pt x="60" y="45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16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9" name="Freeform 95"/>
            <p:cNvSpPr/>
            <p:nvPr/>
          </p:nvSpPr>
          <p:spPr bwMode="auto">
            <a:xfrm>
              <a:off x="6502646" y="2476455"/>
              <a:ext cx="135324" cy="133305"/>
            </a:xfrm>
            <a:custGeom>
              <a:avLst/>
              <a:gdLst>
                <a:gd name="T0" fmla="*/ 156 w 201"/>
                <a:gd name="T1" fmla="*/ 198 h 198"/>
                <a:gd name="T2" fmla="*/ 0 w 201"/>
                <a:gd name="T3" fmla="*/ 44 h 198"/>
                <a:gd name="T4" fmla="*/ 45 w 201"/>
                <a:gd name="T5" fmla="*/ 0 h 198"/>
                <a:gd name="T6" fmla="*/ 201 w 201"/>
                <a:gd name="T7" fmla="*/ 153 h 198"/>
                <a:gd name="T8" fmla="*/ 156 w 201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198">
                  <a:moveTo>
                    <a:pt x="156" y="198"/>
                  </a:moveTo>
                  <a:lnTo>
                    <a:pt x="0" y="44"/>
                  </a:lnTo>
                  <a:lnTo>
                    <a:pt x="45" y="0"/>
                  </a:lnTo>
                  <a:lnTo>
                    <a:pt x="201" y="153"/>
                  </a:lnTo>
                  <a:lnTo>
                    <a:pt x="156" y="19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0" name="Rectangle 96"/>
            <p:cNvSpPr>
              <a:spLocks noChangeArrowheads="1"/>
            </p:cNvSpPr>
            <p:nvPr/>
          </p:nvSpPr>
          <p:spPr bwMode="auto">
            <a:xfrm>
              <a:off x="6200355" y="2799618"/>
              <a:ext cx="311717" cy="3164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599972" y="4316070"/>
            <a:ext cx="813891" cy="952006"/>
            <a:chOff x="4098452" y="4268661"/>
            <a:chExt cx="888697" cy="1039506"/>
          </a:xfrm>
        </p:grpSpPr>
        <p:sp>
          <p:nvSpPr>
            <p:cNvPr id="224" name="Freeform 60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210 w 210"/>
                <a:gd name="T1" fmla="*/ 261 h 392"/>
                <a:gd name="T2" fmla="*/ 204 w 210"/>
                <a:gd name="T3" fmla="*/ 290 h 392"/>
                <a:gd name="T4" fmla="*/ 187 w 210"/>
                <a:gd name="T5" fmla="*/ 318 h 392"/>
                <a:gd name="T6" fmla="*/ 159 w 210"/>
                <a:gd name="T7" fmla="*/ 341 h 392"/>
                <a:gd name="T8" fmla="*/ 123 w 210"/>
                <a:gd name="T9" fmla="*/ 355 h 392"/>
                <a:gd name="T10" fmla="*/ 123 w 210"/>
                <a:gd name="T11" fmla="*/ 392 h 392"/>
                <a:gd name="T12" fmla="*/ 96 w 210"/>
                <a:gd name="T13" fmla="*/ 392 h 392"/>
                <a:gd name="T14" fmla="*/ 96 w 210"/>
                <a:gd name="T15" fmla="*/ 358 h 392"/>
                <a:gd name="T16" fmla="*/ 94 w 210"/>
                <a:gd name="T17" fmla="*/ 358 h 392"/>
                <a:gd name="T18" fmla="*/ 91 w 210"/>
                <a:gd name="T19" fmla="*/ 358 h 392"/>
                <a:gd name="T20" fmla="*/ 64 w 210"/>
                <a:gd name="T21" fmla="*/ 357 h 392"/>
                <a:gd name="T22" fmla="*/ 41 w 210"/>
                <a:gd name="T23" fmla="*/ 352 h 392"/>
                <a:gd name="T24" fmla="*/ 20 w 210"/>
                <a:gd name="T25" fmla="*/ 345 h 392"/>
                <a:gd name="T26" fmla="*/ 0 w 210"/>
                <a:gd name="T27" fmla="*/ 335 h 392"/>
                <a:gd name="T28" fmla="*/ 15 w 210"/>
                <a:gd name="T29" fmla="*/ 288 h 392"/>
                <a:gd name="T30" fmla="*/ 31 w 210"/>
                <a:gd name="T31" fmla="*/ 297 h 392"/>
                <a:gd name="T32" fmla="*/ 51 w 210"/>
                <a:gd name="T33" fmla="*/ 306 h 392"/>
                <a:gd name="T34" fmla="*/ 74 w 210"/>
                <a:gd name="T35" fmla="*/ 314 h 392"/>
                <a:gd name="T36" fmla="*/ 96 w 210"/>
                <a:gd name="T37" fmla="*/ 318 h 392"/>
                <a:gd name="T38" fmla="*/ 96 w 210"/>
                <a:gd name="T39" fmla="*/ 219 h 392"/>
                <a:gd name="T40" fmla="*/ 66 w 210"/>
                <a:gd name="T41" fmla="*/ 206 h 392"/>
                <a:gd name="T42" fmla="*/ 39 w 210"/>
                <a:gd name="T43" fmla="*/ 188 h 392"/>
                <a:gd name="T44" fmla="*/ 19 w 210"/>
                <a:gd name="T45" fmla="*/ 160 h 392"/>
                <a:gd name="T46" fmla="*/ 11 w 210"/>
                <a:gd name="T47" fmla="*/ 119 h 392"/>
                <a:gd name="T48" fmla="*/ 17 w 210"/>
                <a:gd name="T49" fmla="*/ 94 h 392"/>
                <a:gd name="T50" fmla="*/ 33 w 210"/>
                <a:gd name="T51" fmla="*/ 69 h 392"/>
                <a:gd name="T52" fmla="*/ 60 w 210"/>
                <a:gd name="T53" fmla="*/ 48 h 392"/>
                <a:gd name="T54" fmla="*/ 96 w 210"/>
                <a:gd name="T55" fmla="*/ 35 h 392"/>
                <a:gd name="T56" fmla="*/ 96 w 210"/>
                <a:gd name="T57" fmla="*/ 0 h 392"/>
                <a:gd name="T58" fmla="*/ 123 w 210"/>
                <a:gd name="T59" fmla="*/ 0 h 392"/>
                <a:gd name="T60" fmla="*/ 123 w 210"/>
                <a:gd name="T61" fmla="*/ 32 h 392"/>
                <a:gd name="T62" fmla="*/ 123 w 210"/>
                <a:gd name="T63" fmla="*/ 32 h 392"/>
                <a:gd name="T64" fmla="*/ 161 w 210"/>
                <a:gd name="T65" fmla="*/ 34 h 392"/>
                <a:gd name="T66" fmla="*/ 196 w 210"/>
                <a:gd name="T67" fmla="*/ 40 h 392"/>
                <a:gd name="T68" fmla="*/ 187 w 210"/>
                <a:gd name="T69" fmla="*/ 87 h 392"/>
                <a:gd name="T70" fmla="*/ 155 w 210"/>
                <a:gd name="T71" fmla="*/ 77 h 392"/>
                <a:gd name="T72" fmla="*/ 123 w 210"/>
                <a:gd name="T73" fmla="*/ 72 h 392"/>
                <a:gd name="T74" fmla="*/ 123 w 210"/>
                <a:gd name="T75" fmla="*/ 159 h 392"/>
                <a:gd name="T76" fmla="*/ 153 w 210"/>
                <a:gd name="T77" fmla="*/ 172 h 392"/>
                <a:gd name="T78" fmla="*/ 181 w 210"/>
                <a:gd name="T79" fmla="*/ 191 h 392"/>
                <a:gd name="T80" fmla="*/ 202 w 210"/>
                <a:gd name="T81" fmla="*/ 219 h 392"/>
                <a:gd name="T82" fmla="*/ 210 w 210"/>
                <a:gd name="T83" fmla="*/ 261 h 392"/>
                <a:gd name="T84" fmla="*/ 65 w 210"/>
                <a:gd name="T85" fmla="*/ 110 h 392"/>
                <a:gd name="T86" fmla="*/ 74 w 210"/>
                <a:gd name="T87" fmla="*/ 133 h 392"/>
                <a:gd name="T88" fmla="*/ 96 w 210"/>
                <a:gd name="T89" fmla="*/ 148 h 392"/>
                <a:gd name="T90" fmla="*/ 96 w 210"/>
                <a:gd name="T91" fmla="*/ 73 h 392"/>
                <a:gd name="T92" fmla="*/ 77 w 210"/>
                <a:gd name="T93" fmla="*/ 79 h 392"/>
                <a:gd name="T94" fmla="*/ 68 w 210"/>
                <a:gd name="T95" fmla="*/ 90 h 392"/>
                <a:gd name="T96" fmla="*/ 65 w 210"/>
                <a:gd name="T97" fmla="*/ 110 h 392"/>
                <a:gd name="T98" fmla="*/ 155 w 210"/>
                <a:gd name="T99" fmla="*/ 269 h 392"/>
                <a:gd name="T100" fmla="*/ 146 w 210"/>
                <a:gd name="T101" fmla="*/ 246 h 392"/>
                <a:gd name="T102" fmla="*/ 123 w 210"/>
                <a:gd name="T103" fmla="*/ 230 h 392"/>
                <a:gd name="T104" fmla="*/ 123 w 210"/>
                <a:gd name="T105" fmla="*/ 316 h 392"/>
                <a:gd name="T106" fmla="*/ 132 w 210"/>
                <a:gd name="T107" fmla="*/ 314 h 392"/>
                <a:gd name="T108" fmla="*/ 140 w 210"/>
                <a:gd name="T109" fmla="*/ 311 h 392"/>
                <a:gd name="T110" fmla="*/ 151 w 210"/>
                <a:gd name="T111" fmla="*/ 298 h 392"/>
                <a:gd name="T112" fmla="*/ 155 w 210"/>
                <a:gd name="T113" fmla="*/ 26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210" y="261"/>
                  </a:moveTo>
                  <a:cubicBezTo>
                    <a:pt x="210" y="271"/>
                    <a:pt x="208" y="281"/>
                    <a:pt x="204" y="290"/>
                  </a:cubicBezTo>
                  <a:cubicBezTo>
                    <a:pt x="200" y="300"/>
                    <a:pt x="194" y="310"/>
                    <a:pt x="187" y="318"/>
                  </a:cubicBezTo>
                  <a:cubicBezTo>
                    <a:pt x="179" y="327"/>
                    <a:pt x="170" y="334"/>
                    <a:pt x="159" y="341"/>
                  </a:cubicBezTo>
                  <a:cubicBezTo>
                    <a:pt x="148" y="347"/>
                    <a:pt x="136" y="352"/>
                    <a:pt x="123" y="355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96" y="358"/>
                    <a:pt x="96" y="358"/>
                    <a:pt x="96" y="358"/>
                  </a:cubicBezTo>
                  <a:cubicBezTo>
                    <a:pt x="95" y="358"/>
                    <a:pt x="94" y="358"/>
                    <a:pt x="94" y="358"/>
                  </a:cubicBezTo>
                  <a:cubicBezTo>
                    <a:pt x="93" y="358"/>
                    <a:pt x="92" y="358"/>
                    <a:pt x="91" y="358"/>
                  </a:cubicBezTo>
                  <a:cubicBezTo>
                    <a:pt x="82" y="358"/>
                    <a:pt x="73" y="358"/>
                    <a:pt x="64" y="357"/>
                  </a:cubicBezTo>
                  <a:cubicBezTo>
                    <a:pt x="56" y="356"/>
                    <a:pt x="48" y="354"/>
                    <a:pt x="41" y="352"/>
                  </a:cubicBezTo>
                  <a:cubicBezTo>
                    <a:pt x="34" y="350"/>
                    <a:pt x="27" y="348"/>
                    <a:pt x="20" y="345"/>
                  </a:cubicBezTo>
                  <a:cubicBezTo>
                    <a:pt x="13" y="342"/>
                    <a:pt x="7" y="339"/>
                    <a:pt x="0" y="335"/>
                  </a:cubicBezTo>
                  <a:cubicBezTo>
                    <a:pt x="15" y="288"/>
                    <a:pt x="15" y="288"/>
                    <a:pt x="15" y="288"/>
                  </a:cubicBezTo>
                  <a:cubicBezTo>
                    <a:pt x="19" y="291"/>
                    <a:pt x="25" y="294"/>
                    <a:pt x="31" y="297"/>
                  </a:cubicBezTo>
                  <a:cubicBezTo>
                    <a:pt x="37" y="301"/>
                    <a:pt x="44" y="304"/>
                    <a:pt x="51" y="306"/>
                  </a:cubicBezTo>
                  <a:cubicBezTo>
                    <a:pt x="59" y="309"/>
                    <a:pt x="66" y="312"/>
                    <a:pt x="74" y="314"/>
                  </a:cubicBezTo>
                  <a:cubicBezTo>
                    <a:pt x="82" y="316"/>
                    <a:pt x="89" y="317"/>
                    <a:pt x="96" y="318"/>
                  </a:cubicBezTo>
                  <a:cubicBezTo>
                    <a:pt x="96" y="219"/>
                    <a:pt x="96" y="219"/>
                    <a:pt x="96" y="219"/>
                  </a:cubicBezTo>
                  <a:cubicBezTo>
                    <a:pt x="86" y="215"/>
                    <a:pt x="76" y="211"/>
                    <a:pt x="66" y="206"/>
                  </a:cubicBezTo>
                  <a:cubicBezTo>
                    <a:pt x="56" y="201"/>
                    <a:pt x="47" y="195"/>
                    <a:pt x="39" y="188"/>
                  </a:cubicBezTo>
                  <a:cubicBezTo>
                    <a:pt x="30" y="180"/>
                    <a:pt x="24" y="171"/>
                    <a:pt x="19" y="160"/>
                  </a:cubicBezTo>
                  <a:cubicBezTo>
                    <a:pt x="13" y="149"/>
                    <a:pt x="11" y="136"/>
                    <a:pt x="11" y="119"/>
                  </a:cubicBezTo>
                  <a:cubicBezTo>
                    <a:pt x="11" y="111"/>
                    <a:pt x="13" y="103"/>
                    <a:pt x="17" y="94"/>
                  </a:cubicBezTo>
                  <a:cubicBezTo>
                    <a:pt x="21" y="85"/>
                    <a:pt x="26" y="77"/>
                    <a:pt x="33" y="69"/>
                  </a:cubicBezTo>
                  <a:cubicBezTo>
                    <a:pt x="41" y="61"/>
                    <a:pt x="50" y="54"/>
                    <a:pt x="60" y="48"/>
                  </a:cubicBezTo>
                  <a:cubicBezTo>
                    <a:pt x="71" y="42"/>
                    <a:pt x="83" y="37"/>
                    <a:pt x="96" y="3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37" y="32"/>
                    <a:pt x="149" y="33"/>
                    <a:pt x="161" y="34"/>
                  </a:cubicBezTo>
                  <a:cubicBezTo>
                    <a:pt x="172" y="36"/>
                    <a:pt x="184" y="38"/>
                    <a:pt x="196" y="40"/>
                  </a:cubicBezTo>
                  <a:cubicBezTo>
                    <a:pt x="187" y="87"/>
                    <a:pt x="187" y="87"/>
                    <a:pt x="187" y="87"/>
                  </a:cubicBezTo>
                  <a:cubicBezTo>
                    <a:pt x="176" y="83"/>
                    <a:pt x="166" y="80"/>
                    <a:pt x="155" y="77"/>
                  </a:cubicBezTo>
                  <a:cubicBezTo>
                    <a:pt x="143" y="74"/>
                    <a:pt x="133" y="73"/>
                    <a:pt x="123" y="72"/>
                  </a:cubicBezTo>
                  <a:cubicBezTo>
                    <a:pt x="123" y="159"/>
                    <a:pt x="123" y="159"/>
                    <a:pt x="123" y="159"/>
                  </a:cubicBezTo>
                  <a:cubicBezTo>
                    <a:pt x="132" y="163"/>
                    <a:pt x="143" y="168"/>
                    <a:pt x="153" y="172"/>
                  </a:cubicBezTo>
                  <a:cubicBezTo>
                    <a:pt x="163" y="177"/>
                    <a:pt x="173" y="183"/>
                    <a:pt x="181" y="191"/>
                  </a:cubicBezTo>
                  <a:cubicBezTo>
                    <a:pt x="190" y="198"/>
                    <a:pt x="197" y="208"/>
                    <a:pt x="202" y="219"/>
                  </a:cubicBezTo>
                  <a:cubicBezTo>
                    <a:pt x="207" y="230"/>
                    <a:pt x="210" y="244"/>
                    <a:pt x="210" y="261"/>
                  </a:cubicBezTo>
                  <a:moveTo>
                    <a:pt x="65" y="110"/>
                  </a:moveTo>
                  <a:cubicBezTo>
                    <a:pt x="65" y="119"/>
                    <a:pt x="68" y="127"/>
                    <a:pt x="74" y="133"/>
                  </a:cubicBezTo>
                  <a:cubicBezTo>
                    <a:pt x="80" y="139"/>
                    <a:pt x="87" y="144"/>
                    <a:pt x="96" y="148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88" y="74"/>
                    <a:pt x="82" y="76"/>
                    <a:pt x="77" y="79"/>
                  </a:cubicBezTo>
                  <a:cubicBezTo>
                    <a:pt x="73" y="81"/>
                    <a:pt x="70" y="85"/>
                    <a:pt x="68" y="90"/>
                  </a:cubicBezTo>
                  <a:cubicBezTo>
                    <a:pt x="66" y="95"/>
                    <a:pt x="65" y="102"/>
                    <a:pt x="65" y="110"/>
                  </a:cubicBezTo>
                  <a:moveTo>
                    <a:pt x="155" y="269"/>
                  </a:moveTo>
                  <a:cubicBezTo>
                    <a:pt x="155" y="260"/>
                    <a:pt x="152" y="252"/>
                    <a:pt x="146" y="246"/>
                  </a:cubicBezTo>
                  <a:cubicBezTo>
                    <a:pt x="140" y="240"/>
                    <a:pt x="132" y="235"/>
                    <a:pt x="123" y="230"/>
                  </a:cubicBezTo>
                  <a:cubicBezTo>
                    <a:pt x="123" y="316"/>
                    <a:pt x="123" y="316"/>
                    <a:pt x="123" y="316"/>
                  </a:cubicBezTo>
                  <a:cubicBezTo>
                    <a:pt x="126" y="316"/>
                    <a:pt x="129" y="315"/>
                    <a:pt x="132" y="314"/>
                  </a:cubicBezTo>
                  <a:cubicBezTo>
                    <a:pt x="134" y="313"/>
                    <a:pt x="137" y="312"/>
                    <a:pt x="140" y="311"/>
                  </a:cubicBezTo>
                  <a:cubicBezTo>
                    <a:pt x="144" y="309"/>
                    <a:pt x="148" y="305"/>
                    <a:pt x="151" y="298"/>
                  </a:cubicBezTo>
                  <a:cubicBezTo>
                    <a:pt x="154" y="290"/>
                    <a:pt x="155" y="281"/>
                    <a:pt x="155" y="269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9" name="Freeform 65"/>
            <p:cNvSpPr>
              <a:spLocks noEditPoints="1"/>
            </p:cNvSpPr>
            <p:nvPr/>
          </p:nvSpPr>
          <p:spPr bwMode="auto">
            <a:xfrm>
              <a:off x="4354962" y="4408698"/>
              <a:ext cx="334608" cy="624108"/>
            </a:xfrm>
            <a:custGeom>
              <a:avLst/>
              <a:gdLst>
                <a:gd name="T0" fmla="*/ 123 w 210"/>
                <a:gd name="T1" fmla="*/ 316 h 392"/>
                <a:gd name="T2" fmla="*/ 123 w 210"/>
                <a:gd name="T3" fmla="*/ 230 h 392"/>
                <a:gd name="T4" fmla="*/ 146 w 210"/>
                <a:gd name="T5" fmla="*/ 246 h 392"/>
                <a:gd name="T6" fmla="*/ 155 w 210"/>
                <a:gd name="T7" fmla="*/ 269 h 392"/>
                <a:gd name="T8" fmla="*/ 151 w 210"/>
                <a:gd name="T9" fmla="*/ 298 h 392"/>
                <a:gd name="T10" fmla="*/ 140 w 210"/>
                <a:gd name="T11" fmla="*/ 311 h 392"/>
                <a:gd name="T12" fmla="*/ 132 w 210"/>
                <a:gd name="T13" fmla="*/ 314 h 392"/>
                <a:gd name="T14" fmla="*/ 123 w 210"/>
                <a:gd name="T15" fmla="*/ 316 h 392"/>
                <a:gd name="T16" fmla="*/ 96 w 210"/>
                <a:gd name="T17" fmla="*/ 148 h 392"/>
                <a:gd name="T18" fmla="*/ 74 w 210"/>
                <a:gd name="T19" fmla="*/ 133 h 392"/>
                <a:gd name="T20" fmla="*/ 65 w 210"/>
                <a:gd name="T21" fmla="*/ 110 h 392"/>
                <a:gd name="T22" fmla="*/ 68 w 210"/>
                <a:gd name="T23" fmla="*/ 90 h 392"/>
                <a:gd name="T24" fmla="*/ 77 w 210"/>
                <a:gd name="T25" fmla="*/ 79 h 392"/>
                <a:gd name="T26" fmla="*/ 96 w 210"/>
                <a:gd name="T27" fmla="*/ 73 h 392"/>
                <a:gd name="T28" fmla="*/ 96 w 210"/>
                <a:gd name="T29" fmla="*/ 148 h 392"/>
                <a:gd name="T30" fmla="*/ 123 w 210"/>
                <a:gd name="T31" fmla="*/ 0 h 392"/>
                <a:gd name="T32" fmla="*/ 96 w 210"/>
                <a:gd name="T33" fmla="*/ 0 h 392"/>
                <a:gd name="T34" fmla="*/ 96 w 210"/>
                <a:gd name="T35" fmla="*/ 35 h 392"/>
                <a:gd name="T36" fmla="*/ 60 w 210"/>
                <a:gd name="T37" fmla="*/ 48 h 392"/>
                <a:gd name="T38" fmla="*/ 33 w 210"/>
                <a:gd name="T39" fmla="*/ 69 h 392"/>
                <a:gd name="T40" fmla="*/ 17 w 210"/>
                <a:gd name="T41" fmla="*/ 94 h 392"/>
                <a:gd name="T42" fmla="*/ 11 w 210"/>
                <a:gd name="T43" fmla="*/ 119 h 392"/>
                <a:gd name="T44" fmla="*/ 19 w 210"/>
                <a:gd name="T45" fmla="*/ 160 h 392"/>
                <a:gd name="T46" fmla="*/ 39 w 210"/>
                <a:gd name="T47" fmla="*/ 188 h 392"/>
                <a:gd name="T48" fmla="*/ 66 w 210"/>
                <a:gd name="T49" fmla="*/ 206 h 392"/>
                <a:gd name="T50" fmla="*/ 96 w 210"/>
                <a:gd name="T51" fmla="*/ 219 h 392"/>
                <a:gd name="T52" fmla="*/ 96 w 210"/>
                <a:gd name="T53" fmla="*/ 318 h 392"/>
                <a:gd name="T54" fmla="*/ 74 w 210"/>
                <a:gd name="T55" fmla="*/ 314 h 392"/>
                <a:gd name="T56" fmla="*/ 51 w 210"/>
                <a:gd name="T57" fmla="*/ 306 h 392"/>
                <a:gd name="T58" fmla="*/ 31 w 210"/>
                <a:gd name="T59" fmla="*/ 297 h 392"/>
                <a:gd name="T60" fmla="*/ 15 w 210"/>
                <a:gd name="T61" fmla="*/ 288 h 392"/>
                <a:gd name="T62" fmla="*/ 0 w 210"/>
                <a:gd name="T63" fmla="*/ 335 h 392"/>
                <a:gd name="T64" fmla="*/ 20 w 210"/>
                <a:gd name="T65" fmla="*/ 345 h 392"/>
                <a:gd name="T66" fmla="*/ 41 w 210"/>
                <a:gd name="T67" fmla="*/ 352 h 392"/>
                <a:gd name="T68" fmla="*/ 64 w 210"/>
                <a:gd name="T69" fmla="*/ 357 h 392"/>
                <a:gd name="T70" fmla="*/ 91 w 210"/>
                <a:gd name="T71" fmla="*/ 358 h 392"/>
                <a:gd name="T72" fmla="*/ 94 w 210"/>
                <a:gd name="T73" fmla="*/ 358 h 392"/>
                <a:gd name="T74" fmla="*/ 96 w 210"/>
                <a:gd name="T75" fmla="*/ 358 h 392"/>
                <a:gd name="T76" fmla="*/ 96 w 210"/>
                <a:gd name="T77" fmla="*/ 392 h 392"/>
                <a:gd name="T78" fmla="*/ 123 w 210"/>
                <a:gd name="T79" fmla="*/ 392 h 392"/>
                <a:gd name="T80" fmla="*/ 123 w 210"/>
                <a:gd name="T81" fmla="*/ 355 h 392"/>
                <a:gd name="T82" fmla="*/ 159 w 210"/>
                <a:gd name="T83" fmla="*/ 341 h 392"/>
                <a:gd name="T84" fmla="*/ 187 w 210"/>
                <a:gd name="T85" fmla="*/ 318 h 392"/>
                <a:gd name="T86" fmla="*/ 204 w 210"/>
                <a:gd name="T87" fmla="*/ 290 h 392"/>
                <a:gd name="T88" fmla="*/ 210 w 210"/>
                <a:gd name="T89" fmla="*/ 261 h 392"/>
                <a:gd name="T90" fmla="*/ 202 w 210"/>
                <a:gd name="T91" fmla="*/ 219 h 392"/>
                <a:gd name="T92" fmla="*/ 181 w 210"/>
                <a:gd name="T93" fmla="*/ 191 h 392"/>
                <a:gd name="T94" fmla="*/ 153 w 210"/>
                <a:gd name="T95" fmla="*/ 172 h 392"/>
                <a:gd name="T96" fmla="*/ 123 w 210"/>
                <a:gd name="T97" fmla="*/ 159 h 392"/>
                <a:gd name="T98" fmla="*/ 123 w 210"/>
                <a:gd name="T99" fmla="*/ 72 h 392"/>
                <a:gd name="T100" fmla="*/ 155 w 210"/>
                <a:gd name="T101" fmla="*/ 77 h 392"/>
                <a:gd name="T102" fmla="*/ 187 w 210"/>
                <a:gd name="T103" fmla="*/ 87 h 392"/>
                <a:gd name="T104" fmla="*/ 196 w 210"/>
                <a:gd name="T105" fmla="*/ 40 h 392"/>
                <a:gd name="T106" fmla="*/ 161 w 210"/>
                <a:gd name="T107" fmla="*/ 34 h 392"/>
                <a:gd name="T108" fmla="*/ 123 w 210"/>
                <a:gd name="T109" fmla="*/ 32 h 392"/>
                <a:gd name="T110" fmla="*/ 123 w 210"/>
                <a:gd name="T111" fmla="*/ 32 h 392"/>
                <a:gd name="T112" fmla="*/ 123 w 210"/>
                <a:gd name="T11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10" h="392">
                  <a:moveTo>
                    <a:pt x="123" y="316"/>
                  </a:moveTo>
                  <a:cubicBezTo>
                    <a:pt x="123" y="230"/>
                    <a:pt x="123" y="230"/>
                    <a:pt x="123" y="230"/>
                  </a:cubicBezTo>
                  <a:cubicBezTo>
                    <a:pt x="132" y="235"/>
                    <a:pt x="140" y="240"/>
                    <a:pt x="146" y="246"/>
                  </a:cubicBezTo>
                  <a:cubicBezTo>
                    <a:pt x="152" y="252"/>
                    <a:pt x="155" y="260"/>
                    <a:pt x="155" y="269"/>
                  </a:cubicBezTo>
                  <a:cubicBezTo>
                    <a:pt x="155" y="281"/>
                    <a:pt x="154" y="290"/>
                    <a:pt x="151" y="298"/>
                  </a:cubicBezTo>
                  <a:cubicBezTo>
                    <a:pt x="148" y="305"/>
                    <a:pt x="144" y="309"/>
                    <a:pt x="140" y="311"/>
                  </a:cubicBezTo>
                  <a:cubicBezTo>
                    <a:pt x="137" y="312"/>
                    <a:pt x="134" y="313"/>
                    <a:pt x="132" y="314"/>
                  </a:cubicBezTo>
                  <a:cubicBezTo>
                    <a:pt x="129" y="315"/>
                    <a:pt x="126" y="316"/>
                    <a:pt x="123" y="316"/>
                  </a:cubicBezTo>
                  <a:moveTo>
                    <a:pt x="96" y="148"/>
                  </a:moveTo>
                  <a:cubicBezTo>
                    <a:pt x="87" y="144"/>
                    <a:pt x="80" y="139"/>
                    <a:pt x="74" y="133"/>
                  </a:cubicBezTo>
                  <a:cubicBezTo>
                    <a:pt x="68" y="127"/>
                    <a:pt x="65" y="119"/>
                    <a:pt x="65" y="110"/>
                  </a:cubicBezTo>
                  <a:cubicBezTo>
                    <a:pt x="65" y="102"/>
                    <a:pt x="66" y="95"/>
                    <a:pt x="68" y="90"/>
                  </a:cubicBezTo>
                  <a:cubicBezTo>
                    <a:pt x="70" y="85"/>
                    <a:pt x="73" y="81"/>
                    <a:pt x="77" y="79"/>
                  </a:cubicBezTo>
                  <a:cubicBezTo>
                    <a:pt x="82" y="76"/>
                    <a:pt x="88" y="74"/>
                    <a:pt x="96" y="73"/>
                  </a:cubicBezTo>
                  <a:cubicBezTo>
                    <a:pt x="96" y="148"/>
                    <a:pt x="96" y="148"/>
                    <a:pt x="96" y="148"/>
                  </a:cubicBezTo>
                  <a:moveTo>
                    <a:pt x="123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35"/>
                    <a:pt x="96" y="35"/>
                    <a:pt x="96" y="35"/>
                  </a:cubicBezTo>
                  <a:cubicBezTo>
                    <a:pt x="83" y="37"/>
                    <a:pt x="71" y="42"/>
                    <a:pt x="60" y="48"/>
                  </a:cubicBezTo>
                  <a:cubicBezTo>
                    <a:pt x="50" y="54"/>
                    <a:pt x="41" y="61"/>
                    <a:pt x="33" y="69"/>
                  </a:cubicBezTo>
                  <a:cubicBezTo>
                    <a:pt x="26" y="77"/>
                    <a:pt x="21" y="85"/>
                    <a:pt x="17" y="94"/>
                  </a:cubicBezTo>
                  <a:cubicBezTo>
                    <a:pt x="13" y="103"/>
                    <a:pt x="11" y="111"/>
                    <a:pt x="11" y="119"/>
                  </a:cubicBezTo>
                  <a:cubicBezTo>
                    <a:pt x="11" y="136"/>
                    <a:pt x="13" y="149"/>
                    <a:pt x="19" y="160"/>
                  </a:cubicBezTo>
                  <a:cubicBezTo>
                    <a:pt x="24" y="171"/>
                    <a:pt x="30" y="180"/>
                    <a:pt x="39" y="188"/>
                  </a:cubicBezTo>
                  <a:cubicBezTo>
                    <a:pt x="47" y="195"/>
                    <a:pt x="56" y="201"/>
                    <a:pt x="66" y="206"/>
                  </a:cubicBezTo>
                  <a:cubicBezTo>
                    <a:pt x="76" y="211"/>
                    <a:pt x="86" y="215"/>
                    <a:pt x="96" y="219"/>
                  </a:cubicBezTo>
                  <a:cubicBezTo>
                    <a:pt x="96" y="318"/>
                    <a:pt x="96" y="318"/>
                    <a:pt x="96" y="318"/>
                  </a:cubicBezTo>
                  <a:cubicBezTo>
                    <a:pt x="89" y="317"/>
                    <a:pt x="82" y="316"/>
                    <a:pt x="74" y="314"/>
                  </a:cubicBezTo>
                  <a:cubicBezTo>
                    <a:pt x="66" y="312"/>
                    <a:pt x="59" y="309"/>
                    <a:pt x="51" y="306"/>
                  </a:cubicBezTo>
                  <a:cubicBezTo>
                    <a:pt x="44" y="304"/>
                    <a:pt x="37" y="301"/>
                    <a:pt x="31" y="297"/>
                  </a:cubicBezTo>
                  <a:cubicBezTo>
                    <a:pt x="25" y="294"/>
                    <a:pt x="19" y="291"/>
                    <a:pt x="15" y="288"/>
                  </a:cubicBezTo>
                  <a:cubicBezTo>
                    <a:pt x="0" y="335"/>
                    <a:pt x="0" y="335"/>
                    <a:pt x="0" y="335"/>
                  </a:cubicBezTo>
                  <a:cubicBezTo>
                    <a:pt x="7" y="339"/>
                    <a:pt x="13" y="342"/>
                    <a:pt x="20" y="345"/>
                  </a:cubicBezTo>
                  <a:cubicBezTo>
                    <a:pt x="27" y="348"/>
                    <a:pt x="34" y="350"/>
                    <a:pt x="41" y="352"/>
                  </a:cubicBezTo>
                  <a:cubicBezTo>
                    <a:pt x="48" y="354"/>
                    <a:pt x="56" y="356"/>
                    <a:pt x="64" y="357"/>
                  </a:cubicBezTo>
                  <a:cubicBezTo>
                    <a:pt x="73" y="358"/>
                    <a:pt x="82" y="358"/>
                    <a:pt x="91" y="358"/>
                  </a:cubicBezTo>
                  <a:cubicBezTo>
                    <a:pt x="92" y="358"/>
                    <a:pt x="93" y="358"/>
                    <a:pt x="94" y="358"/>
                  </a:cubicBezTo>
                  <a:cubicBezTo>
                    <a:pt x="94" y="358"/>
                    <a:pt x="95" y="358"/>
                    <a:pt x="96" y="358"/>
                  </a:cubicBezTo>
                  <a:cubicBezTo>
                    <a:pt x="96" y="392"/>
                    <a:pt x="96" y="392"/>
                    <a:pt x="96" y="392"/>
                  </a:cubicBezTo>
                  <a:cubicBezTo>
                    <a:pt x="123" y="392"/>
                    <a:pt x="123" y="392"/>
                    <a:pt x="123" y="392"/>
                  </a:cubicBezTo>
                  <a:cubicBezTo>
                    <a:pt x="123" y="355"/>
                    <a:pt x="123" y="355"/>
                    <a:pt x="123" y="355"/>
                  </a:cubicBezTo>
                  <a:cubicBezTo>
                    <a:pt x="136" y="352"/>
                    <a:pt x="148" y="347"/>
                    <a:pt x="159" y="341"/>
                  </a:cubicBezTo>
                  <a:cubicBezTo>
                    <a:pt x="170" y="334"/>
                    <a:pt x="179" y="327"/>
                    <a:pt x="187" y="318"/>
                  </a:cubicBezTo>
                  <a:cubicBezTo>
                    <a:pt x="194" y="310"/>
                    <a:pt x="200" y="300"/>
                    <a:pt x="204" y="290"/>
                  </a:cubicBezTo>
                  <a:cubicBezTo>
                    <a:pt x="208" y="281"/>
                    <a:pt x="210" y="271"/>
                    <a:pt x="210" y="261"/>
                  </a:cubicBezTo>
                  <a:cubicBezTo>
                    <a:pt x="210" y="244"/>
                    <a:pt x="207" y="230"/>
                    <a:pt x="202" y="219"/>
                  </a:cubicBezTo>
                  <a:cubicBezTo>
                    <a:pt x="197" y="208"/>
                    <a:pt x="190" y="198"/>
                    <a:pt x="181" y="191"/>
                  </a:cubicBezTo>
                  <a:cubicBezTo>
                    <a:pt x="173" y="183"/>
                    <a:pt x="163" y="177"/>
                    <a:pt x="153" y="172"/>
                  </a:cubicBezTo>
                  <a:cubicBezTo>
                    <a:pt x="143" y="168"/>
                    <a:pt x="132" y="163"/>
                    <a:pt x="123" y="159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33" y="73"/>
                    <a:pt x="143" y="74"/>
                    <a:pt x="155" y="77"/>
                  </a:cubicBezTo>
                  <a:cubicBezTo>
                    <a:pt x="166" y="80"/>
                    <a:pt x="176" y="83"/>
                    <a:pt x="187" y="87"/>
                  </a:cubicBezTo>
                  <a:cubicBezTo>
                    <a:pt x="196" y="40"/>
                    <a:pt x="196" y="40"/>
                    <a:pt x="196" y="40"/>
                  </a:cubicBezTo>
                  <a:cubicBezTo>
                    <a:pt x="184" y="38"/>
                    <a:pt x="172" y="36"/>
                    <a:pt x="161" y="34"/>
                  </a:cubicBezTo>
                  <a:cubicBezTo>
                    <a:pt x="149" y="33"/>
                    <a:pt x="137" y="32"/>
                    <a:pt x="123" y="32"/>
                  </a:cubicBezTo>
                  <a:cubicBezTo>
                    <a:pt x="123" y="32"/>
                    <a:pt x="123" y="32"/>
                    <a:pt x="123" y="32"/>
                  </a:cubicBezTo>
                  <a:cubicBezTo>
                    <a:pt x="123" y="0"/>
                    <a:pt x="123" y="0"/>
                    <a:pt x="123" y="0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0" name="Freeform 66"/>
            <p:cNvSpPr/>
            <p:nvPr/>
          </p:nvSpPr>
          <p:spPr bwMode="auto">
            <a:xfrm>
              <a:off x="4098452" y="4268661"/>
              <a:ext cx="888697" cy="1039506"/>
            </a:xfrm>
            <a:custGeom>
              <a:avLst/>
              <a:gdLst>
                <a:gd name="T0" fmla="*/ 558 w 558"/>
                <a:gd name="T1" fmla="*/ 279 h 653"/>
                <a:gd name="T2" fmla="*/ 279 w 558"/>
                <a:gd name="T3" fmla="*/ 0 h 653"/>
                <a:gd name="T4" fmla="*/ 0 w 558"/>
                <a:gd name="T5" fmla="*/ 279 h 653"/>
                <a:gd name="T6" fmla="*/ 279 w 558"/>
                <a:gd name="T7" fmla="*/ 558 h 653"/>
                <a:gd name="T8" fmla="*/ 292 w 558"/>
                <a:gd name="T9" fmla="*/ 558 h 653"/>
                <a:gd name="T10" fmla="*/ 404 w 558"/>
                <a:gd name="T11" fmla="*/ 653 h 653"/>
                <a:gd name="T12" fmla="*/ 416 w 558"/>
                <a:gd name="T13" fmla="*/ 522 h 653"/>
                <a:gd name="T14" fmla="*/ 558 w 558"/>
                <a:gd name="T15" fmla="*/ 279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8" h="653">
                  <a:moveTo>
                    <a:pt x="558" y="279"/>
                  </a:moveTo>
                  <a:cubicBezTo>
                    <a:pt x="558" y="125"/>
                    <a:pt x="433" y="0"/>
                    <a:pt x="279" y="0"/>
                  </a:cubicBezTo>
                  <a:cubicBezTo>
                    <a:pt x="125" y="0"/>
                    <a:pt x="0" y="125"/>
                    <a:pt x="0" y="279"/>
                  </a:cubicBezTo>
                  <a:cubicBezTo>
                    <a:pt x="0" y="433"/>
                    <a:pt x="125" y="558"/>
                    <a:pt x="279" y="558"/>
                  </a:cubicBezTo>
                  <a:cubicBezTo>
                    <a:pt x="283" y="558"/>
                    <a:pt x="287" y="558"/>
                    <a:pt x="292" y="558"/>
                  </a:cubicBezTo>
                  <a:cubicBezTo>
                    <a:pt x="404" y="653"/>
                    <a:pt x="404" y="653"/>
                    <a:pt x="404" y="653"/>
                  </a:cubicBezTo>
                  <a:cubicBezTo>
                    <a:pt x="416" y="522"/>
                    <a:pt x="416" y="522"/>
                    <a:pt x="416" y="522"/>
                  </a:cubicBezTo>
                  <a:cubicBezTo>
                    <a:pt x="501" y="474"/>
                    <a:pt x="558" y="383"/>
                    <a:pt x="558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1" name="Freeform 97"/>
            <p:cNvSpPr>
              <a:spLocks noEditPoints="1"/>
            </p:cNvSpPr>
            <p:nvPr/>
          </p:nvSpPr>
          <p:spPr bwMode="auto">
            <a:xfrm>
              <a:off x="4291003" y="4558160"/>
              <a:ext cx="206016" cy="245065"/>
            </a:xfrm>
            <a:custGeom>
              <a:avLst/>
              <a:gdLst>
                <a:gd name="T0" fmla="*/ 37 w 129"/>
                <a:gd name="T1" fmla="*/ 106 h 154"/>
                <a:gd name="T2" fmla="*/ 21 w 129"/>
                <a:gd name="T3" fmla="*/ 154 h 154"/>
                <a:gd name="T4" fmla="*/ 0 w 129"/>
                <a:gd name="T5" fmla="*/ 154 h 154"/>
                <a:gd name="T6" fmla="*/ 53 w 129"/>
                <a:gd name="T7" fmla="*/ 0 h 154"/>
                <a:gd name="T8" fmla="*/ 77 w 129"/>
                <a:gd name="T9" fmla="*/ 0 h 154"/>
                <a:gd name="T10" fmla="*/ 129 w 129"/>
                <a:gd name="T11" fmla="*/ 154 h 154"/>
                <a:gd name="T12" fmla="*/ 108 w 129"/>
                <a:gd name="T13" fmla="*/ 154 h 154"/>
                <a:gd name="T14" fmla="*/ 92 w 129"/>
                <a:gd name="T15" fmla="*/ 106 h 154"/>
                <a:gd name="T16" fmla="*/ 37 w 129"/>
                <a:gd name="T17" fmla="*/ 106 h 154"/>
                <a:gd name="T18" fmla="*/ 88 w 129"/>
                <a:gd name="T19" fmla="*/ 90 h 154"/>
                <a:gd name="T20" fmla="*/ 72 w 129"/>
                <a:gd name="T21" fmla="*/ 46 h 154"/>
                <a:gd name="T22" fmla="*/ 64 w 129"/>
                <a:gd name="T23" fmla="*/ 18 h 154"/>
                <a:gd name="T24" fmla="*/ 64 w 129"/>
                <a:gd name="T25" fmla="*/ 18 h 154"/>
                <a:gd name="T26" fmla="*/ 56 w 129"/>
                <a:gd name="T27" fmla="*/ 45 h 154"/>
                <a:gd name="T28" fmla="*/ 41 w 129"/>
                <a:gd name="T29" fmla="*/ 90 h 154"/>
                <a:gd name="T30" fmla="*/ 88 w 129"/>
                <a:gd name="T31" fmla="*/ 9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9" h="154">
                  <a:moveTo>
                    <a:pt x="37" y="106"/>
                  </a:moveTo>
                  <a:cubicBezTo>
                    <a:pt x="21" y="154"/>
                    <a:pt x="21" y="154"/>
                    <a:pt x="21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129" y="154"/>
                    <a:pt x="129" y="154"/>
                    <a:pt x="129" y="154"/>
                  </a:cubicBezTo>
                  <a:cubicBezTo>
                    <a:pt x="108" y="154"/>
                    <a:pt x="108" y="154"/>
                    <a:pt x="108" y="154"/>
                  </a:cubicBezTo>
                  <a:cubicBezTo>
                    <a:pt x="92" y="106"/>
                    <a:pt x="92" y="106"/>
                    <a:pt x="92" y="106"/>
                  </a:cubicBezTo>
                  <a:lnTo>
                    <a:pt x="37" y="106"/>
                  </a:lnTo>
                  <a:close/>
                  <a:moveTo>
                    <a:pt x="88" y="90"/>
                  </a:moveTo>
                  <a:cubicBezTo>
                    <a:pt x="72" y="46"/>
                    <a:pt x="72" y="46"/>
                    <a:pt x="72" y="46"/>
                  </a:cubicBezTo>
                  <a:cubicBezTo>
                    <a:pt x="69" y="36"/>
                    <a:pt x="67" y="26"/>
                    <a:pt x="64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2" y="26"/>
                    <a:pt x="59" y="36"/>
                    <a:pt x="56" y="45"/>
                  </a:cubicBezTo>
                  <a:cubicBezTo>
                    <a:pt x="41" y="90"/>
                    <a:pt x="41" y="90"/>
                    <a:pt x="41" y="90"/>
                  </a:cubicBezTo>
                  <a:lnTo>
                    <a:pt x="88" y="9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2" name="Freeform 98"/>
            <p:cNvSpPr>
              <a:spLocks noEditPoints="1"/>
            </p:cNvSpPr>
            <p:nvPr/>
          </p:nvSpPr>
          <p:spPr bwMode="auto">
            <a:xfrm>
              <a:off x="4528662" y="4427549"/>
              <a:ext cx="156195" cy="248431"/>
            </a:xfrm>
            <a:custGeom>
              <a:avLst/>
              <a:gdLst>
                <a:gd name="T0" fmla="*/ 0 w 98"/>
                <a:gd name="T1" fmla="*/ 3 h 156"/>
                <a:gd name="T2" fmla="*/ 37 w 98"/>
                <a:gd name="T3" fmla="*/ 0 h 156"/>
                <a:gd name="T4" fmla="*/ 79 w 98"/>
                <a:gd name="T5" fmla="*/ 11 h 156"/>
                <a:gd name="T6" fmla="*/ 92 w 98"/>
                <a:gd name="T7" fmla="*/ 38 h 156"/>
                <a:gd name="T8" fmla="*/ 66 w 98"/>
                <a:gd name="T9" fmla="*/ 72 h 156"/>
                <a:gd name="T10" fmla="*/ 66 w 98"/>
                <a:gd name="T11" fmla="*/ 73 h 156"/>
                <a:gd name="T12" fmla="*/ 98 w 98"/>
                <a:gd name="T13" fmla="*/ 111 h 156"/>
                <a:gd name="T14" fmla="*/ 84 w 98"/>
                <a:gd name="T15" fmla="*/ 142 h 156"/>
                <a:gd name="T16" fmla="*/ 31 w 98"/>
                <a:gd name="T17" fmla="*/ 156 h 156"/>
                <a:gd name="T18" fmla="*/ 0 w 98"/>
                <a:gd name="T19" fmla="*/ 155 h 156"/>
                <a:gd name="T20" fmla="*/ 0 w 98"/>
                <a:gd name="T21" fmla="*/ 3 h 156"/>
                <a:gd name="T22" fmla="*/ 20 w 98"/>
                <a:gd name="T23" fmla="*/ 66 h 156"/>
                <a:gd name="T24" fmla="*/ 38 w 98"/>
                <a:gd name="T25" fmla="*/ 66 h 156"/>
                <a:gd name="T26" fmla="*/ 72 w 98"/>
                <a:gd name="T27" fmla="*/ 40 h 156"/>
                <a:gd name="T28" fmla="*/ 38 w 98"/>
                <a:gd name="T29" fmla="*/ 15 h 156"/>
                <a:gd name="T30" fmla="*/ 20 w 98"/>
                <a:gd name="T31" fmla="*/ 16 h 156"/>
                <a:gd name="T32" fmla="*/ 20 w 98"/>
                <a:gd name="T33" fmla="*/ 66 h 156"/>
                <a:gd name="T34" fmla="*/ 20 w 98"/>
                <a:gd name="T35" fmla="*/ 140 h 156"/>
                <a:gd name="T36" fmla="*/ 37 w 98"/>
                <a:gd name="T37" fmla="*/ 141 h 156"/>
                <a:gd name="T38" fmla="*/ 77 w 98"/>
                <a:gd name="T39" fmla="*/ 111 h 156"/>
                <a:gd name="T40" fmla="*/ 37 w 98"/>
                <a:gd name="T41" fmla="*/ 81 h 156"/>
                <a:gd name="T42" fmla="*/ 20 w 98"/>
                <a:gd name="T43" fmla="*/ 81 h 156"/>
                <a:gd name="T44" fmla="*/ 20 w 98"/>
                <a:gd name="T45" fmla="*/ 14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156">
                  <a:moveTo>
                    <a:pt x="0" y="3"/>
                  </a:moveTo>
                  <a:cubicBezTo>
                    <a:pt x="9" y="1"/>
                    <a:pt x="23" y="0"/>
                    <a:pt x="37" y="0"/>
                  </a:cubicBezTo>
                  <a:cubicBezTo>
                    <a:pt x="57" y="0"/>
                    <a:pt x="69" y="3"/>
                    <a:pt x="79" y="11"/>
                  </a:cubicBezTo>
                  <a:cubicBezTo>
                    <a:pt x="87" y="17"/>
                    <a:pt x="92" y="26"/>
                    <a:pt x="92" y="38"/>
                  </a:cubicBezTo>
                  <a:cubicBezTo>
                    <a:pt x="92" y="53"/>
                    <a:pt x="82" y="66"/>
                    <a:pt x="66" y="72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80" y="76"/>
                    <a:pt x="98" y="88"/>
                    <a:pt x="98" y="111"/>
                  </a:cubicBezTo>
                  <a:cubicBezTo>
                    <a:pt x="98" y="124"/>
                    <a:pt x="92" y="134"/>
                    <a:pt x="84" y="142"/>
                  </a:cubicBezTo>
                  <a:cubicBezTo>
                    <a:pt x="74" y="152"/>
                    <a:pt x="56" y="156"/>
                    <a:pt x="31" y="156"/>
                  </a:cubicBezTo>
                  <a:cubicBezTo>
                    <a:pt x="18" y="156"/>
                    <a:pt x="7" y="156"/>
                    <a:pt x="0" y="155"/>
                  </a:cubicBezTo>
                  <a:lnTo>
                    <a:pt x="0" y="3"/>
                  </a:lnTo>
                  <a:close/>
                  <a:moveTo>
                    <a:pt x="20" y="66"/>
                  </a:moveTo>
                  <a:cubicBezTo>
                    <a:pt x="38" y="66"/>
                    <a:pt x="38" y="66"/>
                    <a:pt x="38" y="66"/>
                  </a:cubicBezTo>
                  <a:cubicBezTo>
                    <a:pt x="59" y="66"/>
                    <a:pt x="72" y="55"/>
                    <a:pt x="72" y="40"/>
                  </a:cubicBezTo>
                  <a:cubicBezTo>
                    <a:pt x="72" y="22"/>
                    <a:pt x="58" y="15"/>
                    <a:pt x="38" y="15"/>
                  </a:cubicBezTo>
                  <a:cubicBezTo>
                    <a:pt x="29" y="15"/>
                    <a:pt x="23" y="16"/>
                    <a:pt x="20" y="16"/>
                  </a:cubicBezTo>
                  <a:lnTo>
                    <a:pt x="20" y="66"/>
                  </a:lnTo>
                  <a:close/>
                  <a:moveTo>
                    <a:pt x="20" y="140"/>
                  </a:moveTo>
                  <a:cubicBezTo>
                    <a:pt x="24" y="141"/>
                    <a:pt x="30" y="141"/>
                    <a:pt x="37" y="141"/>
                  </a:cubicBezTo>
                  <a:cubicBezTo>
                    <a:pt x="58" y="141"/>
                    <a:pt x="77" y="133"/>
                    <a:pt x="77" y="111"/>
                  </a:cubicBezTo>
                  <a:cubicBezTo>
                    <a:pt x="77" y="90"/>
                    <a:pt x="58" y="81"/>
                    <a:pt x="37" y="81"/>
                  </a:cubicBezTo>
                  <a:cubicBezTo>
                    <a:pt x="20" y="81"/>
                    <a:pt x="20" y="81"/>
                    <a:pt x="20" y="81"/>
                  </a:cubicBezTo>
                  <a:lnTo>
                    <a:pt x="20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3" name="Freeform 99"/>
            <p:cNvSpPr/>
            <p:nvPr/>
          </p:nvSpPr>
          <p:spPr bwMode="auto">
            <a:xfrm>
              <a:off x="4552226" y="4741286"/>
              <a:ext cx="157542" cy="213422"/>
            </a:xfrm>
            <a:custGeom>
              <a:avLst/>
              <a:gdLst>
                <a:gd name="T0" fmla="*/ 99 w 99"/>
                <a:gd name="T1" fmla="*/ 128 h 134"/>
                <a:gd name="T2" fmla="*/ 64 w 99"/>
                <a:gd name="T3" fmla="*/ 134 h 134"/>
                <a:gd name="T4" fmla="*/ 0 w 99"/>
                <a:gd name="T5" fmla="*/ 68 h 134"/>
                <a:gd name="T6" fmla="*/ 68 w 99"/>
                <a:gd name="T7" fmla="*/ 0 h 134"/>
                <a:gd name="T8" fmla="*/ 99 w 99"/>
                <a:gd name="T9" fmla="*/ 5 h 134"/>
                <a:gd name="T10" fmla="*/ 95 w 99"/>
                <a:gd name="T11" fmla="*/ 19 h 134"/>
                <a:gd name="T12" fmla="*/ 69 w 99"/>
                <a:gd name="T13" fmla="*/ 14 h 134"/>
                <a:gd name="T14" fmla="*/ 18 w 99"/>
                <a:gd name="T15" fmla="*/ 67 h 134"/>
                <a:gd name="T16" fmla="*/ 68 w 99"/>
                <a:gd name="T17" fmla="*/ 119 h 134"/>
                <a:gd name="T18" fmla="*/ 95 w 99"/>
                <a:gd name="T19" fmla="*/ 114 h 134"/>
                <a:gd name="T20" fmla="*/ 99 w 99"/>
                <a:gd name="T21" fmla="*/ 128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134">
                  <a:moveTo>
                    <a:pt x="99" y="128"/>
                  </a:moveTo>
                  <a:cubicBezTo>
                    <a:pt x="93" y="131"/>
                    <a:pt x="80" y="134"/>
                    <a:pt x="64" y="134"/>
                  </a:cubicBezTo>
                  <a:cubicBezTo>
                    <a:pt x="28" y="134"/>
                    <a:pt x="0" y="111"/>
                    <a:pt x="0" y="68"/>
                  </a:cubicBezTo>
                  <a:cubicBezTo>
                    <a:pt x="0" y="27"/>
                    <a:pt x="28" y="0"/>
                    <a:pt x="68" y="0"/>
                  </a:cubicBezTo>
                  <a:cubicBezTo>
                    <a:pt x="84" y="0"/>
                    <a:pt x="95" y="3"/>
                    <a:pt x="99" y="5"/>
                  </a:cubicBezTo>
                  <a:cubicBezTo>
                    <a:pt x="95" y="19"/>
                    <a:pt x="95" y="19"/>
                    <a:pt x="95" y="19"/>
                  </a:cubicBezTo>
                  <a:cubicBezTo>
                    <a:pt x="89" y="16"/>
                    <a:pt x="80" y="14"/>
                    <a:pt x="69" y="14"/>
                  </a:cubicBezTo>
                  <a:cubicBezTo>
                    <a:pt x="38" y="14"/>
                    <a:pt x="18" y="33"/>
                    <a:pt x="18" y="67"/>
                  </a:cubicBezTo>
                  <a:cubicBezTo>
                    <a:pt x="18" y="99"/>
                    <a:pt x="36" y="119"/>
                    <a:pt x="68" y="119"/>
                  </a:cubicBezTo>
                  <a:cubicBezTo>
                    <a:pt x="78" y="119"/>
                    <a:pt x="89" y="117"/>
                    <a:pt x="95" y="114"/>
                  </a:cubicBezTo>
                  <a:lnTo>
                    <a:pt x="99" y="1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35345" y="3037274"/>
            <a:ext cx="722020" cy="842870"/>
            <a:chOff x="3918693" y="2872329"/>
            <a:chExt cx="788382" cy="920340"/>
          </a:xfrm>
        </p:grpSpPr>
        <p:sp>
          <p:nvSpPr>
            <p:cNvPr id="237" name="Freeform 73"/>
            <p:cNvSpPr/>
            <p:nvPr/>
          </p:nvSpPr>
          <p:spPr bwMode="auto">
            <a:xfrm>
              <a:off x="3918693" y="2872329"/>
              <a:ext cx="788382" cy="920340"/>
            </a:xfrm>
            <a:custGeom>
              <a:avLst/>
              <a:gdLst>
                <a:gd name="T0" fmla="*/ 495 w 495"/>
                <a:gd name="T1" fmla="*/ 247 h 578"/>
                <a:gd name="T2" fmla="*/ 248 w 495"/>
                <a:gd name="T3" fmla="*/ 0 h 578"/>
                <a:gd name="T4" fmla="*/ 0 w 495"/>
                <a:gd name="T5" fmla="*/ 247 h 578"/>
                <a:gd name="T6" fmla="*/ 248 w 495"/>
                <a:gd name="T7" fmla="*/ 494 h 578"/>
                <a:gd name="T8" fmla="*/ 259 w 495"/>
                <a:gd name="T9" fmla="*/ 494 h 578"/>
                <a:gd name="T10" fmla="*/ 359 w 495"/>
                <a:gd name="T11" fmla="*/ 578 h 578"/>
                <a:gd name="T12" fmla="*/ 369 w 495"/>
                <a:gd name="T13" fmla="*/ 462 h 578"/>
                <a:gd name="T14" fmla="*/ 495 w 495"/>
                <a:gd name="T15" fmla="*/ 24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5" h="578">
                  <a:moveTo>
                    <a:pt x="495" y="247"/>
                  </a:moveTo>
                  <a:cubicBezTo>
                    <a:pt x="495" y="110"/>
                    <a:pt x="384" y="0"/>
                    <a:pt x="248" y="0"/>
                  </a:cubicBezTo>
                  <a:cubicBezTo>
                    <a:pt x="111" y="0"/>
                    <a:pt x="0" y="110"/>
                    <a:pt x="0" y="247"/>
                  </a:cubicBezTo>
                  <a:cubicBezTo>
                    <a:pt x="0" y="383"/>
                    <a:pt x="111" y="494"/>
                    <a:pt x="248" y="494"/>
                  </a:cubicBezTo>
                  <a:cubicBezTo>
                    <a:pt x="251" y="494"/>
                    <a:pt x="255" y="494"/>
                    <a:pt x="259" y="494"/>
                  </a:cubicBezTo>
                  <a:cubicBezTo>
                    <a:pt x="359" y="578"/>
                    <a:pt x="359" y="578"/>
                    <a:pt x="359" y="578"/>
                  </a:cubicBezTo>
                  <a:cubicBezTo>
                    <a:pt x="369" y="462"/>
                    <a:pt x="369" y="462"/>
                    <a:pt x="369" y="462"/>
                  </a:cubicBezTo>
                  <a:cubicBezTo>
                    <a:pt x="444" y="419"/>
                    <a:pt x="495" y="339"/>
                    <a:pt x="495" y="24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4" name="Freeform 100"/>
            <p:cNvSpPr>
              <a:spLocks noEditPoints="1"/>
            </p:cNvSpPr>
            <p:nvPr/>
          </p:nvSpPr>
          <p:spPr bwMode="auto">
            <a:xfrm>
              <a:off x="4149620" y="3238580"/>
              <a:ext cx="235639" cy="235639"/>
            </a:xfrm>
            <a:custGeom>
              <a:avLst/>
              <a:gdLst>
                <a:gd name="T0" fmla="*/ 148 w 148"/>
                <a:gd name="T1" fmla="*/ 145 h 148"/>
                <a:gd name="T2" fmla="*/ 145 w 148"/>
                <a:gd name="T3" fmla="*/ 148 h 148"/>
                <a:gd name="T4" fmla="*/ 3 w 148"/>
                <a:gd name="T5" fmla="*/ 148 h 148"/>
                <a:gd name="T6" fmla="*/ 0 w 148"/>
                <a:gd name="T7" fmla="*/ 145 h 148"/>
                <a:gd name="T8" fmla="*/ 0 w 148"/>
                <a:gd name="T9" fmla="*/ 3 h 148"/>
                <a:gd name="T10" fmla="*/ 3 w 148"/>
                <a:gd name="T11" fmla="*/ 0 h 148"/>
                <a:gd name="T12" fmla="*/ 145 w 148"/>
                <a:gd name="T13" fmla="*/ 0 h 148"/>
                <a:gd name="T14" fmla="*/ 148 w 148"/>
                <a:gd name="T15" fmla="*/ 3 h 148"/>
                <a:gd name="T16" fmla="*/ 148 w 148"/>
                <a:gd name="T17" fmla="*/ 145 h 148"/>
                <a:gd name="T18" fmla="*/ 4 w 148"/>
                <a:gd name="T19" fmla="*/ 140 h 148"/>
                <a:gd name="T20" fmla="*/ 144 w 148"/>
                <a:gd name="T21" fmla="*/ 140 h 148"/>
                <a:gd name="T22" fmla="*/ 144 w 148"/>
                <a:gd name="T23" fmla="*/ 8 h 148"/>
                <a:gd name="T24" fmla="*/ 4 w 148"/>
                <a:gd name="T25" fmla="*/ 8 h 148"/>
                <a:gd name="T26" fmla="*/ 4 w 148"/>
                <a:gd name="T27" fmla="*/ 14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8" h="148">
                  <a:moveTo>
                    <a:pt x="148" y="145"/>
                  </a:moveTo>
                  <a:cubicBezTo>
                    <a:pt x="148" y="147"/>
                    <a:pt x="147" y="148"/>
                    <a:pt x="145" y="148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1" y="148"/>
                    <a:pt x="0" y="147"/>
                    <a:pt x="0" y="14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7" y="0"/>
                    <a:pt x="148" y="1"/>
                    <a:pt x="148" y="3"/>
                  </a:cubicBezTo>
                  <a:lnTo>
                    <a:pt x="148" y="145"/>
                  </a:lnTo>
                  <a:close/>
                  <a:moveTo>
                    <a:pt x="4" y="140"/>
                  </a:moveTo>
                  <a:cubicBezTo>
                    <a:pt x="144" y="140"/>
                    <a:pt x="144" y="140"/>
                    <a:pt x="144" y="140"/>
                  </a:cubicBezTo>
                  <a:cubicBezTo>
                    <a:pt x="144" y="8"/>
                    <a:pt x="144" y="8"/>
                    <a:pt x="144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14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5" name="Freeform 101"/>
            <p:cNvSpPr/>
            <p:nvPr/>
          </p:nvSpPr>
          <p:spPr bwMode="auto">
            <a:xfrm>
              <a:off x="4152986" y="3154423"/>
              <a:ext cx="316430" cy="93582"/>
            </a:xfrm>
            <a:custGeom>
              <a:avLst/>
              <a:gdLst>
                <a:gd name="T0" fmla="*/ 144 w 199"/>
                <a:gd name="T1" fmla="*/ 59 h 59"/>
                <a:gd name="T2" fmla="*/ 142 w 199"/>
                <a:gd name="T3" fmla="*/ 59 h 59"/>
                <a:gd name="T4" fmla="*/ 142 w 199"/>
                <a:gd name="T5" fmla="*/ 55 h 59"/>
                <a:gd name="T6" fmla="*/ 190 w 199"/>
                <a:gd name="T7" fmla="*/ 5 h 59"/>
                <a:gd name="T8" fmla="*/ 55 w 199"/>
                <a:gd name="T9" fmla="*/ 5 h 59"/>
                <a:gd name="T10" fmla="*/ 5 w 199"/>
                <a:gd name="T11" fmla="*/ 58 h 59"/>
                <a:gd name="T12" fmla="*/ 1 w 199"/>
                <a:gd name="T13" fmla="*/ 58 h 59"/>
                <a:gd name="T14" fmla="*/ 1 w 199"/>
                <a:gd name="T15" fmla="*/ 54 h 59"/>
                <a:gd name="T16" fmla="*/ 52 w 199"/>
                <a:gd name="T17" fmla="*/ 1 h 59"/>
                <a:gd name="T18" fmla="*/ 54 w 199"/>
                <a:gd name="T19" fmla="*/ 1 h 59"/>
                <a:gd name="T20" fmla="*/ 196 w 199"/>
                <a:gd name="T21" fmla="*/ 1 h 59"/>
                <a:gd name="T22" fmla="*/ 199 w 199"/>
                <a:gd name="T23" fmla="*/ 2 h 59"/>
                <a:gd name="T24" fmla="*/ 198 w 199"/>
                <a:gd name="T25" fmla="*/ 4 h 59"/>
                <a:gd name="T26" fmla="*/ 146 w 199"/>
                <a:gd name="T27" fmla="*/ 59 h 59"/>
                <a:gd name="T28" fmla="*/ 144 w 199"/>
                <a:gd name="T2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9" h="59">
                  <a:moveTo>
                    <a:pt x="144" y="59"/>
                  </a:moveTo>
                  <a:cubicBezTo>
                    <a:pt x="144" y="59"/>
                    <a:pt x="143" y="59"/>
                    <a:pt x="142" y="59"/>
                  </a:cubicBezTo>
                  <a:cubicBezTo>
                    <a:pt x="141" y="58"/>
                    <a:pt x="141" y="56"/>
                    <a:pt x="142" y="55"/>
                  </a:cubicBezTo>
                  <a:cubicBezTo>
                    <a:pt x="190" y="5"/>
                    <a:pt x="190" y="5"/>
                    <a:pt x="190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9"/>
                    <a:pt x="2" y="59"/>
                    <a:pt x="1" y="58"/>
                  </a:cubicBezTo>
                  <a:cubicBezTo>
                    <a:pt x="0" y="57"/>
                    <a:pt x="0" y="55"/>
                    <a:pt x="1" y="54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2" y="0"/>
                    <a:pt x="53" y="1"/>
                    <a:pt x="54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7" y="1"/>
                    <a:pt x="198" y="1"/>
                    <a:pt x="199" y="2"/>
                  </a:cubicBezTo>
                  <a:cubicBezTo>
                    <a:pt x="199" y="3"/>
                    <a:pt x="199" y="3"/>
                    <a:pt x="198" y="4"/>
                  </a:cubicBezTo>
                  <a:cubicBezTo>
                    <a:pt x="146" y="59"/>
                    <a:pt x="146" y="59"/>
                    <a:pt x="146" y="59"/>
                  </a:cubicBezTo>
                  <a:cubicBezTo>
                    <a:pt x="146" y="59"/>
                    <a:pt x="145" y="59"/>
                    <a:pt x="144" y="59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6" name="Freeform 102"/>
            <p:cNvSpPr/>
            <p:nvPr/>
          </p:nvSpPr>
          <p:spPr bwMode="auto">
            <a:xfrm>
              <a:off x="4379199" y="3155770"/>
              <a:ext cx="93582" cy="318450"/>
            </a:xfrm>
            <a:custGeom>
              <a:avLst/>
              <a:gdLst>
                <a:gd name="T0" fmla="*/ 3 w 59"/>
                <a:gd name="T1" fmla="*/ 200 h 200"/>
                <a:gd name="T2" fmla="*/ 1 w 59"/>
                <a:gd name="T3" fmla="*/ 199 h 200"/>
                <a:gd name="T4" fmla="*/ 1 w 59"/>
                <a:gd name="T5" fmla="*/ 195 h 200"/>
                <a:gd name="T6" fmla="*/ 53 w 59"/>
                <a:gd name="T7" fmla="*/ 138 h 200"/>
                <a:gd name="T8" fmla="*/ 52 w 59"/>
                <a:gd name="T9" fmla="*/ 2 h 200"/>
                <a:gd name="T10" fmla="*/ 54 w 59"/>
                <a:gd name="T11" fmla="*/ 0 h 200"/>
                <a:gd name="T12" fmla="*/ 57 w 59"/>
                <a:gd name="T13" fmla="*/ 2 h 200"/>
                <a:gd name="T14" fmla="*/ 59 w 59"/>
                <a:gd name="T15" fmla="*/ 139 h 200"/>
                <a:gd name="T16" fmla="*/ 58 w 59"/>
                <a:gd name="T17" fmla="*/ 141 h 200"/>
                <a:gd name="T18" fmla="*/ 5 w 59"/>
                <a:gd name="T19" fmla="*/ 199 h 200"/>
                <a:gd name="T20" fmla="*/ 3 w 59"/>
                <a:gd name="T21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200">
                  <a:moveTo>
                    <a:pt x="3" y="200"/>
                  </a:moveTo>
                  <a:cubicBezTo>
                    <a:pt x="2" y="200"/>
                    <a:pt x="2" y="199"/>
                    <a:pt x="1" y="199"/>
                  </a:cubicBezTo>
                  <a:cubicBezTo>
                    <a:pt x="0" y="198"/>
                    <a:pt x="0" y="196"/>
                    <a:pt x="1" y="195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1"/>
                    <a:pt x="53" y="0"/>
                    <a:pt x="54" y="0"/>
                  </a:cubicBezTo>
                  <a:cubicBezTo>
                    <a:pt x="56" y="0"/>
                    <a:pt x="57" y="1"/>
                    <a:pt x="57" y="2"/>
                  </a:cubicBezTo>
                  <a:cubicBezTo>
                    <a:pt x="59" y="139"/>
                    <a:pt x="59" y="139"/>
                    <a:pt x="59" y="139"/>
                  </a:cubicBezTo>
                  <a:cubicBezTo>
                    <a:pt x="59" y="140"/>
                    <a:pt x="59" y="140"/>
                    <a:pt x="58" y="141"/>
                  </a:cubicBezTo>
                  <a:cubicBezTo>
                    <a:pt x="5" y="199"/>
                    <a:pt x="5" y="199"/>
                    <a:pt x="5" y="199"/>
                  </a:cubicBezTo>
                  <a:cubicBezTo>
                    <a:pt x="4" y="199"/>
                    <a:pt x="4" y="200"/>
                    <a:pt x="3" y="20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7" name="Freeform 103"/>
            <p:cNvSpPr/>
            <p:nvPr/>
          </p:nvSpPr>
          <p:spPr bwMode="auto">
            <a:xfrm>
              <a:off x="4235796" y="3154423"/>
              <a:ext cx="9426" cy="20198"/>
            </a:xfrm>
            <a:custGeom>
              <a:avLst/>
              <a:gdLst>
                <a:gd name="T0" fmla="*/ 3 w 6"/>
                <a:gd name="T1" fmla="*/ 13 h 13"/>
                <a:gd name="T2" fmla="*/ 0 w 6"/>
                <a:gd name="T3" fmla="*/ 9 h 13"/>
                <a:gd name="T4" fmla="*/ 0 w 6"/>
                <a:gd name="T5" fmla="*/ 4 h 13"/>
                <a:gd name="T6" fmla="*/ 3 w 6"/>
                <a:gd name="T7" fmla="*/ 1 h 13"/>
                <a:gd name="T8" fmla="*/ 6 w 6"/>
                <a:gd name="T9" fmla="*/ 3 h 13"/>
                <a:gd name="T10" fmla="*/ 6 w 6"/>
                <a:gd name="T11" fmla="*/ 9 h 13"/>
                <a:gd name="T12" fmla="*/ 3 w 6"/>
                <a:gd name="T13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cubicBezTo>
                    <a:pt x="1" y="13"/>
                    <a:pt x="0" y="11"/>
                    <a:pt x="0" y="9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3" y="1"/>
                  </a:cubicBezTo>
                  <a:cubicBezTo>
                    <a:pt x="4" y="0"/>
                    <a:pt x="6" y="2"/>
                    <a:pt x="6" y="3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11"/>
                    <a:pt x="4" y="13"/>
                    <a:pt x="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8" name="Freeform 104"/>
            <p:cNvSpPr>
              <a:spLocks noEditPoints="1"/>
            </p:cNvSpPr>
            <p:nvPr/>
          </p:nvSpPr>
          <p:spPr bwMode="auto">
            <a:xfrm>
              <a:off x="4171837" y="3180007"/>
              <a:ext cx="74731" cy="273342"/>
            </a:xfrm>
            <a:custGeom>
              <a:avLst/>
              <a:gdLst>
                <a:gd name="T0" fmla="*/ 1 w 47"/>
                <a:gd name="T1" fmla="*/ 171 h 172"/>
                <a:gd name="T2" fmla="*/ 8 w 47"/>
                <a:gd name="T3" fmla="*/ 159 h 172"/>
                <a:gd name="T4" fmla="*/ 12 w 47"/>
                <a:gd name="T5" fmla="*/ 163 h 172"/>
                <a:gd name="T6" fmla="*/ 3 w 47"/>
                <a:gd name="T7" fmla="*/ 172 h 172"/>
                <a:gd name="T8" fmla="*/ 15 w 47"/>
                <a:gd name="T9" fmla="*/ 155 h 172"/>
                <a:gd name="T10" fmla="*/ 22 w 47"/>
                <a:gd name="T11" fmla="*/ 144 h 172"/>
                <a:gd name="T12" fmla="*/ 26 w 47"/>
                <a:gd name="T13" fmla="*/ 147 h 172"/>
                <a:gd name="T14" fmla="*/ 17 w 47"/>
                <a:gd name="T15" fmla="*/ 156 h 172"/>
                <a:gd name="T16" fmla="*/ 30 w 47"/>
                <a:gd name="T17" fmla="*/ 139 h 172"/>
                <a:gd name="T18" fmla="*/ 37 w 47"/>
                <a:gd name="T19" fmla="*/ 128 h 172"/>
                <a:gd name="T20" fmla="*/ 41 w 47"/>
                <a:gd name="T21" fmla="*/ 131 h 172"/>
                <a:gd name="T22" fmla="*/ 32 w 47"/>
                <a:gd name="T23" fmla="*/ 140 h 172"/>
                <a:gd name="T24" fmla="*/ 42 w 47"/>
                <a:gd name="T25" fmla="*/ 122 h 172"/>
                <a:gd name="T26" fmla="*/ 45 w 47"/>
                <a:gd name="T27" fmla="*/ 108 h 172"/>
                <a:gd name="T28" fmla="*/ 47 w 47"/>
                <a:gd name="T29" fmla="*/ 122 h 172"/>
                <a:gd name="T30" fmla="*/ 44 w 47"/>
                <a:gd name="T31" fmla="*/ 105 h 172"/>
                <a:gd name="T32" fmla="*/ 42 w 47"/>
                <a:gd name="T33" fmla="*/ 90 h 172"/>
                <a:gd name="T34" fmla="*/ 47 w 47"/>
                <a:gd name="T35" fmla="*/ 89 h 172"/>
                <a:gd name="T36" fmla="*/ 44 w 47"/>
                <a:gd name="T37" fmla="*/ 105 h 172"/>
                <a:gd name="T38" fmla="*/ 41 w 47"/>
                <a:gd name="T39" fmla="*/ 80 h 172"/>
                <a:gd name="T40" fmla="*/ 44 w 47"/>
                <a:gd name="T41" fmla="*/ 65 h 172"/>
                <a:gd name="T42" fmla="*/ 47 w 47"/>
                <a:gd name="T43" fmla="*/ 80 h 172"/>
                <a:gd name="T44" fmla="*/ 44 w 47"/>
                <a:gd name="T45" fmla="*/ 61 h 172"/>
                <a:gd name="T46" fmla="*/ 41 w 47"/>
                <a:gd name="T47" fmla="*/ 47 h 172"/>
                <a:gd name="T48" fmla="*/ 46 w 47"/>
                <a:gd name="T49" fmla="*/ 46 h 172"/>
                <a:gd name="T50" fmla="*/ 44 w 47"/>
                <a:gd name="T51" fmla="*/ 61 h 172"/>
                <a:gd name="T52" fmla="*/ 41 w 47"/>
                <a:gd name="T53" fmla="*/ 35 h 172"/>
                <a:gd name="T54" fmla="*/ 43 w 47"/>
                <a:gd name="T55" fmla="*/ 22 h 172"/>
                <a:gd name="T56" fmla="*/ 46 w 47"/>
                <a:gd name="T57" fmla="*/ 35 h 172"/>
                <a:gd name="T58" fmla="*/ 43 w 47"/>
                <a:gd name="T59" fmla="*/ 37 h 172"/>
                <a:gd name="T60" fmla="*/ 40 w 47"/>
                <a:gd name="T61" fmla="*/ 12 h 172"/>
                <a:gd name="T62" fmla="*/ 43 w 47"/>
                <a:gd name="T63" fmla="*/ 0 h 172"/>
                <a:gd name="T64" fmla="*/ 46 w 47"/>
                <a:gd name="T65" fmla="*/ 1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7" h="172">
                  <a:moveTo>
                    <a:pt x="3" y="172"/>
                  </a:moveTo>
                  <a:cubicBezTo>
                    <a:pt x="2" y="172"/>
                    <a:pt x="1" y="172"/>
                    <a:pt x="1" y="171"/>
                  </a:cubicBezTo>
                  <a:cubicBezTo>
                    <a:pt x="0" y="170"/>
                    <a:pt x="0" y="168"/>
                    <a:pt x="1" y="167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9" y="158"/>
                    <a:pt x="11" y="158"/>
                    <a:pt x="12" y="159"/>
                  </a:cubicBezTo>
                  <a:cubicBezTo>
                    <a:pt x="13" y="160"/>
                    <a:pt x="13" y="162"/>
                    <a:pt x="12" y="163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4" y="171"/>
                    <a:pt x="3" y="172"/>
                    <a:pt x="3" y="172"/>
                  </a:cubicBezTo>
                  <a:close/>
                  <a:moveTo>
                    <a:pt x="17" y="156"/>
                  </a:moveTo>
                  <a:cubicBezTo>
                    <a:pt x="16" y="156"/>
                    <a:pt x="16" y="156"/>
                    <a:pt x="15" y="155"/>
                  </a:cubicBezTo>
                  <a:cubicBezTo>
                    <a:pt x="14" y="154"/>
                    <a:pt x="14" y="153"/>
                    <a:pt x="15" y="151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23" y="142"/>
                    <a:pt x="25" y="142"/>
                    <a:pt x="26" y="143"/>
                  </a:cubicBezTo>
                  <a:cubicBezTo>
                    <a:pt x="27" y="144"/>
                    <a:pt x="27" y="146"/>
                    <a:pt x="26" y="147"/>
                  </a:cubicBezTo>
                  <a:cubicBezTo>
                    <a:pt x="19" y="155"/>
                    <a:pt x="19" y="155"/>
                    <a:pt x="19" y="155"/>
                  </a:cubicBezTo>
                  <a:cubicBezTo>
                    <a:pt x="19" y="156"/>
                    <a:pt x="18" y="156"/>
                    <a:pt x="17" y="156"/>
                  </a:cubicBezTo>
                  <a:close/>
                  <a:moveTo>
                    <a:pt x="32" y="140"/>
                  </a:moveTo>
                  <a:cubicBezTo>
                    <a:pt x="31" y="140"/>
                    <a:pt x="30" y="140"/>
                    <a:pt x="30" y="139"/>
                  </a:cubicBezTo>
                  <a:cubicBezTo>
                    <a:pt x="29" y="138"/>
                    <a:pt x="29" y="137"/>
                    <a:pt x="30" y="136"/>
                  </a:cubicBezTo>
                  <a:cubicBezTo>
                    <a:pt x="37" y="128"/>
                    <a:pt x="37" y="128"/>
                    <a:pt x="37" y="128"/>
                  </a:cubicBezTo>
                  <a:cubicBezTo>
                    <a:pt x="38" y="127"/>
                    <a:pt x="40" y="127"/>
                    <a:pt x="41" y="128"/>
                  </a:cubicBezTo>
                  <a:cubicBezTo>
                    <a:pt x="42" y="129"/>
                    <a:pt x="42" y="130"/>
                    <a:pt x="41" y="13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3" y="140"/>
                    <a:pt x="32" y="140"/>
                    <a:pt x="32" y="140"/>
                  </a:cubicBezTo>
                  <a:close/>
                  <a:moveTo>
                    <a:pt x="45" y="125"/>
                  </a:moveTo>
                  <a:cubicBezTo>
                    <a:pt x="43" y="125"/>
                    <a:pt x="42" y="123"/>
                    <a:pt x="42" y="122"/>
                  </a:cubicBezTo>
                  <a:cubicBezTo>
                    <a:pt x="42" y="111"/>
                    <a:pt x="42" y="111"/>
                    <a:pt x="42" y="111"/>
                  </a:cubicBezTo>
                  <a:cubicBezTo>
                    <a:pt x="42" y="109"/>
                    <a:pt x="43" y="108"/>
                    <a:pt x="45" y="108"/>
                  </a:cubicBezTo>
                  <a:cubicBezTo>
                    <a:pt x="46" y="108"/>
                    <a:pt x="47" y="109"/>
                    <a:pt x="47" y="110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3"/>
                    <a:pt x="46" y="125"/>
                    <a:pt x="45" y="125"/>
                  </a:cubicBezTo>
                  <a:close/>
                  <a:moveTo>
                    <a:pt x="44" y="105"/>
                  </a:moveTo>
                  <a:cubicBezTo>
                    <a:pt x="43" y="105"/>
                    <a:pt x="42" y="103"/>
                    <a:pt x="42" y="10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2" y="88"/>
                    <a:pt x="43" y="87"/>
                    <a:pt x="44" y="87"/>
                  </a:cubicBezTo>
                  <a:cubicBezTo>
                    <a:pt x="46" y="86"/>
                    <a:pt x="47" y="88"/>
                    <a:pt x="47" y="89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3"/>
                    <a:pt x="46" y="105"/>
                    <a:pt x="44" y="105"/>
                  </a:cubicBezTo>
                  <a:close/>
                  <a:moveTo>
                    <a:pt x="44" y="85"/>
                  </a:moveTo>
                  <a:cubicBezTo>
                    <a:pt x="43" y="85"/>
                    <a:pt x="41" y="82"/>
                    <a:pt x="41" y="8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7"/>
                    <a:pt x="42" y="65"/>
                    <a:pt x="44" y="65"/>
                  </a:cubicBezTo>
                  <a:cubicBezTo>
                    <a:pt x="45" y="65"/>
                    <a:pt x="47" y="66"/>
                    <a:pt x="47" y="68"/>
                  </a:cubicBezTo>
                  <a:cubicBezTo>
                    <a:pt x="47" y="80"/>
                    <a:pt x="47" y="80"/>
                    <a:pt x="47" y="80"/>
                  </a:cubicBezTo>
                  <a:cubicBezTo>
                    <a:pt x="47" y="82"/>
                    <a:pt x="46" y="85"/>
                    <a:pt x="44" y="85"/>
                  </a:cubicBezTo>
                  <a:close/>
                  <a:moveTo>
                    <a:pt x="44" y="61"/>
                  </a:moveTo>
                  <a:cubicBezTo>
                    <a:pt x="42" y="61"/>
                    <a:pt x="41" y="59"/>
                    <a:pt x="41" y="58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5"/>
                    <a:pt x="42" y="44"/>
                    <a:pt x="44" y="44"/>
                  </a:cubicBezTo>
                  <a:cubicBezTo>
                    <a:pt x="45" y="43"/>
                    <a:pt x="46" y="45"/>
                    <a:pt x="46" y="46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9"/>
                    <a:pt x="45" y="61"/>
                    <a:pt x="44" y="61"/>
                  </a:cubicBezTo>
                  <a:close/>
                  <a:moveTo>
                    <a:pt x="43" y="37"/>
                  </a:moveTo>
                  <a:cubicBezTo>
                    <a:pt x="42" y="37"/>
                    <a:pt x="41" y="36"/>
                    <a:pt x="41" y="35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41" y="23"/>
                    <a:pt x="42" y="22"/>
                    <a:pt x="43" y="22"/>
                  </a:cubicBezTo>
                  <a:cubicBezTo>
                    <a:pt x="45" y="22"/>
                    <a:pt x="46" y="23"/>
                    <a:pt x="46" y="2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36"/>
                    <a:pt x="45" y="37"/>
                    <a:pt x="44" y="37"/>
                  </a:cubicBezTo>
                  <a:lnTo>
                    <a:pt x="43" y="37"/>
                  </a:lnTo>
                  <a:close/>
                  <a:moveTo>
                    <a:pt x="43" y="13"/>
                  </a:moveTo>
                  <a:cubicBezTo>
                    <a:pt x="42" y="13"/>
                    <a:pt x="40" y="14"/>
                    <a:pt x="40" y="1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0" y="1"/>
                    <a:pt x="41" y="0"/>
                    <a:pt x="43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46" y="13"/>
                    <a:pt x="45" y="13"/>
                    <a:pt x="43" y="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9" name="Freeform 105"/>
            <p:cNvSpPr/>
            <p:nvPr/>
          </p:nvSpPr>
          <p:spPr bwMode="auto">
            <a:xfrm>
              <a:off x="4154332" y="3456715"/>
              <a:ext cx="14138" cy="16158"/>
            </a:xfrm>
            <a:custGeom>
              <a:avLst/>
              <a:gdLst>
                <a:gd name="T0" fmla="*/ 3 w 9"/>
                <a:gd name="T1" fmla="*/ 10 h 10"/>
                <a:gd name="T2" fmla="*/ 1 w 9"/>
                <a:gd name="T3" fmla="*/ 9 h 10"/>
                <a:gd name="T4" fmla="*/ 1 w 9"/>
                <a:gd name="T5" fmla="*/ 5 h 10"/>
                <a:gd name="T6" fmla="*/ 4 w 9"/>
                <a:gd name="T7" fmla="*/ 1 h 10"/>
                <a:gd name="T8" fmla="*/ 8 w 9"/>
                <a:gd name="T9" fmla="*/ 1 h 10"/>
                <a:gd name="T10" fmla="*/ 8 w 9"/>
                <a:gd name="T11" fmla="*/ 5 h 10"/>
                <a:gd name="T12" fmla="*/ 5 w 9"/>
                <a:gd name="T13" fmla="*/ 9 h 10"/>
                <a:gd name="T14" fmla="*/ 3 w 9"/>
                <a:gd name="T1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10"/>
                  </a:moveTo>
                  <a:cubicBezTo>
                    <a:pt x="2" y="10"/>
                    <a:pt x="1" y="9"/>
                    <a:pt x="1" y="9"/>
                  </a:cubicBezTo>
                  <a:cubicBezTo>
                    <a:pt x="0" y="8"/>
                    <a:pt x="0" y="6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0"/>
                    <a:pt x="7" y="0"/>
                    <a:pt x="8" y="1"/>
                  </a:cubicBezTo>
                  <a:cubicBezTo>
                    <a:pt x="9" y="2"/>
                    <a:pt x="9" y="4"/>
                    <a:pt x="8" y="5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3" y="10"/>
                    <a:pt x="3" y="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0" name="Freeform 106"/>
            <p:cNvSpPr/>
            <p:nvPr/>
          </p:nvSpPr>
          <p:spPr bwMode="auto">
            <a:xfrm>
              <a:off x="4238489" y="3372558"/>
              <a:ext cx="17505" cy="6059"/>
            </a:xfrm>
            <a:custGeom>
              <a:avLst/>
              <a:gdLst>
                <a:gd name="T0" fmla="*/ 8 w 11"/>
                <a:gd name="T1" fmla="*/ 4 h 4"/>
                <a:gd name="T2" fmla="*/ 8 w 11"/>
                <a:gd name="T3" fmla="*/ 4 h 4"/>
                <a:gd name="T4" fmla="*/ 3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3 w 11"/>
                <a:gd name="T11" fmla="*/ 0 h 4"/>
                <a:gd name="T12" fmla="*/ 8 w 11"/>
                <a:gd name="T13" fmla="*/ 0 h 4"/>
                <a:gd name="T14" fmla="*/ 11 w 11"/>
                <a:gd name="T15" fmla="*/ 2 h 4"/>
                <a:gd name="T16" fmla="*/ 8 w 11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4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8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1" name="Freeform 107"/>
            <p:cNvSpPr>
              <a:spLocks noEditPoints="1"/>
            </p:cNvSpPr>
            <p:nvPr/>
          </p:nvSpPr>
          <p:spPr bwMode="auto">
            <a:xfrm>
              <a:off x="4266093" y="3365826"/>
              <a:ext cx="175046" cy="14138"/>
            </a:xfrm>
            <a:custGeom>
              <a:avLst/>
              <a:gdLst>
                <a:gd name="T0" fmla="*/ 108 w 110"/>
                <a:gd name="T1" fmla="*/ 8 h 9"/>
                <a:gd name="T2" fmla="*/ 107 w 110"/>
                <a:gd name="T3" fmla="*/ 8 h 9"/>
                <a:gd name="T4" fmla="*/ 96 w 110"/>
                <a:gd name="T5" fmla="*/ 9 h 9"/>
                <a:gd name="T6" fmla="*/ 93 w 110"/>
                <a:gd name="T7" fmla="*/ 6 h 9"/>
                <a:gd name="T8" fmla="*/ 96 w 110"/>
                <a:gd name="T9" fmla="*/ 4 h 9"/>
                <a:gd name="T10" fmla="*/ 108 w 110"/>
                <a:gd name="T11" fmla="*/ 4 h 9"/>
                <a:gd name="T12" fmla="*/ 110 w 110"/>
                <a:gd name="T13" fmla="*/ 6 h 9"/>
                <a:gd name="T14" fmla="*/ 108 w 110"/>
                <a:gd name="T15" fmla="*/ 8 h 9"/>
                <a:gd name="T16" fmla="*/ 84 w 110"/>
                <a:gd name="T17" fmla="*/ 8 h 9"/>
                <a:gd name="T18" fmla="*/ 84 w 110"/>
                <a:gd name="T19" fmla="*/ 8 h 9"/>
                <a:gd name="T20" fmla="*/ 73 w 110"/>
                <a:gd name="T21" fmla="*/ 9 h 9"/>
                <a:gd name="T22" fmla="*/ 70 w 110"/>
                <a:gd name="T23" fmla="*/ 4 h 9"/>
                <a:gd name="T24" fmla="*/ 73 w 110"/>
                <a:gd name="T25" fmla="*/ 0 h 9"/>
                <a:gd name="T26" fmla="*/ 73 w 110"/>
                <a:gd name="T27" fmla="*/ 0 h 9"/>
                <a:gd name="T28" fmla="*/ 84 w 110"/>
                <a:gd name="T29" fmla="*/ 2 h 9"/>
                <a:gd name="T30" fmla="*/ 87 w 110"/>
                <a:gd name="T31" fmla="*/ 5 h 9"/>
                <a:gd name="T32" fmla="*/ 84 w 110"/>
                <a:gd name="T33" fmla="*/ 8 h 9"/>
                <a:gd name="T34" fmla="*/ 61 w 110"/>
                <a:gd name="T35" fmla="*/ 8 h 9"/>
                <a:gd name="T36" fmla="*/ 61 w 110"/>
                <a:gd name="T37" fmla="*/ 8 h 9"/>
                <a:gd name="T38" fmla="*/ 49 w 110"/>
                <a:gd name="T39" fmla="*/ 9 h 9"/>
                <a:gd name="T40" fmla="*/ 47 w 110"/>
                <a:gd name="T41" fmla="*/ 4 h 9"/>
                <a:gd name="T42" fmla="*/ 49 w 110"/>
                <a:gd name="T43" fmla="*/ 0 h 9"/>
                <a:gd name="T44" fmla="*/ 49 w 110"/>
                <a:gd name="T45" fmla="*/ 0 h 9"/>
                <a:gd name="T46" fmla="*/ 61 w 110"/>
                <a:gd name="T47" fmla="*/ 2 h 9"/>
                <a:gd name="T48" fmla="*/ 64 w 110"/>
                <a:gd name="T49" fmla="*/ 5 h 9"/>
                <a:gd name="T50" fmla="*/ 61 w 110"/>
                <a:gd name="T51" fmla="*/ 8 h 9"/>
                <a:gd name="T52" fmla="*/ 38 w 110"/>
                <a:gd name="T53" fmla="*/ 8 h 9"/>
                <a:gd name="T54" fmla="*/ 38 w 110"/>
                <a:gd name="T55" fmla="*/ 8 h 9"/>
                <a:gd name="T56" fmla="*/ 26 w 110"/>
                <a:gd name="T57" fmla="*/ 8 h 9"/>
                <a:gd name="T58" fmla="*/ 23 w 110"/>
                <a:gd name="T59" fmla="*/ 4 h 9"/>
                <a:gd name="T60" fmla="*/ 26 w 110"/>
                <a:gd name="T61" fmla="*/ 0 h 9"/>
                <a:gd name="T62" fmla="*/ 26 w 110"/>
                <a:gd name="T63" fmla="*/ 0 h 9"/>
                <a:gd name="T64" fmla="*/ 38 w 110"/>
                <a:gd name="T65" fmla="*/ 2 h 9"/>
                <a:gd name="T66" fmla="*/ 40 w 110"/>
                <a:gd name="T67" fmla="*/ 5 h 9"/>
                <a:gd name="T68" fmla="*/ 38 w 110"/>
                <a:gd name="T69" fmla="*/ 8 h 9"/>
                <a:gd name="T70" fmla="*/ 14 w 110"/>
                <a:gd name="T71" fmla="*/ 8 h 9"/>
                <a:gd name="T72" fmla="*/ 14 w 110"/>
                <a:gd name="T73" fmla="*/ 8 h 9"/>
                <a:gd name="T74" fmla="*/ 3 w 110"/>
                <a:gd name="T75" fmla="*/ 8 h 9"/>
                <a:gd name="T76" fmla="*/ 0 w 110"/>
                <a:gd name="T77" fmla="*/ 4 h 9"/>
                <a:gd name="T78" fmla="*/ 3 w 110"/>
                <a:gd name="T79" fmla="*/ 0 h 9"/>
                <a:gd name="T80" fmla="*/ 3 w 110"/>
                <a:gd name="T81" fmla="*/ 0 h 9"/>
                <a:gd name="T82" fmla="*/ 15 w 110"/>
                <a:gd name="T83" fmla="*/ 2 h 9"/>
                <a:gd name="T84" fmla="*/ 17 w 110"/>
                <a:gd name="T85" fmla="*/ 5 h 9"/>
                <a:gd name="T86" fmla="*/ 14 w 110"/>
                <a:gd name="T87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0" h="9">
                  <a:moveTo>
                    <a:pt x="108" y="8"/>
                  </a:moveTo>
                  <a:cubicBezTo>
                    <a:pt x="107" y="8"/>
                    <a:pt x="107" y="8"/>
                    <a:pt x="107" y="8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4" y="9"/>
                    <a:pt x="93" y="8"/>
                    <a:pt x="93" y="6"/>
                  </a:cubicBezTo>
                  <a:cubicBezTo>
                    <a:pt x="93" y="5"/>
                    <a:pt x="94" y="4"/>
                    <a:pt x="96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9" y="4"/>
                    <a:pt x="110" y="4"/>
                    <a:pt x="110" y="6"/>
                  </a:cubicBezTo>
                  <a:cubicBezTo>
                    <a:pt x="110" y="8"/>
                    <a:pt x="109" y="8"/>
                    <a:pt x="108" y="8"/>
                  </a:cubicBezTo>
                  <a:close/>
                  <a:moveTo>
                    <a:pt x="84" y="8"/>
                  </a:moveTo>
                  <a:cubicBezTo>
                    <a:pt x="84" y="8"/>
                    <a:pt x="84" y="8"/>
                    <a:pt x="84" y="8"/>
                  </a:cubicBezTo>
                  <a:cubicBezTo>
                    <a:pt x="73" y="9"/>
                    <a:pt x="73" y="9"/>
                    <a:pt x="73" y="9"/>
                  </a:cubicBezTo>
                  <a:cubicBezTo>
                    <a:pt x="71" y="9"/>
                    <a:pt x="70" y="6"/>
                    <a:pt x="70" y="4"/>
                  </a:cubicBezTo>
                  <a:cubicBezTo>
                    <a:pt x="70" y="3"/>
                    <a:pt x="71" y="0"/>
                    <a:pt x="73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84" y="2"/>
                    <a:pt x="84" y="2"/>
                    <a:pt x="84" y="2"/>
                  </a:cubicBezTo>
                  <a:cubicBezTo>
                    <a:pt x="86" y="2"/>
                    <a:pt x="87" y="3"/>
                    <a:pt x="87" y="5"/>
                  </a:cubicBezTo>
                  <a:cubicBezTo>
                    <a:pt x="87" y="6"/>
                    <a:pt x="86" y="8"/>
                    <a:pt x="84" y="8"/>
                  </a:cubicBezTo>
                  <a:close/>
                  <a:moveTo>
                    <a:pt x="61" y="8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9"/>
                    <a:pt x="47" y="6"/>
                    <a:pt x="47" y="4"/>
                  </a:cubicBezTo>
                  <a:cubicBezTo>
                    <a:pt x="47" y="3"/>
                    <a:pt x="48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2"/>
                    <a:pt x="64" y="3"/>
                    <a:pt x="64" y="5"/>
                  </a:cubicBezTo>
                  <a:cubicBezTo>
                    <a:pt x="64" y="6"/>
                    <a:pt x="63" y="8"/>
                    <a:pt x="61" y="8"/>
                  </a:cubicBezTo>
                  <a:close/>
                  <a:moveTo>
                    <a:pt x="38" y="8"/>
                  </a:moveTo>
                  <a:cubicBezTo>
                    <a:pt x="38" y="8"/>
                    <a:pt x="38" y="8"/>
                    <a:pt x="38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5" y="8"/>
                    <a:pt x="23" y="6"/>
                    <a:pt x="23" y="4"/>
                  </a:cubicBezTo>
                  <a:cubicBezTo>
                    <a:pt x="23" y="3"/>
                    <a:pt x="2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9" y="2"/>
                    <a:pt x="40" y="3"/>
                    <a:pt x="40" y="5"/>
                  </a:cubicBezTo>
                  <a:cubicBezTo>
                    <a:pt x="40" y="6"/>
                    <a:pt x="39" y="8"/>
                    <a:pt x="38" y="8"/>
                  </a:cubicBezTo>
                  <a:close/>
                  <a:moveTo>
                    <a:pt x="14" y="8"/>
                  </a:moveTo>
                  <a:cubicBezTo>
                    <a:pt x="14" y="8"/>
                    <a:pt x="14" y="8"/>
                    <a:pt x="14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3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7" y="6"/>
                    <a:pt x="16" y="8"/>
                    <a:pt x="14" y="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2" name="Freeform 108"/>
            <p:cNvSpPr/>
            <p:nvPr/>
          </p:nvSpPr>
          <p:spPr bwMode="auto">
            <a:xfrm>
              <a:off x="4450565" y="3372558"/>
              <a:ext cx="17505" cy="7406"/>
            </a:xfrm>
            <a:custGeom>
              <a:avLst/>
              <a:gdLst>
                <a:gd name="T0" fmla="*/ 9 w 11"/>
                <a:gd name="T1" fmla="*/ 4 h 5"/>
                <a:gd name="T2" fmla="*/ 9 w 11"/>
                <a:gd name="T3" fmla="*/ 4 h 5"/>
                <a:gd name="T4" fmla="*/ 3 w 11"/>
                <a:gd name="T5" fmla="*/ 5 h 5"/>
                <a:gd name="T6" fmla="*/ 0 w 11"/>
                <a:gd name="T7" fmla="*/ 2 h 5"/>
                <a:gd name="T8" fmla="*/ 3 w 11"/>
                <a:gd name="T9" fmla="*/ 0 h 5"/>
                <a:gd name="T10" fmla="*/ 3 w 11"/>
                <a:gd name="T11" fmla="*/ 0 h 5"/>
                <a:gd name="T12" fmla="*/ 9 w 11"/>
                <a:gd name="T13" fmla="*/ 0 h 5"/>
                <a:gd name="T14" fmla="*/ 11 w 11"/>
                <a:gd name="T15" fmla="*/ 2 h 5"/>
                <a:gd name="T16" fmla="*/ 9 w 11"/>
                <a:gd name="T1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5">
                  <a:moveTo>
                    <a:pt x="9" y="4"/>
                  </a:moveTo>
                  <a:cubicBezTo>
                    <a:pt x="9" y="4"/>
                    <a:pt x="9" y="4"/>
                    <a:pt x="9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0" y="4"/>
                    <a:pt x="0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0"/>
                    <a:pt x="11" y="0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3" name="Freeform 109"/>
            <p:cNvSpPr>
              <a:spLocks noEditPoints="1"/>
            </p:cNvSpPr>
            <p:nvPr/>
          </p:nvSpPr>
          <p:spPr bwMode="auto">
            <a:xfrm>
              <a:off x="4085660" y="3155770"/>
              <a:ext cx="65306" cy="53860"/>
            </a:xfrm>
            <a:custGeom>
              <a:avLst/>
              <a:gdLst>
                <a:gd name="T0" fmla="*/ 2 w 41"/>
                <a:gd name="T1" fmla="*/ 11 h 34"/>
                <a:gd name="T2" fmla="*/ 21 w 41"/>
                <a:gd name="T3" fmla="*/ 0 h 34"/>
                <a:gd name="T4" fmla="*/ 39 w 41"/>
                <a:gd name="T5" fmla="*/ 11 h 34"/>
                <a:gd name="T6" fmla="*/ 39 w 41"/>
                <a:gd name="T7" fmla="*/ 27 h 34"/>
                <a:gd name="T8" fmla="*/ 41 w 41"/>
                <a:gd name="T9" fmla="*/ 33 h 34"/>
                <a:gd name="T10" fmla="*/ 30 w 41"/>
                <a:gd name="T11" fmla="*/ 33 h 34"/>
                <a:gd name="T12" fmla="*/ 29 w 41"/>
                <a:gd name="T13" fmla="*/ 30 h 34"/>
                <a:gd name="T14" fmla="*/ 14 w 41"/>
                <a:gd name="T15" fmla="*/ 34 h 34"/>
                <a:gd name="T16" fmla="*/ 0 w 41"/>
                <a:gd name="T17" fmla="*/ 24 h 34"/>
                <a:gd name="T18" fmla="*/ 13 w 41"/>
                <a:gd name="T19" fmla="*/ 14 h 34"/>
                <a:gd name="T20" fmla="*/ 24 w 41"/>
                <a:gd name="T21" fmla="*/ 13 h 34"/>
                <a:gd name="T22" fmla="*/ 29 w 41"/>
                <a:gd name="T23" fmla="*/ 10 h 34"/>
                <a:gd name="T24" fmla="*/ 20 w 41"/>
                <a:gd name="T25" fmla="*/ 6 h 34"/>
                <a:gd name="T26" fmla="*/ 12 w 41"/>
                <a:gd name="T27" fmla="*/ 11 h 34"/>
                <a:gd name="T28" fmla="*/ 2 w 41"/>
                <a:gd name="T29" fmla="*/ 11 h 34"/>
                <a:gd name="T30" fmla="*/ 29 w 41"/>
                <a:gd name="T31" fmla="*/ 17 h 34"/>
                <a:gd name="T32" fmla="*/ 23 w 41"/>
                <a:gd name="T33" fmla="*/ 19 h 34"/>
                <a:gd name="T34" fmla="*/ 17 w 41"/>
                <a:gd name="T35" fmla="*/ 19 h 34"/>
                <a:gd name="T36" fmla="*/ 11 w 41"/>
                <a:gd name="T37" fmla="*/ 24 h 34"/>
                <a:gd name="T38" fmla="*/ 18 w 41"/>
                <a:gd name="T39" fmla="*/ 28 h 34"/>
                <a:gd name="T40" fmla="*/ 29 w 41"/>
                <a:gd name="T41" fmla="*/ 20 h 34"/>
                <a:gd name="T42" fmla="*/ 29 w 41"/>
                <a:gd name="T43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34">
                  <a:moveTo>
                    <a:pt x="2" y="11"/>
                  </a:moveTo>
                  <a:cubicBezTo>
                    <a:pt x="3" y="1"/>
                    <a:pt x="12" y="0"/>
                    <a:pt x="21" y="0"/>
                  </a:cubicBezTo>
                  <a:cubicBezTo>
                    <a:pt x="36" y="0"/>
                    <a:pt x="39" y="5"/>
                    <a:pt x="39" y="1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9"/>
                    <a:pt x="40" y="31"/>
                    <a:pt x="41" y="33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0" y="32"/>
                    <a:pt x="29" y="31"/>
                    <a:pt x="29" y="30"/>
                  </a:cubicBezTo>
                  <a:cubicBezTo>
                    <a:pt x="26" y="33"/>
                    <a:pt x="19" y="34"/>
                    <a:pt x="14" y="34"/>
                  </a:cubicBezTo>
                  <a:cubicBezTo>
                    <a:pt x="6" y="34"/>
                    <a:pt x="0" y="31"/>
                    <a:pt x="0" y="24"/>
                  </a:cubicBezTo>
                  <a:cubicBezTo>
                    <a:pt x="0" y="16"/>
                    <a:pt x="7" y="14"/>
                    <a:pt x="13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8" y="13"/>
                    <a:pt x="29" y="12"/>
                    <a:pt x="29" y="10"/>
                  </a:cubicBezTo>
                  <a:cubicBezTo>
                    <a:pt x="29" y="7"/>
                    <a:pt x="27" y="6"/>
                    <a:pt x="20" y="6"/>
                  </a:cubicBezTo>
                  <a:cubicBezTo>
                    <a:pt x="16" y="6"/>
                    <a:pt x="14" y="6"/>
                    <a:pt x="12" y="11"/>
                  </a:cubicBezTo>
                  <a:lnTo>
                    <a:pt x="2" y="11"/>
                  </a:lnTo>
                  <a:close/>
                  <a:moveTo>
                    <a:pt x="29" y="17"/>
                  </a:moveTo>
                  <a:cubicBezTo>
                    <a:pt x="27" y="18"/>
                    <a:pt x="25" y="19"/>
                    <a:pt x="23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3" y="20"/>
                    <a:pt x="11" y="21"/>
                    <a:pt x="11" y="24"/>
                  </a:cubicBezTo>
                  <a:cubicBezTo>
                    <a:pt x="11" y="26"/>
                    <a:pt x="14" y="28"/>
                    <a:pt x="18" y="28"/>
                  </a:cubicBezTo>
                  <a:cubicBezTo>
                    <a:pt x="23" y="28"/>
                    <a:pt x="29" y="25"/>
                    <a:pt x="29" y="20"/>
                  </a:cubicBezTo>
                  <a:lnTo>
                    <a:pt x="29" y="1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4" name="Freeform 110"/>
            <p:cNvSpPr>
              <a:spLocks noEditPoints="1"/>
            </p:cNvSpPr>
            <p:nvPr/>
          </p:nvSpPr>
          <p:spPr bwMode="auto">
            <a:xfrm>
              <a:off x="4219638" y="3041317"/>
              <a:ext cx="66652" cy="71365"/>
            </a:xfrm>
            <a:custGeom>
              <a:avLst/>
              <a:gdLst>
                <a:gd name="T0" fmla="*/ 0 w 42"/>
                <a:gd name="T1" fmla="*/ 0 h 45"/>
                <a:gd name="T2" fmla="*/ 11 w 42"/>
                <a:gd name="T3" fmla="*/ 0 h 45"/>
                <a:gd name="T4" fmla="*/ 11 w 42"/>
                <a:gd name="T5" fmla="*/ 15 h 45"/>
                <a:gd name="T6" fmla="*/ 11 w 42"/>
                <a:gd name="T7" fmla="*/ 15 h 45"/>
                <a:gd name="T8" fmla="*/ 24 w 42"/>
                <a:gd name="T9" fmla="*/ 11 h 45"/>
                <a:gd name="T10" fmla="*/ 42 w 42"/>
                <a:gd name="T11" fmla="*/ 28 h 45"/>
                <a:gd name="T12" fmla="*/ 23 w 42"/>
                <a:gd name="T13" fmla="*/ 45 h 45"/>
                <a:gd name="T14" fmla="*/ 11 w 42"/>
                <a:gd name="T15" fmla="*/ 40 h 45"/>
                <a:gd name="T16" fmla="*/ 11 w 42"/>
                <a:gd name="T17" fmla="*/ 40 h 45"/>
                <a:gd name="T18" fmla="*/ 11 w 42"/>
                <a:gd name="T19" fmla="*/ 44 h 45"/>
                <a:gd name="T20" fmla="*/ 0 w 42"/>
                <a:gd name="T21" fmla="*/ 44 h 45"/>
                <a:gd name="T22" fmla="*/ 0 w 42"/>
                <a:gd name="T23" fmla="*/ 0 h 45"/>
                <a:gd name="T24" fmla="*/ 21 w 42"/>
                <a:gd name="T25" fmla="*/ 37 h 45"/>
                <a:gd name="T26" fmla="*/ 31 w 42"/>
                <a:gd name="T27" fmla="*/ 28 h 45"/>
                <a:gd name="T28" fmla="*/ 21 w 42"/>
                <a:gd name="T29" fmla="*/ 18 h 45"/>
                <a:gd name="T30" fmla="*/ 11 w 42"/>
                <a:gd name="T31" fmla="*/ 28 h 45"/>
                <a:gd name="T32" fmla="*/ 21 w 42"/>
                <a:gd name="T33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45">
                  <a:moveTo>
                    <a:pt x="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3" y="13"/>
                    <a:pt x="18" y="11"/>
                    <a:pt x="24" y="11"/>
                  </a:cubicBezTo>
                  <a:cubicBezTo>
                    <a:pt x="34" y="11"/>
                    <a:pt x="42" y="17"/>
                    <a:pt x="42" y="28"/>
                  </a:cubicBezTo>
                  <a:cubicBezTo>
                    <a:pt x="42" y="39"/>
                    <a:pt x="33" y="45"/>
                    <a:pt x="23" y="45"/>
                  </a:cubicBezTo>
                  <a:cubicBezTo>
                    <a:pt x="18" y="45"/>
                    <a:pt x="15" y="44"/>
                    <a:pt x="11" y="40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0" y="44"/>
                    <a:pt x="0" y="44"/>
                    <a:pt x="0" y="44"/>
                  </a:cubicBezTo>
                  <a:lnTo>
                    <a:pt x="0" y="0"/>
                  </a:lnTo>
                  <a:close/>
                  <a:moveTo>
                    <a:pt x="21" y="37"/>
                  </a:moveTo>
                  <a:cubicBezTo>
                    <a:pt x="26" y="37"/>
                    <a:pt x="31" y="34"/>
                    <a:pt x="31" y="28"/>
                  </a:cubicBezTo>
                  <a:cubicBezTo>
                    <a:pt x="31" y="22"/>
                    <a:pt x="26" y="18"/>
                    <a:pt x="21" y="18"/>
                  </a:cubicBezTo>
                  <a:cubicBezTo>
                    <a:pt x="15" y="18"/>
                    <a:pt x="11" y="22"/>
                    <a:pt x="11" y="28"/>
                  </a:cubicBezTo>
                  <a:cubicBezTo>
                    <a:pt x="11" y="34"/>
                    <a:pt x="15" y="37"/>
                    <a:pt x="21" y="3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5" name="Freeform 111"/>
            <p:cNvSpPr/>
            <p:nvPr/>
          </p:nvSpPr>
          <p:spPr bwMode="auto">
            <a:xfrm>
              <a:off x="4469416" y="3076326"/>
              <a:ext cx="65306" cy="55880"/>
            </a:xfrm>
            <a:custGeom>
              <a:avLst/>
              <a:gdLst>
                <a:gd name="T0" fmla="*/ 30 w 41"/>
                <a:gd name="T1" fmla="*/ 13 h 35"/>
                <a:gd name="T2" fmla="*/ 21 w 41"/>
                <a:gd name="T3" fmla="*/ 8 h 35"/>
                <a:gd name="T4" fmla="*/ 11 w 41"/>
                <a:gd name="T5" fmla="*/ 17 h 35"/>
                <a:gd name="T6" fmla="*/ 21 w 41"/>
                <a:gd name="T7" fmla="*/ 27 h 35"/>
                <a:gd name="T8" fmla="*/ 30 w 41"/>
                <a:gd name="T9" fmla="*/ 21 h 35"/>
                <a:gd name="T10" fmla="*/ 41 w 41"/>
                <a:gd name="T11" fmla="*/ 21 h 35"/>
                <a:gd name="T12" fmla="*/ 20 w 41"/>
                <a:gd name="T13" fmla="*/ 35 h 35"/>
                <a:gd name="T14" fmla="*/ 0 w 41"/>
                <a:gd name="T15" fmla="*/ 17 h 35"/>
                <a:gd name="T16" fmla="*/ 21 w 41"/>
                <a:gd name="T17" fmla="*/ 0 h 35"/>
                <a:gd name="T18" fmla="*/ 41 w 41"/>
                <a:gd name="T19" fmla="*/ 13 h 35"/>
                <a:gd name="T20" fmla="*/ 30 w 41"/>
                <a:gd name="T21" fmla="*/ 1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1" h="35">
                  <a:moveTo>
                    <a:pt x="30" y="13"/>
                  </a:moveTo>
                  <a:cubicBezTo>
                    <a:pt x="29" y="9"/>
                    <a:pt x="25" y="8"/>
                    <a:pt x="21" y="8"/>
                  </a:cubicBezTo>
                  <a:cubicBezTo>
                    <a:pt x="14" y="8"/>
                    <a:pt x="11" y="11"/>
                    <a:pt x="11" y="17"/>
                  </a:cubicBezTo>
                  <a:cubicBezTo>
                    <a:pt x="11" y="24"/>
                    <a:pt x="14" y="27"/>
                    <a:pt x="21" y="27"/>
                  </a:cubicBezTo>
                  <a:cubicBezTo>
                    <a:pt x="26" y="27"/>
                    <a:pt x="29" y="25"/>
                    <a:pt x="30" y="21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39" y="32"/>
                    <a:pt x="31" y="35"/>
                    <a:pt x="20" y="35"/>
                  </a:cubicBezTo>
                  <a:cubicBezTo>
                    <a:pt x="8" y="35"/>
                    <a:pt x="0" y="30"/>
                    <a:pt x="0" y="17"/>
                  </a:cubicBezTo>
                  <a:cubicBezTo>
                    <a:pt x="0" y="5"/>
                    <a:pt x="8" y="0"/>
                    <a:pt x="21" y="0"/>
                  </a:cubicBezTo>
                  <a:cubicBezTo>
                    <a:pt x="29" y="0"/>
                    <a:pt x="39" y="2"/>
                    <a:pt x="41" y="13"/>
                  </a:cubicBezTo>
                  <a:lnTo>
                    <a:pt x="30" y="1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001371" y="2202421"/>
            <a:ext cx="654196" cy="763331"/>
            <a:chOff x="4536741" y="1960742"/>
            <a:chExt cx="714324" cy="833490"/>
          </a:xfrm>
        </p:grpSpPr>
        <p:sp>
          <p:nvSpPr>
            <p:cNvPr id="235" name="Freeform 71"/>
            <p:cNvSpPr/>
            <p:nvPr/>
          </p:nvSpPr>
          <p:spPr bwMode="auto">
            <a:xfrm>
              <a:off x="4536741" y="1960742"/>
              <a:ext cx="714324" cy="833490"/>
            </a:xfrm>
            <a:custGeom>
              <a:avLst/>
              <a:gdLst>
                <a:gd name="T0" fmla="*/ 449 w 449"/>
                <a:gd name="T1" fmla="*/ 224 h 524"/>
                <a:gd name="T2" fmla="*/ 225 w 449"/>
                <a:gd name="T3" fmla="*/ 0 h 524"/>
                <a:gd name="T4" fmla="*/ 0 w 449"/>
                <a:gd name="T5" fmla="*/ 224 h 524"/>
                <a:gd name="T6" fmla="*/ 225 w 449"/>
                <a:gd name="T7" fmla="*/ 448 h 524"/>
                <a:gd name="T8" fmla="*/ 235 w 449"/>
                <a:gd name="T9" fmla="*/ 448 h 524"/>
                <a:gd name="T10" fmla="*/ 325 w 449"/>
                <a:gd name="T11" fmla="*/ 524 h 524"/>
                <a:gd name="T12" fmla="*/ 335 w 449"/>
                <a:gd name="T13" fmla="*/ 419 h 524"/>
                <a:gd name="T14" fmla="*/ 449 w 449"/>
                <a:gd name="T15" fmla="*/ 224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9" h="524">
                  <a:moveTo>
                    <a:pt x="449" y="224"/>
                  </a:moveTo>
                  <a:cubicBezTo>
                    <a:pt x="449" y="100"/>
                    <a:pt x="348" y="0"/>
                    <a:pt x="225" y="0"/>
                  </a:cubicBezTo>
                  <a:cubicBezTo>
                    <a:pt x="101" y="0"/>
                    <a:pt x="0" y="100"/>
                    <a:pt x="0" y="224"/>
                  </a:cubicBezTo>
                  <a:cubicBezTo>
                    <a:pt x="0" y="348"/>
                    <a:pt x="101" y="448"/>
                    <a:pt x="225" y="448"/>
                  </a:cubicBezTo>
                  <a:cubicBezTo>
                    <a:pt x="228" y="448"/>
                    <a:pt x="231" y="448"/>
                    <a:pt x="235" y="448"/>
                  </a:cubicBezTo>
                  <a:cubicBezTo>
                    <a:pt x="325" y="524"/>
                    <a:pt x="325" y="524"/>
                    <a:pt x="325" y="524"/>
                  </a:cubicBezTo>
                  <a:cubicBezTo>
                    <a:pt x="335" y="419"/>
                    <a:pt x="335" y="419"/>
                    <a:pt x="335" y="419"/>
                  </a:cubicBezTo>
                  <a:cubicBezTo>
                    <a:pt x="403" y="380"/>
                    <a:pt x="449" y="307"/>
                    <a:pt x="449" y="2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6" name="Freeform 112"/>
            <p:cNvSpPr>
              <a:spLocks noEditPoints="1"/>
            </p:cNvSpPr>
            <p:nvPr/>
          </p:nvSpPr>
          <p:spPr bwMode="auto">
            <a:xfrm>
              <a:off x="4649848" y="2145214"/>
              <a:ext cx="508981" cy="379043"/>
            </a:xfrm>
            <a:custGeom>
              <a:avLst/>
              <a:gdLst>
                <a:gd name="T0" fmla="*/ 318 w 320"/>
                <a:gd name="T1" fmla="*/ 85 h 238"/>
                <a:gd name="T2" fmla="*/ 50 w 320"/>
                <a:gd name="T3" fmla="*/ 237 h 238"/>
                <a:gd name="T4" fmla="*/ 44 w 320"/>
                <a:gd name="T5" fmla="*/ 235 h 238"/>
                <a:gd name="T6" fmla="*/ 1 w 320"/>
                <a:gd name="T7" fmla="*/ 158 h 238"/>
                <a:gd name="T8" fmla="*/ 2 w 320"/>
                <a:gd name="T9" fmla="*/ 153 h 238"/>
                <a:gd name="T10" fmla="*/ 270 w 320"/>
                <a:gd name="T11" fmla="*/ 1 h 238"/>
                <a:gd name="T12" fmla="*/ 276 w 320"/>
                <a:gd name="T13" fmla="*/ 3 h 238"/>
                <a:gd name="T14" fmla="*/ 319 w 320"/>
                <a:gd name="T15" fmla="*/ 80 h 238"/>
                <a:gd name="T16" fmla="*/ 318 w 320"/>
                <a:gd name="T17" fmla="*/ 85 h 238"/>
                <a:gd name="T18" fmla="*/ 49 w 320"/>
                <a:gd name="T19" fmla="*/ 228 h 238"/>
                <a:gd name="T20" fmla="*/ 310 w 320"/>
                <a:gd name="T21" fmla="*/ 80 h 238"/>
                <a:gd name="T22" fmla="*/ 271 w 320"/>
                <a:gd name="T23" fmla="*/ 10 h 238"/>
                <a:gd name="T24" fmla="*/ 10 w 320"/>
                <a:gd name="T25" fmla="*/ 158 h 238"/>
                <a:gd name="T26" fmla="*/ 49 w 320"/>
                <a:gd name="T27" fmla="*/ 2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0" h="238">
                  <a:moveTo>
                    <a:pt x="318" y="85"/>
                  </a:moveTo>
                  <a:cubicBezTo>
                    <a:pt x="50" y="237"/>
                    <a:pt x="50" y="237"/>
                    <a:pt x="50" y="237"/>
                  </a:cubicBezTo>
                  <a:cubicBezTo>
                    <a:pt x="48" y="238"/>
                    <a:pt x="45" y="237"/>
                    <a:pt x="44" y="235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0" y="157"/>
                    <a:pt x="0" y="154"/>
                    <a:pt x="2" y="153"/>
                  </a:cubicBezTo>
                  <a:cubicBezTo>
                    <a:pt x="270" y="1"/>
                    <a:pt x="270" y="1"/>
                    <a:pt x="270" y="1"/>
                  </a:cubicBezTo>
                  <a:cubicBezTo>
                    <a:pt x="272" y="0"/>
                    <a:pt x="275" y="1"/>
                    <a:pt x="276" y="3"/>
                  </a:cubicBezTo>
                  <a:cubicBezTo>
                    <a:pt x="319" y="80"/>
                    <a:pt x="319" y="80"/>
                    <a:pt x="319" y="80"/>
                  </a:cubicBezTo>
                  <a:cubicBezTo>
                    <a:pt x="320" y="81"/>
                    <a:pt x="320" y="84"/>
                    <a:pt x="318" y="85"/>
                  </a:cubicBezTo>
                  <a:close/>
                  <a:moveTo>
                    <a:pt x="49" y="228"/>
                  </a:moveTo>
                  <a:cubicBezTo>
                    <a:pt x="310" y="80"/>
                    <a:pt x="310" y="80"/>
                    <a:pt x="310" y="80"/>
                  </a:cubicBezTo>
                  <a:cubicBezTo>
                    <a:pt x="271" y="10"/>
                    <a:pt x="271" y="10"/>
                    <a:pt x="271" y="10"/>
                  </a:cubicBezTo>
                  <a:cubicBezTo>
                    <a:pt x="10" y="158"/>
                    <a:pt x="10" y="158"/>
                    <a:pt x="10" y="158"/>
                  </a:cubicBezTo>
                  <a:lnTo>
                    <a:pt x="49" y="22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7" name="Freeform 113"/>
            <p:cNvSpPr/>
            <p:nvPr/>
          </p:nvSpPr>
          <p:spPr bwMode="auto">
            <a:xfrm>
              <a:off x="4698996" y="2358636"/>
              <a:ext cx="45781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1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8" name="Freeform 114"/>
            <p:cNvSpPr/>
            <p:nvPr/>
          </p:nvSpPr>
          <p:spPr bwMode="auto">
            <a:xfrm>
              <a:off x="4765648" y="2321607"/>
              <a:ext cx="46455" cy="70019"/>
            </a:xfrm>
            <a:custGeom>
              <a:avLst/>
              <a:gdLst>
                <a:gd name="T0" fmla="*/ 26 w 29"/>
                <a:gd name="T1" fmla="*/ 42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2 h 44"/>
                <a:gd name="T10" fmla="*/ 28 w 29"/>
                <a:gd name="T11" fmla="*/ 37 h 44"/>
                <a:gd name="T12" fmla="*/ 26 w 29"/>
                <a:gd name="T13" fmla="*/ 4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2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1"/>
                    <a:pt x="26" y="4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9" name="Freeform 115"/>
            <p:cNvSpPr/>
            <p:nvPr/>
          </p:nvSpPr>
          <p:spPr bwMode="auto">
            <a:xfrm>
              <a:off x="4840379" y="2285251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2 h 44"/>
                <a:gd name="T4" fmla="*/ 1 w 29"/>
                <a:gd name="T5" fmla="*/ 7 h 44"/>
                <a:gd name="T6" fmla="*/ 3 w 29"/>
                <a:gd name="T7" fmla="*/ 2 h 44"/>
                <a:gd name="T8" fmla="*/ 8 w 29"/>
                <a:gd name="T9" fmla="*/ 3 h 44"/>
                <a:gd name="T10" fmla="*/ 28 w 29"/>
                <a:gd name="T11" fmla="*/ 38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4"/>
                    <a:pt x="21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2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0" name="Freeform 116"/>
            <p:cNvSpPr/>
            <p:nvPr/>
          </p:nvSpPr>
          <p:spPr bwMode="auto">
            <a:xfrm>
              <a:off x="4732658" y="2339111"/>
              <a:ext cx="55207" cy="87523"/>
            </a:xfrm>
            <a:custGeom>
              <a:avLst/>
              <a:gdLst>
                <a:gd name="T0" fmla="*/ 32 w 35"/>
                <a:gd name="T1" fmla="*/ 54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4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3"/>
                    <a:pt x="3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3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1" name="Freeform 117"/>
            <p:cNvSpPr/>
            <p:nvPr/>
          </p:nvSpPr>
          <p:spPr bwMode="auto">
            <a:xfrm>
              <a:off x="4802677" y="2307468"/>
              <a:ext cx="53860" cy="87523"/>
            </a:xfrm>
            <a:custGeom>
              <a:avLst/>
              <a:gdLst>
                <a:gd name="T0" fmla="*/ 32 w 34"/>
                <a:gd name="T1" fmla="*/ 54 h 55"/>
                <a:gd name="T2" fmla="*/ 26 w 34"/>
                <a:gd name="T3" fmla="*/ 52 h 55"/>
                <a:gd name="T4" fmla="*/ 1 w 34"/>
                <a:gd name="T5" fmla="*/ 7 h 55"/>
                <a:gd name="T6" fmla="*/ 2 w 34"/>
                <a:gd name="T7" fmla="*/ 1 h 55"/>
                <a:gd name="T8" fmla="*/ 8 w 34"/>
                <a:gd name="T9" fmla="*/ 3 h 55"/>
                <a:gd name="T10" fmla="*/ 33 w 34"/>
                <a:gd name="T11" fmla="*/ 48 h 55"/>
                <a:gd name="T12" fmla="*/ 32 w 34"/>
                <a:gd name="T13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5">
                  <a:moveTo>
                    <a:pt x="32" y="54"/>
                  </a:moveTo>
                  <a:cubicBezTo>
                    <a:pt x="30" y="55"/>
                    <a:pt x="27" y="54"/>
                    <a:pt x="26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4" y="50"/>
                    <a:pt x="34" y="52"/>
                    <a:pt x="32" y="5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2" name="Freeform 118"/>
            <p:cNvSpPr/>
            <p:nvPr/>
          </p:nvSpPr>
          <p:spPr bwMode="auto">
            <a:xfrm>
              <a:off x="4918477" y="2242163"/>
              <a:ext cx="46455" cy="70019"/>
            </a:xfrm>
            <a:custGeom>
              <a:avLst/>
              <a:gdLst>
                <a:gd name="T0" fmla="*/ 26 w 29"/>
                <a:gd name="T1" fmla="*/ 43 h 44"/>
                <a:gd name="T2" fmla="*/ 21 w 29"/>
                <a:gd name="T3" fmla="*/ 41 h 44"/>
                <a:gd name="T4" fmla="*/ 1 w 29"/>
                <a:gd name="T5" fmla="*/ 6 h 44"/>
                <a:gd name="T6" fmla="*/ 2 w 29"/>
                <a:gd name="T7" fmla="*/ 1 h 44"/>
                <a:gd name="T8" fmla="*/ 8 w 29"/>
                <a:gd name="T9" fmla="*/ 3 h 44"/>
                <a:gd name="T10" fmla="*/ 28 w 29"/>
                <a:gd name="T11" fmla="*/ 37 h 44"/>
                <a:gd name="T12" fmla="*/ 26 w 29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44">
                  <a:moveTo>
                    <a:pt x="26" y="43"/>
                  </a:moveTo>
                  <a:cubicBezTo>
                    <a:pt x="24" y="44"/>
                    <a:pt x="22" y="43"/>
                    <a:pt x="21" y="4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1" y="2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9" y="39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3" name="Freeform 119"/>
            <p:cNvSpPr/>
            <p:nvPr/>
          </p:nvSpPr>
          <p:spPr bwMode="auto">
            <a:xfrm>
              <a:off x="4878755" y="2264380"/>
              <a:ext cx="55880" cy="86177"/>
            </a:xfrm>
            <a:custGeom>
              <a:avLst/>
              <a:gdLst>
                <a:gd name="T0" fmla="*/ 33 w 35"/>
                <a:gd name="T1" fmla="*/ 53 h 54"/>
                <a:gd name="T2" fmla="*/ 27 w 35"/>
                <a:gd name="T3" fmla="*/ 51 h 54"/>
                <a:gd name="T4" fmla="*/ 2 w 35"/>
                <a:gd name="T5" fmla="*/ 6 h 54"/>
                <a:gd name="T6" fmla="*/ 3 w 35"/>
                <a:gd name="T7" fmla="*/ 1 h 54"/>
                <a:gd name="T8" fmla="*/ 9 w 35"/>
                <a:gd name="T9" fmla="*/ 2 h 54"/>
                <a:gd name="T10" fmla="*/ 34 w 35"/>
                <a:gd name="T11" fmla="*/ 48 h 54"/>
                <a:gd name="T12" fmla="*/ 33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3" y="53"/>
                  </a:moveTo>
                  <a:cubicBezTo>
                    <a:pt x="31" y="54"/>
                    <a:pt x="28" y="53"/>
                    <a:pt x="27" y="51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0"/>
                    <a:pt x="9" y="2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49"/>
                    <a:pt x="35" y="52"/>
                    <a:pt x="33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4" name="Freeform 120"/>
            <p:cNvSpPr/>
            <p:nvPr/>
          </p:nvSpPr>
          <p:spPr bwMode="auto">
            <a:xfrm>
              <a:off x="4996574" y="2197728"/>
              <a:ext cx="44435" cy="70019"/>
            </a:xfrm>
            <a:custGeom>
              <a:avLst/>
              <a:gdLst>
                <a:gd name="T0" fmla="*/ 26 w 28"/>
                <a:gd name="T1" fmla="*/ 43 h 44"/>
                <a:gd name="T2" fmla="*/ 20 w 28"/>
                <a:gd name="T3" fmla="*/ 42 h 44"/>
                <a:gd name="T4" fmla="*/ 1 w 28"/>
                <a:gd name="T5" fmla="*/ 7 h 44"/>
                <a:gd name="T6" fmla="*/ 2 w 28"/>
                <a:gd name="T7" fmla="*/ 1 h 44"/>
                <a:gd name="T8" fmla="*/ 8 w 28"/>
                <a:gd name="T9" fmla="*/ 3 h 44"/>
                <a:gd name="T10" fmla="*/ 27 w 28"/>
                <a:gd name="T11" fmla="*/ 38 h 44"/>
                <a:gd name="T12" fmla="*/ 26 w 28"/>
                <a:gd name="T13" fmla="*/ 4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44">
                  <a:moveTo>
                    <a:pt x="26" y="43"/>
                  </a:moveTo>
                  <a:cubicBezTo>
                    <a:pt x="24" y="44"/>
                    <a:pt x="21" y="44"/>
                    <a:pt x="20" y="4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7" y="1"/>
                    <a:pt x="8" y="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8" y="40"/>
                    <a:pt x="28" y="42"/>
                    <a:pt x="26" y="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5" name="Freeform 121"/>
            <p:cNvSpPr/>
            <p:nvPr/>
          </p:nvSpPr>
          <p:spPr bwMode="auto">
            <a:xfrm>
              <a:off x="4956852" y="2219945"/>
              <a:ext cx="55880" cy="87523"/>
            </a:xfrm>
            <a:custGeom>
              <a:avLst/>
              <a:gdLst>
                <a:gd name="T0" fmla="*/ 32 w 35"/>
                <a:gd name="T1" fmla="*/ 53 h 55"/>
                <a:gd name="T2" fmla="*/ 27 w 35"/>
                <a:gd name="T3" fmla="*/ 52 h 55"/>
                <a:gd name="T4" fmla="*/ 1 w 35"/>
                <a:gd name="T5" fmla="*/ 7 h 55"/>
                <a:gd name="T6" fmla="*/ 3 w 35"/>
                <a:gd name="T7" fmla="*/ 1 h 55"/>
                <a:gd name="T8" fmla="*/ 8 w 35"/>
                <a:gd name="T9" fmla="*/ 3 h 55"/>
                <a:gd name="T10" fmla="*/ 34 w 35"/>
                <a:gd name="T11" fmla="*/ 48 h 55"/>
                <a:gd name="T12" fmla="*/ 32 w 35"/>
                <a:gd name="T13" fmla="*/ 5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5">
                  <a:moveTo>
                    <a:pt x="32" y="53"/>
                  </a:moveTo>
                  <a:cubicBezTo>
                    <a:pt x="30" y="55"/>
                    <a:pt x="28" y="54"/>
                    <a:pt x="27" y="52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5" y="50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6" name="Freeform 122"/>
            <p:cNvSpPr/>
            <p:nvPr/>
          </p:nvSpPr>
          <p:spPr bwMode="auto">
            <a:xfrm>
              <a:off x="5034950" y="2176857"/>
              <a:ext cx="55880" cy="86177"/>
            </a:xfrm>
            <a:custGeom>
              <a:avLst/>
              <a:gdLst>
                <a:gd name="T0" fmla="*/ 32 w 35"/>
                <a:gd name="T1" fmla="*/ 53 h 54"/>
                <a:gd name="T2" fmla="*/ 27 w 35"/>
                <a:gd name="T3" fmla="*/ 51 h 54"/>
                <a:gd name="T4" fmla="*/ 1 w 35"/>
                <a:gd name="T5" fmla="*/ 6 h 54"/>
                <a:gd name="T6" fmla="*/ 3 w 35"/>
                <a:gd name="T7" fmla="*/ 1 h 54"/>
                <a:gd name="T8" fmla="*/ 8 w 35"/>
                <a:gd name="T9" fmla="*/ 2 h 54"/>
                <a:gd name="T10" fmla="*/ 34 w 35"/>
                <a:gd name="T11" fmla="*/ 47 h 54"/>
                <a:gd name="T12" fmla="*/ 32 w 35"/>
                <a:gd name="T13" fmla="*/ 5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4">
                  <a:moveTo>
                    <a:pt x="32" y="53"/>
                  </a:moveTo>
                  <a:cubicBezTo>
                    <a:pt x="30" y="54"/>
                    <a:pt x="28" y="53"/>
                    <a:pt x="27" y="51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34" y="47"/>
                    <a:pt x="34" y="47"/>
                    <a:pt x="34" y="47"/>
                  </a:cubicBezTo>
                  <a:cubicBezTo>
                    <a:pt x="35" y="49"/>
                    <a:pt x="34" y="52"/>
                    <a:pt x="32" y="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609655" y="2455132"/>
            <a:ext cx="2183543" cy="695451"/>
            <a:chOff x="8854418" y="2347395"/>
            <a:chExt cx="2384237" cy="759371"/>
          </a:xfrm>
        </p:grpSpPr>
        <p:sp>
          <p:nvSpPr>
            <p:cNvPr id="287" name="TextBox 286"/>
            <p:cNvSpPr txBox="1"/>
            <p:nvPr/>
          </p:nvSpPr>
          <p:spPr>
            <a:xfrm>
              <a:off x="9360407" y="2347395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8" name="Rectangle 287"/>
            <p:cNvSpPr/>
            <p:nvPr/>
          </p:nvSpPr>
          <p:spPr>
            <a:xfrm>
              <a:off x="8854418" y="2637675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89" name="Group 288"/>
          <p:cNvGrpSpPr/>
          <p:nvPr/>
        </p:nvGrpSpPr>
        <p:grpSpPr>
          <a:xfrm>
            <a:off x="9574287" y="2054325"/>
            <a:ext cx="254276" cy="253518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290" name="Oval 289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1" name="Freeform 290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609655" y="3839220"/>
            <a:ext cx="2183543" cy="725430"/>
            <a:chOff x="8854418" y="3858698"/>
            <a:chExt cx="2384237" cy="792106"/>
          </a:xfrm>
        </p:grpSpPr>
        <p:sp>
          <p:nvSpPr>
            <p:cNvPr id="292" name="TextBox 291"/>
            <p:cNvSpPr txBox="1"/>
            <p:nvPr/>
          </p:nvSpPr>
          <p:spPr>
            <a:xfrm>
              <a:off x="9360407" y="3858698"/>
              <a:ext cx="1372265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3" name="Rectangle 292"/>
            <p:cNvSpPr/>
            <p:nvPr/>
          </p:nvSpPr>
          <p:spPr>
            <a:xfrm>
              <a:off x="8854418" y="4181713"/>
              <a:ext cx="2384237" cy="46909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4" name="Group 293"/>
          <p:cNvGrpSpPr/>
          <p:nvPr/>
        </p:nvGrpSpPr>
        <p:grpSpPr>
          <a:xfrm>
            <a:off x="9574287" y="3468393"/>
            <a:ext cx="254276" cy="253518"/>
            <a:chOff x="2138511" y="2464802"/>
            <a:chExt cx="354012" cy="352956"/>
          </a:xfrm>
          <a:solidFill>
            <a:schemeClr val="tx2"/>
          </a:solidFill>
        </p:grpSpPr>
        <p:sp>
          <p:nvSpPr>
            <p:cNvPr id="295" name="Oval 294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6" name="Freeform 295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id-ID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0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41259" y="1960369"/>
            <a:ext cx="8517138" cy="331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" y="1960369"/>
            <a:ext cx="4196896" cy="3311914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57167" y="2049170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45286" y="3034657"/>
            <a:ext cx="3672321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489154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60404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89154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60404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3" y="1744220"/>
            <a:ext cx="41968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1259" y="5439716"/>
            <a:ext cx="851713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8549393" y="3544317"/>
            <a:ext cx="1801497" cy="1553016"/>
            <a:chOff x="8476198" y="3141240"/>
            <a:chExt cx="1708274" cy="1472651"/>
          </a:xfrm>
        </p:grpSpPr>
        <p:sp>
          <p:nvSpPr>
            <p:cNvPr id="5" name="Isosceles Triangle 4"/>
            <p:cNvSpPr/>
            <p:nvPr/>
          </p:nvSpPr>
          <p:spPr>
            <a:xfrm flipV="1">
              <a:off x="8476198" y="3141240"/>
              <a:ext cx="1708274" cy="14726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9142723" y="3462849"/>
              <a:ext cx="387918" cy="438719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549393" y="1903433"/>
            <a:ext cx="1801497" cy="1553016"/>
            <a:chOff x="8476198" y="1585268"/>
            <a:chExt cx="1708274" cy="1472651"/>
          </a:xfrm>
        </p:grpSpPr>
        <p:sp>
          <p:nvSpPr>
            <p:cNvPr id="4" name="Isosceles Triangle 3"/>
            <p:cNvSpPr/>
            <p:nvPr/>
          </p:nvSpPr>
          <p:spPr>
            <a:xfrm>
              <a:off x="8476198" y="1585268"/>
              <a:ext cx="1708274" cy="147265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9147137" y="2296328"/>
              <a:ext cx="366395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544549" y="3588824"/>
            <a:ext cx="1801497" cy="1553016"/>
            <a:chOff x="9419857" y="3183444"/>
            <a:chExt cx="1708274" cy="1472651"/>
          </a:xfrm>
        </p:grpSpPr>
        <p:sp>
          <p:nvSpPr>
            <p:cNvPr id="7" name="Isosceles Triangle 6"/>
            <p:cNvSpPr/>
            <p:nvPr/>
          </p:nvSpPr>
          <p:spPr>
            <a:xfrm>
              <a:off x="9419857" y="3183444"/>
              <a:ext cx="1708274" cy="14726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0049769" y="3919769"/>
              <a:ext cx="448449" cy="362577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54236" y="3588824"/>
            <a:ext cx="1801497" cy="1553016"/>
            <a:chOff x="7532538" y="3183444"/>
            <a:chExt cx="1708274" cy="1472651"/>
          </a:xfrm>
        </p:grpSpPr>
        <p:sp>
          <p:nvSpPr>
            <p:cNvPr id="6" name="Isosceles Triangle 5"/>
            <p:cNvSpPr/>
            <p:nvPr/>
          </p:nvSpPr>
          <p:spPr>
            <a:xfrm>
              <a:off x="7532538" y="3183444"/>
              <a:ext cx="1708274" cy="14726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248324" y="3965852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Isosceles Triangle 18"/>
          <p:cNvSpPr/>
          <p:nvPr/>
        </p:nvSpPr>
        <p:spPr>
          <a:xfrm>
            <a:off x="1945759" y="5466744"/>
            <a:ext cx="474391" cy="337981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4637360" y="5466744"/>
            <a:ext cx="474391" cy="33798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7328961" y="5466744"/>
            <a:ext cx="474391" cy="337981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10020563" y="5466744"/>
            <a:ext cx="474391" cy="337981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408157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093468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778779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464091" y="5849234"/>
            <a:ext cx="1686555" cy="669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74936" y="3519746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74936" y="3818320"/>
            <a:ext cx="558956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7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 bwMode="auto">
          <a:xfrm>
            <a:off x="8284655" y="5038361"/>
            <a:ext cx="594634" cy="594633"/>
          </a:xfrm>
          <a:custGeom>
            <a:avLst/>
            <a:gdLst>
              <a:gd name="connsiteX0" fmla="*/ 317501 w 649288"/>
              <a:gd name="connsiteY0" fmla="*/ 0 h 649287"/>
              <a:gd name="connsiteX1" fmla="*/ 393701 w 649288"/>
              <a:gd name="connsiteY1" fmla="*/ 7937 h 649287"/>
              <a:gd name="connsiteX2" fmla="*/ 412730 w 649288"/>
              <a:gd name="connsiteY2" fmla="*/ 94070 h 649287"/>
              <a:gd name="connsiteX3" fmla="*/ 432413 w 649288"/>
              <a:gd name="connsiteY3" fmla="*/ 101205 h 649287"/>
              <a:gd name="connsiteX4" fmla="*/ 464868 w 649288"/>
              <a:gd name="connsiteY4" fmla="*/ 120995 h 649287"/>
              <a:gd name="connsiteX5" fmla="*/ 546101 w 649288"/>
              <a:gd name="connsiteY5" fmla="*/ 87313 h 649287"/>
              <a:gd name="connsiteX6" fmla="*/ 595313 w 649288"/>
              <a:gd name="connsiteY6" fmla="*/ 147638 h 649287"/>
              <a:gd name="connsiteX7" fmla="*/ 548746 w 649288"/>
              <a:gd name="connsiteY7" fmla="*/ 220957 h 649287"/>
              <a:gd name="connsiteX8" fmla="*/ 557723 w 649288"/>
              <a:gd name="connsiteY8" fmla="*/ 239746 h 649287"/>
              <a:gd name="connsiteX9" fmla="*/ 565985 w 649288"/>
              <a:gd name="connsiteY9" fmla="*/ 279785 h 649287"/>
              <a:gd name="connsiteX10" fmla="*/ 649288 w 649288"/>
              <a:gd name="connsiteY10" fmla="*/ 314325 h 649287"/>
              <a:gd name="connsiteX11" fmla="*/ 642938 w 649288"/>
              <a:gd name="connsiteY11" fmla="*/ 390525 h 649287"/>
              <a:gd name="connsiteX12" fmla="*/ 554781 w 649288"/>
              <a:gd name="connsiteY12" fmla="*/ 409778 h 649287"/>
              <a:gd name="connsiteX13" fmla="*/ 542320 w 649288"/>
              <a:gd name="connsiteY13" fmla="*/ 441665 h 649287"/>
              <a:gd name="connsiteX14" fmla="*/ 525918 w 649288"/>
              <a:gd name="connsiteY14" fmla="*/ 464554 h 649287"/>
              <a:gd name="connsiteX15" fmla="*/ 560388 w 649288"/>
              <a:gd name="connsiteY15" fmla="*/ 547688 h 649287"/>
              <a:gd name="connsiteX16" fmla="*/ 500063 w 649288"/>
              <a:gd name="connsiteY16" fmla="*/ 596900 h 649287"/>
              <a:gd name="connsiteX17" fmla="*/ 424832 w 649288"/>
              <a:gd name="connsiteY17" fmla="*/ 548101 h 649287"/>
              <a:gd name="connsiteX18" fmla="*/ 408777 w 649288"/>
              <a:gd name="connsiteY18" fmla="*/ 556207 h 649287"/>
              <a:gd name="connsiteX19" fmla="*/ 367585 w 649288"/>
              <a:gd name="connsiteY19" fmla="*/ 566783 h 649287"/>
              <a:gd name="connsiteX20" fmla="*/ 333376 w 649288"/>
              <a:gd name="connsiteY20" fmla="*/ 649287 h 649287"/>
              <a:gd name="connsiteX21" fmla="*/ 255588 w 649288"/>
              <a:gd name="connsiteY21" fmla="*/ 641350 h 649287"/>
              <a:gd name="connsiteX22" fmla="*/ 237123 w 649288"/>
              <a:gd name="connsiteY22" fmla="*/ 553129 h 649287"/>
              <a:gd name="connsiteX23" fmla="*/ 205664 w 649288"/>
              <a:gd name="connsiteY23" fmla="*/ 540895 h 649287"/>
              <a:gd name="connsiteX24" fmla="*/ 184716 w 649288"/>
              <a:gd name="connsiteY24" fmla="*/ 525926 h 649287"/>
              <a:gd name="connsiteX25" fmla="*/ 101601 w 649288"/>
              <a:gd name="connsiteY25" fmla="*/ 560388 h 649287"/>
              <a:gd name="connsiteX26" fmla="*/ 52388 w 649288"/>
              <a:gd name="connsiteY26" fmla="*/ 500063 h 649287"/>
              <a:gd name="connsiteX27" fmla="*/ 100490 w 649288"/>
              <a:gd name="connsiteY27" fmla="*/ 425907 h 649287"/>
              <a:gd name="connsiteX28" fmla="*/ 91334 w 649288"/>
              <a:gd name="connsiteY28" fmla="*/ 407740 h 649287"/>
              <a:gd name="connsiteX29" fmla="*/ 80918 w 649288"/>
              <a:gd name="connsiteY29" fmla="*/ 366926 h 649287"/>
              <a:gd name="connsiteX30" fmla="*/ 0 w 649288"/>
              <a:gd name="connsiteY30" fmla="*/ 333375 h 649287"/>
              <a:gd name="connsiteX31" fmla="*/ 7937 w 649288"/>
              <a:gd name="connsiteY31" fmla="*/ 255588 h 649287"/>
              <a:gd name="connsiteX32" fmla="*/ 94980 w 649288"/>
              <a:gd name="connsiteY32" fmla="*/ 236357 h 649287"/>
              <a:gd name="connsiteX33" fmla="*/ 108451 w 649288"/>
              <a:gd name="connsiteY33" fmla="*/ 202540 h 649287"/>
              <a:gd name="connsiteX34" fmla="*/ 123332 w 649288"/>
              <a:gd name="connsiteY34" fmla="*/ 182620 h 649287"/>
              <a:gd name="connsiteX35" fmla="*/ 90488 w 649288"/>
              <a:gd name="connsiteY35" fmla="*/ 100013 h 649287"/>
              <a:gd name="connsiteX36" fmla="*/ 149226 w 649288"/>
              <a:gd name="connsiteY36" fmla="*/ 50800 h 649287"/>
              <a:gd name="connsiteX37" fmla="*/ 225205 w 649288"/>
              <a:gd name="connsiteY37" fmla="*/ 99427 h 649287"/>
              <a:gd name="connsiteX38" fmla="*/ 251847 w 649288"/>
              <a:gd name="connsiteY38" fmla="*/ 87446 h 649287"/>
              <a:gd name="connsiteX39" fmla="*/ 281793 w 649288"/>
              <a:gd name="connsiteY39" fmla="*/ 83658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1" y="0"/>
                </a:moveTo>
                <a:lnTo>
                  <a:pt x="393701" y="7937"/>
                </a:lnTo>
                <a:lnTo>
                  <a:pt x="412730" y="94070"/>
                </a:lnTo>
                <a:lnTo>
                  <a:pt x="432413" y="101205"/>
                </a:lnTo>
                <a:lnTo>
                  <a:pt x="464868" y="120995"/>
                </a:lnTo>
                <a:lnTo>
                  <a:pt x="546101" y="87313"/>
                </a:lnTo>
                <a:lnTo>
                  <a:pt x="595313" y="147638"/>
                </a:lnTo>
                <a:lnTo>
                  <a:pt x="548746" y="220957"/>
                </a:lnTo>
                <a:lnTo>
                  <a:pt x="557723" y="239746"/>
                </a:lnTo>
                <a:lnTo>
                  <a:pt x="565985" y="279785"/>
                </a:lnTo>
                <a:lnTo>
                  <a:pt x="649288" y="314325"/>
                </a:lnTo>
                <a:lnTo>
                  <a:pt x="642938" y="390525"/>
                </a:lnTo>
                <a:lnTo>
                  <a:pt x="554781" y="409778"/>
                </a:lnTo>
                <a:lnTo>
                  <a:pt x="542320" y="441665"/>
                </a:lnTo>
                <a:lnTo>
                  <a:pt x="525918" y="464554"/>
                </a:lnTo>
                <a:lnTo>
                  <a:pt x="560388" y="547688"/>
                </a:lnTo>
                <a:lnTo>
                  <a:pt x="500063" y="596900"/>
                </a:lnTo>
                <a:lnTo>
                  <a:pt x="424832" y="548101"/>
                </a:lnTo>
                <a:lnTo>
                  <a:pt x="408777" y="556207"/>
                </a:lnTo>
                <a:lnTo>
                  <a:pt x="367585" y="566783"/>
                </a:lnTo>
                <a:lnTo>
                  <a:pt x="333376" y="649287"/>
                </a:lnTo>
                <a:lnTo>
                  <a:pt x="255588" y="641350"/>
                </a:lnTo>
                <a:lnTo>
                  <a:pt x="237123" y="553129"/>
                </a:lnTo>
                <a:lnTo>
                  <a:pt x="205664" y="540895"/>
                </a:lnTo>
                <a:lnTo>
                  <a:pt x="184716" y="525926"/>
                </a:lnTo>
                <a:lnTo>
                  <a:pt x="101601" y="560388"/>
                </a:lnTo>
                <a:lnTo>
                  <a:pt x="52388" y="500063"/>
                </a:lnTo>
                <a:lnTo>
                  <a:pt x="100490" y="425907"/>
                </a:lnTo>
                <a:lnTo>
                  <a:pt x="91334" y="407740"/>
                </a:lnTo>
                <a:lnTo>
                  <a:pt x="80918" y="366926"/>
                </a:lnTo>
                <a:lnTo>
                  <a:pt x="0" y="333375"/>
                </a:lnTo>
                <a:lnTo>
                  <a:pt x="7937" y="255588"/>
                </a:lnTo>
                <a:lnTo>
                  <a:pt x="94980" y="236357"/>
                </a:lnTo>
                <a:lnTo>
                  <a:pt x="108451" y="202540"/>
                </a:lnTo>
                <a:lnTo>
                  <a:pt x="123332" y="182620"/>
                </a:lnTo>
                <a:lnTo>
                  <a:pt x="90488" y="100013"/>
                </a:lnTo>
                <a:lnTo>
                  <a:pt x="149226" y="50800"/>
                </a:lnTo>
                <a:lnTo>
                  <a:pt x="225205" y="99427"/>
                </a:lnTo>
                <a:lnTo>
                  <a:pt x="251847" y="87446"/>
                </a:lnTo>
                <a:lnTo>
                  <a:pt x="281793" y="8365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4"/>
          <p:cNvSpPr/>
          <p:nvPr/>
        </p:nvSpPr>
        <p:spPr bwMode="auto">
          <a:xfrm>
            <a:off x="7700199" y="4343409"/>
            <a:ext cx="914486" cy="913031"/>
          </a:xfrm>
          <a:custGeom>
            <a:avLst/>
            <a:gdLst>
              <a:gd name="connsiteX0" fmla="*/ 414337 w 998538"/>
              <a:gd name="connsiteY0" fmla="*/ 0 h 996950"/>
              <a:gd name="connsiteX1" fmla="*/ 479337 w 998538"/>
              <a:gd name="connsiteY1" fmla="*/ 109032 h 996950"/>
              <a:gd name="connsiteX2" fmla="*/ 546972 w 998538"/>
              <a:gd name="connsiteY2" fmla="*/ 110548 h 996950"/>
              <a:gd name="connsiteX3" fmla="*/ 620653 w 998538"/>
              <a:gd name="connsiteY3" fmla="*/ 127113 h 996950"/>
              <a:gd name="connsiteX4" fmla="*/ 711201 w 998538"/>
              <a:gd name="connsiteY4" fmla="*/ 39688 h 996950"/>
              <a:gd name="connsiteX5" fmla="*/ 792163 w 998538"/>
              <a:gd name="connsiteY5" fmla="*/ 87313 h 996950"/>
              <a:gd name="connsiteX6" fmla="*/ 760994 w 998538"/>
              <a:gd name="connsiteY6" fmla="*/ 208872 h 996950"/>
              <a:gd name="connsiteX7" fmla="*/ 805799 w 998538"/>
              <a:gd name="connsiteY7" fmla="*/ 254804 h 996950"/>
              <a:gd name="connsiteX8" fmla="*/ 838031 w 998538"/>
              <a:gd name="connsiteY8" fmla="*/ 301428 h 996950"/>
              <a:gd name="connsiteX9" fmla="*/ 847795 w 998538"/>
              <a:gd name="connsiteY9" fmla="*/ 321218 h 996950"/>
              <a:gd name="connsiteX10" fmla="*/ 973138 w 998538"/>
              <a:gd name="connsiteY10" fmla="*/ 322263 h 996950"/>
              <a:gd name="connsiteX11" fmla="*/ 998538 w 998538"/>
              <a:gd name="connsiteY11" fmla="*/ 414338 h 996950"/>
              <a:gd name="connsiteX12" fmla="*/ 890497 w 998538"/>
              <a:gd name="connsiteY12" fmla="*/ 478747 h 996950"/>
              <a:gd name="connsiteX13" fmla="*/ 890774 w 998538"/>
              <a:gd name="connsiteY13" fmla="*/ 527148 h 996950"/>
              <a:gd name="connsiteX14" fmla="*/ 882299 w 998538"/>
              <a:gd name="connsiteY14" fmla="*/ 584940 h 996950"/>
              <a:gd name="connsiteX15" fmla="*/ 871815 w 998538"/>
              <a:gd name="connsiteY15" fmla="*/ 619468 h 996950"/>
              <a:gd name="connsiteX16" fmla="*/ 958851 w 998538"/>
              <a:gd name="connsiteY16" fmla="*/ 709612 h 996950"/>
              <a:gd name="connsiteX17" fmla="*/ 911226 w 998538"/>
              <a:gd name="connsiteY17" fmla="*/ 792162 h 996950"/>
              <a:gd name="connsiteX18" fmla="*/ 787774 w 998538"/>
              <a:gd name="connsiteY18" fmla="*/ 760508 h 996950"/>
              <a:gd name="connsiteX19" fmla="*/ 772513 w 998538"/>
              <a:gd name="connsiteY19" fmla="*/ 780248 h 996950"/>
              <a:gd name="connsiteX20" fmla="*/ 680686 w 998538"/>
              <a:gd name="connsiteY20" fmla="*/ 846352 h 996950"/>
              <a:gd name="connsiteX21" fmla="*/ 677312 w 998538"/>
              <a:gd name="connsiteY21" fmla="*/ 847695 h 996950"/>
              <a:gd name="connsiteX22" fmla="*/ 676276 w 998538"/>
              <a:gd name="connsiteY22" fmla="*/ 973138 h 996950"/>
              <a:gd name="connsiteX23" fmla="*/ 584201 w 998538"/>
              <a:gd name="connsiteY23" fmla="*/ 996950 h 996950"/>
              <a:gd name="connsiteX24" fmla="*/ 519821 w 998538"/>
              <a:gd name="connsiteY24" fmla="*/ 888959 h 996950"/>
              <a:gd name="connsiteX25" fmla="*/ 470892 w 998538"/>
              <a:gd name="connsiteY25" fmla="*/ 889254 h 996950"/>
              <a:gd name="connsiteX26" fmla="*/ 379143 w 998538"/>
              <a:gd name="connsiteY26" fmla="*/ 870730 h 996950"/>
              <a:gd name="connsiteX27" fmla="*/ 288925 w 998538"/>
              <a:gd name="connsiteY27" fmla="*/ 958850 h 996950"/>
              <a:gd name="connsiteX28" fmla="*/ 206375 w 998538"/>
              <a:gd name="connsiteY28" fmla="*/ 911225 h 996950"/>
              <a:gd name="connsiteX29" fmla="*/ 237029 w 998538"/>
              <a:gd name="connsiteY29" fmla="*/ 786493 h 996950"/>
              <a:gd name="connsiteX30" fmla="*/ 207771 w 998538"/>
              <a:gd name="connsiteY30" fmla="*/ 761387 h 996950"/>
              <a:gd name="connsiteX31" fmla="*/ 151139 w 998538"/>
              <a:gd name="connsiteY31" fmla="*/ 680106 h 996950"/>
              <a:gd name="connsiteX32" fmla="*/ 149800 w 998538"/>
              <a:gd name="connsiteY32" fmla="*/ 676770 h 996950"/>
              <a:gd name="connsiteX33" fmla="*/ 23812 w 998538"/>
              <a:gd name="connsiteY33" fmla="*/ 674687 h 996950"/>
              <a:gd name="connsiteX34" fmla="*/ 0 w 998538"/>
              <a:gd name="connsiteY34" fmla="*/ 582612 h 996950"/>
              <a:gd name="connsiteX35" fmla="*/ 108043 w 998538"/>
              <a:gd name="connsiteY35" fmla="*/ 519241 h 996950"/>
              <a:gd name="connsiteX36" fmla="*/ 107765 w 998538"/>
              <a:gd name="connsiteY36" fmla="*/ 470735 h 996950"/>
              <a:gd name="connsiteX37" fmla="*/ 126816 w 998538"/>
              <a:gd name="connsiteY37" fmla="*/ 377577 h 996950"/>
              <a:gd name="connsiteX38" fmla="*/ 39688 w 998538"/>
              <a:gd name="connsiteY38" fmla="*/ 287338 h 996950"/>
              <a:gd name="connsiteX39" fmla="*/ 87313 w 998538"/>
              <a:gd name="connsiteY39" fmla="*/ 206375 h 996950"/>
              <a:gd name="connsiteX40" fmla="*/ 210783 w 998538"/>
              <a:gd name="connsiteY40" fmla="*/ 238034 h 996950"/>
              <a:gd name="connsiteX41" fmla="*/ 236348 w 998538"/>
              <a:gd name="connsiteY41" fmla="*/ 208415 h 996950"/>
              <a:gd name="connsiteX42" fmla="*/ 317853 w 998538"/>
              <a:gd name="connsiteY42" fmla="*/ 151801 h 996950"/>
              <a:gd name="connsiteX43" fmla="*/ 321216 w 998538"/>
              <a:gd name="connsiteY43" fmla="*/ 150452 h 996950"/>
              <a:gd name="connsiteX44" fmla="*/ 322262 w 998538"/>
              <a:gd name="connsiteY44" fmla="*/ 23812 h 996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98538" h="996950">
                <a:moveTo>
                  <a:pt x="414337" y="0"/>
                </a:moveTo>
                <a:lnTo>
                  <a:pt x="479337" y="109032"/>
                </a:lnTo>
                <a:lnTo>
                  <a:pt x="546972" y="110548"/>
                </a:lnTo>
                <a:lnTo>
                  <a:pt x="620653" y="127113"/>
                </a:lnTo>
                <a:lnTo>
                  <a:pt x="711201" y="39688"/>
                </a:lnTo>
                <a:lnTo>
                  <a:pt x="792163" y="87313"/>
                </a:lnTo>
                <a:lnTo>
                  <a:pt x="760994" y="208872"/>
                </a:lnTo>
                <a:lnTo>
                  <a:pt x="805799" y="254804"/>
                </a:lnTo>
                <a:cubicBezTo>
                  <a:pt x="817614" y="269493"/>
                  <a:pt x="828398" y="285067"/>
                  <a:pt x="838031" y="301428"/>
                </a:cubicBezTo>
                <a:lnTo>
                  <a:pt x="847795" y="321218"/>
                </a:lnTo>
                <a:lnTo>
                  <a:pt x="973138" y="322263"/>
                </a:lnTo>
                <a:lnTo>
                  <a:pt x="998538" y="414338"/>
                </a:lnTo>
                <a:lnTo>
                  <a:pt x="890497" y="478747"/>
                </a:lnTo>
                <a:lnTo>
                  <a:pt x="890774" y="527148"/>
                </a:lnTo>
                <a:cubicBezTo>
                  <a:pt x="889384" y="546811"/>
                  <a:pt x="886525" y="566115"/>
                  <a:pt x="882299" y="584940"/>
                </a:cubicBezTo>
                <a:lnTo>
                  <a:pt x="871815" y="619468"/>
                </a:lnTo>
                <a:lnTo>
                  <a:pt x="958851" y="709612"/>
                </a:lnTo>
                <a:lnTo>
                  <a:pt x="911226" y="792162"/>
                </a:lnTo>
                <a:lnTo>
                  <a:pt x="787774" y="760508"/>
                </a:lnTo>
                <a:lnTo>
                  <a:pt x="772513" y="780248"/>
                </a:lnTo>
                <a:cubicBezTo>
                  <a:pt x="745462" y="806425"/>
                  <a:pt x="714580" y="828779"/>
                  <a:pt x="680686" y="846352"/>
                </a:cubicBezTo>
                <a:lnTo>
                  <a:pt x="677312" y="847695"/>
                </a:lnTo>
                <a:lnTo>
                  <a:pt x="676276" y="973138"/>
                </a:lnTo>
                <a:lnTo>
                  <a:pt x="584201" y="996950"/>
                </a:lnTo>
                <a:lnTo>
                  <a:pt x="519821" y="888959"/>
                </a:lnTo>
                <a:lnTo>
                  <a:pt x="470892" y="889254"/>
                </a:lnTo>
                <a:lnTo>
                  <a:pt x="379143" y="870730"/>
                </a:lnTo>
                <a:lnTo>
                  <a:pt x="288925" y="958850"/>
                </a:lnTo>
                <a:lnTo>
                  <a:pt x="206375" y="911225"/>
                </a:lnTo>
                <a:lnTo>
                  <a:pt x="237029" y="786493"/>
                </a:lnTo>
                <a:lnTo>
                  <a:pt x="207771" y="761387"/>
                </a:lnTo>
                <a:cubicBezTo>
                  <a:pt x="185674" y="736979"/>
                  <a:pt x="166586" y="709707"/>
                  <a:pt x="151139" y="680106"/>
                </a:cubicBezTo>
                <a:lnTo>
                  <a:pt x="149800" y="676770"/>
                </a:lnTo>
                <a:lnTo>
                  <a:pt x="23812" y="674687"/>
                </a:lnTo>
                <a:lnTo>
                  <a:pt x="0" y="582612"/>
                </a:lnTo>
                <a:lnTo>
                  <a:pt x="108043" y="519241"/>
                </a:lnTo>
                <a:lnTo>
                  <a:pt x="107765" y="470735"/>
                </a:lnTo>
                <a:lnTo>
                  <a:pt x="126816" y="377577"/>
                </a:lnTo>
                <a:lnTo>
                  <a:pt x="39688" y="287338"/>
                </a:lnTo>
                <a:lnTo>
                  <a:pt x="87313" y="206375"/>
                </a:lnTo>
                <a:lnTo>
                  <a:pt x="210783" y="238034"/>
                </a:lnTo>
                <a:lnTo>
                  <a:pt x="236348" y="208415"/>
                </a:lnTo>
                <a:cubicBezTo>
                  <a:pt x="260844" y="186335"/>
                  <a:pt x="288196" y="167250"/>
                  <a:pt x="317853" y="151801"/>
                </a:cubicBezTo>
                <a:lnTo>
                  <a:pt x="321216" y="150452"/>
                </a:lnTo>
                <a:lnTo>
                  <a:pt x="322262" y="238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6718837" y="2249831"/>
            <a:ext cx="1482949" cy="1481495"/>
          </a:xfrm>
          <a:custGeom>
            <a:avLst/>
            <a:gdLst>
              <a:gd name="connsiteX0" fmla="*/ 847725 w 1619250"/>
              <a:gd name="connsiteY0" fmla="*/ 0 h 1617662"/>
              <a:gd name="connsiteX1" fmla="*/ 949326 w 1619250"/>
              <a:gd name="connsiteY1" fmla="*/ 11113 h 1617662"/>
              <a:gd name="connsiteX2" fmla="*/ 970985 w 1619250"/>
              <a:gd name="connsiteY2" fmla="*/ 154479 h 1617662"/>
              <a:gd name="connsiteX3" fmla="*/ 1020676 w 1619250"/>
              <a:gd name="connsiteY3" fmla="*/ 165666 h 1617662"/>
              <a:gd name="connsiteX4" fmla="*/ 1059385 w 1619250"/>
              <a:gd name="connsiteY4" fmla="*/ 182405 h 1617662"/>
              <a:gd name="connsiteX5" fmla="*/ 1158875 w 1619250"/>
              <a:gd name="connsiteY5" fmla="*/ 77787 h 1617662"/>
              <a:gd name="connsiteX6" fmla="*/ 1249362 w 1619250"/>
              <a:gd name="connsiteY6" fmla="*/ 128587 h 1617662"/>
              <a:gd name="connsiteX7" fmla="*/ 1212628 w 1619250"/>
              <a:gd name="connsiteY7" fmla="*/ 267361 h 1617662"/>
              <a:gd name="connsiteX8" fmla="*/ 1233852 w 1619250"/>
              <a:gd name="connsiteY8" fmla="*/ 281489 h 1617662"/>
              <a:gd name="connsiteX9" fmla="*/ 1276002 w 1619250"/>
              <a:gd name="connsiteY9" fmla="*/ 322146 h 1617662"/>
              <a:gd name="connsiteX10" fmla="*/ 1409700 w 1619250"/>
              <a:gd name="connsiteY10" fmla="*/ 263525 h 1617662"/>
              <a:gd name="connsiteX11" fmla="*/ 1473200 w 1619250"/>
              <a:gd name="connsiteY11" fmla="*/ 344488 h 1617662"/>
              <a:gd name="connsiteX12" fmla="*/ 1387587 w 1619250"/>
              <a:gd name="connsiteY12" fmla="*/ 458303 h 1617662"/>
              <a:gd name="connsiteX13" fmla="*/ 1394228 w 1619250"/>
              <a:gd name="connsiteY13" fmla="*/ 467599 h 1617662"/>
              <a:gd name="connsiteX14" fmla="*/ 1431944 w 1619250"/>
              <a:gd name="connsiteY14" fmla="*/ 542726 h 1617662"/>
              <a:gd name="connsiteX15" fmla="*/ 1574800 w 1619250"/>
              <a:gd name="connsiteY15" fmla="*/ 539750 h 1617662"/>
              <a:gd name="connsiteX16" fmla="*/ 1603375 w 1619250"/>
              <a:gd name="connsiteY16" fmla="*/ 638175 h 1617662"/>
              <a:gd name="connsiteX17" fmla="*/ 1477160 w 1619250"/>
              <a:gd name="connsiteY17" fmla="*/ 710875 h 1617662"/>
              <a:gd name="connsiteX18" fmla="*/ 1483169 w 1619250"/>
              <a:gd name="connsiteY18" fmla="*/ 742768 h 1617662"/>
              <a:gd name="connsiteX19" fmla="*/ 1485310 w 1619250"/>
              <a:gd name="connsiteY19" fmla="*/ 795975 h 1617662"/>
              <a:gd name="connsiteX20" fmla="*/ 1619250 w 1619250"/>
              <a:gd name="connsiteY20" fmla="*/ 847724 h 1617662"/>
              <a:gd name="connsiteX21" fmla="*/ 1606550 w 1619250"/>
              <a:gd name="connsiteY21" fmla="*/ 949324 h 1617662"/>
              <a:gd name="connsiteX22" fmla="*/ 1466784 w 1619250"/>
              <a:gd name="connsiteY22" fmla="*/ 969434 h 1617662"/>
              <a:gd name="connsiteX23" fmla="*/ 1466709 w 1619250"/>
              <a:gd name="connsiteY23" fmla="*/ 969830 h 1617662"/>
              <a:gd name="connsiteX24" fmla="*/ 1444759 w 1619250"/>
              <a:gd name="connsiteY24" fmla="*/ 1041504 h 1617662"/>
              <a:gd name="connsiteX25" fmla="*/ 1436556 w 1619250"/>
              <a:gd name="connsiteY25" fmla="*/ 1059607 h 1617662"/>
              <a:gd name="connsiteX26" fmla="*/ 1539875 w 1619250"/>
              <a:gd name="connsiteY26" fmla="*/ 1158875 h 1617662"/>
              <a:gd name="connsiteX27" fmla="*/ 1490663 w 1619250"/>
              <a:gd name="connsiteY27" fmla="*/ 1247775 h 1617662"/>
              <a:gd name="connsiteX28" fmla="*/ 1352092 w 1619250"/>
              <a:gd name="connsiteY28" fmla="*/ 1212374 h 1617662"/>
              <a:gd name="connsiteX29" fmla="*/ 1349843 w 1619250"/>
              <a:gd name="connsiteY29" fmla="*/ 1215872 h 1617662"/>
              <a:gd name="connsiteX30" fmla="*/ 1294635 w 1619250"/>
              <a:gd name="connsiteY30" fmla="*/ 1274490 h 1617662"/>
              <a:gd name="connsiteX31" fmla="*/ 1354138 w 1619250"/>
              <a:gd name="connsiteY31" fmla="*/ 1408112 h 1617662"/>
              <a:gd name="connsiteX32" fmla="*/ 1273176 w 1619250"/>
              <a:gd name="connsiteY32" fmla="*/ 1473199 h 1617662"/>
              <a:gd name="connsiteX33" fmla="*/ 1157217 w 1619250"/>
              <a:gd name="connsiteY33" fmla="*/ 1385195 h 1617662"/>
              <a:gd name="connsiteX34" fmla="*/ 1120350 w 1619250"/>
              <a:gd name="connsiteY34" fmla="*/ 1409895 h 1617662"/>
              <a:gd name="connsiteX35" fmla="*/ 1075411 w 1619250"/>
              <a:gd name="connsiteY35" fmla="*/ 1427570 h 1617662"/>
              <a:gd name="connsiteX36" fmla="*/ 1079500 w 1619250"/>
              <a:gd name="connsiteY36" fmla="*/ 1574800 h 1617662"/>
              <a:gd name="connsiteX37" fmla="*/ 979488 w 1619250"/>
              <a:gd name="connsiteY37" fmla="*/ 1603375 h 1617662"/>
              <a:gd name="connsiteX38" fmla="*/ 906418 w 1619250"/>
              <a:gd name="connsiteY38" fmla="*/ 1476518 h 1617662"/>
              <a:gd name="connsiteX39" fmla="*/ 874521 w 1619250"/>
              <a:gd name="connsiteY39" fmla="*/ 1482591 h 1617662"/>
              <a:gd name="connsiteX40" fmla="*/ 821659 w 1619250"/>
              <a:gd name="connsiteY40" fmla="*/ 1484809 h 1617662"/>
              <a:gd name="connsiteX41" fmla="*/ 769938 w 1619250"/>
              <a:gd name="connsiteY41" fmla="*/ 1617662 h 1617662"/>
              <a:gd name="connsiteX42" fmla="*/ 668337 w 1619250"/>
              <a:gd name="connsiteY42" fmla="*/ 1606550 h 1617662"/>
              <a:gd name="connsiteX43" fmla="*/ 648200 w 1619250"/>
              <a:gd name="connsiteY43" fmla="*/ 1466596 h 1617662"/>
              <a:gd name="connsiteX44" fmla="*/ 647485 w 1619250"/>
              <a:gd name="connsiteY44" fmla="*/ 1466463 h 1617662"/>
              <a:gd name="connsiteX45" fmla="*/ 575832 w 1619250"/>
              <a:gd name="connsiteY45" fmla="*/ 1444578 h 1617662"/>
              <a:gd name="connsiteX46" fmla="*/ 558072 w 1619250"/>
              <a:gd name="connsiteY46" fmla="*/ 1436539 h 1617662"/>
              <a:gd name="connsiteX47" fmla="*/ 458787 w 1619250"/>
              <a:gd name="connsiteY47" fmla="*/ 1539875 h 1617662"/>
              <a:gd name="connsiteX48" fmla="*/ 368300 w 1619250"/>
              <a:gd name="connsiteY48" fmla="*/ 1489075 h 1617662"/>
              <a:gd name="connsiteX49" fmla="*/ 404648 w 1619250"/>
              <a:gd name="connsiteY49" fmla="*/ 1351758 h 1617662"/>
              <a:gd name="connsiteX50" fmla="*/ 401488 w 1619250"/>
              <a:gd name="connsiteY50" fmla="*/ 1349726 h 1617662"/>
              <a:gd name="connsiteX51" fmla="*/ 342640 w 1619250"/>
              <a:gd name="connsiteY51" fmla="*/ 1294298 h 1617662"/>
              <a:gd name="connsiteX52" fmla="*/ 209550 w 1619250"/>
              <a:gd name="connsiteY52" fmla="*/ 1354137 h 1617662"/>
              <a:gd name="connsiteX53" fmla="*/ 146050 w 1619250"/>
              <a:gd name="connsiteY53" fmla="*/ 1273175 h 1617662"/>
              <a:gd name="connsiteX54" fmla="*/ 232208 w 1619250"/>
              <a:gd name="connsiteY54" fmla="*/ 1157271 h 1617662"/>
              <a:gd name="connsiteX55" fmla="*/ 207227 w 1619250"/>
              <a:gd name="connsiteY55" fmla="*/ 1120016 h 1617662"/>
              <a:gd name="connsiteX56" fmla="*/ 189389 w 1619250"/>
              <a:gd name="connsiteY56" fmla="*/ 1074838 h 1617662"/>
              <a:gd name="connsiteX57" fmla="*/ 42862 w 1619250"/>
              <a:gd name="connsiteY57" fmla="*/ 1077912 h 1617662"/>
              <a:gd name="connsiteX58" fmla="*/ 14287 w 1619250"/>
              <a:gd name="connsiteY58" fmla="*/ 979487 h 1617662"/>
              <a:gd name="connsiteX59" fmla="*/ 140548 w 1619250"/>
              <a:gd name="connsiteY59" fmla="*/ 906174 h 1617662"/>
              <a:gd name="connsiteX60" fmla="*/ 134493 w 1619250"/>
              <a:gd name="connsiteY60" fmla="*/ 874043 h 1617662"/>
              <a:gd name="connsiteX61" fmla="*/ 132361 w 1619250"/>
              <a:gd name="connsiteY61" fmla="*/ 821076 h 1617662"/>
              <a:gd name="connsiteX62" fmla="*/ 0 w 1619250"/>
              <a:gd name="connsiteY62" fmla="*/ 769937 h 1617662"/>
              <a:gd name="connsiteX63" fmla="*/ 11112 w 1619250"/>
              <a:gd name="connsiteY63" fmla="*/ 668337 h 1617662"/>
              <a:gd name="connsiteX64" fmla="*/ 150722 w 1619250"/>
              <a:gd name="connsiteY64" fmla="*/ 648393 h 1617662"/>
              <a:gd name="connsiteX65" fmla="*/ 150953 w 1619250"/>
              <a:gd name="connsiteY65" fmla="*/ 647170 h 1617662"/>
              <a:gd name="connsiteX66" fmla="*/ 172903 w 1619250"/>
              <a:gd name="connsiteY66" fmla="*/ 575583 h 1617662"/>
              <a:gd name="connsiteX67" fmla="*/ 180932 w 1619250"/>
              <a:gd name="connsiteY67" fmla="*/ 557888 h 1617662"/>
              <a:gd name="connsiteX68" fmla="*/ 77787 w 1619250"/>
              <a:gd name="connsiteY68" fmla="*/ 458787 h 1617662"/>
              <a:gd name="connsiteX69" fmla="*/ 128587 w 1619250"/>
              <a:gd name="connsiteY69" fmla="*/ 368300 h 1617662"/>
              <a:gd name="connsiteX70" fmla="*/ 265788 w 1619250"/>
              <a:gd name="connsiteY70" fmla="*/ 404618 h 1617662"/>
              <a:gd name="connsiteX71" fmla="*/ 267819 w 1619250"/>
              <a:gd name="connsiteY71" fmla="*/ 401465 h 1617662"/>
              <a:gd name="connsiteX72" fmla="*/ 323724 w 1619250"/>
              <a:gd name="connsiteY72" fmla="*/ 342199 h 1617662"/>
              <a:gd name="connsiteX73" fmla="*/ 265112 w 1619250"/>
              <a:gd name="connsiteY73" fmla="*/ 209550 h 1617662"/>
              <a:gd name="connsiteX74" fmla="*/ 344487 w 1619250"/>
              <a:gd name="connsiteY74" fmla="*/ 146050 h 1617662"/>
              <a:gd name="connsiteX75" fmla="*/ 460547 w 1619250"/>
              <a:gd name="connsiteY75" fmla="*/ 232325 h 1617662"/>
              <a:gd name="connsiteX76" fmla="*/ 497312 w 1619250"/>
              <a:gd name="connsiteY76" fmla="*/ 207728 h 1617662"/>
              <a:gd name="connsiteX77" fmla="*/ 542279 w 1619250"/>
              <a:gd name="connsiteY77" fmla="*/ 190056 h 1617662"/>
              <a:gd name="connsiteX78" fmla="*/ 538162 w 1619250"/>
              <a:gd name="connsiteY78" fmla="*/ 42862 h 1617662"/>
              <a:gd name="connsiteX79" fmla="*/ 638174 w 1619250"/>
              <a:gd name="connsiteY79" fmla="*/ 14287 h 1617662"/>
              <a:gd name="connsiteX80" fmla="*/ 711825 w 1619250"/>
              <a:gd name="connsiteY80" fmla="*/ 142152 h 1617662"/>
              <a:gd name="connsiteX81" fmla="*/ 759983 w 1619250"/>
              <a:gd name="connsiteY81" fmla="*/ 133603 h 1617662"/>
              <a:gd name="connsiteX82" fmla="*/ 796385 w 1619250"/>
              <a:gd name="connsiteY82" fmla="*/ 134513 h 1617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619250" h="1617662">
                <a:moveTo>
                  <a:pt x="847725" y="0"/>
                </a:moveTo>
                <a:lnTo>
                  <a:pt x="949326" y="11113"/>
                </a:lnTo>
                <a:lnTo>
                  <a:pt x="970985" y="154479"/>
                </a:lnTo>
                <a:lnTo>
                  <a:pt x="1020676" y="165666"/>
                </a:lnTo>
                <a:lnTo>
                  <a:pt x="1059385" y="182405"/>
                </a:lnTo>
                <a:lnTo>
                  <a:pt x="1158875" y="77787"/>
                </a:lnTo>
                <a:lnTo>
                  <a:pt x="1249362" y="128587"/>
                </a:lnTo>
                <a:lnTo>
                  <a:pt x="1212628" y="267361"/>
                </a:lnTo>
                <a:lnTo>
                  <a:pt x="1233852" y="281489"/>
                </a:lnTo>
                <a:lnTo>
                  <a:pt x="1276002" y="322146"/>
                </a:lnTo>
                <a:lnTo>
                  <a:pt x="1409700" y="263525"/>
                </a:lnTo>
                <a:lnTo>
                  <a:pt x="1473200" y="344488"/>
                </a:lnTo>
                <a:lnTo>
                  <a:pt x="1387587" y="458303"/>
                </a:lnTo>
                <a:lnTo>
                  <a:pt x="1394228" y="467599"/>
                </a:lnTo>
                <a:lnTo>
                  <a:pt x="1431944" y="542726"/>
                </a:lnTo>
                <a:lnTo>
                  <a:pt x="1574800" y="539750"/>
                </a:lnTo>
                <a:lnTo>
                  <a:pt x="1603375" y="638175"/>
                </a:lnTo>
                <a:lnTo>
                  <a:pt x="1477160" y="710875"/>
                </a:lnTo>
                <a:lnTo>
                  <a:pt x="1483169" y="742768"/>
                </a:lnTo>
                <a:lnTo>
                  <a:pt x="1485310" y="795975"/>
                </a:lnTo>
                <a:lnTo>
                  <a:pt x="1619250" y="847724"/>
                </a:lnTo>
                <a:lnTo>
                  <a:pt x="1606550" y="949324"/>
                </a:lnTo>
                <a:lnTo>
                  <a:pt x="1466784" y="969434"/>
                </a:lnTo>
                <a:lnTo>
                  <a:pt x="1466709" y="969830"/>
                </a:lnTo>
                <a:cubicBezTo>
                  <a:pt x="1460705" y="994163"/>
                  <a:pt x="1453369" y="1018089"/>
                  <a:pt x="1444759" y="1041504"/>
                </a:cubicBezTo>
                <a:lnTo>
                  <a:pt x="1436556" y="1059607"/>
                </a:lnTo>
                <a:lnTo>
                  <a:pt x="1539875" y="1158875"/>
                </a:lnTo>
                <a:lnTo>
                  <a:pt x="1490663" y="1247775"/>
                </a:lnTo>
                <a:lnTo>
                  <a:pt x="1352092" y="1212374"/>
                </a:lnTo>
                <a:lnTo>
                  <a:pt x="1349843" y="1215872"/>
                </a:lnTo>
                <a:lnTo>
                  <a:pt x="1294635" y="1274490"/>
                </a:lnTo>
                <a:lnTo>
                  <a:pt x="1354138" y="1408112"/>
                </a:lnTo>
                <a:lnTo>
                  <a:pt x="1273176" y="1473199"/>
                </a:lnTo>
                <a:lnTo>
                  <a:pt x="1157217" y="1385195"/>
                </a:lnTo>
                <a:lnTo>
                  <a:pt x="1120350" y="1409895"/>
                </a:lnTo>
                <a:lnTo>
                  <a:pt x="1075411" y="1427570"/>
                </a:lnTo>
                <a:lnTo>
                  <a:pt x="1079500" y="1574800"/>
                </a:lnTo>
                <a:lnTo>
                  <a:pt x="979488" y="1603375"/>
                </a:lnTo>
                <a:lnTo>
                  <a:pt x="906418" y="1476518"/>
                </a:lnTo>
                <a:lnTo>
                  <a:pt x="874521" y="1482591"/>
                </a:lnTo>
                <a:lnTo>
                  <a:pt x="821659" y="1484809"/>
                </a:lnTo>
                <a:lnTo>
                  <a:pt x="769938" y="1617662"/>
                </a:lnTo>
                <a:lnTo>
                  <a:pt x="668337" y="1606550"/>
                </a:lnTo>
                <a:lnTo>
                  <a:pt x="648200" y="1466596"/>
                </a:lnTo>
                <a:lnTo>
                  <a:pt x="647485" y="1466463"/>
                </a:lnTo>
                <a:cubicBezTo>
                  <a:pt x="623160" y="1460484"/>
                  <a:pt x="599240" y="1453170"/>
                  <a:pt x="575832" y="1444578"/>
                </a:cubicBezTo>
                <a:lnTo>
                  <a:pt x="558072" y="1436539"/>
                </a:lnTo>
                <a:lnTo>
                  <a:pt x="458787" y="1539875"/>
                </a:lnTo>
                <a:lnTo>
                  <a:pt x="368300" y="1489075"/>
                </a:lnTo>
                <a:lnTo>
                  <a:pt x="404648" y="1351758"/>
                </a:lnTo>
                <a:lnTo>
                  <a:pt x="401488" y="1349726"/>
                </a:lnTo>
                <a:lnTo>
                  <a:pt x="342640" y="1294298"/>
                </a:lnTo>
                <a:lnTo>
                  <a:pt x="209550" y="1354137"/>
                </a:lnTo>
                <a:lnTo>
                  <a:pt x="146050" y="1273175"/>
                </a:lnTo>
                <a:lnTo>
                  <a:pt x="232208" y="1157271"/>
                </a:lnTo>
                <a:lnTo>
                  <a:pt x="207227" y="1120016"/>
                </a:lnTo>
                <a:lnTo>
                  <a:pt x="189389" y="1074838"/>
                </a:lnTo>
                <a:lnTo>
                  <a:pt x="42862" y="1077912"/>
                </a:lnTo>
                <a:lnTo>
                  <a:pt x="14287" y="979487"/>
                </a:lnTo>
                <a:lnTo>
                  <a:pt x="140548" y="906174"/>
                </a:lnTo>
                <a:lnTo>
                  <a:pt x="134493" y="874043"/>
                </a:lnTo>
                <a:lnTo>
                  <a:pt x="132361" y="821076"/>
                </a:lnTo>
                <a:lnTo>
                  <a:pt x="0" y="769937"/>
                </a:lnTo>
                <a:lnTo>
                  <a:pt x="11112" y="668337"/>
                </a:lnTo>
                <a:lnTo>
                  <a:pt x="150722" y="648393"/>
                </a:lnTo>
                <a:lnTo>
                  <a:pt x="150953" y="647170"/>
                </a:lnTo>
                <a:cubicBezTo>
                  <a:pt x="156957" y="622865"/>
                  <a:pt x="164293" y="598967"/>
                  <a:pt x="172903" y="575583"/>
                </a:cubicBezTo>
                <a:lnTo>
                  <a:pt x="180932" y="557888"/>
                </a:lnTo>
                <a:lnTo>
                  <a:pt x="77787" y="458787"/>
                </a:lnTo>
                <a:lnTo>
                  <a:pt x="128587" y="368300"/>
                </a:lnTo>
                <a:lnTo>
                  <a:pt x="265788" y="404618"/>
                </a:lnTo>
                <a:lnTo>
                  <a:pt x="267819" y="401465"/>
                </a:lnTo>
                <a:lnTo>
                  <a:pt x="323724" y="342199"/>
                </a:lnTo>
                <a:lnTo>
                  <a:pt x="265112" y="209550"/>
                </a:lnTo>
                <a:lnTo>
                  <a:pt x="344487" y="146050"/>
                </a:lnTo>
                <a:lnTo>
                  <a:pt x="460547" y="232325"/>
                </a:lnTo>
                <a:lnTo>
                  <a:pt x="497312" y="207728"/>
                </a:lnTo>
                <a:lnTo>
                  <a:pt x="542279" y="190056"/>
                </a:lnTo>
                <a:lnTo>
                  <a:pt x="538162" y="42862"/>
                </a:lnTo>
                <a:lnTo>
                  <a:pt x="638174" y="14287"/>
                </a:lnTo>
                <a:lnTo>
                  <a:pt x="711825" y="142152"/>
                </a:lnTo>
                <a:lnTo>
                  <a:pt x="759983" y="133603"/>
                </a:lnTo>
                <a:lnTo>
                  <a:pt x="796385" y="13451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7951720" y="1761332"/>
            <a:ext cx="1075865" cy="1075865"/>
          </a:xfrm>
          <a:custGeom>
            <a:avLst/>
            <a:gdLst>
              <a:gd name="connsiteX0" fmla="*/ 615950 w 1174750"/>
              <a:gd name="connsiteY0" fmla="*/ 0 h 1174750"/>
              <a:gd name="connsiteX1" fmla="*/ 690562 w 1174750"/>
              <a:gd name="connsiteY1" fmla="*/ 7938 h 1174750"/>
              <a:gd name="connsiteX2" fmla="*/ 704967 w 1174750"/>
              <a:gd name="connsiteY2" fmla="*/ 112884 h 1174750"/>
              <a:gd name="connsiteX3" fmla="*/ 742050 w 1174750"/>
              <a:gd name="connsiteY3" fmla="*/ 121270 h 1174750"/>
              <a:gd name="connsiteX4" fmla="*/ 769468 w 1174750"/>
              <a:gd name="connsiteY4" fmla="*/ 133166 h 1174750"/>
              <a:gd name="connsiteX5" fmla="*/ 841375 w 1174750"/>
              <a:gd name="connsiteY5" fmla="*/ 57150 h 1174750"/>
              <a:gd name="connsiteX6" fmla="*/ 908050 w 1174750"/>
              <a:gd name="connsiteY6" fmla="*/ 93663 h 1174750"/>
              <a:gd name="connsiteX7" fmla="*/ 881353 w 1174750"/>
              <a:gd name="connsiteY7" fmla="*/ 195319 h 1174750"/>
              <a:gd name="connsiteX8" fmla="*/ 896621 w 1174750"/>
              <a:gd name="connsiteY8" fmla="*/ 205513 h 1174750"/>
              <a:gd name="connsiteX9" fmla="*/ 927173 w 1174750"/>
              <a:gd name="connsiteY9" fmla="*/ 235070 h 1174750"/>
              <a:gd name="connsiteX10" fmla="*/ 1022350 w 1174750"/>
              <a:gd name="connsiteY10" fmla="*/ 192087 h 1174750"/>
              <a:gd name="connsiteX11" fmla="*/ 1069975 w 1174750"/>
              <a:gd name="connsiteY11" fmla="*/ 250824 h 1174750"/>
              <a:gd name="connsiteX12" fmla="*/ 1008057 w 1174750"/>
              <a:gd name="connsiteY12" fmla="*/ 334058 h 1174750"/>
              <a:gd name="connsiteX13" fmla="*/ 1012850 w 1174750"/>
              <a:gd name="connsiteY13" fmla="*/ 340787 h 1174750"/>
              <a:gd name="connsiteX14" fmla="*/ 1035896 w 1174750"/>
              <a:gd name="connsiteY14" fmla="*/ 395218 h 1174750"/>
              <a:gd name="connsiteX15" fmla="*/ 1144588 w 1174750"/>
              <a:gd name="connsiteY15" fmla="*/ 392112 h 1174750"/>
              <a:gd name="connsiteX16" fmla="*/ 1165225 w 1174750"/>
              <a:gd name="connsiteY16" fmla="*/ 463549 h 1174750"/>
              <a:gd name="connsiteX17" fmla="*/ 1072819 w 1174750"/>
              <a:gd name="connsiteY17" fmla="*/ 516353 h 1174750"/>
              <a:gd name="connsiteX18" fmla="*/ 1077438 w 1174750"/>
              <a:gd name="connsiteY18" fmla="*/ 540687 h 1174750"/>
              <a:gd name="connsiteX19" fmla="*/ 1076865 w 1174750"/>
              <a:gd name="connsiteY19" fmla="*/ 577826 h 1174750"/>
              <a:gd name="connsiteX20" fmla="*/ 1174750 w 1174750"/>
              <a:gd name="connsiteY20" fmla="*/ 615950 h 1174750"/>
              <a:gd name="connsiteX21" fmla="*/ 1166813 w 1174750"/>
              <a:gd name="connsiteY21" fmla="*/ 690562 h 1174750"/>
              <a:gd name="connsiteX22" fmla="*/ 1062601 w 1174750"/>
              <a:gd name="connsiteY22" fmla="*/ 705007 h 1174750"/>
              <a:gd name="connsiteX23" fmla="*/ 1049710 w 1174750"/>
              <a:gd name="connsiteY23" fmla="*/ 757392 h 1174750"/>
              <a:gd name="connsiteX24" fmla="*/ 1043913 w 1174750"/>
              <a:gd name="connsiteY24" fmla="*/ 770170 h 1174750"/>
              <a:gd name="connsiteX25" fmla="*/ 1119188 w 1174750"/>
              <a:gd name="connsiteY25" fmla="*/ 841375 h 1174750"/>
              <a:gd name="connsiteX26" fmla="*/ 1082676 w 1174750"/>
              <a:gd name="connsiteY26" fmla="*/ 908050 h 1174750"/>
              <a:gd name="connsiteX27" fmla="*/ 982045 w 1174750"/>
              <a:gd name="connsiteY27" fmla="*/ 881886 h 1174750"/>
              <a:gd name="connsiteX28" fmla="*/ 980809 w 1174750"/>
              <a:gd name="connsiteY28" fmla="*/ 883806 h 1174750"/>
              <a:gd name="connsiteX29" fmla="*/ 940450 w 1174750"/>
              <a:gd name="connsiteY29" fmla="*/ 926599 h 1174750"/>
              <a:gd name="connsiteX30" fmla="*/ 982662 w 1174750"/>
              <a:gd name="connsiteY30" fmla="*/ 1022349 h 1174750"/>
              <a:gd name="connsiteX31" fmla="*/ 925512 w 1174750"/>
              <a:gd name="connsiteY31" fmla="*/ 1069974 h 1174750"/>
              <a:gd name="connsiteX32" fmla="*/ 840644 w 1174750"/>
              <a:gd name="connsiteY32" fmla="*/ 1006841 h 1174750"/>
              <a:gd name="connsiteX33" fmla="*/ 814145 w 1174750"/>
              <a:gd name="connsiteY33" fmla="*/ 1024591 h 1174750"/>
              <a:gd name="connsiteX34" fmla="*/ 781185 w 1174750"/>
              <a:gd name="connsiteY34" fmla="*/ 1037594 h 1174750"/>
              <a:gd name="connsiteX35" fmla="*/ 784225 w 1174750"/>
              <a:gd name="connsiteY35" fmla="*/ 1143000 h 1174750"/>
              <a:gd name="connsiteX36" fmla="*/ 711200 w 1174750"/>
              <a:gd name="connsiteY36" fmla="*/ 1163637 h 1174750"/>
              <a:gd name="connsiteX37" fmla="*/ 658868 w 1174750"/>
              <a:gd name="connsiteY37" fmla="*/ 1073062 h 1174750"/>
              <a:gd name="connsiteX38" fmla="*/ 635880 w 1174750"/>
              <a:gd name="connsiteY38" fmla="*/ 1077436 h 1174750"/>
              <a:gd name="connsiteX39" fmla="*/ 597489 w 1174750"/>
              <a:gd name="connsiteY39" fmla="*/ 1076843 h 1174750"/>
              <a:gd name="connsiteX40" fmla="*/ 560387 w 1174750"/>
              <a:gd name="connsiteY40" fmla="*/ 1174750 h 1174750"/>
              <a:gd name="connsiteX41" fmla="*/ 485774 w 1174750"/>
              <a:gd name="connsiteY41" fmla="*/ 1166813 h 1174750"/>
              <a:gd name="connsiteX42" fmla="*/ 470244 w 1174750"/>
              <a:gd name="connsiteY42" fmla="*/ 1062239 h 1174750"/>
              <a:gd name="connsiteX43" fmla="*/ 419327 w 1174750"/>
              <a:gd name="connsiteY43" fmla="*/ 1049708 h 1174750"/>
              <a:gd name="connsiteX44" fmla="*/ 404822 w 1174750"/>
              <a:gd name="connsiteY44" fmla="*/ 1043134 h 1174750"/>
              <a:gd name="connsiteX45" fmla="*/ 333374 w 1174750"/>
              <a:gd name="connsiteY45" fmla="*/ 1117600 h 1174750"/>
              <a:gd name="connsiteX46" fmla="*/ 268287 w 1174750"/>
              <a:gd name="connsiteY46" fmla="*/ 1081088 h 1174750"/>
              <a:gd name="connsiteX47" fmla="*/ 294359 w 1174750"/>
              <a:gd name="connsiteY47" fmla="*/ 981814 h 1174750"/>
              <a:gd name="connsiteX48" fmla="*/ 292795 w 1174750"/>
              <a:gd name="connsiteY48" fmla="*/ 980808 h 1174750"/>
              <a:gd name="connsiteX49" fmla="*/ 249696 w 1174750"/>
              <a:gd name="connsiteY49" fmla="*/ 940224 h 1174750"/>
              <a:gd name="connsiteX50" fmla="*/ 152399 w 1174750"/>
              <a:gd name="connsiteY50" fmla="*/ 982662 h 1174750"/>
              <a:gd name="connsiteX51" fmla="*/ 106362 w 1174750"/>
              <a:gd name="connsiteY51" fmla="*/ 925512 h 1174750"/>
              <a:gd name="connsiteX52" fmla="*/ 169531 w 1174750"/>
              <a:gd name="connsiteY52" fmla="*/ 840597 h 1174750"/>
              <a:gd name="connsiteX53" fmla="*/ 151782 w 1174750"/>
              <a:gd name="connsiteY53" fmla="*/ 814144 h 1174750"/>
              <a:gd name="connsiteX54" fmla="*/ 138529 w 1174750"/>
              <a:gd name="connsiteY54" fmla="*/ 780584 h 1174750"/>
              <a:gd name="connsiteX55" fmla="*/ 31749 w 1174750"/>
              <a:gd name="connsiteY55" fmla="*/ 782637 h 1174750"/>
              <a:gd name="connsiteX56" fmla="*/ 11112 w 1174750"/>
              <a:gd name="connsiteY56" fmla="*/ 712787 h 1174750"/>
              <a:gd name="connsiteX57" fmla="*/ 103243 w 1174750"/>
              <a:gd name="connsiteY57" fmla="*/ 658532 h 1174750"/>
              <a:gd name="connsiteX58" fmla="*/ 98900 w 1174750"/>
              <a:gd name="connsiteY58" fmla="*/ 635651 h 1174750"/>
              <a:gd name="connsiteX59" fmla="*/ 99486 w 1174750"/>
              <a:gd name="connsiteY59" fmla="*/ 597694 h 1174750"/>
              <a:gd name="connsiteX60" fmla="*/ 0 w 1174750"/>
              <a:gd name="connsiteY60" fmla="*/ 560387 h 1174750"/>
              <a:gd name="connsiteX61" fmla="*/ 7937 w 1174750"/>
              <a:gd name="connsiteY61" fmla="*/ 485775 h 1174750"/>
              <a:gd name="connsiteX62" fmla="*/ 114022 w 1174750"/>
              <a:gd name="connsiteY62" fmla="*/ 470174 h 1174750"/>
              <a:gd name="connsiteX63" fmla="*/ 126629 w 1174750"/>
              <a:gd name="connsiteY63" fmla="*/ 418946 h 1174750"/>
              <a:gd name="connsiteX64" fmla="*/ 132605 w 1174750"/>
              <a:gd name="connsiteY64" fmla="*/ 405771 h 1174750"/>
              <a:gd name="connsiteX65" fmla="*/ 57150 w 1174750"/>
              <a:gd name="connsiteY65" fmla="*/ 333375 h 1174750"/>
              <a:gd name="connsiteX66" fmla="*/ 93662 w 1174750"/>
              <a:gd name="connsiteY66" fmla="*/ 268287 h 1174750"/>
              <a:gd name="connsiteX67" fmla="*/ 194147 w 1174750"/>
              <a:gd name="connsiteY67" fmla="*/ 294677 h 1174750"/>
              <a:gd name="connsiteX68" fmla="*/ 195530 w 1174750"/>
              <a:gd name="connsiteY68" fmla="*/ 292531 h 1174750"/>
              <a:gd name="connsiteX69" fmla="*/ 235678 w 1174750"/>
              <a:gd name="connsiteY69" fmla="*/ 249961 h 1174750"/>
              <a:gd name="connsiteX70" fmla="*/ 192087 w 1174750"/>
              <a:gd name="connsiteY70" fmla="*/ 152400 h 1174750"/>
              <a:gd name="connsiteX71" fmla="*/ 250824 w 1174750"/>
              <a:gd name="connsiteY71" fmla="*/ 106362 h 1174750"/>
              <a:gd name="connsiteX72" fmla="*/ 335694 w 1174750"/>
              <a:gd name="connsiteY72" fmla="*/ 169496 h 1174750"/>
              <a:gd name="connsiteX73" fmla="*/ 362193 w 1174750"/>
              <a:gd name="connsiteY73" fmla="*/ 151746 h 1174750"/>
              <a:gd name="connsiteX74" fmla="*/ 395198 w 1174750"/>
              <a:gd name="connsiteY74" fmla="*/ 138726 h 1174750"/>
              <a:gd name="connsiteX75" fmla="*/ 392112 w 1174750"/>
              <a:gd name="connsiteY75" fmla="*/ 31750 h 1174750"/>
              <a:gd name="connsiteX76" fmla="*/ 463549 w 1174750"/>
              <a:gd name="connsiteY76" fmla="*/ 11112 h 1174750"/>
              <a:gd name="connsiteX77" fmla="*/ 518238 w 1174750"/>
              <a:gd name="connsiteY77" fmla="*/ 103979 h 1174750"/>
              <a:gd name="connsiteX78" fmla="*/ 552910 w 1174750"/>
              <a:gd name="connsiteY78" fmla="*/ 97845 h 1174750"/>
              <a:gd name="connsiteX79" fmla="*/ 577990 w 1174750"/>
              <a:gd name="connsiteY79" fmla="*/ 98490 h 117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74750" h="1174750">
                <a:moveTo>
                  <a:pt x="615950" y="0"/>
                </a:moveTo>
                <a:lnTo>
                  <a:pt x="690562" y="7938"/>
                </a:lnTo>
                <a:lnTo>
                  <a:pt x="704967" y="112884"/>
                </a:lnTo>
                <a:lnTo>
                  <a:pt x="742050" y="121270"/>
                </a:lnTo>
                <a:lnTo>
                  <a:pt x="769468" y="133166"/>
                </a:lnTo>
                <a:lnTo>
                  <a:pt x="841375" y="57150"/>
                </a:lnTo>
                <a:lnTo>
                  <a:pt x="908050" y="93663"/>
                </a:lnTo>
                <a:lnTo>
                  <a:pt x="881353" y="195319"/>
                </a:lnTo>
                <a:lnTo>
                  <a:pt x="896621" y="205513"/>
                </a:lnTo>
                <a:lnTo>
                  <a:pt x="927173" y="235070"/>
                </a:lnTo>
                <a:lnTo>
                  <a:pt x="1022350" y="192087"/>
                </a:lnTo>
                <a:lnTo>
                  <a:pt x="1069975" y="250824"/>
                </a:lnTo>
                <a:lnTo>
                  <a:pt x="1008057" y="334058"/>
                </a:lnTo>
                <a:lnTo>
                  <a:pt x="1012850" y="340787"/>
                </a:lnTo>
                <a:lnTo>
                  <a:pt x="1035896" y="395218"/>
                </a:lnTo>
                <a:lnTo>
                  <a:pt x="1144588" y="392112"/>
                </a:lnTo>
                <a:lnTo>
                  <a:pt x="1165225" y="463549"/>
                </a:lnTo>
                <a:lnTo>
                  <a:pt x="1072819" y="516353"/>
                </a:lnTo>
                <a:lnTo>
                  <a:pt x="1077438" y="540687"/>
                </a:lnTo>
                <a:lnTo>
                  <a:pt x="1076865" y="577826"/>
                </a:lnTo>
                <a:lnTo>
                  <a:pt x="1174750" y="615950"/>
                </a:lnTo>
                <a:lnTo>
                  <a:pt x="1166813" y="690562"/>
                </a:lnTo>
                <a:lnTo>
                  <a:pt x="1062601" y="705007"/>
                </a:lnTo>
                <a:lnTo>
                  <a:pt x="1049710" y="757392"/>
                </a:lnTo>
                <a:lnTo>
                  <a:pt x="1043913" y="770170"/>
                </a:lnTo>
                <a:lnTo>
                  <a:pt x="1119188" y="841375"/>
                </a:lnTo>
                <a:lnTo>
                  <a:pt x="1082676" y="908050"/>
                </a:lnTo>
                <a:lnTo>
                  <a:pt x="982045" y="881886"/>
                </a:lnTo>
                <a:lnTo>
                  <a:pt x="980809" y="883806"/>
                </a:lnTo>
                <a:lnTo>
                  <a:pt x="940450" y="926599"/>
                </a:lnTo>
                <a:lnTo>
                  <a:pt x="982662" y="1022349"/>
                </a:lnTo>
                <a:lnTo>
                  <a:pt x="925512" y="1069974"/>
                </a:lnTo>
                <a:lnTo>
                  <a:pt x="840644" y="1006841"/>
                </a:lnTo>
                <a:lnTo>
                  <a:pt x="814145" y="1024591"/>
                </a:lnTo>
                <a:lnTo>
                  <a:pt x="781185" y="1037594"/>
                </a:lnTo>
                <a:lnTo>
                  <a:pt x="784225" y="1143000"/>
                </a:lnTo>
                <a:lnTo>
                  <a:pt x="711200" y="1163637"/>
                </a:lnTo>
                <a:lnTo>
                  <a:pt x="658868" y="1073062"/>
                </a:lnTo>
                <a:lnTo>
                  <a:pt x="635880" y="1077436"/>
                </a:lnTo>
                <a:lnTo>
                  <a:pt x="597489" y="1076843"/>
                </a:lnTo>
                <a:lnTo>
                  <a:pt x="560387" y="1174750"/>
                </a:lnTo>
                <a:lnTo>
                  <a:pt x="485774" y="1166813"/>
                </a:lnTo>
                <a:lnTo>
                  <a:pt x="470244" y="1062239"/>
                </a:lnTo>
                <a:lnTo>
                  <a:pt x="419327" y="1049708"/>
                </a:lnTo>
                <a:lnTo>
                  <a:pt x="404822" y="1043134"/>
                </a:lnTo>
                <a:lnTo>
                  <a:pt x="333374" y="1117600"/>
                </a:lnTo>
                <a:lnTo>
                  <a:pt x="268287" y="1081088"/>
                </a:lnTo>
                <a:lnTo>
                  <a:pt x="294359" y="981814"/>
                </a:lnTo>
                <a:lnTo>
                  <a:pt x="292795" y="980808"/>
                </a:lnTo>
                <a:lnTo>
                  <a:pt x="249696" y="940224"/>
                </a:lnTo>
                <a:lnTo>
                  <a:pt x="152399" y="982662"/>
                </a:lnTo>
                <a:lnTo>
                  <a:pt x="106362" y="925512"/>
                </a:lnTo>
                <a:lnTo>
                  <a:pt x="169531" y="840597"/>
                </a:lnTo>
                <a:lnTo>
                  <a:pt x="151782" y="814144"/>
                </a:lnTo>
                <a:lnTo>
                  <a:pt x="138529" y="780584"/>
                </a:lnTo>
                <a:lnTo>
                  <a:pt x="31749" y="782637"/>
                </a:lnTo>
                <a:lnTo>
                  <a:pt x="11112" y="712787"/>
                </a:lnTo>
                <a:lnTo>
                  <a:pt x="103243" y="658532"/>
                </a:lnTo>
                <a:lnTo>
                  <a:pt x="98900" y="635651"/>
                </a:lnTo>
                <a:lnTo>
                  <a:pt x="99486" y="597694"/>
                </a:lnTo>
                <a:lnTo>
                  <a:pt x="0" y="560387"/>
                </a:lnTo>
                <a:lnTo>
                  <a:pt x="7937" y="485775"/>
                </a:lnTo>
                <a:lnTo>
                  <a:pt x="114022" y="470174"/>
                </a:lnTo>
                <a:lnTo>
                  <a:pt x="126629" y="418946"/>
                </a:lnTo>
                <a:lnTo>
                  <a:pt x="132605" y="405771"/>
                </a:lnTo>
                <a:lnTo>
                  <a:pt x="57150" y="333375"/>
                </a:lnTo>
                <a:lnTo>
                  <a:pt x="93662" y="268287"/>
                </a:lnTo>
                <a:lnTo>
                  <a:pt x="194147" y="294677"/>
                </a:lnTo>
                <a:lnTo>
                  <a:pt x="195530" y="292531"/>
                </a:lnTo>
                <a:lnTo>
                  <a:pt x="235678" y="249961"/>
                </a:lnTo>
                <a:lnTo>
                  <a:pt x="192087" y="152400"/>
                </a:lnTo>
                <a:lnTo>
                  <a:pt x="250824" y="106362"/>
                </a:lnTo>
                <a:lnTo>
                  <a:pt x="335694" y="169496"/>
                </a:lnTo>
                <a:lnTo>
                  <a:pt x="362193" y="151746"/>
                </a:lnTo>
                <a:lnTo>
                  <a:pt x="395198" y="138726"/>
                </a:lnTo>
                <a:lnTo>
                  <a:pt x="392112" y="31750"/>
                </a:lnTo>
                <a:lnTo>
                  <a:pt x="463549" y="11112"/>
                </a:lnTo>
                <a:lnTo>
                  <a:pt x="518238" y="103979"/>
                </a:lnTo>
                <a:lnTo>
                  <a:pt x="552910" y="97845"/>
                </a:lnTo>
                <a:lnTo>
                  <a:pt x="577990" y="984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 bwMode="auto">
          <a:xfrm>
            <a:off x="8883651" y="2386497"/>
            <a:ext cx="594634" cy="594633"/>
          </a:xfrm>
          <a:custGeom>
            <a:avLst/>
            <a:gdLst>
              <a:gd name="connsiteX0" fmla="*/ 317500 w 649288"/>
              <a:gd name="connsiteY0" fmla="*/ 0 h 649287"/>
              <a:gd name="connsiteX1" fmla="*/ 393700 w 649288"/>
              <a:gd name="connsiteY1" fmla="*/ 7937 h 649287"/>
              <a:gd name="connsiteX2" fmla="*/ 412438 w 649288"/>
              <a:gd name="connsiteY2" fmla="*/ 93737 h 649287"/>
              <a:gd name="connsiteX3" fmla="*/ 433195 w 649288"/>
              <a:gd name="connsiteY3" fmla="*/ 101206 h 649287"/>
              <a:gd name="connsiteX4" fmla="*/ 466681 w 649288"/>
              <a:gd name="connsiteY4" fmla="*/ 121501 h 649287"/>
              <a:gd name="connsiteX5" fmla="*/ 547689 w 649288"/>
              <a:gd name="connsiteY5" fmla="*/ 88900 h 649287"/>
              <a:gd name="connsiteX6" fmla="*/ 596901 w 649288"/>
              <a:gd name="connsiteY6" fmla="*/ 147638 h 649287"/>
              <a:gd name="connsiteX7" fmla="*/ 550055 w 649288"/>
              <a:gd name="connsiteY7" fmla="*/ 220835 h 649287"/>
              <a:gd name="connsiteX8" fmla="*/ 559211 w 649288"/>
              <a:gd name="connsiteY8" fmla="*/ 239961 h 649287"/>
              <a:gd name="connsiteX9" fmla="*/ 569814 w 649288"/>
              <a:gd name="connsiteY9" fmla="*/ 280966 h 649287"/>
              <a:gd name="connsiteX10" fmla="*/ 649288 w 649288"/>
              <a:gd name="connsiteY10" fmla="*/ 314325 h 649287"/>
              <a:gd name="connsiteX11" fmla="*/ 642938 w 649288"/>
              <a:gd name="connsiteY11" fmla="*/ 392113 h 649287"/>
              <a:gd name="connsiteX12" fmla="*/ 556964 w 649288"/>
              <a:gd name="connsiteY12" fmla="*/ 410889 h 649287"/>
              <a:gd name="connsiteX13" fmla="*/ 549457 w 649288"/>
              <a:gd name="connsiteY13" fmla="*/ 431560 h 649287"/>
              <a:gd name="connsiteX14" fmla="*/ 527263 w 649288"/>
              <a:gd name="connsiteY14" fmla="*/ 467798 h 649287"/>
              <a:gd name="connsiteX15" fmla="*/ 560388 w 649288"/>
              <a:gd name="connsiteY15" fmla="*/ 547687 h 649287"/>
              <a:gd name="connsiteX16" fmla="*/ 500063 w 649288"/>
              <a:gd name="connsiteY16" fmla="*/ 598487 h 649287"/>
              <a:gd name="connsiteX17" fmla="*/ 424873 w 649288"/>
              <a:gd name="connsiteY17" fmla="*/ 549715 h 649287"/>
              <a:gd name="connsiteX18" fmla="*/ 410120 w 649288"/>
              <a:gd name="connsiteY18" fmla="*/ 556698 h 649287"/>
              <a:gd name="connsiteX19" fmla="*/ 368313 w 649288"/>
              <a:gd name="connsiteY19" fmla="*/ 567433 h 649287"/>
              <a:gd name="connsiteX20" fmla="*/ 333375 w 649288"/>
              <a:gd name="connsiteY20" fmla="*/ 649287 h 649287"/>
              <a:gd name="connsiteX21" fmla="*/ 255588 w 649288"/>
              <a:gd name="connsiteY21" fmla="*/ 642937 h 649287"/>
              <a:gd name="connsiteX22" fmla="*/ 237274 w 649288"/>
              <a:gd name="connsiteY22" fmla="*/ 554423 h 649287"/>
              <a:gd name="connsiteX23" fmla="*/ 217680 w 649288"/>
              <a:gd name="connsiteY23" fmla="*/ 547372 h 649287"/>
              <a:gd name="connsiteX24" fmla="*/ 184265 w 649288"/>
              <a:gd name="connsiteY24" fmla="*/ 527120 h 649287"/>
              <a:gd name="connsiteX25" fmla="*/ 101600 w 649288"/>
              <a:gd name="connsiteY25" fmla="*/ 560387 h 649287"/>
              <a:gd name="connsiteX26" fmla="*/ 52388 w 649288"/>
              <a:gd name="connsiteY26" fmla="*/ 501650 h 649287"/>
              <a:gd name="connsiteX27" fmla="*/ 100335 w 649288"/>
              <a:gd name="connsiteY27" fmla="*/ 426731 h 649287"/>
              <a:gd name="connsiteX28" fmla="*/ 91664 w 649288"/>
              <a:gd name="connsiteY28" fmla="*/ 408618 h 649287"/>
              <a:gd name="connsiteX29" fmla="*/ 81166 w 649288"/>
              <a:gd name="connsiteY29" fmla="*/ 368019 h 649287"/>
              <a:gd name="connsiteX30" fmla="*/ 0 w 649288"/>
              <a:gd name="connsiteY30" fmla="*/ 333375 h 649287"/>
              <a:gd name="connsiteX31" fmla="*/ 7937 w 649288"/>
              <a:gd name="connsiteY31" fmla="*/ 257175 h 649287"/>
              <a:gd name="connsiteX32" fmla="*/ 93624 w 649288"/>
              <a:gd name="connsiteY32" fmla="*/ 238462 h 649287"/>
              <a:gd name="connsiteX33" fmla="*/ 101418 w 649288"/>
              <a:gd name="connsiteY33" fmla="*/ 216983 h 649287"/>
              <a:gd name="connsiteX34" fmla="*/ 122826 w 649288"/>
              <a:gd name="connsiteY34" fmla="*/ 181954 h 649287"/>
              <a:gd name="connsiteX35" fmla="*/ 90488 w 649288"/>
              <a:gd name="connsiteY35" fmla="*/ 101599 h 649287"/>
              <a:gd name="connsiteX36" fmla="*/ 149225 w 649288"/>
              <a:gd name="connsiteY36" fmla="*/ 52387 h 649287"/>
              <a:gd name="connsiteX37" fmla="*/ 223287 w 649288"/>
              <a:gd name="connsiteY37" fmla="*/ 99786 h 649287"/>
              <a:gd name="connsiteX38" fmla="*/ 240755 w 649288"/>
              <a:gd name="connsiteY38" fmla="*/ 91494 h 649287"/>
              <a:gd name="connsiteX39" fmla="*/ 283081 w 649288"/>
              <a:gd name="connsiteY39" fmla="*/ 80640 h 649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649288" h="649287">
                <a:moveTo>
                  <a:pt x="317500" y="0"/>
                </a:moveTo>
                <a:lnTo>
                  <a:pt x="393700" y="7937"/>
                </a:lnTo>
                <a:lnTo>
                  <a:pt x="412438" y="93737"/>
                </a:lnTo>
                <a:lnTo>
                  <a:pt x="433195" y="101206"/>
                </a:lnTo>
                <a:lnTo>
                  <a:pt x="466681" y="121501"/>
                </a:lnTo>
                <a:lnTo>
                  <a:pt x="547689" y="88900"/>
                </a:lnTo>
                <a:lnTo>
                  <a:pt x="596901" y="147638"/>
                </a:lnTo>
                <a:lnTo>
                  <a:pt x="550055" y="220835"/>
                </a:lnTo>
                <a:lnTo>
                  <a:pt x="559211" y="239961"/>
                </a:lnTo>
                <a:lnTo>
                  <a:pt x="569814" y="280966"/>
                </a:lnTo>
                <a:lnTo>
                  <a:pt x="649288" y="314325"/>
                </a:lnTo>
                <a:lnTo>
                  <a:pt x="642938" y="392113"/>
                </a:lnTo>
                <a:lnTo>
                  <a:pt x="556964" y="410889"/>
                </a:lnTo>
                <a:lnTo>
                  <a:pt x="549457" y="431560"/>
                </a:lnTo>
                <a:lnTo>
                  <a:pt x="527263" y="467798"/>
                </a:lnTo>
                <a:lnTo>
                  <a:pt x="560388" y="547687"/>
                </a:lnTo>
                <a:lnTo>
                  <a:pt x="500063" y="598487"/>
                </a:lnTo>
                <a:lnTo>
                  <a:pt x="424873" y="549715"/>
                </a:lnTo>
                <a:lnTo>
                  <a:pt x="410120" y="556698"/>
                </a:lnTo>
                <a:lnTo>
                  <a:pt x="368313" y="567433"/>
                </a:lnTo>
                <a:lnTo>
                  <a:pt x="333375" y="649287"/>
                </a:lnTo>
                <a:lnTo>
                  <a:pt x="255588" y="642937"/>
                </a:lnTo>
                <a:lnTo>
                  <a:pt x="237274" y="554423"/>
                </a:lnTo>
                <a:lnTo>
                  <a:pt x="217680" y="547372"/>
                </a:lnTo>
                <a:lnTo>
                  <a:pt x="184265" y="527120"/>
                </a:lnTo>
                <a:lnTo>
                  <a:pt x="101600" y="560387"/>
                </a:lnTo>
                <a:lnTo>
                  <a:pt x="52388" y="501650"/>
                </a:lnTo>
                <a:lnTo>
                  <a:pt x="100335" y="426731"/>
                </a:lnTo>
                <a:lnTo>
                  <a:pt x="91664" y="408618"/>
                </a:lnTo>
                <a:lnTo>
                  <a:pt x="81166" y="368019"/>
                </a:lnTo>
                <a:lnTo>
                  <a:pt x="0" y="333375"/>
                </a:lnTo>
                <a:lnTo>
                  <a:pt x="7937" y="257175"/>
                </a:lnTo>
                <a:lnTo>
                  <a:pt x="93624" y="238462"/>
                </a:lnTo>
                <a:lnTo>
                  <a:pt x="101418" y="216983"/>
                </a:lnTo>
                <a:lnTo>
                  <a:pt x="122826" y="181954"/>
                </a:lnTo>
                <a:lnTo>
                  <a:pt x="90488" y="101599"/>
                </a:lnTo>
                <a:lnTo>
                  <a:pt x="149225" y="52387"/>
                </a:lnTo>
                <a:lnTo>
                  <a:pt x="223287" y="99786"/>
                </a:lnTo>
                <a:lnTo>
                  <a:pt x="240755" y="91494"/>
                </a:lnTo>
                <a:lnTo>
                  <a:pt x="283081" y="8064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7919736" y="2879357"/>
            <a:ext cx="1705392" cy="1703938"/>
          </a:xfrm>
          <a:custGeom>
            <a:avLst/>
            <a:gdLst>
              <a:gd name="connsiteX0" fmla="*/ 925512 w 1862137"/>
              <a:gd name="connsiteY0" fmla="*/ 0 h 1860550"/>
              <a:gd name="connsiteX1" fmla="*/ 978984 w 1862137"/>
              <a:gd name="connsiteY1" fmla="*/ 157330 h 1860550"/>
              <a:gd name="connsiteX2" fmla="*/ 1037671 w 1862137"/>
              <a:gd name="connsiteY2" fmla="*/ 159757 h 1860550"/>
              <a:gd name="connsiteX3" fmla="*/ 1083692 w 1862137"/>
              <a:gd name="connsiteY3" fmla="*/ 170718 h 1860550"/>
              <a:gd name="connsiteX4" fmla="*/ 1176338 w 1862137"/>
              <a:gd name="connsiteY4" fmla="*/ 31750 h 1860550"/>
              <a:gd name="connsiteX5" fmla="*/ 1289050 w 1862137"/>
              <a:gd name="connsiteY5" fmla="*/ 69850 h 1860550"/>
              <a:gd name="connsiteX6" fmla="*/ 1275692 w 1862137"/>
              <a:gd name="connsiteY6" fmla="*/ 236320 h 1860550"/>
              <a:gd name="connsiteX7" fmla="*/ 1319008 w 1862137"/>
              <a:gd name="connsiteY7" fmla="*/ 255918 h 1860550"/>
              <a:gd name="connsiteX8" fmla="*/ 1358662 w 1862137"/>
              <a:gd name="connsiteY8" fmla="*/ 284075 h 1860550"/>
              <a:gd name="connsiteX9" fmla="*/ 1495425 w 1862137"/>
              <a:gd name="connsiteY9" fmla="*/ 190500 h 1860550"/>
              <a:gd name="connsiteX10" fmla="*/ 1585912 w 1862137"/>
              <a:gd name="connsiteY10" fmla="*/ 268288 h 1860550"/>
              <a:gd name="connsiteX11" fmla="*/ 1511895 w 1862137"/>
              <a:gd name="connsiteY11" fmla="*/ 417350 h 1860550"/>
              <a:gd name="connsiteX12" fmla="*/ 1546743 w 1862137"/>
              <a:gd name="connsiteY12" fmla="*/ 454238 h 1860550"/>
              <a:gd name="connsiteX13" fmla="*/ 1576521 w 1862137"/>
              <a:gd name="connsiteY13" fmla="*/ 502126 h 1860550"/>
              <a:gd name="connsiteX14" fmla="*/ 1741488 w 1862137"/>
              <a:gd name="connsiteY14" fmla="*/ 468313 h 1860550"/>
              <a:gd name="connsiteX15" fmla="*/ 1793875 w 1862137"/>
              <a:gd name="connsiteY15" fmla="*/ 573088 h 1860550"/>
              <a:gd name="connsiteX16" fmla="*/ 1667696 w 1862137"/>
              <a:gd name="connsiteY16" fmla="*/ 681097 h 1860550"/>
              <a:gd name="connsiteX17" fmla="*/ 1684884 w 1862137"/>
              <a:gd name="connsiteY17" fmla="*/ 735702 h 1860550"/>
              <a:gd name="connsiteX18" fmla="*/ 1693262 w 1862137"/>
              <a:gd name="connsiteY18" fmla="*/ 776085 h 1860550"/>
              <a:gd name="connsiteX19" fmla="*/ 1854200 w 1862137"/>
              <a:gd name="connsiteY19" fmla="*/ 806450 h 1860550"/>
              <a:gd name="connsiteX20" fmla="*/ 1862137 w 1862137"/>
              <a:gd name="connsiteY20" fmla="*/ 925513 h 1860550"/>
              <a:gd name="connsiteX21" fmla="*/ 1704727 w 1862137"/>
              <a:gd name="connsiteY21" fmla="*/ 977642 h 1860550"/>
              <a:gd name="connsiteX22" fmla="*/ 1702277 w 1862137"/>
              <a:gd name="connsiteY22" fmla="*/ 1036783 h 1860550"/>
              <a:gd name="connsiteX23" fmla="*/ 1691105 w 1862137"/>
              <a:gd name="connsiteY23" fmla="*/ 1083603 h 1860550"/>
              <a:gd name="connsiteX24" fmla="*/ 1830387 w 1862137"/>
              <a:gd name="connsiteY24" fmla="*/ 1174750 h 1860550"/>
              <a:gd name="connsiteX25" fmla="*/ 1792287 w 1862137"/>
              <a:gd name="connsiteY25" fmla="*/ 1285875 h 1860550"/>
              <a:gd name="connsiteX26" fmla="*/ 1625658 w 1862137"/>
              <a:gd name="connsiteY26" fmla="*/ 1274561 h 1860550"/>
              <a:gd name="connsiteX27" fmla="*/ 1606030 w 1862137"/>
              <a:gd name="connsiteY27" fmla="*/ 1317868 h 1860550"/>
              <a:gd name="connsiteX28" fmla="*/ 1577382 w 1862137"/>
              <a:gd name="connsiteY28" fmla="*/ 1358141 h 1860550"/>
              <a:gd name="connsiteX29" fmla="*/ 1671637 w 1862137"/>
              <a:gd name="connsiteY29" fmla="*/ 1495425 h 1860550"/>
              <a:gd name="connsiteX30" fmla="*/ 1593850 w 1862137"/>
              <a:gd name="connsiteY30" fmla="*/ 1584325 h 1860550"/>
              <a:gd name="connsiteX31" fmla="*/ 1444760 w 1862137"/>
              <a:gd name="connsiteY31" fmla="*/ 1510294 h 1860550"/>
              <a:gd name="connsiteX32" fmla="*/ 1407533 w 1862137"/>
              <a:gd name="connsiteY32" fmla="*/ 1545400 h 1860550"/>
              <a:gd name="connsiteX33" fmla="*/ 1359818 w 1862137"/>
              <a:gd name="connsiteY33" fmla="*/ 1575017 h 1860550"/>
              <a:gd name="connsiteX34" fmla="*/ 1393825 w 1862137"/>
              <a:gd name="connsiteY34" fmla="*/ 1739900 h 1860550"/>
              <a:gd name="connsiteX35" fmla="*/ 1289050 w 1862137"/>
              <a:gd name="connsiteY35" fmla="*/ 1792287 h 1860550"/>
              <a:gd name="connsiteX36" fmla="*/ 1181011 w 1862137"/>
              <a:gd name="connsiteY36" fmla="*/ 1666074 h 1860550"/>
              <a:gd name="connsiteX37" fmla="*/ 1125816 w 1862137"/>
              <a:gd name="connsiteY37" fmla="*/ 1683417 h 1860550"/>
              <a:gd name="connsiteX38" fmla="*/ 1086058 w 1862137"/>
              <a:gd name="connsiteY38" fmla="*/ 1691651 h 1860550"/>
              <a:gd name="connsiteX39" fmla="*/ 1055688 w 1862137"/>
              <a:gd name="connsiteY39" fmla="*/ 1852613 h 1860550"/>
              <a:gd name="connsiteX40" fmla="*/ 936625 w 1862137"/>
              <a:gd name="connsiteY40" fmla="*/ 1860550 h 1860550"/>
              <a:gd name="connsiteX41" fmla="*/ 883154 w 1862137"/>
              <a:gd name="connsiteY41" fmla="*/ 1703221 h 1860550"/>
              <a:gd name="connsiteX42" fmla="*/ 824467 w 1862137"/>
              <a:gd name="connsiteY42" fmla="*/ 1700794 h 1860550"/>
              <a:gd name="connsiteX43" fmla="*/ 777857 w 1862137"/>
              <a:gd name="connsiteY43" fmla="*/ 1689693 h 1860550"/>
              <a:gd name="connsiteX44" fmla="*/ 685800 w 1862137"/>
              <a:gd name="connsiteY44" fmla="*/ 1828800 h 1860550"/>
              <a:gd name="connsiteX45" fmla="*/ 574675 w 1862137"/>
              <a:gd name="connsiteY45" fmla="*/ 1789113 h 1860550"/>
              <a:gd name="connsiteX46" fmla="*/ 586948 w 1862137"/>
              <a:gd name="connsiteY46" fmla="*/ 1624458 h 1860550"/>
              <a:gd name="connsiteX47" fmla="*/ 543130 w 1862137"/>
              <a:gd name="connsiteY47" fmla="*/ 1604634 h 1860550"/>
              <a:gd name="connsiteX48" fmla="*/ 502741 w 1862137"/>
              <a:gd name="connsiteY48" fmla="*/ 1575955 h 1860550"/>
              <a:gd name="connsiteX49" fmla="*/ 366712 w 1862137"/>
              <a:gd name="connsiteY49" fmla="*/ 1670050 h 1860550"/>
              <a:gd name="connsiteX50" fmla="*/ 276225 w 1862137"/>
              <a:gd name="connsiteY50" fmla="*/ 1592263 h 1860550"/>
              <a:gd name="connsiteX51" fmla="*/ 350241 w 1862137"/>
              <a:gd name="connsiteY51" fmla="*/ 1443201 h 1860550"/>
              <a:gd name="connsiteX52" fmla="*/ 315394 w 1862137"/>
              <a:gd name="connsiteY52" fmla="*/ 1406314 h 1860550"/>
              <a:gd name="connsiteX53" fmla="*/ 285679 w 1862137"/>
              <a:gd name="connsiteY53" fmla="*/ 1358527 h 1860550"/>
              <a:gd name="connsiteX54" fmla="*/ 122237 w 1862137"/>
              <a:gd name="connsiteY54" fmla="*/ 1392237 h 1860550"/>
              <a:gd name="connsiteX55" fmla="*/ 68262 w 1862137"/>
              <a:gd name="connsiteY55" fmla="*/ 1285875 h 1860550"/>
              <a:gd name="connsiteX56" fmla="*/ 194297 w 1862137"/>
              <a:gd name="connsiteY56" fmla="*/ 1178997 h 1860550"/>
              <a:gd name="connsiteX57" fmla="*/ 177253 w 1862137"/>
              <a:gd name="connsiteY57" fmla="*/ 1124849 h 1860550"/>
              <a:gd name="connsiteX58" fmla="*/ 168617 w 1862137"/>
              <a:gd name="connsiteY58" fmla="*/ 1083223 h 1860550"/>
              <a:gd name="connsiteX59" fmla="*/ 7937 w 1862137"/>
              <a:gd name="connsiteY59" fmla="*/ 1054100 h 1860550"/>
              <a:gd name="connsiteX60" fmla="*/ 0 w 1862137"/>
              <a:gd name="connsiteY60" fmla="*/ 935037 h 1860550"/>
              <a:gd name="connsiteX61" fmla="*/ 157410 w 1862137"/>
              <a:gd name="connsiteY61" fmla="*/ 882908 h 1860550"/>
              <a:gd name="connsiteX62" fmla="*/ 159860 w 1862137"/>
              <a:gd name="connsiteY62" fmla="*/ 823769 h 1860550"/>
              <a:gd name="connsiteX63" fmla="*/ 171108 w 1862137"/>
              <a:gd name="connsiteY63" fmla="*/ 776628 h 1860550"/>
              <a:gd name="connsiteX64" fmla="*/ 33337 w 1862137"/>
              <a:gd name="connsiteY64" fmla="*/ 685801 h 1860550"/>
              <a:gd name="connsiteX65" fmla="*/ 71437 w 1862137"/>
              <a:gd name="connsiteY65" fmla="*/ 573088 h 1860550"/>
              <a:gd name="connsiteX66" fmla="*/ 236742 w 1862137"/>
              <a:gd name="connsiteY66" fmla="*/ 585409 h 1860550"/>
              <a:gd name="connsiteX67" fmla="*/ 256107 w 1862137"/>
              <a:gd name="connsiteY67" fmla="*/ 542684 h 1860550"/>
              <a:gd name="connsiteX68" fmla="*/ 284755 w 1862137"/>
              <a:gd name="connsiteY68" fmla="*/ 502410 h 1860550"/>
              <a:gd name="connsiteX69" fmla="*/ 190500 w 1862137"/>
              <a:gd name="connsiteY69" fmla="*/ 365125 h 1860550"/>
              <a:gd name="connsiteX70" fmla="*/ 268287 w 1862137"/>
              <a:gd name="connsiteY70" fmla="*/ 276225 h 1860550"/>
              <a:gd name="connsiteX71" fmla="*/ 417378 w 1862137"/>
              <a:gd name="connsiteY71" fmla="*/ 350256 h 1860550"/>
              <a:gd name="connsiteX72" fmla="*/ 454604 w 1862137"/>
              <a:gd name="connsiteY72" fmla="*/ 315152 h 1860550"/>
              <a:gd name="connsiteX73" fmla="*/ 502320 w 1862137"/>
              <a:gd name="connsiteY73" fmla="*/ 285534 h 1860550"/>
              <a:gd name="connsiteX74" fmla="*/ 468312 w 1862137"/>
              <a:gd name="connsiteY74" fmla="*/ 120651 h 1860550"/>
              <a:gd name="connsiteX75" fmla="*/ 574675 w 1862137"/>
              <a:gd name="connsiteY75" fmla="*/ 68263 h 1860550"/>
              <a:gd name="connsiteX76" fmla="*/ 682378 w 1862137"/>
              <a:gd name="connsiteY76" fmla="*/ 194084 h 1860550"/>
              <a:gd name="connsiteX77" fmla="*/ 736321 w 1862137"/>
              <a:gd name="connsiteY77" fmla="*/ 177134 h 1860550"/>
              <a:gd name="connsiteX78" fmla="*/ 777732 w 1862137"/>
              <a:gd name="connsiteY78" fmla="*/ 168558 h 1860550"/>
              <a:gd name="connsiteX79" fmla="*/ 808037 w 1862137"/>
              <a:gd name="connsiteY79" fmla="*/ 7937 h 186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862137" h="1860550">
                <a:moveTo>
                  <a:pt x="925512" y="0"/>
                </a:moveTo>
                <a:lnTo>
                  <a:pt x="978984" y="157330"/>
                </a:lnTo>
                <a:lnTo>
                  <a:pt x="1037671" y="159757"/>
                </a:lnTo>
                <a:lnTo>
                  <a:pt x="1083692" y="170718"/>
                </a:lnTo>
                <a:lnTo>
                  <a:pt x="1176338" y="31750"/>
                </a:lnTo>
                <a:lnTo>
                  <a:pt x="1289050" y="69850"/>
                </a:lnTo>
                <a:lnTo>
                  <a:pt x="1275692" y="236320"/>
                </a:lnTo>
                <a:lnTo>
                  <a:pt x="1319008" y="255918"/>
                </a:lnTo>
                <a:lnTo>
                  <a:pt x="1358662" y="284075"/>
                </a:lnTo>
                <a:lnTo>
                  <a:pt x="1495425" y="190500"/>
                </a:lnTo>
                <a:lnTo>
                  <a:pt x="1585912" y="268288"/>
                </a:lnTo>
                <a:lnTo>
                  <a:pt x="1511895" y="417350"/>
                </a:lnTo>
                <a:lnTo>
                  <a:pt x="1546743" y="454238"/>
                </a:lnTo>
                <a:lnTo>
                  <a:pt x="1576521" y="502126"/>
                </a:lnTo>
                <a:lnTo>
                  <a:pt x="1741488" y="468313"/>
                </a:lnTo>
                <a:lnTo>
                  <a:pt x="1793875" y="573088"/>
                </a:lnTo>
                <a:lnTo>
                  <a:pt x="1667696" y="681097"/>
                </a:lnTo>
                <a:lnTo>
                  <a:pt x="1684884" y="735702"/>
                </a:lnTo>
                <a:lnTo>
                  <a:pt x="1693262" y="776085"/>
                </a:lnTo>
                <a:lnTo>
                  <a:pt x="1854200" y="806450"/>
                </a:lnTo>
                <a:lnTo>
                  <a:pt x="1862137" y="925513"/>
                </a:lnTo>
                <a:lnTo>
                  <a:pt x="1704727" y="977642"/>
                </a:lnTo>
                <a:lnTo>
                  <a:pt x="1702277" y="1036783"/>
                </a:lnTo>
                <a:lnTo>
                  <a:pt x="1691105" y="1083603"/>
                </a:lnTo>
                <a:lnTo>
                  <a:pt x="1830387" y="1174750"/>
                </a:lnTo>
                <a:lnTo>
                  <a:pt x="1792287" y="1285875"/>
                </a:lnTo>
                <a:lnTo>
                  <a:pt x="1625658" y="1274561"/>
                </a:lnTo>
                <a:lnTo>
                  <a:pt x="1606030" y="1317868"/>
                </a:lnTo>
                <a:lnTo>
                  <a:pt x="1577382" y="1358141"/>
                </a:lnTo>
                <a:lnTo>
                  <a:pt x="1671637" y="1495425"/>
                </a:lnTo>
                <a:lnTo>
                  <a:pt x="1593850" y="1584325"/>
                </a:lnTo>
                <a:lnTo>
                  <a:pt x="1444760" y="1510294"/>
                </a:lnTo>
                <a:lnTo>
                  <a:pt x="1407533" y="1545400"/>
                </a:lnTo>
                <a:lnTo>
                  <a:pt x="1359818" y="1575017"/>
                </a:lnTo>
                <a:lnTo>
                  <a:pt x="1393825" y="1739900"/>
                </a:lnTo>
                <a:lnTo>
                  <a:pt x="1289050" y="1792287"/>
                </a:lnTo>
                <a:lnTo>
                  <a:pt x="1181011" y="1666074"/>
                </a:lnTo>
                <a:lnTo>
                  <a:pt x="1125816" y="1683417"/>
                </a:lnTo>
                <a:lnTo>
                  <a:pt x="1086058" y="1691651"/>
                </a:lnTo>
                <a:lnTo>
                  <a:pt x="1055688" y="1852613"/>
                </a:lnTo>
                <a:lnTo>
                  <a:pt x="936625" y="1860550"/>
                </a:lnTo>
                <a:lnTo>
                  <a:pt x="883154" y="1703221"/>
                </a:lnTo>
                <a:lnTo>
                  <a:pt x="824467" y="1700794"/>
                </a:lnTo>
                <a:lnTo>
                  <a:pt x="777857" y="1689693"/>
                </a:lnTo>
                <a:lnTo>
                  <a:pt x="685800" y="1828800"/>
                </a:lnTo>
                <a:lnTo>
                  <a:pt x="574675" y="1789113"/>
                </a:lnTo>
                <a:lnTo>
                  <a:pt x="586948" y="1624458"/>
                </a:lnTo>
                <a:lnTo>
                  <a:pt x="543130" y="1604634"/>
                </a:lnTo>
                <a:lnTo>
                  <a:pt x="502741" y="1575955"/>
                </a:lnTo>
                <a:lnTo>
                  <a:pt x="366712" y="1670050"/>
                </a:lnTo>
                <a:lnTo>
                  <a:pt x="276225" y="1592263"/>
                </a:lnTo>
                <a:lnTo>
                  <a:pt x="350241" y="1443201"/>
                </a:lnTo>
                <a:lnTo>
                  <a:pt x="315394" y="1406314"/>
                </a:lnTo>
                <a:lnTo>
                  <a:pt x="285679" y="1358527"/>
                </a:lnTo>
                <a:lnTo>
                  <a:pt x="122237" y="1392237"/>
                </a:lnTo>
                <a:lnTo>
                  <a:pt x="68262" y="1285875"/>
                </a:lnTo>
                <a:lnTo>
                  <a:pt x="194297" y="1178997"/>
                </a:lnTo>
                <a:lnTo>
                  <a:pt x="177253" y="1124849"/>
                </a:lnTo>
                <a:lnTo>
                  <a:pt x="168617" y="1083223"/>
                </a:lnTo>
                <a:lnTo>
                  <a:pt x="7937" y="1054100"/>
                </a:lnTo>
                <a:lnTo>
                  <a:pt x="0" y="935037"/>
                </a:lnTo>
                <a:lnTo>
                  <a:pt x="157410" y="882908"/>
                </a:lnTo>
                <a:lnTo>
                  <a:pt x="159860" y="823769"/>
                </a:lnTo>
                <a:lnTo>
                  <a:pt x="171108" y="776628"/>
                </a:lnTo>
                <a:lnTo>
                  <a:pt x="33337" y="685801"/>
                </a:lnTo>
                <a:lnTo>
                  <a:pt x="71437" y="573088"/>
                </a:lnTo>
                <a:lnTo>
                  <a:pt x="236742" y="585409"/>
                </a:lnTo>
                <a:lnTo>
                  <a:pt x="256107" y="542684"/>
                </a:lnTo>
                <a:lnTo>
                  <a:pt x="284755" y="502410"/>
                </a:lnTo>
                <a:lnTo>
                  <a:pt x="190500" y="365125"/>
                </a:lnTo>
                <a:lnTo>
                  <a:pt x="268287" y="276225"/>
                </a:lnTo>
                <a:lnTo>
                  <a:pt x="417378" y="350256"/>
                </a:lnTo>
                <a:lnTo>
                  <a:pt x="454604" y="315152"/>
                </a:lnTo>
                <a:lnTo>
                  <a:pt x="502320" y="285534"/>
                </a:lnTo>
                <a:lnTo>
                  <a:pt x="468312" y="120651"/>
                </a:lnTo>
                <a:lnTo>
                  <a:pt x="574675" y="68263"/>
                </a:lnTo>
                <a:lnTo>
                  <a:pt x="682378" y="194084"/>
                </a:lnTo>
                <a:lnTo>
                  <a:pt x="736321" y="177134"/>
                </a:lnTo>
                <a:lnTo>
                  <a:pt x="777732" y="168558"/>
                </a:lnTo>
                <a:lnTo>
                  <a:pt x="808037" y="793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83743" tIns="41872" rIns="83743" bIns="41872" numCol="1" anchor="t" anchorCtr="0" compatLnSpc="1">
            <a:noAutofit/>
          </a:bodyPr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484762" y="3846183"/>
            <a:ext cx="1199445" cy="2384349"/>
            <a:chOff x="3987801" y="4254500"/>
            <a:chExt cx="1309688" cy="2603499"/>
          </a:xfrm>
          <a:solidFill>
            <a:schemeClr val="accent1"/>
          </a:solidFill>
        </p:grpSpPr>
        <p:sp>
          <p:nvSpPr>
            <p:cNvPr id="11" name="Oval 6"/>
            <p:cNvSpPr>
              <a:spLocks noChangeArrowheads="1"/>
            </p:cNvSpPr>
            <p:nvPr/>
          </p:nvSpPr>
          <p:spPr bwMode="auto">
            <a:xfrm>
              <a:off x="4241801" y="4419599"/>
              <a:ext cx="469900" cy="471487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3987801" y="4348162"/>
              <a:ext cx="1309688" cy="2509837"/>
            </a:xfrm>
            <a:custGeom>
              <a:avLst/>
              <a:gdLst>
                <a:gd name="T0" fmla="*/ 835 w 1488"/>
                <a:gd name="T1" fmla="*/ 717 h 2854"/>
                <a:gd name="T2" fmla="*/ 851 w 1488"/>
                <a:gd name="T3" fmla="*/ 708 h 2854"/>
                <a:gd name="T4" fmla="*/ 1249 w 1488"/>
                <a:gd name="T5" fmla="*/ 68 h 2854"/>
                <a:gd name="T6" fmla="*/ 1417 w 1488"/>
                <a:gd name="T7" fmla="*/ 36 h 2854"/>
                <a:gd name="T8" fmla="*/ 1451 w 1488"/>
                <a:gd name="T9" fmla="*/ 199 h 2854"/>
                <a:gd name="T10" fmla="*/ 890 w 1488"/>
                <a:gd name="T11" fmla="*/ 1074 h 2854"/>
                <a:gd name="T12" fmla="*/ 887 w 1488"/>
                <a:gd name="T13" fmla="*/ 1085 h 2854"/>
                <a:gd name="T14" fmla="*/ 887 w 1488"/>
                <a:gd name="T15" fmla="*/ 1839 h 2854"/>
                <a:gd name="T16" fmla="*/ 887 w 1488"/>
                <a:gd name="T17" fmla="*/ 1906 h 2854"/>
                <a:gd name="T18" fmla="*/ 887 w 1488"/>
                <a:gd name="T19" fmla="*/ 2723 h 2854"/>
                <a:gd name="T20" fmla="*/ 751 w 1488"/>
                <a:gd name="T21" fmla="*/ 2854 h 2854"/>
                <a:gd name="T22" fmla="*/ 749 w 1488"/>
                <a:gd name="T23" fmla="*/ 2854 h 2854"/>
                <a:gd name="T24" fmla="*/ 614 w 1488"/>
                <a:gd name="T25" fmla="*/ 2723 h 2854"/>
                <a:gd name="T26" fmla="*/ 614 w 1488"/>
                <a:gd name="T27" fmla="*/ 1925 h 2854"/>
                <a:gd name="T28" fmla="*/ 595 w 1488"/>
                <a:gd name="T29" fmla="*/ 1906 h 2854"/>
                <a:gd name="T30" fmla="*/ 576 w 1488"/>
                <a:gd name="T31" fmla="*/ 1906 h 2854"/>
                <a:gd name="T32" fmla="*/ 557 w 1488"/>
                <a:gd name="T33" fmla="*/ 1925 h 2854"/>
                <a:gd name="T34" fmla="*/ 557 w 1488"/>
                <a:gd name="T35" fmla="*/ 2723 h 2854"/>
                <a:gd name="T36" fmla="*/ 421 w 1488"/>
                <a:gd name="T37" fmla="*/ 2854 h 2854"/>
                <a:gd name="T38" fmla="*/ 419 w 1488"/>
                <a:gd name="T39" fmla="*/ 2854 h 2854"/>
                <a:gd name="T40" fmla="*/ 283 w 1488"/>
                <a:gd name="T41" fmla="*/ 2723 h 2854"/>
                <a:gd name="T42" fmla="*/ 283 w 1488"/>
                <a:gd name="T43" fmla="*/ 1906 h 2854"/>
                <a:gd name="T44" fmla="*/ 283 w 1488"/>
                <a:gd name="T45" fmla="*/ 1839 h 2854"/>
                <a:gd name="T46" fmla="*/ 283 w 1488"/>
                <a:gd name="T47" fmla="*/ 1103 h 2854"/>
                <a:gd name="T48" fmla="*/ 263 w 1488"/>
                <a:gd name="T49" fmla="*/ 1085 h 2854"/>
                <a:gd name="T50" fmla="*/ 263 w 1488"/>
                <a:gd name="T51" fmla="*/ 1085 h 2854"/>
                <a:gd name="T52" fmla="*/ 246 w 1488"/>
                <a:gd name="T53" fmla="*/ 1103 h 2854"/>
                <a:gd name="T54" fmla="*/ 246 w 1488"/>
                <a:gd name="T55" fmla="*/ 1712 h 2854"/>
                <a:gd name="T56" fmla="*/ 123 w 1488"/>
                <a:gd name="T57" fmla="*/ 1830 h 2854"/>
                <a:gd name="T58" fmla="*/ 0 w 1488"/>
                <a:gd name="T59" fmla="*/ 1712 h 2854"/>
                <a:gd name="T60" fmla="*/ 0 w 1488"/>
                <a:gd name="T61" fmla="*/ 1170 h 2854"/>
                <a:gd name="T62" fmla="*/ 0 w 1488"/>
                <a:gd name="T63" fmla="*/ 1024 h 2854"/>
                <a:gd name="T64" fmla="*/ 0 w 1488"/>
                <a:gd name="T65" fmla="*/ 736 h 2854"/>
                <a:gd name="T66" fmla="*/ 19 w 1488"/>
                <a:gd name="T67" fmla="*/ 717 h 2854"/>
                <a:gd name="T68" fmla="*/ 835 w 1488"/>
                <a:gd name="T69" fmla="*/ 717 h 2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88" h="2854">
                  <a:moveTo>
                    <a:pt x="835" y="717"/>
                  </a:moveTo>
                  <a:cubicBezTo>
                    <a:pt x="841" y="717"/>
                    <a:pt x="847" y="714"/>
                    <a:pt x="851" y="708"/>
                  </a:cubicBezTo>
                  <a:cubicBezTo>
                    <a:pt x="1249" y="68"/>
                    <a:pt x="1249" y="68"/>
                    <a:pt x="1249" y="68"/>
                  </a:cubicBezTo>
                  <a:cubicBezTo>
                    <a:pt x="1286" y="14"/>
                    <a:pt x="1361" y="0"/>
                    <a:pt x="1417" y="36"/>
                  </a:cubicBezTo>
                  <a:cubicBezTo>
                    <a:pt x="1473" y="72"/>
                    <a:pt x="1488" y="145"/>
                    <a:pt x="1451" y="199"/>
                  </a:cubicBezTo>
                  <a:cubicBezTo>
                    <a:pt x="890" y="1074"/>
                    <a:pt x="890" y="1074"/>
                    <a:pt x="890" y="1074"/>
                  </a:cubicBezTo>
                  <a:cubicBezTo>
                    <a:pt x="888" y="1077"/>
                    <a:pt x="887" y="1081"/>
                    <a:pt x="887" y="1085"/>
                  </a:cubicBezTo>
                  <a:cubicBezTo>
                    <a:pt x="887" y="1839"/>
                    <a:pt x="887" y="1839"/>
                    <a:pt x="887" y="1839"/>
                  </a:cubicBezTo>
                  <a:cubicBezTo>
                    <a:pt x="887" y="1906"/>
                    <a:pt x="887" y="1906"/>
                    <a:pt x="887" y="1906"/>
                  </a:cubicBezTo>
                  <a:cubicBezTo>
                    <a:pt x="887" y="2723"/>
                    <a:pt x="887" y="2723"/>
                    <a:pt x="887" y="2723"/>
                  </a:cubicBezTo>
                  <a:cubicBezTo>
                    <a:pt x="887" y="2795"/>
                    <a:pt x="826" y="2854"/>
                    <a:pt x="751" y="2854"/>
                  </a:cubicBezTo>
                  <a:cubicBezTo>
                    <a:pt x="749" y="2854"/>
                    <a:pt x="749" y="2854"/>
                    <a:pt x="749" y="2854"/>
                  </a:cubicBezTo>
                  <a:cubicBezTo>
                    <a:pt x="675" y="2854"/>
                    <a:pt x="614" y="2795"/>
                    <a:pt x="614" y="2723"/>
                  </a:cubicBezTo>
                  <a:cubicBezTo>
                    <a:pt x="614" y="1925"/>
                    <a:pt x="614" y="1925"/>
                    <a:pt x="614" y="1925"/>
                  </a:cubicBezTo>
                  <a:cubicBezTo>
                    <a:pt x="614" y="1914"/>
                    <a:pt x="605" y="1906"/>
                    <a:pt x="595" y="1906"/>
                  </a:cubicBezTo>
                  <a:cubicBezTo>
                    <a:pt x="576" y="1906"/>
                    <a:pt x="576" y="1906"/>
                    <a:pt x="576" y="1906"/>
                  </a:cubicBezTo>
                  <a:cubicBezTo>
                    <a:pt x="565" y="1906"/>
                    <a:pt x="557" y="1914"/>
                    <a:pt x="557" y="1925"/>
                  </a:cubicBezTo>
                  <a:cubicBezTo>
                    <a:pt x="557" y="2723"/>
                    <a:pt x="557" y="2723"/>
                    <a:pt x="557" y="2723"/>
                  </a:cubicBezTo>
                  <a:cubicBezTo>
                    <a:pt x="557" y="2795"/>
                    <a:pt x="495" y="2854"/>
                    <a:pt x="421" y="2854"/>
                  </a:cubicBezTo>
                  <a:cubicBezTo>
                    <a:pt x="419" y="2854"/>
                    <a:pt x="419" y="2854"/>
                    <a:pt x="419" y="2854"/>
                  </a:cubicBezTo>
                  <a:cubicBezTo>
                    <a:pt x="344" y="2854"/>
                    <a:pt x="283" y="2795"/>
                    <a:pt x="283" y="2723"/>
                  </a:cubicBezTo>
                  <a:cubicBezTo>
                    <a:pt x="283" y="1906"/>
                    <a:pt x="283" y="1906"/>
                    <a:pt x="283" y="1906"/>
                  </a:cubicBezTo>
                  <a:cubicBezTo>
                    <a:pt x="283" y="1839"/>
                    <a:pt x="283" y="1839"/>
                    <a:pt x="283" y="1839"/>
                  </a:cubicBezTo>
                  <a:cubicBezTo>
                    <a:pt x="283" y="1103"/>
                    <a:pt x="283" y="1103"/>
                    <a:pt x="283" y="1103"/>
                  </a:cubicBezTo>
                  <a:cubicBezTo>
                    <a:pt x="283" y="1092"/>
                    <a:pt x="274" y="1084"/>
                    <a:pt x="263" y="1085"/>
                  </a:cubicBezTo>
                  <a:cubicBezTo>
                    <a:pt x="263" y="1085"/>
                    <a:pt x="263" y="1085"/>
                    <a:pt x="263" y="1085"/>
                  </a:cubicBezTo>
                  <a:cubicBezTo>
                    <a:pt x="253" y="1086"/>
                    <a:pt x="246" y="1094"/>
                    <a:pt x="246" y="1103"/>
                  </a:cubicBezTo>
                  <a:cubicBezTo>
                    <a:pt x="246" y="1712"/>
                    <a:pt x="246" y="1712"/>
                    <a:pt x="246" y="1712"/>
                  </a:cubicBezTo>
                  <a:cubicBezTo>
                    <a:pt x="246" y="1778"/>
                    <a:pt x="190" y="1830"/>
                    <a:pt x="123" y="1830"/>
                  </a:cubicBezTo>
                  <a:cubicBezTo>
                    <a:pt x="56" y="1830"/>
                    <a:pt x="0" y="1778"/>
                    <a:pt x="0" y="1712"/>
                  </a:cubicBezTo>
                  <a:cubicBezTo>
                    <a:pt x="0" y="1170"/>
                    <a:pt x="0" y="1170"/>
                    <a:pt x="0" y="1170"/>
                  </a:cubicBezTo>
                  <a:cubicBezTo>
                    <a:pt x="0" y="1024"/>
                    <a:pt x="0" y="1024"/>
                    <a:pt x="0" y="1024"/>
                  </a:cubicBezTo>
                  <a:cubicBezTo>
                    <a:pt x="0" y="736"/>
                    <a:pt x="0" y="736"/>
                    <a:pt x="0" y="736"/>
                  </a:cubicBezTo>
                  <a:cubicBezTo>
                    <a:pt x="0" y="726"/>
                    <a:pt x="9" y="717"/>
                    <a:pt x="19" y="717"/>
                  </a:cubicBezTo>
                  <a:lnTo>
                    <a:pt x="835" y="7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4176714" y="4281487"/>
              <a:ext cx="625475" cy="330200"/>
            </a:xfrm>
            <a:custGeom>
              <a:avLst/>
              <a:gdLst>
                <a:gd name="T0" fmla="*/ 51 w 711"/>
                <a:gd name="T1" fmla="*/ 375 h 375"/>
                <a:gd name="T2" fmla="*/ 0 w 711"/>
                <a:gd name="T3" fmla="*/ 323 h 375"/>
                <a:gd name="T4" fmla="*/ 21 w 711"/>
                <a:gd name="T5" fmla="*/ 281 h 375"/>
                <a:gd name="T6" fmla="*/ 334 w 711"/>
                <a:gd name="T7" fmla="*/ 0 h 375"/>
                <a:gd name="T8" fmla="*/ 646 w 711"/>
                <a:gd name="T9" fmla="*/ 271 h 375"/>
                <a:gd name="T10" fmla="*/ 660 w 711"/>
                <a:gd name="T11" fmla="*/ 271 h 375"/>
                <a:gd name="T12" fmla="*/ 711 w 711"/>
                <a:gd name="T13" fmla="*/ 323 h 375"/>
                <a:gd name="T14" fmla="*/ 660 w 711"/>
                <a:gd name="T15" fmla="*/ 375 h 375"/>
                <a:gd name="T16" fmla="*/ 51 w 711"/>
                <a:gd name="T17" fmla="*/ 375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1" h="375">
                  <a:moveTo>
                    <a:pt x="51" y="375"/>
                  </a:moveTo>
                  <a:cubicBezTo>
                    <a:pt x="23" y="375"/>
                    <a:pt x="0" y="351"/>
                    <a:pt x="0" y="323"/>
                  </a:cubicBezTo>
                  <a:cubicBezTo>
                    <a:pt x="0" y="306"/>
                    <a:pt x="8" y="291"/>
                    <a:pt x="21" y="281"/>
                  </a:cubicBezTo>
                  <a:cubicBezTo>
                    <a:pt x="41" y="120"/>
                    <a:pt x="172" y="0"/>
                    <a:pt x="334" y="0"/>
                  </a:cubicBezTo>
                  <a:cubicBezTo>
                    <a:pt x="492" y="0"/>
                    <a:pt x="622" y="115"/>
                    <a:pt x="646" y="271"/>
                  </a:cubicBezTo>
                  <a:cubicBezTo>
                    <a:pt x="660" y="271"/>
                    <a:pt x="660" y="271"/>
                    <a:pt x="660" y="271"/>
                  </a:cubicBezTo>
                  <a:cubicBezTo>
                    <a:pt x="688" y="271"/>
                    <a:pt x="711" y="295"/>
                    <a:pt x="711" y="323"/>
                  </a:cubicBezTo>
                  <a:cubicBezTo>
                    <a:pt x="711" y="351"/>
                    <a:pt x="688" y="375"/>
                    <a:pt x="660" y="375"/>
                  </a:cubicBezTo>
                  <a:lnTo>
                    <a:pt x="51" y="37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9"/>
            <p:cNvSpPr>
              <a:spLocks noEditPoints="1"/>
            </p:cNvSpPr>
            <p:nvPr/>
          </p:nvSpPr>
          <p:spPr bwMode="auto">
            <a:xfrm>
              <a:off x="4149726" y="4254500"/>
              <a:ext cx="679450" cy="381000"/>
            </a:xfrm>
            <a:custGeom>
              <a:avLst/>
              <a:gdLst>
                <a:gd name="T0" fmla="*/ 364 w 771"/>
                <a:gd name="T1" fmla="*/ 60 h 433"/>
                <a:gd name="T2" fmla="*/ 649 w 771"/>
                <a:gd name="T3" fmla="*/ 333 h 433"/>
                <a:gd name="T4" fmla="*/ 690 w 771"/>
                <a:gd name="T5" fmla="*/ 333 h 433"/>
                <a:gd name="T6" fmla="*/ 711 w 771"/>
                <a:gd name="T7" fmla="*/ 353 h 433"/>
                <a:gd name="T8" fmla="*/ 690 w 771"/>
                <a:gd name="T9" fmla="*/ 373 h 433"/>
                <a:gd name="T10" fmla="*/ 81 w 771"/>
                <a:gd name="T11" fmla="*/ 373 h 433"/>
                <a:gd name="T12" fmla="*/ 60 w 771"/>
                <a:gd name="T13" fmla="*/ 352 h 433"/>
                <a:gd name="T14" fmla="*/ 79 w 771"/>
                <a:gd name="T15" fmla="*/ 331 h 433"/>
                <a:gd name="T16" fmla="*/ 364 w 771"/>
                <a:gd name="T17" fmla="*/ 60 h 433"/>
                <a:gd name="T18" fmla="*/ 364 w 771"/>
                <a:gd name="T19" fmla="*/ 0 h 433"/>
                <a:gd name="T20" fmla="*/ 128 w 771"/>
                <a:gd name="T21" fmla="*/ 94 h 433"/>
                <a:gd name="T22" fmla="*/ 23 w 771"/>
                <a:gd name="T23" fmla="*/ 296 h 433"/>
                <a:gd name="T24" fmla="*/ 0 w 771"/>
                <a:gd name="T25" fmla="*/ 352 h 433"/>
                <a:gd name="T26" fmla="*/ 81 w 771"/>
                <a:gd name="T27" fmla="*/ 433 h 433"/>
                <a:gd name="T28" fmla="*/ 690 w 771"/>
                <a:gd name="T29" fmla="*/ 433 h 433"/>
                <a:gd name="T30" fmla="*/ 771 w 771"/>
                <a:gd name="T31" fmla="*/ 353 h 433"/>
                <a:gd name="T32" fmla="*/ 701 w 771"/>
                <a:gd name="T33" fmla="*/ 273 h 433"/>
                <a:gd name="T34" fmla="*/ 600 w 771"/>
                <a:gd name="T35" fmla="*/ 93 h 433"/>
                <a:gd name="T36" fmla="*/ 364 w 771"/>
                <a:gd name="T37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71" h="433">
                  <a:moveTo>
                    <a:pt x="364" y="60"/>
                  </a:moveTo>
                  <a:cubicBezTo>
                    <a:pt x="514" y="60"/>
                    <a:pt x="638" y="173"/>
                    <a:pt x="649" y="333"/>
                  </a:cubicBezTo>
                  <a:cubicBezTo>
                    <a:pt x="690" y="333"/>
                    <a:pt x="690" y="333"/>
                    <a:pt x="690" y="333"/>
                  </a:cubicBezTo>
                  <a:cubicBezTo>
                    <a:pt x="702" y="333"/>
                    <a:pt x="711" y="342"/>
                    <a:pt x="711" y="353"/>
                  </a:cubicBezTo>
                  <a:cubicBezTo>
                    <a:pt x="711" y="364"/>
                    <a:pt x="702" y="373"/>
                    <a:pt x="690" y="373"/>
                  </a:cubicBezTo>
                  <a:cubicBezTo>
                    <a:pt x="81" y="373"/>
                    <a:pt x="81" y="373"/>
                    <a:pt x="81" y="373"/>
                  </a:cubicBezTo>
                  <a:cubicBezTo>
                    <a:pt x="70" y="373"/>
                    <a:pt x="60" y="363"/>
                    <a:pt x="60" y="352"/>
                  </a:cubicBezTo>
                  <a:cubicBezTo>
                    <a:pt x="60" y="341"/>
                    <a:pt x="69" y="332"/>
                    <a:pt x="79" y="331"/>
                  </a:cubicBezTo>
                  <a:cubicBezTo>
                    <a:pt x="90" y="176"/>
                    <a:pt x="213" y="60"/>
                    <a:pt x="364" y="60"/>
                  </a:cubicBezTo>
                  <a:moveTo>
                    <a:pt x="364" y="0"/>
                  </a:moveTo>
                  <a:cubicBezTo>
                    <a:pt x="275" y="0"/>
                    <a:pt x="192" y="33"/>
                    <a:pt x="128" y="94"/>
                  </a:cubicBezTo>
                  <a:cubicBezTo>
                    <a:pt x="71" y="147"/>
                    <a:pt x="35" y="218"/>
                    <a:pt x="23" y="296"/>
                  </a:cubicBezTo>
                  <a:cubicBezTo>
                    <a:pt x="9" y="311"/>
                    <a:pt x="0" y="331"/>
                    <a:pt x="0" y="352"/>
                  </a:cubicBezTo>
                  <a:cubicBezTo>
                    <a:pt x="0" y="397"/>
                    <a:pt x="37" y="433"/>
                    <a:pt x="81" y="433"/>
                  </a:cubicBezTo>
                  <a:cubicBezTo>
                    <a:pt x="690" y="433"/>
                    <a:pt x="690" y="433"/>
                    <a:pt x="690" y="433"/>
                  </a:cubicBezTo>
                  <a:cubicBezTo>
                    <a:pt x="735" y="433"/>
                    <a:pt x="771" y="397"/>
                    <a:pt x="771" y="353"/>
                  </a:cubicBezTo>
                  <a:cubicBezTo>
                    <a:pt x="771" y="312"/>
                    <a:pt x="740" y="278"/>
                    <a:pt x="701" y="273"/>
                  </a:cubicBezTo>
                  <a:cubicBezTo>
                    <a:pt x="685" y="203"/>
                    <a:pt x="651" y="141"/>
                    <a:pt x="600" y="93"/>
                  </a:cubicBezTo>
                  <a:cubicBezTo>
                    <a:pt x="536" y="33"/>
                    <a:pt x="453" y="0"/>
                    <a:pt x="3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Freeform 12"/>
          <p:cNvSpPr/>
          <p:nvPr/>
        </p:nvSpPr>
        <p:spPr bwMode="auto">
          <a:xfrm>
            <a:off x="8146540" y="3106163"/>
            <a:ext cx="1251784" cy="1250330"/>
          </a:xfrm>
          <a:custGeom>
            <a:avLst/>
            <a:gdLst>
              <a:gd name="T0" fmla="*/ 165 w 1552"/>
              <a:gd name="T1" fmla="*/ 1075 h 1552"/>
              <a:gd name="T2" fmla="*/ 1076 w 1552"/>
              <a:gd name="T3" fmla="*/ 1387 h 1552"/>
              <a:gd name="T4" fmla="*/ 1387 w 1552"/>
              <a:gd name="T5" fmla="*/ 477 h 1552"/>
              <a:gd name="T6" fmla="*/ 477 w 1552"/>
              <a:gd name="T7" fmla="*/ 165 h 1552"/>
              <a:gd name="T8" fmla="*/ 165 w 1552"/>
              <a:gd name="T9" fmla="*/ 1075 h 1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52" h="1552">
                <a:moveTo>
                  <a:pt x="165" y="1075"/>
                </a:moveTo>
                <a:cubicBezTo>
                  <a:pt x="331" y="1413"/>
                  <a:pt x="738" y="1552"/>
                  <a:pt x="1076" y="1387"/>
                </a:cubicBezTo>
                <a:cubicBezTo>
                  <a:pt x="1413" y="1221"/>
                  <a:pt x="1552" y="814"/>
                  <a:pt x="1387" y="477"/>
                </a:cubicBezTo>
                <a:cubicBezTo>
                  <a:pt x="1222" y="139"/>
                  <a:pt x="814" y="0"/>
                  <a:pt x="477" y="165"/>
                </a:cubicBezTo>
                <a:cubicBezTo>
                  <a:pt x="139" y="331"/>
                  <a:pt x="0" y="738"/>
                  <a:pt x="165" y="10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30"/>
          <p:cNvSpPr/>
          <p:nvPr/>
        </p:nvSpPr>
        <p:spPr bwMode="auto">
          <a:xfrm>
            <a:off x="6929649" y="2460645"/>
            <a:ext cx="1061326" cy="1059872"/>
          </a:xfrm>
          <a:custGeom>
            <a:avLst/>
            <a:gdLst>
              <a:gd name="T0" fmla="*/ 88 w 1317"/>
              <a:gd name="T1" fmla="*/ 819 h 1317"/>
              <a:gd name="T2" fmla="*/ 819 w 1317"/>
              <a:gd name="T3" fmla="*/ 1228 h 1317"/>
              <a:gd name="T4" fmla="*/ 1228 w 1317"/>
              <a:gd name="T5" fmla="*/ 498 h 1317"/>
              <a:gd name="T6" fmla="*/ 497 w 1317"/>
              <a:gd name="T7" fmla="*/ 89 h 1317"/>
              <a:gd name="T8" fmla="*/ 88 w 1317"/>
              <a:gd name="T9" fmla="*/ 819 h 1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17" h="1317">
                <a:moveTo>
                  <a:pt x="88" y="819"/>
                </a:moveTo>
                <a:cubicBezTo>
                  <a:pt x="177" y="1134"/>
                  <a:pt x="504" y="1317"/>
                  <a:pt x="819" y="1228"/>
                </a:cubicBezTo>
                <a:cubicBezTo>
                  <a:pt x="1134" y="1139"/>
                  <a:pt x="1317" y="812"/>
                  <a:pt x="1228" y="498"/>
                </a:cubicBezTo>
                <a:cubicBezTo>
                  <a:pt x="1139" y="183"/>
                  <a:pt x="812" y="0"/>
                  <a:pt x="497" y="89"/>
                </a:cubicBezTo>
                <a:cubicBezTo>
                  <a:pt x="183" y="177"/>
                  <a:pt x="0" y="505"/>
                  <a:pt x="88" y="8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48"/>
          <p:cNvSpPr/>
          <p:nvPr/>
        </p:nvSpPr>
        <p:spPr bwMode="auto">
          <a:xfrm>
            <a:off x="8134909" y="1944519"/>
            <a:ext cx="710944" cy="710943"/>
          </a:xfrm>
          <a:custGeom>
            <a:avLst/>
            <a:gdLst>
              <a:gd name="T0" fmla="*/ 60 w 883"/>
              <a:gd name="T1" fmla="*/ 549 h 883"/>
              <a:gd name="T2" fmla="*/ 550 w 883"/>
              <a:gd name="T3" fmla="*/ 824 h 883"/>
              <a:gd name="T4" fmla="*/ 824 w 883"/>
              <a:gd name="T5" fmla="*/ 334 h 883"/>
              <a:gd name="T6" fmla="*/ 334 w 883"/>
              <a:gd name="T7" fmla="*/ 60 h 883"/>
              <a:gd name="T8" fmla="*/ 60 w 883"/>
              <a:gd name="T9" fmla="*/ 549 h 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83" h="883">
                <a:moveTo>
                  <a:pt x="60" y="549"/>
                </a:moveTo>
                <a:cubicBezTo>
                  <a:pt x="119" y="760"/>
                  <a:pt x="339" y="883"/>
                  <a:pt x="550" y="824"/>
                </a:cubicBezTo>
                <a:cubicBezTo>
                  <a:pt x="761" y="764"/>
                  <a:pt x="883" y="545"/>
                  <a:pt x="824" y="334"/>
                </a:cubicBezTo>
                <a:cubicBezTo>
                  <a:pt x="764" y="123"/>
                  <a:pt x="545" y="0"/>
                  <a:pt x="334" y="60"/>
                </a:cubicBezTo>
                <a:cubicBezTo>
                  <a:pt x="123" y="119"/>
                  <a:pt x="0" y="338"/>
                  <a:pt x="60" y="5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Freeform 66"/>
          <p:cNvSpPr/>
          <p:nvPr/>
        </p:nvSpPr>
        <p:spPr bwMode="auto">
          <a:xfrm>
            <a:off x="7895019" y="4538226"/>
            <a:ext cx="524849" cy="524848"/>
          </a:xfrm>
          <a:custGeom>
            <a:avLst/>
            <a:gdLst>
              <a:gd name="T0" fmla="*/ 13 w 650"/>
              <a:gd name="T1" fmla="*/ 351 h 651"/>
              <a:gd name="T2" fmla="*/ 350 w 650"/>
              <a:gd name="T3" fmla="*/ 637 h 651"/>
              <a:gd name="T4" fmla="*/ 636 w 650"/>
              <a:gd name="T5" fmla="*/ 300 h 651"/>
              <a:gd name="T6" fmla="*/ 300 w 650"/>
              <a:gd name="T7" fmla="*/ 14 h 651"/>
              <a:gd name="T8" fmla="*/ 13 w 650"/>
              <a:gd name="T9" fmla="*/ 351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0" h="651">
                <a:moveTo>
                  <a:pt x="13" y="351"/>
                </a:moveTo>
                <a:cubicBezTo>
                  <a:pt x="27" y="522"/>
                  <a:pt x="178" y="651"/>
                  <a:pt x="350" y="637"/>
                </a:cubicBezTo>
                <a:cubicBezTo>
                  <a:pt x="522" y="623"/>
                  <a:pt x="650" y="472"/>
                  <a:pt x="636" y="300"/>
                </a:cubicBezTo>
                <a:cubicBezTo>
                  <a:pt x="622" y="128"/>
                  <a:pt x="471" y="0"/>
                  <a:pt x="300" y="14"/>
                </a:cubicBezTo>
                <a:cubicBezTo>
                  <a:pt x="128" y="28"/>
                  <a:pt x="0" y="179"/>
                  <a:pt x="13" y="35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Freeform 76"/>
          <p:cNvSpPr>
            <a:spLocks noEditPoints="1"/>
          </p:cNvSpPr>
          <p:nvPr/>
        </p:nvSpPr>
        <p:spPr bwMode="auto">
          <a:xfrm>
            <a:off x="8459122" y="5222999"/>
            <a:ext cx="238435" cy="222442"/>
          </a:xfrm>
          <a:custGeom>
            <a:avLst/>
            <a:gdLst>
              <a:gd name="T0" fmla="*/ 153 w 296"/>
              <a:gd name="T1" fmla="*/ 276 h 276"/>
              <a:gd name="T2" fmla="*/ 153 w 296"/>
              <a:gd name="T3" fmla="*/ 276 h 276"/>
              <a:gd name="T4" fmla="*/ 119 w 296"/>
              <a:gd name="T5" fmla="*/ 273 h 276"/>
              <a:gd name="T6" fmla="*/ 18 w 296"/>
              <a:gd name="T7" fmla="*/ 105 h 276"/>
              <a:gd name="T8" fmla="*/ 153 w 296"/>
              <a:gd name="T9" fmla="*/ 0 h 276"/>
              <a:gd name="T10" fmla="*/ 187 w 296"/>
              <a:gd name="T11" fmla="*/ 4 h 276"/>
              <a:gd name="T12" fmla="*/ 272 w 296"/>
              <a:gd name="T13" fmla="*/ 68 h 276"/>
              <a:gd name="T14" fmla="*/ 287 w 296"/>
              <a:gd name="T15" fmla="*/ 172 h 276"/>
              <a:gd name="T16" fmla="*/ 153 w 296"/>
              <a:gd name="T17" fmla="*/ 276 h 276"/>
              <a:gd name="T18" fmla="*/ 153 w 296"/>
              <a:gd name="T19" fmla="*/ 44 h 276"/>
              <a:gd name="T20" fmla="*/ 61 w 296"/>
              <a:gd name="T21" fmla="*/ 116 h 276"/>
              <a:gd name="T22" fmla="*/ 130 w 296"/>
              <a:gd name="T23" fmla="*/ 230 h 276"/>
              <a:gd name="T24" fmla="*/ 153 w 296"/>
              <a:gd name="T25" fmla="*/ 232 h 276"/>
              <a:gd name="T26" fmla="*/ 153 w 296"/>
              <a:gd name="T27" fmla="*/ 232 h 276"/>
              <a:gd name="T28" fmla="*/ 245 w 296"/>
              <a:gd name="T29" fmla="*/ 161 h 276"/>
              <a:gd name="T30" fmla="*/ 234 w 296"/>
              <a:gd name="T31" fmla="*/ 90 h 276"/>
              <a:gd name="T32" fmla="*/ 176 w 296"/>
              <a:gd name="T33" fmla="*/ 47 h 276"/>
              <a:gd name="T34" fmla="*/ 153 w 296"/>
              <a:gd name="T35" fmla="*/ 44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96" h="276">
                <a:moveTo>
                  <a:pt x="153" y="276"/>
                </a:moveTo>
                <a:cubicBezTo>
                  <a:pt x="153" y="276"/>
                  <a:pt x="153" y="276"/>
                  <a:pt x="153" y="276"/>
                </a:cubicBezTo>
                <a:cubicBezTo>
                  <a:pt x="142" y="276"/>
                  <a:pt x="130" y="275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3" y="0"/>
                </a:cubicBezTo>
                <a:cubicBezTo>
                  <a:pt x="164" y="0"/>
                  <a:pt x="176" y="2"/>
                  <a:pt x="187" y="4"/>
                </a:cubicBezTo>
                <a:cubicBezTo>
                  <a:pt x="223" y="13"/>
                  <a:pt x="253" y="36"/>
                  <a:pt x="272" y="68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7" y="276"/>
                  <a:pt x="153" y="276"/>
                </a:cubicBezTo>
                <a:close/>
                <a:moveTo>
                  <a:pt x="153" y="44"/>
                </a:moveTo>
                <a:cubicBezTo>
                  <a:pt x="109" y="44"/>
                  <a:pt x="72" y="74"/>
                  <a:pt x="61" y="116"/>
                </a:cubicBezTo>
                <a:cubicBezTo>
                  <a:pt x="49" y="166"/>
                  <a:pt x="79" y="217"/>
                  <a:pt x="130" y="230"/>
                </a:cubicBezTo>
                <a:cubicBezTo>
                  <a:pt x="138" y="232"/>
                  <a:pt x="145" y="232"/>
                  <a:pt x="153" y="232"/>
                </a:cubicBezTo>
                <a:cubicBezTo>
                  <a:pt x="153" y="232"/>
                  <a:pt x="153" y="232"/>
                  <a:pt x="153" y="232"/>
                </a:cubicBezTo>
                <a:cubicBezTo>
                  <a:pt x="196" y="232"/>
                  <a:pt x="234" y="203"/>
                  <a:pt x="245" y="161"/>
                </a:cubicBezTo>
                <a:cubicBezTo>
                  <a:pt x="251" y="137"/>
                  <a:pt x="247" y="112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1" y="44"/>
                  <a:pt x="153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Freeform 86"/>
          <p:cNvSpPr>
            <a:spLocks noEditPoints="1"/>
          </p:cNvSpPr>
          <p:nvPr/>
        </p:nvSpPr>
        <p:spPr bwMode="auto">
          <a:xfrm>
            <a:off x="9058115" y="2572592"/>
            <a:ext cx="238435" cy="222442"/>
          </a:xfrm>
          <a:custGeom>
            <a:avLst/>
            <a:gdLst>
              <a:gd name="T0" fmla="*/ 153 w 296"/>
              <a:gd name="T1" fmla="*/ 277 h 277"/>
              <a:gd name="T2" fmla="*/ 153 w 296"/>
              <a:gd name="T3" fmla="*/ 277 h 277"/>
              <a:gd name="T4" fmla="*/ 119 w 296"/>
              <a:gd name="T5" fmla="*/ 273 h 277"/>
              <a:gd name="T6" fmla="*/ 18 w 296"/>
              <a:gd name="T7" fmla="*/ 105 h 277"/>
              <a:gd name="T8" fmla="*/ 152 w 296"/>
              <a:gd name="T9" fmla="*/ 0 h 277"/>
              <a:gd name="T10" fmla="*/ 186 w 296"/>
              <a:gd name="T11" fmla="*/ 4 h 277"/>
              <a:gd name="T12" fmla="*/ 271 w 296"/>
              <a:gd name="T13" fmla="*/ 67 h 277"/>
              <a:gd name="T14" fmla="*/ 287 w 296"/>
              <a:gd name="T15" fmla="*/ 172 h 277"/>
              <a:gd name="T16" fmla="*/ 153 w 296"/>
              <a:gd name="T17" fmla="*/ 277 h 277"/>
              <a:gd name="T18" fmla="*/ 152 w 296"/>
              <a:gd name="T19" fmla="*/ 44 h 277"/>
              <a:gd name="T20" fmla="*/ 61 w 296"/>
              <a:gd name="T21" fmla="*/ 115 h 277"/>
              <a:gd name="T22" fmla="*/ 130 w 296"/>
              <a:gd name="T23" fmla="*/ 230 h 277"/>
              <a:gd name="T24" fmla="*/ 153 w 296"/>
              <a:gd name="T25" fmla="*/ 233 h 277"/>
              <a:gd name="T26" fmla="*/ 244 w 296"/>
              <a:gd name="T27" fmla="*/ 161 h 277"/>
              <a:gd name="T28" fmla="*/ 234 w 296"/>
              <a:gd name="T29" fmla="*/ 90 h 277"/>
              <a:gd name="T30" fmla="*/ 176 w 296"/>
              <a:gd name="T31" fmla="*/ 47 h 277"/>
              <a:gd name="T32" fmla="*/ 152 w 296"/>
              <a:gd name="T33" fmla="*/ 44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6" h="277">
                <a:moveTo>
                  <a:pt x="153" y="277"/>
                </a:moveTo>
                <a:cubicBezTo>
                  <a:pt x="153" y="277"/>
                  <a:pt x="153" y="277"/>
                  <a:pt x="153" y="277"/>
                </a:cubicBezTo>
                <a:cubicBezTo>
                  <a:pt x="141" y="277"/>
                  <a:pt x="130" y="276"/>
                  <a:pt x="119" y="273"/>
                </a:cubicBezTo>
                <a:cubicBezTo>
                  <a:pt x="45" y="254"/>
                  <a:pt x="0" y="179"/>
                  <a:pt x="18" y="105"/>
                </a:cubicBezTo>
                <a:cubicBezTo>
                  <a:pt x="34" y="43"/>
                  <a:pt x="89" y="0"/>
                  <a:pt x="152" y="0"/>
                </a:cubicBezTo>
                <a:cubicBezTo>
                  <a:pt x="164" y="0"/>
                  <a:pt x="175" y="1"/>
                  <a:pt x="186" y="4"/>
                </a:cubicBezTo>
                <a:cubicBezTo>
                  <a:pt x="222" y="13"/>
                  <a:pt x="252" y="35"/>
                  <a:pt x="271" y="67"/>
                </a:cubicBezTo>
                <a:cubicBezTo>
                  <a:pt x="291" y="99"/>
                  <a:pt x="296" y="136"/>
                  <a:pt x="287" y="172"/>
                </a:cubicBezTo>
                <a:cubicBezTo>
                  <a:pt x="272" y="234"/>
                  <a:pt x="216" y="277"/>
                  <a:pt x="153" y="277"/>
                </a:cubicBezTo>
                <a:close/>
                <a:moveTo>
                  <a:pt x="152" y="44"/>
                </a:moveTo>
                <a:cubicBezTo>
                  <a:pt x="109" y="44"/>
                  <a:pt x="71" y="73"/>
                  <a:pt x="61" y="115"/>
                </a:cubicBezTo>
                <a:cubicBezTo>
                  <a:pt x="48" y="166"/>
                  <a:pt x="79" y="217"/>
                  <a:pt x="130" y="230"/>
                </a:cubicBezTo>
                <a:cubicBezTo>
                  <a:pt x="137" y="232"/>
                  <a:pt x="145" y="233"/>
                  <a:pt x="153" y="233"/>
                </a:cubicBezTo>
                <a:cubicBezTo>
                  <a:pt x="196" y="233"/>
                  <a:pt x="234" y="204"/>
                  <a:pt x="244" y="161"/>
                </a:cubicBezTo>
                <a:cubicBezTo>
                  <a:pt x="250" y="137"/>
                  <a:pt x="247" y="111"/>
                  <a:pt x="234" y="90"/>
                </a:cubicBezTo>
                <a:cubicBezTo>
                  <a:pt x="221" y="68"/>
                  <a:pt x="200" y="53"/>
                  <a:pt x="176" y="47"/>
                </a:cubicBezTo>
                <a:cubicBezTo>
                  <a:pt x="168" y="45"/>
                  <a:pt x="160" y="44"/>
                  <a:pt x="152" y="4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7314926" y="2845920"/>
            <a:ext cx="289320" cy="289320"/>
          </a:xfrm>
          <a:prstGeom prst="ellipse">
            <a:avLst/>
          </a:prstGeom>
          <a:noFill/>
          <a:ln w="122238" cap="flat">
            <a:solidFill>
              <a:schemeClr val="accent2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8614686" y="3564133"/>
            <a:ext cx="332937" cy="334391"/>
          </a:xfrm>
          <a:prstGeom prst="ellipse">
            <a:avLst/>
          </a:prstGeom>
          <a:noFill/>
          <a:ln w="139700" cap="flat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8393699" y="2203307"/>
            <a:ext cx="196273" cy="196272"/>
          </a:xfrm>
          <a:prstGeom prst="ellipse">
            <a:avLst/>
          </a:prstGeom>
          <a:noFill/>
          <a:ln w="104775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8057854" y="4703968"/>
            <a:ext cx="196273" cy="194819"/>
          </a:xfrm>
          <a:prstGeom prst="ellipse">
            <a:avLst/>
          </a:prstGeom>
          <a:noFill/>
          <a:ln w="87313" cap="flat">
            <a:solidFill>
              <a:schemeClr val="accent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3743" tIns="41872" rIns="83743" bIns="41872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954547" y="4001747"/>
            <a:ext cx="1391702" cy="2222970"/>
            <a:chOff x="6684587" y="4424362"/>
            <a:chExt cx="1519615" cy="2427287"/>
          </a:xfrm>
          <a:solidFill>
            <a:schemeClr val="accent1"/>
          </a:solidFill>
        </p:grpSpPr>
        <p:sp>
          <p:nvSpPr>
            <p:cNvPr id="26" name="Freeform 25"/>
            <p:cNvSpPr/>
            <p:nvPr/>
          </p:nvSpPr>
          <p:spPr bwMode="auto">
            <a:xfrm>
              <a:off x="6684587" y="4970462"/>
              <a:ext cx="1519615" cy="1881187"/>
            </a:xfrm>
            <a:custGeom>
              <a:avLst/>
              <a:gdLst>
                <a:gd name="connsiteX0" fmla="*/ 687119 w 1519615"/>
                <a:gd name="connsiteY0" fmla="*/ 0 h 1881187"/>
                <a:gd name="connsiteX1" fmla="*/ 954208 w 1519615"/>
                <a:gd name="connsiteY1" fmla="*/ 0 h 1881187"/>
                <a:gd name="connsiteX2" fmla="*/ 965811 w 1519615"/>
                <a:gd name="connsiteY2" fmla="*/ 0 h 1881187"/>
                <a:gd name="connsiteX3" fmla="*/ 945837 w 1519615"/>
                <a:gd name="connsiteY3" fmla="*/ 26046 h 1881187"/>
                <a:gd name="connsiteX4" fmla="*/ 945837 w 1519615"/>
                <a:gd name="connsiteY4" fmla="*/ 60981 h 1881187"/>
                <a:gd name="connsiteX5" fmla="*/ 971550 w 1519615"/>
                <a:gd name="connsiteY5" fmla="*/ 94142 h 1881187"/>
                <a:gd name="connsiteX6" fmla="*/ 991717 w 1519615"/>
                <a:gd name="connsiteY6" fmla="*/ 120151 h 1881187"/>
                <a:gd name="connsiteX7" fmla="*/ 987968 w 1519615"/>
                <a:gd name="connsiteY7" fmla="*/ 141878 h 1881187"/>
                <a:gd name="connsiteX8" fmla="*/ 928461 w 1519615"/>
                <a:gd name="connsiteY8" fmla="*/ 489711 h 1881187"/>
                <a:gd name="connsiteX9" fmla="*/ 930224 w 1519615"/>
                <a:gd name="connsiteY9" fmla="*/ 501057 h 1881187"/>
                <a:gd name="connsiteX10" fmla="*/ 934632 w 1519615"/>
                <a:gd name="connsiteY10" fmla="*/ 510658 h 1881187"/>
                <a:gd name="connsiteX11" fmla="*/ 1005159 w 1519615"/>
                <a:gd name="connsiteY11" fmla="*/ 602301 h 1881187"/>
                <a:gd name="connsiteX12" fmla="*/ 1035133 w 1519615"/>
                <a:gd name="connsiteY12" fmla="*/ 602301 h 1881187"/>
                <a:gd name="connsiteX13" fmla="*/ 1104780 w 1519615"/>
                <a:gd name="connsiteY13" fmla="*/ 510658 h 1881187"/>
                <a:gd name="connsiteX14" fmla="*/ 1110951 w 1519615"/>
                <a:gd name="connsiteY14" fmla="*/ 485347 h 1881187"/>
                <a:gd name="connsiteX15" fmla="*/ 1077450 w 1519615"/>
                <a:gd name="connsiteY15" fmla="*/ 302935 h 1881187"/>
                <a:gd name="connsiteX16" fmla="*/ 1077450 w 1519615"/>
                <a:gd name="connsiteY16" fmla="*/ 302062 h 1881187"/>
                <a:gd name="connsiteX17" fmla="*/ 1051884 w 1519615"/>
                <a:gd name="connsiteY17" fmla="*/ 144088 h 1881187"/>
                <a:gd name="connsiteX18" fmla="*/ 1047870 w 1519615"/>
                <a:gd name="connsiteY18" fmla="*/ 119635 h 1881187"/>
                <a:gd name="connsiteX19" fmla="*/ 1058114 w 1519615"/>
                <a:gd name="connsiteY19" fmla="*/ 106423 h 1881187"/>
                <a:gd name="connsiteX20" fmla="*/ 1093350 w 1519615"/>
                <a:gd name="connsiteY20" fmla="*/ 60981 h 1881187"/>
                <a:gd name="connsiteX21" fmla="*/ 1093350 w 1519615"/>
                <a:gd name="connsiteY21" fmla="*/ 26046 h 1881187"/>
                <a:gd name="connsiteX22" fmla="*/ 1085732 w 1519615"/>
                <a:gd name="connsiteY22" fmla="*/ 16111 h 1881187"/>
                <a:gd name="connsiteX23" fmla="*/ 1073377 w 1519615"/>
                <a:gd name="connsiteY23" fmla="*/ 0 h 1881187"/>
                <a:gd name="connsiteX24" fmla="*/ 1127987 w 1519615"/>
                <a:gd name="connsiteY24" fmla="*/ 0 h 1881187"/>
                <a:gd name="connsiteX25" fmla="*/ 1509055 w 1519615"/>
                <a:gd name="connsiteY25" fmla="*/ 0 h 1881187"/>
                <a:gd name="connsiteX26" fmla="*/ 1519615 w 1519615"/>
                <a:gd name="connsiteY26" fmla="*/ 10549 h 1881187"/>
                <a:gd name="connsiteX27" fmla="*/ 1519615 w 1519615"/>
                <a:gd name="connsiteY27" fmla="*/ 271630 h 1881187"/>
                <a:gd name="connsiteX28" fmla="*/ 1519615 w 1519615"/>
                <a:gd name="connsiteY28" fmla="*/ 399972 h 1881187"/>
                <a:gd name="connsiteX29" fmla="*/ 1519615 w 1519615"/>
                <a:gd name="connsiteY29" fmla="*/ 876422 h 1881187"/>
                <a:gd name="connsiteX30" fmla="*/ 1411373 w 1519615"/>
                <a:gd name="connsiteY30" fmla="*/ 980151 h 1881187"/>
                <a:gd name="connsiteX31" fmla="*/ 1302251 w 1519615"/>
                <a:gd name="connsiteY31" fmla="*/ 876422 h 1881187"/>
                <a:gd name="connsiteX32" fmla="*/ 1302251 w 1519615"/>
                <a:gd name="connsiteY32" fmla="*/ 341075 h 1881187"/>
                <a:gd name="connsiteX33" fmla="*/ 1288171 w 1519615"/>
                <a:gd name="connsiteY33" fmla="*/ 325252 h 1881187"/>
                <a:gd name="connsiteX34" fmla="*/ 1270570 w 1519615"/>
                <a:gd name="connsiteY34" fmla="*/ 341075 h 1881187"/>
                <a:gd name="connsiteX35" fmla="*/ 1270570 w 1519615"/>
                <a:gd name="connsiteY35" fmla="*/ 988063 h 1881187"/>
                <a:gd name="connsiteX36" fmla="*/ 1270570 w 1519615"/>
                <a:gd name="connsiteY36" fmla="*/ 1046960 h 1881187"/>
                <a:gd name="connsiteX37" fmla="*/ 1270570 w 1519615"/>
                <a:gd name="connsiteY37" fmla="*/ 1765151 h 1881187"/>
                <a:gd name="connsiteX38" fmla="*/ 1151768 w 1519615"/>
                <a:gd name="connsiteY38" fmla="*/ 1881187 h 1881187"/>
                <a:gd name="connsiteX39" fmla="*/ 1150008 w 1519615"/>
                <a:gd name="connsiteY39" fmla="*/ 1881187 h 1881187"/>
                <a:gd name="connsiteX40" fmla="*/ 1031206 w 1519615"/>
                <a:gd name="connsiteY40" fmla="*/ 1765151 h 1881187"/>
                <a:gd name="connsiteX41" fmla="*/ 1031206 w 1519615"/>
                <a:gd name="connsiteY41" fmla="*/ 1058388 h 1881187"/>
                <a:gd name="connsiteX42" fmla="*/ 1020645 w 1519615"/>
                <a:gd name="connsiteY42" fmla="*/ 1047839 h 1881187"/>
                <a:gd name="connsiteX43" fmla="*/ 992485 w 1519615"/>
                <a:gd name="connsiteY43" fmla="*/ 1047839 h 1881187"/>
                <a:gd name="connsiteX44" fmla="*/ 981045 w 1519615"/>
                <a:gd name="connsiteY44" fmla="*/ 1058388 h 1881187"/>
                <a:gd name="connsiteX45" fmla="*/ 981045 w 1519615"/>
                <a:gd name="connsiteY45" fmla="*/ 1765151 h 1881187"/>
                <a:gd name="connsiteX46" fmla="*/ 860482 w 1519615"/>
                <a:gd name="connsiteY46" fmla="*/ 1881187 h 1881187"/>
                <a:gd name="connsiteX47" fmla="*/ 859602 w 1519615"/>
                <a:gd name="connsiteY47" fmla="*/ 1881187 h 1881187"/>
                <a:gd name="connsiteX48" fmla="*/ 739040 w 1519615"/>
                <a:gd name="connsiteY48" fmla="*/ 1765151 h 1881187"/>
                <a:gd name="connsiteX49" fmla="*/ 739040 w 1519615"/>
                <a:gd name="connsiteY49" fmla="*/ 1046960 h 1881187"/>
                <a:gd name="connsiteX50" fmla="*/ 739040 w 1519615"/>
                <a:gd name="connsiteY50" fmla="*/ 988063 h 1881187"/>
                <a:gd name="connsiteX51" fmla="*/ 739920 w 1519615"/>
                <a:gd name="connsiteY51" fmla="*/ 356898 h 1881187"/>
                <a:gd name="connsiteX52" fmla="*/ 721440 w 1519615"/>
                <a:gd name="connsiteY52" fmla="*/ 349866 h 1881187"/>
                <a:gd name="connsiteX53" fmla="*/ 537516 w 1519615"/>
                <a:gd name="connsiteY53" fmla="*/ 563477 h 1881187"/>
                <a:gd name="connsiteX54" fmla="*/ 126548 w 1519615"/>
                <a:gd name="connsiteY54" fmla="*/ 712038 h 1881187"/>
                <a:gd name="connsiteX55" fmla="*/ 3346 w 1519615"/>
                <a:gd name="connsiteY55" fmla="*/ 640834 h 1881187"/>
                <a:gd name="connsiteX56" fmla="*/ 73747 w 1519615"/>
                <a:gd name="connsiteY56" fmla="*/ 514250 h 1881187"/>
                <a:gd name="connsiteX57" fmla="*/ 386153 w 1519615"/>
                <a:gd name="connsiteY57" fmla="*/ 410521 h 1881187"/>
                <a:gd name="connsiteX58" fmla="*/ 391433 w 1519615"/>
                <a:gd name="connsiteY58" fmla="*/ 407884 h 1881187"/>
                <a:gd name="connsiteX59" fmla="*/ 687119 w 1519615"/>
                <a:gd name="connsiteY59" fmla="*/ 0 h 1881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519615" h="1881187">
                  <a:moveTo>
                    <a:pt x="687119" y="0"/>
                  </a:moveTo>
                  <a:cubicBezTo>
                    <a:pt x="687119" y="0"/>
                    <a:pt x="687119" y="0"/>
                    <a:pt x="954208" y="0"/>
                  </a:cubicBezTo>
                  <a:lnTo>
                    <a:pt x="965811" y="0"/>
                  </a:lnTo>
                  <a:lnTo>
                    <a:pt x="945837" y="26046"/>
                  </a:lnTo>
                  <a:cubicBezTo>
                    <a:pt x="938771" y="35653"/>
                    <a:pt x="938771" y="51374"/>
                    <a:pt x="945837" y="60981"/>
                  </a:cubicBezTo>
                  <a:cubicBezTo>
                    <a:pt x="945837" y="60981"/>
                    <a:pt x="945837" y="60981"/>
                    <a:pt x="971550" y="94142"/>
                  </a:cubicBezTo>
                  <a:lnTo>
                    <a:pt x="991717" y="120151"/>
                  </a:lnTo>
                  <a:lnTo>
                    <a:pt x="987968" y="141878"/>
                  </a:lnTo>
                  <a:cubicBezTo>
                    <a:pt x="967141" y="262241"/>
                    <a:pt x="928461" y="484474"/>
                    <a:pt x="928461" y="489711"/>
                  </a:cubicBezTo>
                  <a:cubicBezTo>
                    <a:pt x="928461" y="494075"/>
                    <a:pt x="928461" y="497566"/>
                    <a:pt x="930224" y="501057"/>
                  </a:cubicBezTo>
                  <a:cubicBezTo>
                    <a:pt x="930224" y="502803"/>
                    <a:pt x="932869" y="510658"/>
                    <a:pt x="934632" y="510658"/>
                  </a:cubicBezTo>
                  <a:cubicBezTo>
                    <a:pt x="1005159" y="602301"/>
                    <a:pt x="1005159" y="602301"/>
                    <a:pt x="1005159" y="602301"/>
                  </a:cubicBezTo>
                  <a:cubicBezTo>
                    <a:pt x="1013094" y="612774"/>
                    <a:pt x="1026317" y="612774"/>
                    <a:pt x="1035133" y="602301"/>
                  </a:cubicBezTo>
                  <a:cubicBezTo>
                    <a:pt x="1104780" y="510658"/>
                    <a:pt x="1104780" y="510658"/>
                    <a:pt x="1104780" y="510658"/>
                  </a:cubicBezTo>
                  <a:cubicBezTo>
                    <a:pt x="1110069" y="503676"/>
                    <a:pt x="1111832" y="494075"/>
                    <a:pt x="1110951" y="485347"/>
                  </a:cubicBezTo>
                  <a:cubicBezTo>
                    <a:pt x="1110069" y="478365"/>
                    <a:pt x="1086266" y="357048"/>
                    <a:pt x="1077450" y="302935"/>
                  </a:cubicBezTo>
                  <a:cubicBezTo>
                    <a:pt x="1077450" y="302935"/>
                    <a:pt x="1077450" y="302062"/>
                    <a:pt x="1077450" y="302062"/>
                  </a:cubicBezTo>
                  <a:cubicBezTo>
                    <a:pt x="1073923" y="279370"/>
                    <a:pt x="1056291" y="173762"/>
                    <a:pt x="1051884" y="144088"/>
                  </a:cubicBezTo>
                  <a:lnTo>
                    <a:pt x="1047870" y="119635"/>
                  </a:lnTo>
                  <a:lnTo>
                    <a:pt x="1058114" y="106423"/>
                  </a:lnTo>
                  <a:cubicBezTo>
                    <a:pt x="1066685" y="95370"/>
                    <a:pt x="1078113" y="80632"/>
                    <a:pt x="1093350" y="60981"/>
                  </a:cubicBezTo>
                  <a:cubicBezTo>
                    <a:pt x="1100417" y="51374"/>
                    <a:pt x="1100417" y="35653"/>
                    <a:pt x="1093350" y="26046"/>
                  </a:cubicBezTo>
                  <a:cubicBezTo>
                    <a:pt x="1093350" y="26046"/>
                    <a:pt x="1093350" y="26046"/>
                    <a:pt x="1085732" y="16111"/>
                  </a:cubicBezTo>
                  <a:lnTo>
                    <a:pt x="1073377" y="0"/>
                  </a:lnTo>
                  <a:lnTo>
                    <a:pt x="1127987" y="0"/>
                  </a:lnTo>
                  <a:cubicBezTo>
                    <a:pt x="1229725" y="0"/>
                    <a:pt x="1354942" y="0"/>
                    <a:pt x="1509055" y="0"/>
                  </a:cubicBezTo>
                  <a:cubicBezTo>
                    <a:pt x="1515215" y="0"/>
                    <a:pt x="1519615" y="5275"/>
                    <a:pt x="1519615" y="10549"/>
                  </a:cubicBezTo>
                  <a:cubicBezTo>
                    <a:pt x="1519615" y="10549"/>
                    <a:pt x="1519615" y="10549"/>
                    <a:pt x="1519615" y="271630"/>
                  </a:cubicBezTo>
                  <a:cubicBezTo>
                    <a:pt x="1519615" y="271630"/>
                    <a:pt x="1519615" y="271630"/>
                    <a:pt x="1519615" y="399972"/>
                  </a:cubicBezTo>
                  <a:cubicBezTo>
                    <a:pt x="1519615" y="399972"/>
                    <a:pt x="1519615" y="399972"/>
                    <a:pt x="1519615" y="876422"/>
                  </a:cubicBezTo>
                  <a:cubicBezTo>
                    <a:pt x="1519615" y="933561"/>
                    <a:pt x="1470334" y="980151"/>
                    <a:pt x="1411373" y="980151"/>
                  </a:cubicBezTo>
                  <a:cubicBezTo>
                    <a:pt x="1352412" y="980151"/>
                    <a:pt x="1302251" y="933561"/>
                    <a:pt x="1302251" y="876422"/>
                  </a:cubicBezTo>
                  <a:cubicBezTo>
                    <a:pt x="1302251" y="876422"/>
                    <a:pt x="1302251" y="876422"/>
                    <a:pt x="1302251" y="341075"/>
                  </a:cubicBezTo>
                  <a:cubicBezTo>
                    <a:pt x="1302251" y="333164"/>
                    <a:pt x="1296091" y="325252"/>
                    <a:pt x="1288171" y="325252"/>
                  </a:cubicBezTo>
                  <a:cubicBezTo>
                    <a:pt x="1278490" y="324373"/>
                    <a:pt x="1270570" y="331406"/>
                    <a:pt x="1270570" y="341075"/>
                  </a:cubicBezTo>
                  <a:cubicBezTo>
                    <a:pt x="1270570" y="341075"/>
                    <a:pt x="1270570" y="341075"/>
                    <a:pt x="1270570" y="988063"/>
                  </a:cubicBezTo>
                  <a:cubicBezTo>
                    <a:pt x="1270570" y="988063"/>
                    <a:pt x="1270570" y="988063"/>
                    <a:pt x="1270570" y="1046960"/>
                  </a:cubicBezTo>
                  <a:cubicBezTo>
                    <a:pt x="1270570" y="1046960"/>
                    <a:pt x="1270570" y="1046960"/>
                    <a:pt x="1270570" y="1765151"/>
                  </a:cubicBezTo>
                  <a:cubicBezTo>
                    <a:pt x="1270570" y="1828444"/>
                    <a:pt x="1216889" y="1881187"/>
                    <a:pt x="1151768" y="1881187"/>
                  </a:cubicBezTo>
                  <a:cubicBezTo>
                    <a:pt x="1151768" y="1881187"/>
                    <a:pt x="1151768" y="1881187"/>
                    <a:pt x="1150008" y="1881187"/>
                  </a:cubicBezTo>
                  <a:cubicBezTo>
                    <a:pt x="1084007" y="1881187"/>
                    <a:pt x="1031206" y="1828444"/>
                    <a:pt x="1031206" y="1765151"/>
                  </a:cubicBezTo>
                  <a:cubicBezTo>
                    <a:pt x="1031206" y="1765151"/>
                    <a:pt x="1031206" y="1765151"/>
                    <a:pt x="1031206" y="1058388"/>
                  </a:cubicBezTo>
                  <a:cubicBezTo>
                    <a:pt x="1031206" y="1052234"/>
                    <a:pt x="1026806" y="1047839"/>
                    <a:pt x="1020645" y="1047839"/>
                  </a:cubicBezTo>
                  <a:cubicBezTo>
                    <a:pt x="1020645" y="1047839"/>
                    <a:pt x="1020645" y="1047839"/>
                    <a:pt x="992485" y="1047839"/>
                  </a:cubicBezTo>
                  <a:cubicBezTo>
                    <a:pt x="986325" y="1047839"/>
                    <a:pt x="981045" y="1052234"/>
                    <a:pt x="981045" y="1058388"/>
                  </a:cubicBezTo>
                  <a:cubicBezTo>
                    <a:pt x="981045" y="1058388"/>
                    <a:pt x="981045" y="1058388"/>
                    <a:pt x="981045" y="1765151"/>
                  </a:cubicBezTo>
                  <a:cubicBezTo>
                    <a:pt x="981045" y="1828444"/>
                    <a:pt x="926484" y="1881187"/>
                    <a:pt x="860482" y="1881187"/>
                  </a:cubicBezTo>
                  <a:cubicBezTo>
                    <a:pt x="860482" y="1881187"/>
                    <a:pt x="860482" y="1881187"/>
                    <a:pt x="859602" y="1881187"/>
                  </a:cubicBezTo>
                  <a:cubicBezTo>
                    <a:pt x="793601" y="1881187"/>
                    <a:pt x="739040" y="1828444"/>
                    <a:pt x="739040" y="1765151"/>
                  </a:cubicBezTo>
                  <a:cubicBezTo>
                    <a:pt x="739040" y="1765151"/>
                    <a:pt x="739040" y="1765151"/>
                    <a:pt x="739040" y="1046960"/>
                  </a:cubicBezTo>
                  <a:cubicBezTo>
                    <a:pt x="739040" y="1046960"/>
                    <a:pt x="739040" y="1046960"/>
                    <a:pt x="739040" y="988063"/>
                  </a:cubicBezTo>
                  <a:cubicBezTo>
                    <a:pt x="739040" y="988063"/>
                    <a:pt x="739040" y="988063"/>
                    <a:pt x="739920" y="356898"/>
                  </a:cubicBezTo>
                  <a:cubicBezTo>
                    <a:pt x="739920" y="347229"/>
                    <a:pt x="727600" y="341954"/>
                    <a:pt x="721440" y="349866"/>
                  </a:cubicBezTo>
                  <a:cubicBezTo>
                    <a:pt x="658958" y="418432"/>
                    <a:pt x="537516" y="562598"/>
                    <a:pt x="537516" y="563477"/>
                  </a:cubicBezTo>
                  <a:cubicBezTo>
                    <a:pt x="516396" y="585454"/>
                    <a:pt x="202229" y="686546"/>
                    <a:pt x="126548" y="712038"/>
                  </a:cubicBezTo>
                  <a:cubicBezTo>
                    <a:pt x="72867" y="726982"/>
                    <a:pt x="17426" y="695336"/>
                    <a:pt x="3346" y="640834"/>
                  </a:cubicBezTo>
                  <a:cubicBezTo>
                    <a:pt x="-10735" y="586333"/>
                    <a:pt x="20946" y="529194"/>
                    <a:pt x="73747" y="514250"/>
                  </a:cubicBezTo>
                  <a:cubicBezTo>
                    <a:pt x="74627" y="514250"/>
                    <a:pt x="349192" y="423707"/>
                    <a:pt x="386153" y="410521"/>
                  </a:cubicBezTo>
                  <a:cubicBezTo>
                    <a:pt x="387913" y="410521"/>
                    <a:pt x="389673" y="408763"/>
                    <a:pt x="391433" y="407884"/>
                  </a:cubicBezTo>
                  <a:cubicBezTo>
                    <a:pt x="391433" y="407884"/>
                    <a:pt x="391433" y="407884"/>
                    <a:pt x="68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>
              <a:noAutofit/>
            </a:bodyPr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Oval 10"/>
            <p:cNvSpPr>
              <a:spLocks noChangeArrowheads="1"/>
            </p:cNvSpPr>
            <p:nvPr/>
          </p:nvSpPr>
          <p:spPr bwMode="auto">
            <a:xfrm>
              <a:off x="7470776" y="4424362"/>
              <a:ext cx="469900" cy="469900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770678" y="5499720"/>
            <a:ext cx="425258" cy="425985"/>
            <a:chOff x="9145588" y="4435475"/>
            <a:chExt cx="464344" cy="465138"/>
          </a:xfrm>
          <a:solidFill>
            <a:schemeClr val="tx2"/>
          </a:solidFill>
        </p:grpSpPr>
        <p:sp>
          <p:nvSpPr>
            <p:cNvPr id="71" name="AutoShape 7"/>
            <p:cNvSpPr/>
            <p:nvPr/>
          </p:nvSpPr>
          <p:spPr bwMode="auto">
            <a:xfrm>
              <a:off x="9145588" y="4435475"/>
              <a:ext cx="464344" cy="465138"/>
            </a:xfrm>
            <a:custGeom>
              <a:avLst/>
              <a:gdLst>
                <a:gd name="T0" fmla="+- 0 10800 1271"/>
                <a:gd name="T1" fmla="*/ T0 w 19058"/>
                <a:gd name="T2" fmla="+- 0 10799 1270"/>
                <a:gd name="T3" fmla="*/ 10799 h 19059"/>
                <a:gd name="T4" fmla="+- 0 10800 1271"/>
                <a:gd name="T5" fmla="*/ T4 w 19058"/>
                <a:gd name="T6" fmla="+- 0 10799 1270"/>
                <a:gd name="T7" fmla="*/ 10799 h 19059"/>
                <a:gd name="T8" fmla="+- 0 10800 1271"/>
                <a:gd name="T9" fmla="*/ T8 w 19058"/>
                <a:gd name="T10" fmla="+- 0 10799 1270"/>
                <a:gd name="T11" fmla="*/ 10799 h 19059"/>
                <a:gd name="T12" fmla="+- 0 10800 1271"/>
                <a:gd name="T13" fmla="*/ T12 w 19058"/>
                <a:gd name="T14" fmla="+- 0 10799 1270"/>
                <a:gd name="T15" fmla="*/ 10799 h 1905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8" h="19059">
                  <a:moveTo>
                    <a:pt x="6430" y="17268"/>
                  </a:moveTo>
                  <a:cubicBezTo>
                    <a:pt x="2162" y="15559"/>
                    <a:pt x="82" y="10698"/>
                    <a:pt x="1790" y="6431"/>
                  </a:cubicBezTo>
                  <a:cubicBezTo>
                    <a:pt x="3499" y="2164"/>
                    <a:pt x="8360" y="81"/>
                    <a:pt x="12627" y="1791"/>
                  </a:cubicBezTo>
                  <a:cubicBezTo>
                    <a:pt x="16894" y="3499"/>
                    <a:pt x="18975" y="8361"/>
                    <a:pt x="17267" y="12628"/>
                  </a:cubicBezTo>
                  <a:cubicBezTo>
                    <a:pt x="15558" y="16895"/>
                    <a:pt x="10696" y="18976"/>
                    <a:pt x="6430" y="17268"/>
                  </a:cubicBezTo>
                  <a:moveTo>
                    <a:pt x="13070" y="685"/>
                  </a:moveTo>
                  <a:cubicBezTo>
                    <a:pt x="8186" y="-1270"/>
                    <a:pt x="2641" y="1103"/>
                    <a:pt x="685" y="5987"/>
                  </a:cubicBezTo>
                  <a:cubicBezTo>
                    <a:pt x="-1271" y="10872"/>
                    <a:pt x="1103" y="16418"/>
                    <a:pt x="5987" y="18373"/>
                  </a:cubicBezTo>
                  <a:cubicBezTo>
                    <a:pt x="10871" y="20330"/>
                    <a:pt x="16416" y="17955"/>
                    <a:pt x="18373" y="13071"/>
                  </a:cubicBezTo>
                  <a:cubicBezTo>
                    <a:pt x="20329" y="8186"/>
                    <a:pt x="17954" y="2641"/>
                    <a:pt x="13070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2" name="AutoShape 8"/>
            <p:cNvSpPr/>
            <p:nvPr/>
          </p:nvSpPr>
          <p:spPr bwMode="auto">
            <a:xfrm>
              <a:off x="9348788" y="4638675"/>
              <a:ext cx="57944" cy="57944"/>
            </a:xfrm>
            <a:custGeom>
              <a:avLst/>
              <a:gdLst>
                <a:gd name="T0" fmla="+- 0 10801 1272"/>
                <a:gd name="T1" fmla="*/ T0 w 19059"/>
                <a:gd name="T2" fmla="+- 0 10800 1272"/>
                <a:gd name="T3" fmla="*/ 10800 h 19056"/>
                <a:gd name="T4" fmla="+- 0 10801 1272"/>
                <a:gd name="T5" fmla="*/ T4 w 19059"/>
                <a:gd name="T6" fmla="+- 0 10800 1272"/>
                <a:gd name="T7" fmla="*/ 10800 h 19056"/>
                <a:gd name="T8" fmla="+- 0 10801 1272"/>
                <a:gd name="T9" fmla="*/ T8 w 19059"/>
                <a:gd name="T10" fmla="+- 0 10800 1272"/>
                <a:gd name="T11" fmla="*/ 10800 h 19056"/>
                <a:gd name="T12" fmla="+- 0 10801 1272"/>
                <a:gd name="T13" fmla="*/ T12 w 19059"/>
                <a:gd name="T14" fmla="+- 0 10800 1272"/>
                <a:gd name="T15" fmla="*/ 10800 h 19056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6">
                  <a:moveTo>
                    <a:pt x="7753" y="13951"/>
                  </a:moveTo>
                  <a:cubicBezTo>
                    <a:pt x="5315" y="12969"/>
                    <a:pt x="4129" y="10197"/>
                    <a:pt x="5101" y="7755"/>
                  </a:cubicBezTo>
                  <a:cubicBezTo>
                    <a:pt x="6083" y="5323"/>
                    <a:pt x="8860" y="4132"/>
                    <a:pt x="11298" y="5104"/>
                  </a:cubicBezTo>
                  <a:cubicBezTo>
                    <a:pt x="13735" y="6081"/>
                    <a:pt x="14926" y="8858"/>
                    <a:pt x="13949" y="11300"/>
                  </a:cubicBezTo>
                  <a:cubicBezTo>
                    <a:pt x="12972" y="13737"/>
                    <a:pt x="10195" y="14923"/>
                    <a:pt x="7753" y="13951"/>
                  </a:cubicBezTo>
                  <a:moveTo>
                    <a:pt x="13070" y="686"/>
                  </a:moveTo>
                  <a:cubicBezTo>
                    <a:pt x="8190" y="-1272"/>
                    <a:pt x="2640" y="1104"/>
                    <a:pt x="686" y="5988"/>
                  </a:cubicBezTo>
                  <a:cubicBezTo>
                    <a:pt x="-1272" y="10872"/>
                    <a:pt x="1105" y="16416"/>
                    <a:pt x="5985" y="18369"/>
                  </a:cubicBezTo>
                  <a:cubicBezTo>
                    <a:pt x="10870" y="20328"/>
                    <a:pt x="16415" y="17951"/>
                    <a:pt x="18374" y="13072"/>
                  </a:cubicBezTo>
                  <a:cubicBezTo>
                    <a:pt x="20328" y="8188"/>
                    <a:pt x="17960" y="2644"/>
                    <a:pt x="13070" y="68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AutoShape 9"/>
            <p:cNvSpPr/>
            <p:nvPr/>
          </p:nvSpPr>
          <p:spPr bwMode="auto">
            <a:xfrm>
              <a:off x="9290050" y="4580732"/>
              <a:ext cx="174625" cy="174625"/>
            </a:xfrm>
            <a:custGeom>
              <a:avLst/>
              <a:gdLst>
                <a:gd name="T0" fmla="+- 0 10800 1271"/>
                <a:gd name="T1" fmla="*/ T0 w 19059"/>
                <a:gd name="T2" fmla="+- 0 10800 1271"/>
                <a:gd name="T3" fmla="*/ 10800 h 19058"/>
                <a:gd name="T4" fmla="+- 0 10800 1271"/>
                <a:gd name="T5" fmla="*/ T4 w 19059"/>
                <a:gd name="T6" fmla="+- 0 10800 1271"/>
                <a:gd name="T7" fmla="*/ 10800 h 19058"/>
                <a:gd name="T8" fmla="+- 0 10800 1271"/>
                <a:gd name="T9" fmla="*/ T8 w 19059"/>
                <a:gd name="T10" fmla="+- 0 10800 1271"/>
                <a:gd name="T11" fmla="*/ 10800 h 19058"/>
                <a:gd name="T12" fmla="+- 0 10800 1271"/>
                <a:gd name="T13" fmla="*/ T12 w 19059"/>
                <a:gd name="T14" fmla="+- 0 10800 1271"/>
                <a:gd name="T15" fmla="*/ 10800 h 1905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059" h="19058">
                  <a:moveTo>
                    <a:pt x="7169" y="15424"/>
                  </a:moveTo>
                  <a:cubicBezTo>
                    <a:pt x="3916" y="14123"/>
                    <a:pt x="2331" y="10417"/>
                    <a:pt x="3632" y="7167"/>
                  </a:cubicBezTo>
                  <a:cubicBezTo>
                    <a:pt x="4934" y="3917"/>
                    <a:pt x="8638" y="2331"/>
                    <a:pt x="11889" y="3632"/>
                  </a:cubicBezTo>
                  <a:cubicBezTo>
                    <a:pt x="15141" y="4934"/>
                    <a:pt x="16728" y="8640"/>
                    <a:pt x="15425" y="11890"/>
                  </a:cubicBezTo>
                  <a:cubicBezTo>
                    <a:pt x="14124" y="15140"/>
                    <a:pt x="10419" y="16728"/>
                    <a:pt x="7169" y="15424"/>
                  </a:cubicBezTo>
                  <a:moveTo>
                    <a:pt x="13071" y="685"/>
                  </a:moveTo>
                  <a:cubicBezTo>
                    <a:pt x="8186" y="-1271"/>
                    <a:pt x="2639" y="1104"/>
                    <a:pt x="686" y="5987"/>
                  </a:cubicBezTo>
                  <a:cubicBezTo>
                    <a:pt x="-1271" y="10871"/>
                    <a:pt x="1104" y="16416"/>
                    <a:pt x="5987" y="18372"/>
                  </a:cubicBezTo>
                  <a:cubicBezTo>
                    <a:pt x="10874" y="20329"/>
                    <a:pt x="16418" y="17955"/>
                    <a:pt x="18375" y="13070"/>
                  </a:cubicBezTo>
                  <a:cubicBezTo>
                    <a:pt x="20328" y="8186"/>
                    <a:pt x="17956" y="2641"/>
                    <a:pt x="13071" y="68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AutoShape 10"/>
            <p:cNvSpPr/>
            <p:nvPr/>
          </p:nvSpPr>
          <p:spPr bwMode="auto">
            <a:xfrm>
              <a:off x="9406732" y="4696619"/>
              <a:ext cx="72231" cy="74613"/>
            </a:xfrm>
            <a:custGeom>
              <a:avLst/>
              <a:gdLst>
                <a:gd name="T0" fmla="+- 0 10804 288"/>
                <a:gd name="T1" fmla="*/ T0 w 21033"/>
                <a:gd name="T2" fmla="+- 0 10798 277"/>
                <a:gd name="T3" fmla="*/ 10798 h 21043"/>
                <a:gd name="T4" fmla="+- 0 10804 288"/>
                <a:gd name="T5" fmla="*/ T4 w 21033"/>
                <a:gd name="T6" fmla="+- 0 10798 277"/>
                <a:gd name="T7" fmla="*/ 10798 h 21043"/>
                <a:gd name="T8" fmla="+- 0 10804 288"/>
                <a:gd name="T9" fmla="*/ T8 w 21033"/>
                <a:gd name="T10" fmla="+- 0 10798 277"/>
                <a:gd name="T11" fmla="*/ 10798 h 21043"/>
                <a:gd name="T12" fmla="+- 0 10804 288"/>
                <a:gd name="T13" fmla="*/ T12 w 21033"/>
                <a:gd name="T14" fmla="+- 0 10798 277"/>
                <a:gd name="T15" fmla="*/ 10798 h 21043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3" h="21043">
                  <a:moveTo>
                    <a:pt x="20881" y="2825"/>
                  </a:moveTo>
                  <a:cubicBezTo>
                    <a:pt x="21312" y="1771"/>
                    <a:pt x="20787" y="572"/>
                    <a:pt x="19713" y="149"/>
                  </a:cubicBezTo>
                  <a:cubicBezTo>
                    <a:pt x="18636" y="-277"/>
                    <a:pt x="17414" y="238"/>
                    <a:pt x="16984" y="1296"/>
                  </a:cubicBezTo>
                  <a:lnTo>
                    <a:pt x="16980" y="1292"/>
                  </a:lnTo>
                  <a:cubicBezTo>
                    <a:pt x="13964" y="8692"/>
                    <a:pt x="8182" y="14184"/>
                    <a:pt x="1269" y="17089"/>
                  </a:cubicBezTo>
                  <a:cubicBezTo>
                    <a:pt x="207" y="17536"/>
                    <a:pt x="-288" y="18747"/>
                    <a:pt x="170" y="19789"/>
                  </a:cubicBezTo>
                  <a:cubicBezTo>
                    <a:pt x="629" y="20840"/>
                    <a:pt x="1863" y="21323"/>
                    <a:pt x="2924" y="20876"/>
                  </a:cubicBezTo>
                  <a:cubicBezTo>
                    <a:pt x="2961" y="20860"/>
                    <a:pt x="2982" y="20828"/>
                    <a:pt x="3014" y="20815"/>
                  </a:cubicBezTo>
                  <a:cubicBezTo>
                    <a:pt x="10874" y="17480"/>
                    <a:pt x="17451" y="11227"/>
                    <a:pt x="20877" y="2825"/>
                  </a:cubicBezTo>
                  <a:cubicBezTo>
                    <a:pt x="20877" y="2825"/>
                    <a:pt x="20881" y="2825"/>
                    <a:pt x="20881" y="2825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AutoShape 11"/>
            <p:cNvSpPr/>
            <p:nvPr/>
          </p:nvSpPr>
          <p:spPr bwMode="auto">
            <a:xfrm>
              <a:off x="9435307" y="4725988"/>
              <a:ext cx="103981" cy="106363"/>
            </a:xfrm>
            <a:custGeom>
              <a:avLst/>
              <a:gdLst>
                <a:gd name="T0" fmla="+- 0 10803 203"/>
                <a:gd name="T1" fmla="*/ T0 w 21201"/>
                <a:gd name="T2" fmla="+- 0 10798 194"/>
                <a:gd name="T3" fmla="*/ 10798 h 21209"/>
                <a:gd name="T4" fmla="+- 0 10803 203"/>
                <a:gd name="T5" fmla="*/ T4 w 21201"/>
                <a:gd name="T6" fmla="+- 0 10798 194"/>
                <a:gd name="T7" fmla="*/ 10798 h 21209"/>
                <a:gd name="T8" fmla="+- 0 10803 203"/>
                <a:gd name="T9" fmla="*/ T8 w 21201"/>
                <a:gd name="T10" fmla="+- 0 10798 194"/>
                <a:gd name="T11" fmla="*/ 10798 h 21209"/>
                <a:gd name="T12" fmla="+- 0 10803 203"/>
                <a:gd name="T13" fmla="*/ T12 w 21201"/>
                <a:gd name="T14" fmla="+- 0 10798 194"/>
                <a:gd name="T15" fmla="*/ 10798 h 2120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201" h="21209">
                  <a:moveTo>
                    <a:pt x="20267" y="104"/>
                  </a:moveTo>
                  <a:cubicBezTo>
                    <a:pt x="19508" y="-194"/>
                    <a:pt x="18645" y="169"/>
                    <a:pt x="18339" y="912"/>
                  </a:cubicBezTo>
                  <a:cubicBezTo>
                    <a:pt x="14991" y="9110"/>
                    <a:pt x="8568" y="15198"/>
                    <a:pt x="894" y="18420"/>
                  </a:cubicBezTo>
                  <a:cubicBezTo>
                    <a:pt x="144" y="18735"/>
                    <a:pt x="-203" y="19589"/>
                    <a:pt x="121" y="20327"/>
                  </a:cubicBezTo>
                  <a:cubicBezTo>
                    <a:pt x="442" y="21068"/>
                    <a:pt x="1314" y="21406"/>
                    <a:pt x="2067" y="21090"/>
                  </a:cubicBezTo>
                  <a:cubicBezTo>
                    <a:pt x="2102" y="21073"/>
                    <a:pt x="2125" y="21042"/>
                    <a:pt x="2159" y="21025"/>
                  </a:cubicBezTo>
                  <a:cubicBezTo>
                    <a:pt x="10491" y="17500"/>
                    <a:pt x="17461" y="10881"/>
                    <a:pt x="21095" y="1994"/>
                  </a:cubicBezTo>
                  <a:cubicBezTo>
                    <a:pt x="21397" y="1250"/>
                    <a:pt x="21026" y="404"/>
                    <a:pt x="20267" y="104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AutoShape 12"/>
            <p:cNvSpPr/>
            <p:nvPr/>
          </p:nvSpPr>
          <p:spPr bwMode="auto">
            <a:xfrm>
              <a:off x="9421019" y="4711700"/>
              <a:ext cx="88106" cy="89694"/>
            </a:xfrm>
            <a:custGeom>
              <a:avLst/>
              <a:gdLst>
                <a:gd name="T0" fmla="+- 0 10802 238"/>
                <a:gd name="T1" fmla="*/ T0 w 21128"/>
                <a:gd name="T2" fmla="+- 0 10797 227"/>
                <a:gd name="T3" fmla="*/ 10797 h 21141"/>
                <a:gd name="T4" fmla="+- 0 10802 238"/>
                <a:gd name="T5" fmla="*/ T4 w 21128"/>
                <a:gd name="T6" fmla="+- 0 10797 227"/>
                <a:gd name="T7" fmla="*/ 10797 h 21141"/>
                <a:gd name="T8" fmla="+- 0 10802 238"/>
                <a:gd name="T9" fmla="*/ T8 w 21128"/>
                <a:gd name="T10" fmla="+- 0 10797 227"/>
                <a:gd name="T11" fmla="*/ 10797 h 21141"/>
                <a:gd name="T12" fmla="+- 0 10802 238"/>
                <a:gd name="T13" fmla="*/ T12 w 21128"/>
                <a:gd name="T14" fmla="+- 0 10797 227"/>
                <a:gd name="T15" fmla="*/ 10797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8" h="21141">
                  <a:moveTo>
                    <a:pt x="20035" y="122"/>
                  </a:moveTo>
                  <a:cubicBezTo>
                    <a:pt x="19142" y="-227"/>
                    <a:pt x="18134" y="195"/>
                    <a:pt x="17778" y="1071"/>
                  </a:cubicBezTo>
                  <a:cubicBezTo>
                    <a:pt x="14571" y="8936"/>
                    <a:pt x="8412" y="14778"/>
                    <a:pt x="1051" y="17867"/>
                  </a:cubicBezTo>
                  <a:lnTo>
                    <a:pt x="1054" y="17867"/>
                  </a:lnTo>
                  <a:cubicBezTo>
                    <a:pt x="172" y="18240"/>
                    <a:pt x="-238" y="19242"/>
                    <a:pt x="142" y="20108"/>
                  </a:cubicBezTo>
                  <a:cubicBezTo>
                    <a:pt x="522" y="20973"/>
                    <a:pt x="1543" y="21372"/>
                    <a:pt x="2425" y="21003"/>
                  </a:cubicBezTo>
                  <a:cubicBezTo>
                    <a:pt x="2459" y="20986"/>
                    <a:pt x="2476" y="20956"/>
                    <a:pt x="2514" y="20936"/>
                  </a:cubicBezTo>
                  <a:cubicBezTo>
                    <a:pt x="10651" y="17491"/>
                    <a:pt x="17459" y="11027"/>
                    <a:pt x="21002" y="2339"/>
                  </a:cubicBezTo>
                  <a:cubicBezTo>
                    <a:pt x="21361" y="1463"/>
                    <a:pt x="20927" y="472"/>
                    <a:pt x="20035" y="12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7" name="AutoShape 13"/>
            <p:cNvSpPr/>
            <p:nvPr/>
          </p:nvSpPr>
          <p:spPr bwMode="auto">
            <a:xfrm>
              <a:off x="9275763" y="4566444"/>
              <a:ext cx="73025" cy="73819"/>
            </a:xfrm>
            <a:custGeom>
              <a:avLst/>
              <a:gdLst>
                <a:gd name="T0" fmla="+- 0 10797 278"/>
                <a:gd name="T1" fmla="*/ T0 w 21039"/>
                <a:gd name="T2" fmla="+- 0 10803 281"/>
                <a:gd name="T3" fmla="*/ 10803 h 21044"/>
                <a:gd name="T4" fmla="+- 0 10797 278"/>
                <a:gd name="T5" fmla="*/ T4 w 21039"/>
                <a:gd name="T6" fmla="+- 0 10803 281"/>
                <a:gd name="T7" fmla="*/ 10803 h 21044"/>
                <a:gd name="T8" fmla="+- 0 10797 278"/>
                <a:gd name="T9" fmla="*/ T8 w 21039"/>
                <a:gd name="T10" fmla="+- 0 10803 281"/>
                <a:gd name="T11" fmla="*/ 10803 h 21044"/>
                <a:gd name="T12" fmla="+- 0 10797 278"/>
                <a:gd name="T13" fmla="*/ T12 w 21039"/>
                <a:gd name="T14" fmla="+- 0 10803 281"/>
                <a:gd name="T15" fmla="*/ 10803 h 21044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039" h="21044">
                  <a:moveTo>
                    <a:pt x="20871" y="1248"/>
                  </a:moveTo>
                  <a:cubicBezTo>
                    <a:pt x="20411" y="197"/>
                    <a:pt x="19177" y="-281"/>
                    <a:pt x="18112" y="169"/>
                  </a:cubicBezTo>
                  <a:cubicBezTo>
                    <a:pt x="18075" y="181"/>
                    <a:pt x="18050" y="214"/>
                    <a:pt x="18021" y="226"/>
                  </a:cubicBezTo>
                  <a:cubicBezTo>
                    <a:pt x="10159" y="3562"/>
                    <a:pt x="3583" y="9820"/>
                    <a:pt x="152" y="18220"/>
                  </a:cubicBezTo>
                  <a:lnTo>
                    <a:pt x="148" y="18220"/>
                  </a:lnTo>
                  <a:cubicBezTo>
                    <a:pt x="-278" y="19278"/>
                    <a:pt x="242" y="20473"/>
                    <a:pt x="1320" y="20896"/>
                  </a:cubicBezTo>
                  <a:cubicBezTo>
                    <a:pt x="2398" y="21318"/>
                    <a:pt x="3620" y="20803"/>
                    <a:pt x="4046" y="19749"/>
                  </a:cubicBezTo>
                  <a:lnTo>
                    <a:pt x="4051" y="19749"/>
                  </a:lnTo>
                  <a:cubicBezTo>
                    <a:pt x="7068" y="12356"/>
                    <a:pt x="12856" y="6858"/>
                    <a:pt x="19764" y="3956"/>
                  </a:cubicBezTo>
                  <a:cubicBezTo>
                    <a:pt x="20830" y="3506"/>
                    <a:pt x="21322" y="2298"/>
                    <a:pt x="20871" y="1248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8" name="AutoShape 14"/>
            <p:cNvSpPr/>
            <p:nvPr/>
          </p:nvSpPr>
          <p:spPr bwMode="auto">
            <a:xfrm>
              <a:off x="9217819" y="4508500"/>
              <a:ext cx="103981" cy="105569"/>
            </a:xfrm>
            <a:custGeom>
              <a:avLst/>
              <a:gdLst>
                <a:gd name="T0" fmla="+- 0 10797 198"/>
                <a:gd name="T1" fmla="*/ T0 w 21199"/>
                <a:gd name="T2" fmla="+- 0 10802 198"/>
                <a:gd name="T3" fmla="*/ 10802 h 21208"/>
                <a:gd name="T4" fmla="+- 0 10797 198"/>
                <a:gd name="T5" fmla="*/ T4 w 21199"/>
                <a:gd name="T6" fmla="+- 0 10802 198"/>
                <a:gd name="T7" fmla="*/ 10802 h 21208"/>
                <a:gd name="T8" fmla="+- 0 10797 198"/>
                <a:gd name="T9" fmla="*/ T8 w 21199"/>
                <a:gd name="T10" fmla="+- 0 10802 198"/>
                <a:gd name="T11" fmla="*/ 10802 h 21208"/>
                <a:gd name="T12" fmla="+- 0 10797 198"/>
                <a:gd name="T13" fmla="*/ T12 w 21199"/>
                <a:gd name="T14" fmla="+- 0 10802 198"/>
                <a:gd name="T15" fmla="*/ 10802 h 21208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99" h="21208">
                  <a:moveTo>
                    <a:pt x="21077" y="880"/>
                  </a:moveTo>
                  <a:cubicBezTo>
                    <a:pt x="20753" y="142"/>
                    <a:pt x="19881" y="-198"/>
                    <a:pt x="19129" y="117"/>
                  </a:cubicBezTo>
                  <a:cubicBezTo>
                    <a:pt x="19097" y="131"/>
                    <a:pt x="19071" y="162"/>
                    <a:pt x="19039" y="179"/>
                  </a:cubicBezTo>
                  <a:cubicBezTo>
                    <a:pt x="10706" y="3707"/>
                    <a:pt x="3739" y="10322"/>
                    <a:pt x="106" y="19208"/>
                  </a:cubicBezTo>
                  <a:cubicBezTo>
                    <a:pt x="-198" y="19957"/>
                    <a:pt x="172" y="20803"/>
                    <a:pt x="934" y="21101"/>
                  </a:cubicBezTo>
                  <a:cubicBezTo>
                    <a:pt x="1689" y="21401"/>
                    <a:pt x="2552" y="21041"/>
                    <a:pt x="2859" y="20292"/>
                  </a:cubicBezTo>
                  <a:cubicBezTo>
                    <a:pt x="6206" y="12096"/>
                    <a:pt x="12625" y="6008"/>
                    <a:pt x="20301" y="2787"/>
                  </a:cubicBezTo>
                  <a:cubicBezTo>
                    <a:pt x="21051" y="2469"/>
                    <a:pt x="21402" y="1618"/>
                    <a:pt x="21077" y="88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AutoShape 15"/>
            <p:cNvSpPr/>
            <p:nvPr/>
          </p:nvSpPr>
          <p:spPr bwMode="auto">
            <a:xfrm>
              <a:off x="9247188" y="4537075"/>
              <a:ext cx="88107" cy="90488"/>
            </a:xfrm>
            <a:custGeom>
              <a:avLst/>
              <a:gdLst>
                <a:gd name="T0" fmla="+- 0 10796 232"/>
                <a:gd name="T1" fmla="*/ T0 w 21129"/>
                <a:gd name="T2" fmla="+- 0 10804 234"/>
                <a:gd name="T3" fmla="*/ 10804 h 21141"/>
                <a:gd name="T4" fmla="+- 0 10796 232"/>
                <a:gd name="T5" fmla="*/ T4 w 21129"/>
                <a:gd name="T6" fmla="+- 0 10804 234"/>
                <a:gd name="T7" fmla="*/ 10804 h 21141"/>
                <a:gd name="T8" fmla="+- 0 10796 232"/>
                <a:gd name="T9" fmla="*/ T8 w 21129"/>
                <a:gd name="T10" fmla="+- 0 10804 234"/>
                <a:gd name="T11" fmla="*/ 10804 h 21141"/>
                <a:gd name="T12" fmla="+- 0 10796 232"/>
                <a:gd name="T13" fmla="*/ T12 w 21129"/>
                <a:gd name="T14" fmla="+- 0 10804 234"/>
                <a:gd name="T15" fmla="*/ 10804 h 2114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129" h="21141">
                  <a:moveTo>
                    <a:pt x="20075" y="3267"/>
                  </a:moveTo>
                  <a:cubicBezTo>
                    <a:pt x="20953" y="2898"/>
                    <a:pt x="21368" y="1899"/>
                    <a:pt x="20987" y="1030"/>
                  </a:cubicBezTo>
                  <a:cubicBezTo>
                    <a:pt x="20611" y="168"/>
                    <a:pt x="19589" y="-234"/>
                    <a:pt x="18707" y="138"/>
                  </a:cubicBezTo>
                  <a:cubicBezTo>
                    <a:pt x="18670" y="152"/>
                    <a:pt x="18649" y="185"/>
                    <a:pt x="18615" y="198"/>
                  </a:cubicBezTo>
                  <a:cubicBezTo>
                    <a:pt x="10481" y="3647"/>
                    <a:pt x="3673" y="10118"/>
                    <a:pt x="124" y="18802"/>
                  </a:cubicBezTo>
                  <a:cubicBezTo>
                    <a:pt x="-232" y="19678"/>
                    <a:pt x="205" y="20666"/>
                    <a:pt x="1094" y="21019"/>
                  </a:cubicBezTo>
                  <a:cubicBezTo>
                    <a:pt x="1983" y="21366"/>
                    <a:pt x="2991" y="20946"/>
                    <a:pt x="3354" y="20071"/>
                  </a:cubicBezTo>
                  <a:cubicBezTo>
                    <a:pt x="6561" y="12205"/>
                    <a:pt x="12717" y="6360"/>
                    <a:pt x="20075" y="3274"/>
                  </a:cubicBezTo>
                  <a:cubicBezTo>
                    <a:pt x="20075" y="3274"/>
                    <a:pt x="20075" y="3267"/>
                    <a:pt x="20075" y="3267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2777674" y="3879950"/>
            <a:ext cx="398362" cy="425258"/>
            <a:chOff x="9159875" y="1647825"/>
            <a:chExt cx="434975" cy="464344"/>
          </a:xfrm>
          <a:solidFill>
            <a:schemeClr val="accent3"/>
          </a:solidFill>
        </p:grpSpPr>
        <p:sp>
          <p:nvSpPr>
            <p:cNvPr id="81" name="AutoShape 78"/>
            <p:cNvSpPr/>
            <p:nvPr/>
          </p:nvSpPr>
          <p:spPr bwMode="auto">
            <a:xfrm>
              <a:off x="9159875" y="1647825"/>
              <a:ext cx="434975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18900"/>
                  </a:moveTo>
                  <a:cubicBezTo>
                    <a:pt x="20160" y="19643"/>
                    <a:pt x="19513" y="20249"/>
                    <a:pt x="18720" y="20249"/>
                  </a:cubicBezTo>
                  <a:lnTo>
                    <a:pt x="2880" y="20249"/>
                  </a:lnTo>
                  <a:cubicBezTo>
                    <a:pt x="2086" y="20249"/>
                    <a:pt x="1440" y="19643"/>
                    <a:pt x="1440" y="18900"/>
                  </a:cubicBezTo>
                  <a:lnTo>
                    <a:pt x="1440" y="2700"/>
                  </a:lnTo>
                  <a:cubicBezTo>
                    <a:pt x="1440" y="1955"/>
                    <a:pt x="2086" y="1350"/>
                    <a:pt x="2880" y="1350"/>
                  </a:cubicBezTo>
                  <a:lnTo>
                    <a:pt x="18720" y="1350"/>
                  </a:lnTo>
                  <a:cubicBezTo>
                    <a:pt x="19513" y="1350"/>
                    <a:pt x="20160" y="1955"/>
                    <a:pt x="20160" y="2700"/>
                  </a:cubicBezTo>
                  <a:cubicBezTo>
                    <a:pt x="20160" y="2700"/>
                    <a:pt x="20160" y="18900"/>
                    <a:pt x="20160" y="18900"/>
                  </a:cubicBezTo>
                  <a:close/>
                  <a:moveTo>
                    <a:pt x="18720" y="0"/>
                  </a:moveTo>
                  <a:lnTo>
                    <a:pt x="2880" y="0"/>
                  </a:lnTo>
                  <a:cubicBezTo>
                    <a:pt x="1289" y="0"/>
                    <a:pt x="0" y="1208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1289" y="21599"/>
                    <a:pt x="2880" y="21599"/>
                  </a:cubicBezTo>
                  <a:lnTo>
                    <a:pt x="18720" y="21599"/>
                  </a:lnTo>
                  <a:cubicBezTo>
                    <a:pt x="20310" y="21599"/>
                    <a:pt x="21599" y="20391"/>
                    <a:pt x="21599" y="18900"/>
                  </a:cubicBezTo>
                  <a:lnTo>
                    <a:pt x="21599" y="2700"/>
                  </a:lnTo>
                  <a:cubicBezTo>
                    <a:pt x="21599" y="1208"/>
                    <a:pt x="20310" y="0"/>
                    <a:pt x="1872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2" name="AutoShape 79"/>
            <p:cNvSpPr/>
            <p:nvPr/>
          </p:nvSpPr>
          <p:spPr bwMode="auto">
            <a:xfrm>
              <a:off x="9217819" y="1705769"/>
              <a:ext cx="319088" cy="2905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7418" y="20519"/>
                  </a:moveTo>
                  <a:lnTo>
                    <a:pt x="14053" y="16248"/>
                  </a:lnTo>
                  <a:lnTo>
                    <a:pt x="16690" y="12959"/>
                  </a:lnTo>
                  <a:lnTo>
                    <a:pt x="20618" y="17689"/>
                  </a:lnTo>
                  <a:lnTo>
                    <a:pt x="20618" y="20519"/>
                  </a:lnTo>
                  <a:cubicBezTo>
                    <a:pt x="20618" y="20519"/>
                    <a:pt x="17418" y="20519"/>
                    <a:pt x="17418" y="20519"/>
                  </a:cubicBezTo>
                  <a:close/>
                  <a:moveTo>
                    <a:pt x="981" y="11446"/>
                  </a:moveTo>
                  <a:lnTo>
                    <a:pt x="4909" y="6479"/>
                  </a:lnTo>
                  <a:lnTo>
                    <a:pt x="12828" y="16353"/>
                  </a:lnTo>
                  <a:lnTo>
                    <a:pt x="13398" y="17064"/>
                  </a:lnTo>
                  <a:lnTo>
                    <a:pt x="16109" y="20519"/>
                  </a:lnTo>
                  <a:lnTo>
                    <a:pt x="981" y="20519"/>
                  </a:lnTo>
                  <a:cubicBezTo>
                    <a:pt x="981" y="20519"/>
                    <a:pt x="981" y="11446"/>
                    <a:pt x="981" y="11446"/>
                  </a:cubicBezTo>
                  <a:close/>
                  <a:moveTo>
                    <a:pt x="20618" y="1080"/>
                  </a:moveTo>
                  <a:lnTo>
                    <a:pt x="20618" y="16058"/>
                  </a:lnTo>
                  <a:lnTo>
                    <a:pt x="17427" y="12244"/>
                  </a:lnTo>
                  <a:cubicBezTo>
                    <a:pt x="17240" y="12012"/>
                    <a:pt x="16972" y="11879"/>
                    <a:pt x="16690" y="11879"/>
                  </a:cubicBezTo>
                  <a:cubicBezTo>
                    <a:pt x="16409" y="11879"/>
                    <a:pt x="16141" y="12012"/>
                    <a:pt x="15954" y="12244"/>
                  </a:cubicBezTo>
                  <a:lnTo>
                    <a:pt x="13399" y="15432"/>
                  </a:lnTo>
                  <a:lnTo>
                    <a:pt x="5645" y="5764"/>
                  </a:lnTo>
                  <a:cubicBezTo>
                    <a:pt x="5458" y="5532"/>
                    <a:pt x="5190" y="5400"/>
                    <a:pt x="4909" y="5400"/>
                  </a:cubicBezTo>
                  <a:cubicBezTo>
                    <a:pt x="4627" y="5400"/>
                    <a:pt x="4359" y="5532"/>
                    <a:pt x="4172" y="5764"/>
                  </a:cubicBezTo>
                  <a:lnTo>
                    <a:pt x="981" y="9812"/>
                  </a:lnTo>
                  <a:lnTo>
                    <a:pt x="981" y="1080"/>
                  </a:lnTo>
                  <a:cubicBezTo>
                    <a:pt x="981" y="1080"/>
                    <a:pt x="20618" y="1080"/>
                    <a:pt x="20618" y="1080"/>
                  </a:cubicBezTo>
                  <a:close/>
                  <a:moveTo>
                    <a:pt x="20618" y="0"/>
                  </a:moveTo>
                  <a:lnTo>
                    <a:pt x="981" y="0"/>
                  </a:lnTo>
                  <a:cubicBezTo>
                    <a:pt x="439" y="0"/>
                    <a:pt x="0" y="483"/>
                    <a:pt x="0" y="1080"/>
                  </a:cubicBezTo>
                  <a:lnTo>
                    <a:pt x="0" y="20519"/>
                  </a:lnTo>
                  <a:cubicBezTo>
                    <a:pt x="0" y="21116"/>
                    <a:pt x="439" y="21599"/>
                    <a:pt x="981" y="21599"/>
                  </a:cubicBezTo>
                  <a:lnTo>
                    <a:pt x="20618" y="21599"/>
                  </a:lnTo>
                  <a:cubicBezTo>
                    <a:pt x="21160" y="21599"/>
                    <a:pt x="21600" y="21116"/>
                    <a:pt x="21600" y="20519"/>
                  </a:cubicBezTo>
                  <a:lnTo>
                    <a:pt x="21600" y="1080"/>
                  </a:lnTo>
                  <a:cubicBezTo>
                    <a:pt x="21600" y="483"/>
                    <a:pt x="21160" y="0"/>
                    <a:pt x="20618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3" name="AutoShape 80"/>
            <p:cNvSpPr/>
            <p:nvPr/>
          </p:nvSpPr>
          <p:spPr bwMode="auto">
            <a:xfrm>
              <a:off x="9391650" y="1749425"/>
              <a:ext cx="87313" cy="8731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3600"/>
                  </a:moveTo>
                  <a:cubicBezTo>
                    <a:pt x="14769" y="3600"/>
                    <a:pt x="17999" y="6827"/>
                    <a:pt x="17999" y="10800"/>
                  </a:cubicBezTo>
                  <a:cubicBezTo>
                    <a:pt x="17999" y="14769"/>
                    <a:pt x="14769" y="18000"/>
                    <a:pt x="10800" y="18000"/>
                  </a:cubicBezTo>
                  <a:cubicBezTo>
                    <a:pt x="6830" y="18000"/>
                    <a:pt x="3600" y="14769"/>
                    <a:pt x="3600" y="10800"/>
                  </a:cubicBezTo>
                  <a:cubicBezTo>
                    <a:pt x="3600" y="6827"/>
                    <a:pt x="6830" y="3600"/>
                    <a:pt x="10800" y="3600"/>
                  </a:cubicBezTo>
                  <a:moveTo>
                    <a:pt x="10800" y="21599"/>
                  </a:moveTo>
                  <a:cubicBezTo>
                    <a:pt x="16766" y="21599"/>
                    <a:pt x="21600" y="16762"/>
                    <a:pt x="21600" y="10800"/>
                  </a:cubicBezTo>
                  <a:cubicBezTo>
                    <a:pt x="21600" y="4833"/>
                    <a:pt x="16766" y="0"/>
                    <a:pt x="10800" y="0"/>
                  </a:cubicBezTo>
                  <a:cubicBezTo>
                    <a:pt x="4833" y="0"/>
                    <a:pt x="0" y="4833"/>
                    <a:pt x="0" y="10800"/>
                  </a:cubicBezTo>
                  <a:cubicBezTo>
                    <a:pt x="0" y="16762"/>
                    <a:pt x="4833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776978" y="2260182"/>
            <a:ext cx="425985" cy="399088"/>
            <a:chOff x="5368132" y="3540125"/>
            <a:chExt cx="465138" cy="435769"/>
          </a:xfrm>
          <a:solidFill>
            <a:schemeClr val="accent1"/>
          </a:solidFill>
        </p:grpSpPr>
        <p:sp>
          <p:nvSpPr>
            <p:cNvPr id="85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2777323" y="3090419"/>
            <a:ext cx="425985" cy="358380"/>
            <a:chOff x="5368132" y="2625725"/>
            <a:chExt cx="465138" cy="391319"/>
          </a:xfrm>
          <a:solidFill>
            <a:schemeClr val="accent2"/>
          </a:solidFill>
        </p:grpSpPr>
        <p:sp>
          <p:nvSpPr>
            <p:cNvPr id="88" name="AutoShape 120"/>
            <p:cNvSpPr/>
            <p:nvPr/>
          </p:nvSpPr>
          <p:spPr bwMode="auto">
            <a:xfrm>
              <a:off x="5484813" y="2727325"/>
              <a:ext cx="231775" cy="2317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948" y="16070"/>
                  </a:moveTo>
                  <a:cubicBezTo>
                    <a:pt x="14037" y="19468"/>
                    <a:pt x="8925" y="19859"/>
                    <a:pt x="5529" y="16948"/>
                  </a:cubicBezTo>
                  <a:cubicBezTo>
                    <a:pt x="2130" y="14038"/>
                    <a:pt x="1740" y="8924"/>
                    <a:pt x="4651" y="5527"/>
                  </a:cubicBezTo>
                  <a:cubicBezTo>
                    <a:pt x="7559" y="2131"/>
                    <a:pt x="12674" y="1740"/>
                    <a:pt x="16070" y="4650"/>
                  </a:cubicBezTo>
                  <a:cubicBezTo>
                    <a:pt x="19466" y="7560"/>
                    <a:pt x="19859" y="12673"/>
                    <a:pt x="16948" y="16070"/>
                  </a:cubicBezTo>
                  <a:moveTo>
                    <a:pt x="10800" y="0"/>
                  </a:moveTo>
                  <a:cubicBezTo>
                    <a:pt x="4833" y="0"/>
                    <a:pt x="0" y="4834"/>
                    <a:pt x="0" y="10800"/>
                  </a:cubicBezTo>
                  <a:cubicBezTo>
                    <a:pt x="0" y="16765"/>
                    <a:pt x="4833" y="21599"/>
                    <a:pt x="10800" y="21599"/>
                  </a:cubicBezTo>
                  <a:cubicBezTo>
                    <a:pt x="16764" y="21599"/>
                    <a:pt x="21600" y="16765"/>
                    <a:pt x="21600" y="10800"/>
                  </a:cubicBezTo>
                  <a:cubicBezTo>
                    <a:pt x="21600" y="4834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9" name="AutoShape 121"/>
            <p:cNvSpPr/>
            <p:nvPr/>
          </p:nvSpPr>
          <p:spPr bwMode="auto">
            <a:xfrm>
              <a:off x="5542757" y="2785269"/>
              <a:ext cx="65088" cy="650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200" y="0"/>
                  </a:moveTo>
                  <a:cubicBezTo>
                    <a:pt x="8596" y="0"/>
                    <a:pt x="0" y="8596"/>
                    <a:pt x="0" y="19195"/>
                  </a:cubicBezTo>
                  <a:lnTo>
                    <a:pt x="0" y="19199"/>
                  </a:lnTo>
                  <a:cubicBezTo>
                    <a:pt x="0" y="20524"/>
                    <a:pt x="1068" y="21599"/>
                    <a:pt x="2400" y="21599"/>
                  </a:cubicBezTo>
                  <a:cubicBezTo>
                    <a:pt x="3721" y="21599"/>
                    <a:pt x="4800" y="20524"/>
                    <a:pt x="4800" y="19199"/>
                  </a:cubicBezTo>
                  <a:lnTo>
                    <a:pt x="4800" y="19195"/>
                  </a:lnTo>
                  <a:cubicBezTo>
                    <a:pt x="4800" y="11247"/>
                    <a:pt x="11240" y="4799"/>
                    <a:pt x="19200" y="4799"/>
                  </a:cubicBezTo>
                  <a:cubicBezTo>
                    <a:pt x="20521" y="4799"/>
                    <a:pt x="21600" y="3724"/>
                    <a:pt x="21600" y="2399"/>
                  </a:cubicBezTo>
                  <a:cubicBezTo>
                    <a:pt x="21600" y="1075"/>
                    <a:pt x="20521" y="0"/>
                    <a:pt x="1920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AutoShape 122"/>
            <p:cNvSpPr/>
            <p:nvPr/>
          </p:nvSpPr>
          <p:spPr bwMode="auto">
            <a:xfrm>
              <a:off x="5368132" y="2625725"/>
              <a:ext cx="465138" cy="39131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9199"/>
                  </a:moveTo>
                  <a:cubicBezTo>
                    <a:pt x="20249" y="19642"/>
                    <a:pt x="19948" y="19999"/>
                    <a:pt x="19575" y="19999"/>
                  </a:cubicBezTo>
                  <a:lnTo>
                    <a:pt x="2024" y="19999"/>
                  </a:lnTo>
                  <a:cubicBezTo>
                    <a:pt x="1651" y="19999"/>
                    <a:pt x="1349" y="19642"/>
                    <a:pt x="1349" y="19199"/>
                  </a:cubicBezTo>
                  <a:lnTo>
                    <a:pt x="1349" y="7200"/>
                  </a:lnTo>
                  <a:cubicBezTo>
                    <a:pt x="1349" y="6809"/>
                    <a:pt x="1588" y="6475"/>
                    <a:pt x="1914" y="6411"/>
                  </a:cubicBezTo>
                  <a:lnTo>
                    <a:pt x="5588" y="5684"/>
                  </a:lnTo>
                  <a:lnTo>
                    <a:pt x="6797" y="2103"/>
                  </a:lnTo>
                  <a:cubicBezTo>
                    <a:pt x="6900" y="1799"/>
                    <a:pt x="7148" y="1600"/>
                    <a:pt x="7424" y="1600"/>
                  </a:cubicBezTo>
                  <a:lnTo>
                    <a:pt x="14174" y="1600"/>
                  </a:lnTo>
                  <a:cubicBezTo>
                    <a:pt x="14450" y="1600"/>
                    <a:pt x="14698" y="1799"/>
                    <a:pt x="14801" y="2103"/>
                  </a:cubicBezTo>
                  <a:lnTo>
                    <a:pt x="16010" y="5684"/>
                  </a:lnTo>
                  <a:lnTo>
                    <a:pt x="19685" y="6411"/>
                  </a:lnTo>
                  <a:cubicBezTo>
                    <a:pt x="20011" y="6475"/>
                    <a:pt x="20249" y="6809"/>
                    <a:pt x="20249" y="7200"/>
                  </a:cubicBezTo>
                  <a:cubicBezTo>
                    <a:pt x="20249" y="7200"/>
                    <a:pt x="20249" y="19199"/>
                    <a:pt x="20249" y="19199"/>
                  </a:cubicBezTo>
                  <a:close/>
                  <a:moveTo>
                    <a:pt x="19907" y="4832"/>
                  </a:moveTo>
                  <a:lnTo>
                    <a:pt x="16981" y="4254"/>
                  </a:lnTo>
                  <a:lnTo>
                    <a:pt x="16054" y="1507"/>
                  </a:lnTo>
                  <a:cubicBezTo>
                    <a:pt x="15745" y="591"/>
                    <a:pt x="15006" y="0"/>
                    <a:pt x="14174" y="0"/>
                  </a:cubicBezTo>
                  <a:lnTo>
                    <a:pt x="7424" y="0"/>
                  </a:lnTo>
                  <a:cubicBezTo>
                    <a:pt x="6593" y="0"/>
                    <a:pt x="5854" y="591"/>
                    <a:pt x="5543" y="1509"/>
                  </a:cubicBezTo>
                  <a:lnTo>
                    <a:pt x="4618" y="4254"/>
                  </a:lnTo>
                  <a:lnTo>
                    <a:pt x="1692" y="4832"/>
                  </a:lnTo>
                  <a:cubicBezTo>
                    <a:pt x="711" y="5025"/>
                    <a:pt x="0" y="6020"/>
                    <a:pt x="0" y="7200"/>
                  </a:cubicBezTo>
                  <a:lnTo>
                    <a:pt x="0" y="19199"/>
                  </a:lnTo>
                  <a:cubicBezTo>
                    <a:pt x="0" y="20523"/>
                    <a:pt x="908" y="21600"/>
                    <a:pt x="2024" y="21600"/>
                  </a:cubicBezTo>
                  <a:lnTo>
                    <a:pt x="19575" y="21600"/>
                  </a:lnTo>
                  <a:cubicBezTo>
                    <a:pt x="20691" y="21600"/>
                    <a:pt x="21600" y="20523"/>
                    <a:pt x="21600" y="19199"/>
                  </a:cubicBezTo>
                  <a:lnTo>
                    <a:pt x="21600" y="7200"/>
                  </a:lnTo>
                  <a:cubicBezTo>
                    <a:pt x="21600" y="6020"/>
                    <a:pt x="20888" y="5025"/>
                    <a:pt x="19907" y="483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2773417" y="4736359"/>
            <a:ext cx="425258" cy="332211"/>
            <a:chOff x="2581275" y="1710532"/>
            <a:chExt cx="464344" cy="362744"/>
          </a:xfrm>
          <a:solidFill>
            <a:schemeClr val="accent4"/>
          </a:solidFill>
        </p:grpSpPr>
        <p:sp>
          <p:nvSpPr>
            <p:cNvPr id="92" name="AutoShape 140"/>
            <p:cNvSpPr/>
            <p:nvPr/>
          </p:nvSpPr>
          <p:spPr bwMode="auto">
            <a:xfrm>
              <a:off x="2639219" y="1768475"/>
              <a:ext cx="290513" cy="235744"/>
            </a:xfrm>
            <a:custGeom>
              <a:avLst/>
              <a:gdLst>
                <a:gd name="T0" fmla="+- 0 10800 376"/>
                <a:gd name="T1" fmla="*/ T0 w 20848"/>
                <a:gd name="T2" fmla="*/ 10800 h 21600"/>
                <a:gd name="T3" fmla="+- 0 10800 376"/>
                <a:gd name="T4" fmla="*/ T3 w 20848"/>
                <a:gd name="T5" fmla="*/ 10800 h 21600"/>
                <a:gd name="T6" fmla="+- 0 10800 376"/>
                <a:gd name="T7" fmla="*/ T6 w 20848"/>
                <a:gd name="T8" fmla="*/ 10800 h 21600"/>
                <a:gd name="T9" fmla="+- 0 10800 376"/>
                <a:gd name="T10" fmla="*/ T9 w 20848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0848" h="21600">
                  <a:moveTo>
                    <a:pt x="18728" y="19178"/>
                  </a:moveTo>
                  <a:cubicBezTo>
                    <a:pt x="13191" y="20631"/>
                    <a:pt x="7654" y="20631"/>
                    <a:pt x="2118" y="19178"/>
                  </a:cubicBezTo>
                  <a:cubicBezTo>
                    <a:pt x="678" y="13592"/>
                    <a:pt x="678" y="8008"/>
                    <a:pt x="2118" y="2421"/>
                  </a:cubicBezTo>
                  <a:cubicBezTo>
                    <a:pt x="7654" y="968"/>
                    <a:pt x="13191" y="968"/>
                    <a:pt x="18728" y="2421"/>
                  </a:cubicBezTo>
                  <a:cubicBezTo>
                    <a:pt x="20168" y="8008"/>
                    <a:pt x="20168" y="13592"/>
                    <a:pt x="18728" y="19178"/>
                  </a:cubicBezTo>
                  <a:moveTo>
                    <a:pt x="18938" y="1116"/>
                  </a:moveTo>
                  <a:cubicBezTo>
                    <a:pt x="16114" y="375"/>
                    <a:pt x="13249" y="0"/>
                    <a:pt x="10423" y="0"/>
                  </a:cubicBezTo>
                  <a:cubicBezTo>
                    <a:pt x="7597" y="0"/>
                    <a:pt x="4732" y="375"/>
                    <a:pt x="1908" y="1116"/>
                  </a:cubicBezTo>
                  <a:cubicBezTo>
                    <a:pt x="1543" y="1213"/>
                    <a:pt x="1244" y="1552"/>
                    <a:pt x="1127" y="2004"/>
                  </a:cubicBezTo>
                  <a:cubicBezTo>
                    <a:pt x="-376" y="7841"/>
                    <a:pt x="-376" y="13759"/>
                    <a:pt x="1127" y="19593"/>
                  </a:cubicBezTo>
                  <a:cubicBezTo>
                    <a:pt x="1244" y="20047"/>
                    <a:pt x="1543" y="20386"/>
                    <a:pt x="1908" y="20482"/>
                  </a:cubicBezTo>
                  <a:cubicBezTo>
                    <a:pt x="4732" y="21224"/>
                    <a:pt x="7597" y="21600"/>
                    <a:pt x="10423" y="21600"/>
                  </a:cubicBezTo>
                  <a:cubicBezTo>
                    <a:pt x="13249" y="21600"/>
                    <a:pt x="16114" y="21224"/>
                    <a:pt x="18938" y="20482"/>
                  </a:cubicBezTo>
                  <a:cubicBezTo>
                    <a:pt x="19303" y="20386"/>
                    <a:pt x="19602" y="20047"/>
                    <a:pt x="19719" y="19593"/>
                  </a:cubicBezTo>
                  <a:cubicBezTo>
                    <a:pt x="21223" y="13759"/>
                    <a:pt x="21223" y="7841"/>
                    <a:pt x="19719" y="2004"/>
                  </a:cubicBezTo>
                  <a:cubicBezTo>
                    <a:pt x="19602" y="1552"/>
                    <a:pt x="19303" y="1213"/>
                    <a:pt x="18938" y="1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3" name="AutoShape 141"/>
            <p:cNvSpPr/>
            <p:nvPr/>
          </p:nvSpPr>
          <p:spPr bwMode="auto">
            <a:xfrm>
              <a:off x="2581275" y="1710532"/>
              <a:ext cx="464344" cy="362744"/>
            </a:xfrm>
            <a:custGeom>
              <a:avLst/>
              <a:gdLst>
                <a:gd name="T0" fmla="+- 0 10800 252"/>
                <a:gd name="T1" fmla="*/ T0 w 21096"/>
                <a:gd name="T2" fmla="*/ 10800 h 21600"/>
                <a:gd name="T3" fmla="+- 0 10800 252"/>
                <a:gd name="T4" fmla="*/ T3 w 21096"/>
                <a:gd name="T5" fmla="*/ 10800 h 21600"/>
                <a:gd name="T6" fmla="+- 0 10800 252"/>
                <a:gd name="T7" fmla="*/ T6 w 21096"/>
                <a:gd name="T8" fmla="*/ 10800 h 21600"/>
                <a:gd name="T9" fmla="+- 0 10800 252"/>
                <a:gd name="T10" fmla="*/ T9 w 210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096" h="21600">
                  <a:moveTo>
                    <a:pt x="19056" y="18331"/>
                  </a:moveTo>
                  <a:cubicBezTo>
                    <a:pt x="13383" y="19233"/>
                    <a:pt x="7711" y="19233"/>
                    <a:pt x="2038" y="18331"/>
                  </a:cubicBezTo>
                  <a:cubicBezTo>
                    <a:pt x="1074" y="13022"/>
                    <a:pt x="1074" y="7713"/>
                    <a:pt x="2038" y="2404"/>
                  </a:cubicBezTo>
                  <a:cubicBezTo>
                    <a:pt x="7711" y="1502"/>
                    <a:pt x="13383" y="1502"/>
                    <a:pt x="19056" y="2404"/>
                  </a:cubicBezTo>
                  <a:cubicBezTo>
                    <a:pt x="20021" y="7713"/>
                    <a:pt x="20021" y="13022"/>
                    <a:pt x="19056" y="18331"/>
                  </a:cubicBezTo>
                  <a:moveTo>
                    <a:pt x="20338" y="2005"/>
                  </a:moveTo>
                  <a:cubicBezTo>
                    <a:pt x="20211" y="1301"/>
                    <a:pt x="19762" y="776"/>
                    <a:pt x="19215" y="689"/>
                  </a:cubicBezTo>
                  <a:cubicBezTo>
                    <a:pt x="16339" y="232"/>
                    <a:pt x="13423" y="0"/>
                    <a:pt x="10547" y="0"/>
                  </a:cubicBezTo>
                  <a:cubicBezTo>
                    <a:pt x="7671" y="0"/>
                    <a:pt x="4755" y="232"/>
                    <a:pt x="1879" y="689"/>
                  </a:cubicBezTo>
                  <a:cubicBezTo>
                    <a:pt x="1332" y="776"/>
                    <a:pt x="883" y="1301"/>
                    <a:pt x="756" y="2005"/>
                  </a:cubicBezTo>
                  <a:cubicBezTo>
                    <a:pt x="-252" y="7553"/>
                    <a:pt x="-252" y="13181"/>
                    <a:pt x="756" y="18731"/>
                  </a:cubicBezTo>
                  <a:cubicBezTo>
                    <a:pt x="883" y="19434"/>
                    <a:pt x="1332" y="19959"/>
                    <a:pt x="1879" y="20046"/>
                  </a:cubicBezTo>
                  <a:cubicBezTo>
                    <a:pt x="3265" y="20266"/>
                    <a:pt x="4660" y="20429"/>
                    <a:pt x="6055" y="20544"/>
                  </a:cubicBezTo>
                  <a:cubicBezTo>
                    <a:pt x="5979" y="20606"/>
                    <a:pt x="5931" y="20670"/>
                    <a:pt x="5931" y="20735"/>
                  </a:cubicBezTo>
                  <a:cubicBezTo>
                    <a:pt x="5931" y="21213"/>
                    <a:pt x="7997" y="21599"/>
                    <a:pt x="10547" y="21599"/>
                  </a:cubicBezTo>
                  <a:cubicBezTo>
                    <a:pt x="13097" y="21599"/>
                    <a:pt x="15164" y="21213"/>
                    <a:pt x="15164" y="20735"/>
                  </a:cubicBezTo>
                  <a:cubicBezTo>
                    <a:pt x="15164" y="20670"/>
                    <a:pt x="15115" y="20606"/>
                    <a:pt x="15040" y="20544"/>
                  </a:cubicBezTo>
                  <a:cubicBezTo>
                    <a:pt x="16434" y="20429"/>
                    <a:pt x="17830" y="20266"/>
                    <a:pt x="19215" y="20046"/>
                  </a:cubicBezTo>
                  <a:cubicBezTo>
                    <a:pt x="19762" y="19959"/>
                    <a:pt x="20211" y="19434"/>
                    <a:pt x="20338" y="18731"/>
                  </a:cubicBezTo>
                  <a:cubicBezTo>
                    <a:pt x="21347" y="13181"/>
                    <a:pt x="21347" y="7553"/>
                    <a:pt x="20338" y="2005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4" name="AutoShape 142"/>
            <p:cNvSpPr/>
            <p:nvPr/>
          </p:nvSpPr>
          <p:spPr bwMode="auto">
            <a:xfrm>
              <a:off x="2944019" y="1783557"/>
              <a:ext cx="43656" cy="4286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7200"/>
                  </a:moveTo>
                  <a:cubicBezTo>
                    <a:pt x="12779" y="7200"/>
                    <a:pt x="14399" y="8820"/>
                    <a:pt x="14399" y="10800"/>
                  </a:cubicBezTo>
                  <a:cubicBezTo>
                    <a:pt x="14399" y="12779"/>
                    <a:pt x="12779" y="14400"/>
                    <a:pt x="10800" y="14400"/>
                  </a:cubicBezTo>
                  <a:cubicBezTo>
                    <a:pt x="8820" y="14400"/>
                    <a:pt x="7199" y="12779"/>
                    <a:pt x="7199" y="10800"/>
                  </a:cubicBezTo>
                  <a:cubicBezTo>
                    <a:pt x="7199" y="8820"/>
                    <a:pt x="8820" y="7200"/>
                    <a:pt x="10800" y="7200"/>
                  </a:cubicBezTo>
                  <a:moveTo>
                    <a:pt x="10800" y="21599"/>
                  </a:moveTo>
                  <a:cubicBezTo>
                    <a:pt x="16762" y="21599"/>
                    <a:pt x="21600" y="16762"/>
                    <a:pt x="21600" y="10800"/>
                  </a:cubicBezTo>
                  <a:cubicBezTo>
                    <a:pt x="21600" y="4837"/>
                    <a:pt x="16762" y="0"/>
                    <a:pt x="10800" y="0"/>
                  </a:cubicBezTo>
                  <a:cubicBezTo>
                    <a:pt x="4837" y="0"/>
                    <a:pt x="0" y="4837"/>
                    <a:pt x="0" y="10800"/>
                  </a:cubicBezTo>
                  <a:cubicBezTo>
                    <a:pt x="0" y="16762"/>
                    <a:pt x="4837" y="21599"/>
                    <a:pt x="10800" y="21599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5" name="AutoShape 143"/>
            <p:cNvSpPr/>
            <p:nvPr/>
          </p:nvSpPr>
          <p:spPr bwMode="auto">
            <a:xfrm>
              <a:off x="2929732" y="1971675"/>
              <a:ext cx="57944" cy="150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6" name="AutoShape 144"/>
            <p:cNvSpPr/>
            <p:nvPr/>
          </p:nvSpPr>
          <p:spPr bwMode="auto">
            <a:xfrm>
              <a:off x="2944019" y="1928019"/>
              <a:ext cx="58738" cy="1508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7" name="AutoShape 145"/>
            <p:cNvSpPr/>
            <p:nvPr/>
          </p:nvSpPr>
          <p:spPr bwMode="auto">
            <a:xfrm>
              <a:off x="2944019" y="1885157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899" y="0"/>
                  </a:moveTo>
                  <a:lnTo>
                    <a:pt x="2699" y="0"/>
                  </a:lnTo>
                  <a:cubicBezTo>
                    <a:pt x="1210" y="0"/>
                    <a:pt x="0" y="4841"/>
                    <a:pt x="0" y="10800"/>
                  </a:cubicBezTo>
                  <a:cubicBezTo>
                    <a:pt x="0" y="16758"/>
                    <a:pt x="1210" y="21599"/>
                    <a:pt x="2699" y="21599"/>
                  </a:cubicBezTo>
                  <a:lnTo>
                    <a:pt x="18899" y="21599"/>
                  </a:lnTo>
                  <a:cubicBezTo>
                    <a:pt x="20389" y="21599"/>
                    <a:pt x="21600" y="16758"/>
                    <a:pt x="21600" y="10800"/>
                  </a:cubicBezTo>
                  <a:cubicBezTo>
                    <a:pt x="21600" y="4841"/>
                    <a:pt x="20389" y="0"/>
                    <a:pt x="188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8" name="AutoShape 146"/>
            <p:cNvSpPr/>
            <p:nvPr/>
          </p:nvSpPr>
          <p:spPr bwMode="auto">
            <a:xfrm>
              <a:off x="2697957" y="1826419"/>
              <a:ext cx="86519" cy="61119"/>
            </a:xfrm>
            <a:custGeom>
              <a:avLst/>
              <a:gdLst>
                <a:gd name="T0" fmla="+- 0 10822 44"/>
                <a:gd name="T1" fmla="*/ T0 w 21556"/>
                <a:gd name="T2" fmla="+- 0 10826 53"/>
                <a:gd name="T3" fmla="*/ 10826 h 21547"/>
                <a:gd name="T4" fmla="+- 0 10822 44"/>
                <a:gd name="T5" fmla="*/ T4 w 21556"/>
                <a:gd name="T6" fmla="+- 0 10826 53"/>
                <a:gd name="T7" fmla="*/ 10826 h 21547"/>
                <a:gd name="T8" fmla="+- 0 10822 44"/>
                <a:gd name="T9" fmla="*/ T8 w 21556"/>
                <a:gd name="T10" fmla="+- 0 10826 53"/>
                <a:gd name="T11" fmla="*/ 10826 h 21547"/>
                <a:gd name="T12" fmla="+- 0 10822 44"/>
                <a:gd name="T13" fmla="*/ T12 w 21556"/>
                <a:gd name="T14" fmla="+- 0 10826 53"/>
                <a:gd name="T15" fmla="*/ 10826 h 2154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1556" h="21547">
                  <a:moveTo>
                    <a:pt x="19751" y="2"/>
                  </a:moveTo>
                  <a:lnTo>
                    <a:pt x="3200" y="1845"/>
                  </a:lnTo>
                  <a:cubicBezTo>
                    <a:pt x="2215" y="2010"/>
                    <a:pt x="1272" y="3284"/>
                    <a:pt x="1106" y="4676"/>
                  </a:cubicBezTo>
                  <a:lnTo>
                    <a:pt x="1" y="18986"/>
                  </a:lnTo>
                  <a:cubicBezTo>
                    <a:pt x="-44" y="20398"/>
                    <a:pt x="724" y="21547"/>
                    <a:pt x="1712" y="21547"/>
                  </a:cubicBezTo>
                  <a:cubicBezTo>
                    <a:pt x="2698" y="21547"/>
                    <a:pt x="3542" y="20398"/>
                    <a:pt x="3582" y="18978"/>
                  </a:cubicBezTo>
                  <a:lnTo>
                    <a:pt x="4185" y="9251"/>
                  </a:lnTo>
                  <a:cubicBezTo>
                    <a:pt x="4319" y="7849"/>
                    <a:pt x="5235" y="6592"/>
                    <a:pt x="6220" y="6447"/>
                  </a:cubicBezTo>
                  <a:lnTo>
                    <a:pt x="19751" y="5128"/>
                  </a:lnTo>
                  <a:cubicBezTo>
                    <a:pt x="20743" y="5078"/>
                    <a:pt x="21556" y="3884"/>
                    <a:pt x="21556" y="2467"/>
                  </a:cubicBezTo>
                  <a:cubicBezTo>
                    <a:pt x="21556" y="1055"/>
                    <a:pt x="20743" y="-53"/>
                    <a:pt x="19751" y="2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7447" tIns="17447" rIns="17447" bIns="17447" anchor="ctr"/>
            <a:lstStyle/>
            <a:p>
              <a:pPr algn="just" defTabSz="208915" hangingPunct="0">
                <a:lnSpc>
                  <a:spcPct val="120000"/>
                </a:lnSpc>
              </a:pPr>
              <a:endParaRPr lang="en-US" sz="9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288135" y="2126544"/>
            <a:ext cx="2578433" cy="658282"/>
            <a:chOff x="8676119" y="2245064"/>
            <a:chExt cx="3378732" cy="718784"/>
          </a:xfrm>
        </p:grpSpPr>
        <p:sp>
          <p:nvSpPr>
            <p:cNvPr id="100" name="TextBox 99"/>
            <p:cNvSpPr txBox="1"/>
            <p:nvPr/>
          </p:nvSpPr>
          <p:spPr>
            <a:xfrm>
              <a:off x="8683445" y="2245064"/>
              <a:ext cx="1646828" cy="28229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8676119" y="2479916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3288135" y="2974236"/>
            <a:ext cx="2578433" cy="663725"/>
            <a:chOff x="8676119" y="2239121"/>
            <a:chExt cx="3378732" cy="724729"/>
          </a:xfrm>
        </p:grpSpPr>
        <p:sp>
          <p:nvSpPr>
            <p:cNvPr id="115" name="TextBox 114"/>
            <p:cNvSpPr txBox="1"/>
            <p:nvPr/>
          </p:nvSpPr>
          <p:spPr>
            <a:xfrm>
              <a:off x="8683445" y="2239121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288135" y="3808330"/>
            <a:ext cx="2578433" cy="635347"/>
            <a:chOff x="8676119" y="2270107"/>
            <a:chExt cx="3378732" cy="693743"/>
          </a:xfrm>
        </p:grpSpPr>
        <p:sp>
          <p:nvSpPr>
            <p:cNvPr id="118" name="TextBox 117"/>
            <p:cNvSpPr txBox="1"/>
            <p:nvPr/>
          </p:nvSpPr>
          <p:spPr>
            <a:xfrm>
              <a:off x="8683445" y="2270107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8676119" y="2479917"/>
              <a:ext cx="3378732" cy="483933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288135" y="4614044"/>
            <a:ext cx="2578433" cy="648547"/>
            <a:chOff x="8676119" y="2255696"/>
            <a:chExt cx="3378732" cy="708155"/>
          </a:xfrm>
        </p:grpSpPr>
        <p:sp>
          <p:nvSpPr>
            <p:cNvPr id="121" name="TextBox 120"/>
            <p:cNvSpPr txBox="1"/>
            <p:nvPr/>
          </p:nvSpPr>
          <p:spPr>
            <a:xfrm>
              <a:off x="8683445" y="2255696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676119" y="2479919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3288135" y="5432955"/>
            <a:ext cx="2578433" cy="643602"/>
            <a:chOff x="8676119" y="2261094"/>
            <a:chExt cx="3378732" cy="702756"/>
          </a:xfrm>
        </p:grpSpPr>
        <p:sp>
          <p:nvSpPr>
            <p:cNvPr id="124" name="TextBox 123"/>
            <p:cNvSpPr txBox="1"/>
            <p:nvPr/>
          </p:nvSpPr>
          <p:spPr>
            <a:xfrm>
              <a:off x="8683445" y="2261094"/>
              <a:ext cx="1646828" cy="28229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8676119" y="2479918"/>
              <a:ext cx="3378732" cy="48393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02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6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40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500"/>
                            </p:stCondLst>
                            <p:childTnLst>
                              <p:par>
                                <p:cTn id="1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0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500"/>
                            </p:stCondLst>
                            <p:childTnLst>
                              <p:par>
                                <p:cTn id="15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7000"/>
                            </p:stCondLst>
                            <p:childTnLst>
                              <p:par>
                                <p:cTn id="15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6926979" y="2062424"/>
            <a:ext cx="3837672" cy="3837673"/>
            <a:chOff x="7115266" y="1299207"/>
            <a:chExt cx="3142800" cy="3142800"/>
          </a:xfrm>
        </p:grpSpPr>
        <p:sp>
          <p:nvSpPr>
            <p:cNvPr id="5" name="Oval 18"/>
            <p:cNvSpPr/>
            <p:nvPr/>
          </p:nvSpPr>
          <p:spPr>
            <a:xfrm>
              <a:off x="7115266" y="1299207"/>
              <a:ext cx="3142800" cy="3142800"/>
            </a:xfrm>
            <a:prstGeom prst="ellipse">
              <a:avLst/>
            </a:prstGeom>
            <a:solidFill>
              <a:schemeClr val="accent4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852834" y="3037533"/>
              <a:ext cx="1660924" cy="7259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</a:t>
              </a:r>
              <a:r>
                <a:rPr lang="en-US" altLang="zh-CN" sz="800" dirty="0" err="1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directly.Please</a:t>
              </a: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067735" y="2039519"/>
              <a:ext cx="1261556" cy="82398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86%</a:t>
              </a:r>
              <a:endParaRPr lang="en-US" sz="6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96956" y="2826600"/>
              <a:ext cx="1323256" cy="19344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956812" y="1991695"/>
            <a:ext cx="3061272" cy="3061272"/>
            <a:chOff x="909267" y="1241284"/>
            <a:chExt cx="2506980" cy="2506980"/>
          </a:xfrm>
        </p:grpSpPr>
        <p:sp>
          <p:nvSpPr>
            <p:cNvPr id="3" name="Oval 16"/>
            <p:cNvSpPr/>
            <p:nvPr/>
          </p:nvSpPr>
          <p:spPr>
            <a:xfrm>
              <a:off x="909267" y="1241284"/>
              <a:ext cx="2506980" cy="2506980"/>
            </a:xfrm>
            <a:prstGeom prst="ellipse">
              <a:avLst/>
            </a:prstGeom>
            <a:solidFill>
              <a:schemeClr val="accent1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93333" y="2719586"/>
              <a:ext cx="1334504" cy="4839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43224" y="1670330"/>
              <a:ext cx="1261557" cy="90737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6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76%</a:t>
              </a:r>
              <a:endParaRPr lang="en-US" sz="6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6525" y="2514843"/>
              <a:ext cx="1323257" cy="211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416929" y="3681890"/>
            <a:ext cx="2484376" cy="2484376"/>
            <a:chOff x="2923938" y="2625442"/>
            <a:chExt cx="2034540" cy="2034540"/>
          </a:xfrm>
        </p:grpSpPr>
        <p:sp>
          <p:nvSpPr>
            <p:cNvPr id="2" name="Oval 14"/>
            <p:cNvSpPr/>
            <p:nvPr/>
          </p:nvSpPr>
          <p:spPr>
            <a:xfrm>
              <a:off x="2923938" y="2625442"/>
              <a:ext cx="2034540" cy="2034540"/>
            </a:xfrm>
            <a:prstGeom prst="ellipse">
              <a:avLst/>
            </a:prstGeom>
            <a:solidFill>
              <a:schemeClr val="accent2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30550" y="3682938"/>
              <a:ext cx="1252095" cy="473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31689" y="2940341"/>
              <a:ext cx="841475" cy="604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53%</a:t>
              </a:r>
              <a:endParaRPr 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86979" y="3501194"/>
              <a:ext cx="1323257" cy="21172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417174" y="1882135"/>
            <a:ext cx="2031400" cy="2031400"/>
            <a:chOff x="3743074" y="1151562"/>
            <a:chExt cx="1663582" cy="1663582"/>
          </a:xfrm>
        </p:grpSpPr>
        <p:sp>
          <p:nvSpPr>
            <p:cNvPr id="4" name="Oval 17"/>
            <p:cNvSpPr/>
            <p:nvPr/>
          </p:nvSpPr>
          <p:spPr>
            <a:xfrm>
              <a:off x="3743074" y="1151562"/>
              <a:ext cx="1663582" cy="1663582"/>
            </a:xfrm>
            <a:prstGeom prst="ellipse">
              <a:avLst/>
            </a:prstGeom>
            <a:solidFill>
              <a:schemeClr val="accent3"/>
            </a:solidFill>
            <a:ln w="7620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11638" tIns="55819" rIns="111638" bIns="55819" rtlCol="0" anchor="ctr"/>
            <a:lstStyle/>
            <a:p>
              <a:pPr algn="ctr">
                <a:lnSpc>
                  <a:spcPct val="120000"/>
                </a:lnSpc>
              </a:pPr>
              <a:endParaRPr lang="en-US" sz="1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57464" y="2007393"/>
              <a:ext cx="1262607" cy="473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164998" y="1314546"/>
              <a:ext cx="841475" cy="6049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40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38%</a:t>
              </a:r>
              <a:endParaRPr lang="en-US" sz="40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91855" y="1847189"/>
              <a:ext cx="992442" cy="15879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点击请替换文字内容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Chart 61"/>
          <p:cNvGraphicFramePr/>
          <p:nvPr/>
        </p:nvGraphicFramePr>
        <p:xfrm>
          <a:off x="167829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8" name="TextBox 67"/>
          <p:cNvSpPr txBox="1"/>
          <p:nvPr/>
        </p:nvSpPr>
        <p:spPr>
          <a:xfrm>
            <a:off x="2325817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81407" y="3962081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2001</a:t>
            </a:r>
            <a:endParaRPr lang="en-US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36" name="Chart 35"/>
          <p:cNvGraphicFramePr/>
          <p:nvPr/>
        </p:nvGraphicFramePr>
        <p:xfrm>
          <a:off x="4160854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4808378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70%</a:t>
            </a:r>
            <a:endParaRPr lang="en-US" sz="14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70170" y="3962081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2010</a:t>
            </a:r>
            <a:endParaRPr lang="en-US" sz="1400" b="1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43" name="Chart 42"/>
          <p:cNvGraphicFramePr/>
          <p:nvPr/>
        </p:nvGraphicFramePr>
        <p:xfrm>
          <a:off x="661987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7267401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US" sz="14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458931" y="3993624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2012</a:t>
            </a:r>
            <a:endParaRPr lang="en-US" sz="14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aphicFrame>
        <p:nvGraphicFramePr>
          <p:cNvPr id="54" name="Chart 53"/>
          <p:cNvGraphicFramePr/>
          <p:nvPr/>
        </p:nvGraphicFramePr>
        <p:xfrm>
          <a:off x="9108169" y="1941374"/>
          <a:ext cx="1998127" cy="21148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9755692" y="2846012"/>
            <a:ext cx="781549" cy="35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40%</a:t>
            </a:r>
            <a:endParaRPr lang="en-US" sz="1400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947694" y="3993624"/>
            <a:ext cx="397546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400" b="1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2015</a:t>
            </a:r>
            <a:endParaRPr lang="en-US" sz="1400" b="1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9"/>
          <p:cNvGrpSpPr/>
          <p:nvPr/>
        </p:nvGrpSpPr>
        <p:grpSpPr>
          <a:xfrm>
            <a:off x="1812053" y="4538583"/>
            <a:ext cx="4094328" cy="722185"/>
            <a:chOff x="648100" y="3562350"/>
            <a:chExt cx="3771500" cy="914400"/>
          </a:xfrm>
        </p:grpSpPr>
        <p:sp>
          <p:nvSpPr>
            <p:cNvPr id="29" name="Rectangle 28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2"/>
          <p:cNvGrpSpPr/>
          <p:nvPr/>
        </p:nvGrpSpPr>
        <p:grpSpPr>
          <a:xfrm>
            <a:off x="1812053" y="5332321"/>
            <a:ext cx="4094328" cy="722185"/>
            <a:chOff x="648100" y="3562350"/>
            <a:chExt cx="3771500" cy="914400"/>
          </a:xfrm>
        </p:grpSpPr>
        <p:sp>
          <p:nvSpPr>
            <p:cNvPr id="32" name="Rectangle 31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5"/>
          <p:cNvGrpSpPr/>
          <p:nvPr/>
        </p:nvGrpSpPr>
        <p:grpSpPr>
          <a:xfrm>
            <a:off x="6987693" y="4534718"/>
            <a:ext cx="4094328" cy="722185"/>
            <a:chOff x="648100" y="3562350"/>
            <a:chExt cx="3771500" cy="914400"/>
          </a:xfrm>
        </p:grpSpPr>
        <p:sp>
          <p:nvSpPr>
            <p:cNvPr id="40" name="Rectangle 39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2113453" y="4598841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113453" y="53975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289093" y="459321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987693" y="5325668"/>
            <a:ext cx="4094328" cy="722185"/>
            <a:chOff x="648100" y="3562350"/>
            <a:chExt cx="3771500" cy="914400"/>
          </a:xfrm>
        </p:grpSpPr>
        <p:sp>
          <p:nvSpPr>
            <p:cNvPr id="55" name="Rectangle 54"/>
            <p:cNvSpPr/>
            <p:nvPr/>
          </p:nvSpPr>
          <p:spPr>
            <a:xfrm>
              <a:off x="800500" y="3562350"/>
              <a:ext cx="3619100" cy="91440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48100" y="3562350"/>
              <a:ext cx="152400" cy="914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7289093" y="5384164"/>
            <a:ext cx="356492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2" grpId="0">
        <p:bldAsOne/>
      </p:bldGraphic>
      <p:bldP spid="68" grpId="0"/>
      <p:bldP spid="50" grpId="0"/>
      <p:bldGraphic spid="36" grpId="0">
        <p:bldAsOne/>
      </p:bldGraphic>
      <p:bldP spid="37" grpId="0"/>
      <p:bldP spid="38" grpId="0"/>
      <p:bldGraphic spid="43" grpId="0">
        <p:bldAsOne/>
      </p:bldGraphic>
      <p:bldP spid="44" grpId="0"/>
      <p:bldP spid="45" grpId="0"/>
      <p:bldGraphic spid="54" grpId="0">
        <p:bldAsOne/>
      </p:bldGraphic>
      <p:bldP spid="56" grpId="0"/>
      <p:bldP spid="59" grpId="0"/>
      <p:bldP spid="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41259" y="1960369"/>
            <a:ext cx="8517138" cy="331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" y="1960369"/>
            <a:ext cx="4196896" cy="3311914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57167" y="2049170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45286" y="3034657"/>
            <a:ext cx="3672321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489154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60404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89154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60404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3" y="1744220"/>
            <a:ext cx="41968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1259" y="5439716"/>
            <a:ext cx="851713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/>
          <p:nvPr/>
        </p:nvSpPr>
        <p:spPr bwMode="auto">
          <a:xfrm>
            <a:off x="5885903" y="3481731"/>
            <a:ext cx="1373301" cy="1386256"/>
          </a:xfrm>
          <a:custGeom>
            <a:avLst/>
            <a:gdLst/>
            <a:ahLst/>
            <a:cxnLst>
              <a:cxn ang="0">
                <a:pos x="0" y="397"/>
              </a:cxn>
              <a:cxn ang="0">
                <a:pos x="0" y="345"/>
              </a:cxn>
              <a:cxn ang="0">
                <a:pos x="46" y="299"/>
              </a:cxn>
              <a:cxn ang="0">
                <a:pos x="46" y="98"/>
              </a:cxn>
              <a:cxn ang="0">
                <a:pos x="145" y="0"/>
              </a:cxn>
              <a:cxn ang="0">
                <a:pos x="394" y="0"/>
              </a:cxn>
              <a:cxn ang="0">
                <a:pos x="394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299"/>
              </a:cxn>
              <a:cxn ang="0">
                <a:pos x="0" y="397"/>
              </a:cxn>
            </a:cxnLst>
            <a:rect l="0" t="0" r="r" b="b"/>
            <a:pathLst>
              <a:path w="394" h="397">
                <a:moveTo>
                  <a:pt x="0" y="397"/>
                </a:moveTo>
                <a:cubicBezTo>
                  <a:pt x="0" y="345"/>
                  <a:pt x="0" y="345"/>
                  <a:pt x="0" y="345"/>
                </a:cubicBezTo>
                <a:cubicBezTo>
                  <a:pt x="26" y="345"/>
                  <a:pt x="46" y="324"/>
                  <a:pt x="46" y="29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94" y="0"/>
                  <a:pt x="394" y="0"/>
                  <a:pt x="394" y="0"/>
                </a:cubicBezTo>
                <a:cubicBezTo>
                  <a:pt x="394" y="52"/>
                  <a:pt x="394" y="52"/>
                  <a:pt x="394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299"/>
                  <a:pt x="98" y="299"/>
                  <a:pt x="98" y="299"/>
                </a:cubicBezTo>
                <a:cubicBezTo>
                  <a:pt x="98" y="353"/>
                  <a:pt x="54" y="397"/>
                  <a:pt x="0" y="397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14"/>
          <p:cNvSpPr/>
          <p:nvPr/>
        </p:nvSpPr>
        <p:spPr bwMode="auto">
          <a:xfrm>
            <a:off x="8373280" y="3605095"/>
            <a:ext cx="1116347" cy="803251"/>
          </a:xfrm>
          <a:custGeom>
            <a:avLst/>
            <a:gdLst/>
            <a:ahLst/>
            <a:cxnLst>
              <a:cxn ang="0">
                <a:pos x="0" y="230"/>
              </a:cxn>
              <a:cxn ang="0">
                <a:pos x="0" y="178"/>
              </a:cxn>
              <a:cxn ang="0">
                <a:pos x="46" y="132"/>
              </a:cxn>
              <a:cxn ang="0">
                <a:pos x="46" y="98"/>
              </a:cxn>
              <a:cxn ang="0">
                <a:pos x="144" y="0"/>
              </a:cxn>
              <a:cxn ang="0">
                <a:pos x="320" y="0"/>
              </a:cxn>
              <a:cxn ang="0">
                <a:pos x="320" y="52"/>
              </a:cxn>
              <a:cxn ang="0">
                <a:pos x="144" y="52"/>
              </a:cxn>
              <a:cxn ang="0">
                <a:pos x="98" y="98"/>
              </a:cxn>
              <a:cxn ang="0">
                <a:pos x="98" y="132"/>
              </a:cxn>
              <a:cxn ang="0">
                <a:pos x="0" y="230"/>
              </a:cxn>
            </a:cxnLst>
            <a:rect l="0" t="0" r="r" b="b"/>
            <a:pathLst>
              <a:path w="320" h="230">
                <a:moveTo>
                  <a:pt x="0" y="230"/>
                </a:moveTo>
                <a:cubicBezTo>
                  <a:pt x="0" y="178"/>
                  <a:pt x="0" y="178"/>
                  <a:pt x="0" y="178"/>
                </a:cubicBezTo>
                <a:cubicBezTo>
                  <a:pt x="25" y="178"/>
                  <a:pt x="46" y="157"/>
                  <a:pt x="46" y="132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4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4" y="52"/>
                  <a:pt x="144" y="52"/>
                  <a:pt x="144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186"/>
                  <a:pt x="54" y="230"/>
                  <a:pt x="0" y="230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Freeform 18"/>
          <p:cNvSpPr/>
          <p:nvPr/>
        </p:nvSpPr>
        <p:spPr bwMode="auto">
          <a:xfrm>
            <a:off x="7254775" y="3486416"/>
            <a:ext cx="1118505" cy="917693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Freeform 10"/>
          <p:cNvSpPr/>
          <p:nvPr/>
        </p:nvSpPr>
        <p:spPr bwMode="auto">
          <a:xfrm>
            <a:off x="3653208" y="3955887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Freeform 30"/>
          <p:cNvSpPr>
            <a:spLocks noEditPoints="1"/>
          </p:cNvSpPr>
          <p:nvPr/>
        </p:nvSpPr>
        <p:spPr bwMode="auto">
          <a:xfrm>
            <a:off x="1613141" y="4807906"/>
            <a:ext cx="997586" cy="997586"/>
          </a:xfrm>
          <a:custGeom>
            <a:avLst/>
            <a:gdLst/>
            <a:ahLst/>
            <a:cxnLst>
              <a:cxn ang="0">
                <a:pos x="143" y="286"/>
              </a:cxn>
              <a:cxn ang="0">
                <a:pos x="0" y="143"/>
              </a:cxn>
              <a:cxn ang="0">
                <a:pos x="143" y="0"/>
              </a:cxn>
              <a:cxn ang="0">
                <a:pos x="286" y="143"/>
              </a:cxn>
              <a:cxn ang="0">
                <a:pos x="143" y="286"/>
              </a:cxn>
              <a:cxn ang="0">
                <a:pos x="143" y="52"/>
              </a:cxn>
              <a:cxn ang="0">
                <a:pos x="52" y="143"/>
              </a:cxn>
              <a:cxn ang="0">
                <a:pos x="143" y="234"/>
              </a:cxn>
              <a:cxn ang="0">
                <a:pos x="234" y="143"/>
              </a:cxn>
              <a:cxn ang="0">
                <a:pos x="143" y="52"/>
              </a:cxn>
            </a:cxnLst>
            <a:rect l="0" t="0" r="r" b="b"/>
            <a:pathLst>
              <a:path w="286" h="286">
                <a:moveTo>
                  <a:pt x="143" y="286"/>
                </a:moveTo>
                <a:cubicBezTo>
                  <a:pt x="65" y="286"/>
                  <a:pt x="0" y="222"/>
                  <a:pt x="0" y="143"/>
                </a:cubicBezTo>
                <a:cubicBezTo>
                  <a:pt x="0" y="64"/>
                  <a:pt x="65" y="0"/>
                  <a:pt x="143" y="0"/>
                </a:cubicBezTo>
                <a:cubicBezTo>
                  <a:pt x="222" y="0"/>
                  <a:pt x="286" y="64"/>
                  <a:pt x="286" y="143"/>
                </a:cubicBezTo>
                <a:cubicBezTo>
                  <a:pt x="286" y="222"/>
                  <a:pt x="222" y="286"/>
                  <a:pt x="143" y="286"/>
                </a:cubicBezTo>
                <a:moveTo>
                  <a:pt x="143" y="52"/>
                </a:moveTo>
                <a:cubicBezTo>
                  <a:pt x="93" y="52"/>
                  <a:pt x="52" y="93"/>
                  <a:pt x="52" y="143"/>
                </a:cubicBezTo>
                <a:cubicBezTo>
                  <a:pt x="52" y="193"/>
                  <a:pt x="93" y="234"/>
                  <a:pt x="143" y="234"/>
                </a:cubicBezTo>
                <a:cubicBezTo>
                  <a:pt x="193" y="234"/>
                  <a:pt x="234" y="193"/>
                  <a:pt x="234" y="143"/>
                </a:cubicBezTo>
                <a:cubicBezTo>
                  <a:pt x="234" y="93"/>
                  <a:pt x="193" y="52"/>
                  <a:pt x="143" y="5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7353" y="5132965"/>
            <a:ext cx="829163" cy="3323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2017</a:t>
            </a:r>
            <a:endParaRPr 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67234" y="3551965"/>
            <a:ext cx="184731" cy="240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endParaRPr lang="en-US" sz="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92419" y="5232100"/>
            <a:ext cx="1060789" cy="1747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18"/>
          <p:cNvSpPr/>
          <p:nvPr/>
        </p:nvSpPr>
        <p:spPr bwMode="auto">
          <a:xfrm>
            <a:off x="4767341" y="3955830"/>
            <a:ext cx="1118505" cy="924652"/>
          </a:xfrm>
          <a:custGeom>
            <a:avLst/>
            <a:gdLst/>
            <a:ahLst/>
            <a:cxnLst>
              <a:cxn ang="0">
                <a:pos x="321" y="263"/>
              </a:cxn>
              <a:cxn ang="0">
                <a:pos x="145" y="263"/>
              </a:cxn>
              <a:cxn ang="0">
                <a:pos x="47" y="165"/>
              </a:cxn>
              <a:cxn ang="0">
                <a:pos x="47" y="98"/>
              </a:cxn>
              <a:cxn ang="0">
                <a:pos x="0" y="52"/>
              </a:cxn>
              <a:cxn ang="0">
                <a:pos x="0" y="0"/>
              </a:cxn>
              <a:cxn ang="0">
                <a:pos x="99" y="98"/>
              </a:cxn>
              <a:cxn ang="0">
                <a:pos x="99" y="165"/>
              </a:cxn>
              <a:cxn ang="0">
                <a:pos x="145" y="211"/>
              </a:cxn>
              <a:cxn ang="0">
                <a:pos x="321" y="211"/>
              </a:cxn>
              <a:cxn ang="0">
                <a:pos x="321" y="263"/>
              </a:cxn>
            </a:cxnLst>
            <a:rect l="0" t="0" r="r" b="b"/>
            <a:pathLst>
              <a:path w="321" h="263">
                <a:moveTo>
                  <a:pt x="321" y="263"/>
                </a:moveTo>
                <a:cubicBezTo>
                  <a:pt x="145" y="263"/>
                  <a:pt x="145" y="263"/>
                  <a:pt x="145" y="263"/>
                </a:cubicBezTo>
                <a:cubicBezTo>
                  <a:pt x="91" y="263"/>
                  <a:pt x="47" y="219"/>
                  <a:pt x="47" y="165"/>
                </a:cubicBezTo>
                <a:cubicBezTo>
                  <a:pt x="47" y="98"/>
                  <a:pt x="47" y="98"/>
                  <a:pt x="47" y="98"/>
                </a:cubicBezTo>
                <a:cubicBezTo>
                  <a:pt x="47" y="73"/>
                  <a:pt x="26" y="52"/>
                  <a:pt x="0" y="52"/>
                </a:cubicBezTo>
                <a:cubicBezTo>
                  <a:pt x="0" y="0"/>
                  <a:pt x="0" y="0"/>
                  <a:pt x="0" y="0"/>
                </a:cubicBezTo>
                <a:cubicBezTo>
                  <a:pt x="55" y="0"/>
                  <a:pt x="99" y="44"/>
                  <a:pt x="99" y="98"/>
                </a:cubicBezTo>
                <a:cubicBezTo>
                  <a:pt x="99" y="165"/>
                  <a:pt x="99" y="165"/>
                  <a:pt x="99" y="165"/>
                </a:cubicBezTo>
                <a:cubicBezTo>
                  <a:pt x="99" y="190"/>
                  <a:pt x="119" y="211"/>
                  <a:pt x="145" y="211"/>
                </a:cubicBezTo>
                <a:cubicBezTo>
                  <a:pt x="321" y="211"/>
                  <a:pt x="321" y="211"/>
                  <a:pt x="321" y="211"/>
                </a:cubicBezTo>
                <a:cubicBezTo>
                  <a:pt x="321" y="263"/>
                  <a:pt x="321" y="263"/>
                  <a:pt x="321" y="263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9482248" y="2326294"/>
            <a:ext cx="1116347" cy="1453194"/>
          </a:xfrm>
          <a:custGeom>
            <a:avLst/>
            <a:gdLst/>
            <a:ahLst/>
            <a:cxnLst>
              <a:cxn ang="0">
                <a:pos x="0" y="417"/>
              </a:cxn>
              <a:cxn ang="0">
                <a:pos x="0" y="365"/>
              </a:cxn>
              <a:cxn ang="0">
                <a:pos x="46" y="319"/>
              </a:cxn>
              <a:cxn ang="0">
                <a:pos x="46" y="98"/>
              </a:cxn>
              <a:cxn ang="0">
                <a:pos x="145" y="0"/>
              </a:cxn>
              <a:cxn ang="0">
                <a:pos x="320" y="0"/>
              </a:cxn>
              <a:cxn ang="0">
                <a:pos x="320" y="52"/>
              </a:cxn>
              <a:cxn ang="0">
                <a:pos x="145" y="52"/>
              </a:cxn>
              <a:cxn ang="0">
                <a:pos x="98" y="98"/>
              </a:cxn>
              <a:cxn ang="0">
                <a:pos x="98" y="319"/>
              </a:cxn>
              <a:cxn ang="0">
                <a:pos x="0" y="417"/>
              </a:cxn>
            </a:cxnLst>
            <a:rect l="0" t="0" r="r" b="b"/>
            <a:pathLst>
              <a:path w="320" h="417">
                <a:moveTo>
                  <a:pt x="0" y="417"/>
                </a:moveTo>
                <a:cubicBezTo>
                  <a:pt x="0" y="365"/>
                  <a:pt x="0" y="365"/>
                  <a:pt x="0" y="365"/>
                </a:cubicBezTo>
                <a:cubicBezTo>
                  <a:pt x="26" y="365"/>
                  <a:pt x="46" y="344"/>
                  <a:pt x="46" y="319"/>
                </a:cubicBezTo>
                <a:cubicBezTo>
                  <a:pt x="46" y="98"/>
                  <a:pt x="46" y="98"/>
                  <a:pt x="46" y="98"/>
                </a:cubicBezTo>
                <a:cubicBezTo>
                  <a:pt x="46" y="44"/>
                  <a:pt x="90" y="0"/>
                  <a:pt x="145" y="0"/>
                </a:cubicBezTo>
                <a:cubicBezTo>
                  <a:pt x="320" y="0"/>
                  <a:pt x="320" y="0"/>
                  <a:pt x="320" y="0"/>
                </a:cubicBezTo>
                <a:cubicBezTo>
                  <a:pt x="320" y="52"/>
                  <a:pt x="320" y="52"/>
                  <a:pt x="320" y="52"/>
                </a:cubicBezTo>
                <a:cubicBezTo>
                  <a:pt x="145" y="52"/>
                  <a:pt x="145" y="52"/>
                  <a:pt x="145" y="52"/>
                </a:cubicBezTo>
                <a:cubicBezTo>
                  <a:pt x="119" y="52"/>
                  <a:pt x="98" y="73"/>
                  <a:pt x="98" y="98"/>
                </a:cubicBezTo>
                <a:cubicBezTo>
                  <a:pt x="98" y="319"/>
                  <a:pt x="98" y="319"/>
                  <a:pt x="98" y="319"/>
                </a:cubicBezTo>
                <a:cubicBezTo>
                  <a:pt x="98" y="373"/>
                  <a:pt x="54" y="417"/>
                  <a:pt x="0" y="417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83748" tIns="41874" rIns="83748" bIns="41874" numCol="1" anchor="t" anchorCtr="0" compatLnSpc="1"/>
          <a:lstStyle/>
          <a:p>
            <a:pPr algn="just">
              <a:lnSpc>
                <a:spcPct val="120000"/>
              </a:lnSpc>
            </a:pPr>
            <a:endParaRPr lang="en-US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966175" y="2229294"/>
            <a:ext cx="1203153" cy="379172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id-ID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5116159" y="5536769"/>
            <a:ext cx="6180627" cy="135037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03948" y="2926155"/>
            <a:ext cx="2029866" cy="778731"/>
            <a:chOff x="3379735" y="2343927"/>
            <a:chExt cx="2109071" cy="850259"/>
          </a:xfrm>
        </p:grpSpPr>
        <p:sp>
          <p:nvSpPr>
            <p:cNvPr id="40" name="Content Placeholder 2"/>
            <p:cNvSpPr txBox="1"/>
            <p:nvPr/>
          </p:nvSpPr>
          <p:spPr>
            <a:xfrm>
              <a:off x="3379735" y="2343927"/>
              <a:ext cx="1736273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6606150" y="4482231"/>
            <a:ext cx="2029866" cy="764728"/>
            <a:chOff x="3379735" y="2359216"/>
            <a:chExt cx="2109071" cy="834970"/>
          </a:xfrm>
        </p:grpSpPr>
        <p:sp>
          <p:nvSpPr>
            <p:cNvPr id="49" name="Content Placeholder 2"/>
            <p:cNvSpPr txBox="1"/>
            <p:nvPr/>
          </p:nvSpPr>
          <p:spPr>
            <a:xfrm>
              <a:off x="3379735" y="2359216"/>
              <a:ext cx="1816029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473774" y="2387287"/>
            <a:ext cx="2029866" cy="772186"/>
            <a:chOff x="3379735" y="2351075"/>
            <a:chExt cx="2109071" cy="843113"/>
          </a:xfrm>
        </p:grpSpPr>
        <p:sp>
          <p:nvSpPr>
            <p:cNvPr id="52" name="Content Placeholder 2"/>
            <p:cNvSpPr txBox="1"/>
            <p:nvPr/>
          </p:nvSpPr>
          <p:spPr>
            <a:xfrm>
              <a:off x="3379736" y="2351075"/>
              <a:ext cx="1870455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itle 13"/>
            <p:cNvSpPr txBox="1"/>
            <p:nvPr/>
          </p:nvSpPr>
          <p:spPr>
            <a:xfrm>
              <a:off x="3379735" y="2710281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2"/>
          <p:cNvGrpSpPr/>
          <p:nvPr/>
        </p:nvGrpSpPr>
        <p:grpSpPr>
          <a:xfrm>
            <a:off x="1685522" y="3881414"/>
            <a:ext cx="2029866" cy="756218"/>
            <a:chOff x="3379735" y="2368508"/>
            <a:chExt cx="2109071" cy="825678"/>
          </a:xfrm>
        </p:grpSpPr>
        <p:sp>
          <p:nvSpPr>
            <p:cNvPr id="37" name="Content Placeholder 2"/>
            <p:cNvSpPr txBox="1"/>
            <p:nvPr/>
          </p:nvSpPr>
          <p:spPr>
            <a:xfrm>
              <a:off x="3382717" y="2368508"/>
              <a:ext cx="1665800" cy="282279"/>
            </a:xfrm>
            <a:prstGeom prst="rect">
              <a:avLst/>
            </a:prstGeom>
          </p:spPr>
          <p:txBody>
            <a:bodyPr vert="horz" lIns="0" tIns="0" rIns="0" bIns="0" rtlCol="0" anchor="t">
              <a:spAutoFit/>
            </a:bodyPr>
            <a:lstStyle>
              <a:lvl1pPr marL="0" indent="0" algn="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100" kern="1200" cap="none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457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20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914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8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371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6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18288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2860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7432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2004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657600" indent="0" algn="ctr" defTabSz="457200" rtl="0" eaLnBrk="1" latinLnBrk="0" hangingPunct="1">
                <a:spcBef>
                  <a:spcPct val="20000"/>
                </a:spcBef>
                <a:spcAft>
                  <a:spcPts val="600"/>
                </a:spcAft>
                <a:buClr>
                  <a:schemeClr val="accent1">
                    <a:lumMod val="75000"/>
                  </a:schemeClr>
                </a:buClr>
                <a:buSzPct val="145000"/>
                <a:buFont typeface="Arial" panose="020B0604020202020204"/>
                <a:buNone/>
                <a:defRPr sz="1400" kern="1200" cap="none">
                  <a:solidFill>
                    <a:schemeClr val="tx1">
                      <a:tint val="75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id-ID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itle 13"/>
            <p:cNvSpPr txBox="1"/>
            <p:nvPr/>
          </p:nvSpPr>
          <p:spPr>
            <a:xfrm>
              <a:off x="3379735" y="2710279"/>
              <a:ext cx="2109071" cy="483907"/>
            </a:xfrm>
            <a:prstGeom prst="rect">
              <a:avLst/>
            </a:prstGeom>
          </p:spPr>
          <p:txBody>
            <a:bodyPr vert="horz" lIns="0" tIns="0" rIns="0" bIns="0" rtlCol="0" anchor="ctr">
              <a:sp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  <a:spcBef>
                  <a:spcPts val="0"/>
                </a:spcBef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6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684019" y="2251556"/>
            <a:ext cx="4609404" cy="3181226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4" y="1799870"/>
            <a:ext cx="6514810" cy="3311914"/>
          </a:xfrm>
          <a:prstGeom prst="rect">
            <a:avLst/>
          </a:prstGeom>
          <a:solidFill>
            <a:schemeClr val="accent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Others_1"/>
          <p:cNvSpPr txBox="1"/>
          <p:nvPr>
            <p:custDataLst>
              <p:tags r:id="rId2"/>
            </p:custDataLst>
          </p:nvPr>
        </p:nvSpPr>
        <p:spPr>
          <a:xfrm>
            <a:off x="2794627" y="2118162"/>
            <a:ext cx="3077903" cy="176971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  <a:endParaRPr lang="zh-CN" altLang="en-US" sz="115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2"/>
          <p:cNvSpPr txBox="1"/>
          <p:nvPr>
            <p:custDataLst>
              <p:tags r:id="rId3"/>
            </p:custDataLst>
          </p:nvPr>
        </p:nvSpPr>
        <p:spPr>
          <a:xfrm>
            <a:off x="2684021" y="3974280"/>
            <a:ext cx="3299115" cy="67710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4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Entry_1"/>
          <p:cNvSpPr/>
          <p:nvPr>
            <p:custDataLst>
              <p:tags r:id="rId4"/>
            </p:custDataLst>
          </p:nvPr>
        </p:nvSpPr>
        <p:spPr>
          <a:xfrm>
            <a:off x="7872933" y="2366385"/>
            <a:ext cx="2466406" cy="4049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5"/>
            </p:custDataLst>
          </p:nvPr>
        </p:nvSpPr>
        <p:spPr>
          <a:xfrm>
            <a:off x="7872933" y="3235855"/>
            <a:ext cx="2466406" cy="4049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MH_Entry_3"/>
          <p:cNvSpPr/>
          <p:nvPr>
            <p:custDataLst>
              <p:tags r:id="rId6"/>
            </p:custDataLst>
          </p:nvPr>
        </p:nvSpPr>
        <p:spPr>
          <a:xfrm>
            <a:off x="7872933" y="4105324"/>
            <a:ext cx="2466406" cy="4049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MH_Entry_4"/>
          <p:cNvSpPr/>
          <p:nvPr>
            <p:custDataLst>
              <p:tags r:id="rId7"/>
            </p:custDataLst>
          </p:nvPr>
        </p:nvSpPr>
        <p:spPr>
          <a:xfrm>
            <a:off x="7872933" y="4974790"/>
            <a:ext cx="2466406" cy="40498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2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684022" y="5776447"/>
            <a:ext cx="101743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4000">
        <p14:flip dir="r"/>
      </p:transition>
    </mc:Choice>
    <mc:Fallback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8" grpId="0"/>
      <p:bldP spid="19" grpId="0"/>
      <p:bldP spid="13" grpId="0"/>
      <p:bldP spid="14" grpId="0"/>
      <p:bldP spid="15" grpId="0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/>
          <p:nvPr/>
        </p:nvSpPr>
        <p:spPr>
          <a:xfrm>
            <a:off x="1578065" y="3465652"/>
            <a:ext cx="2106786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3807397" y="3976882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6029602" y="4366390"/>
            <a:ext cx="2099520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Content Placeholder 2"/>
          <p:cNvSpPr txBox="1"/>
          <p:nvPr/>
        </p:nvSpPr>
        <p:spPr>
          <a:xfrm>
            <a:off x="8250555" y="4877620"/>
            <a:ext cx="2165014" cy="527880"/>
          </a:xfrm>
          <a:prstGeom prst="rect">
            <a:avLst/>
          </a:prstGeom>
        </p:spPr>
        <p:txBody>
          <a:bodyPr vert="horz" wrap="square" lIns="96435" tIns="48218" rIns="96435" bIns="48218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653379" y="2295997"/>
            <a:ext cx="9581341" cy="1394942"/>
          </a:xfrm>
          <a:custGeom>
            <a:avLst/>
            <a:gdLst>
              <a:gd name="connsiteX0" fmla="*/ 0 w 9581341"/>
              <a:gd name="connsiteY0" fmla="*/ 348736 h 1394942"/>
              <a:gd name="connsiteX1" fmla="*/ 8883870 w 9581341"/>
              <a:gd name="connsiteY1" fmla="*/ 348736 h 1394942"/>
              <a:gd name="connsiteX2" fmla="*/ 8883870 w 9581341"/>
              <a:gd name="connsiteY2" fmla="*/ 0 h 1394942"/>
              <a:gd name="connsiteX3" fmla="*/ 9581341 w 9581341"/>
              <a:gd name="connsiteY3" fmla="*/ 697471 h 1394942"/>
              <a:gd name="connsiteX4" fmla="*/ 8883870 w 9581341"/>
              <a:gd name="connsiteY4" fmla="*/ 1394942 h 1394942"/>
              <a:gd name="connsiteX5" fmla="*/ 8883870 w 9581341"/>
              <a:gd name="connsiteY5" fmla="*/ 1046207 h 1394942"/>
              <a:gd name="connsiteX6" fmla="*/ 0 w 9581341"/>
              <a:gd name="connsiteY6" fmla="*/ 1046207 h 1394942"/>
              <a:gd name="connsiteX7" fmla="*/ 0 w 95813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581341" h="1394942">
                <a:moveTo>
                  <a:pt x="0" y="348736"/>
                </a:moveTo>
                <a:lnTo>
                  <a:pt x="8883870" y="348736"/>
                </a:lnTo>
                <a:lnTo>
                  <a:pt x="8883870" y="0"/>
                </a:lnTo>
                <a:lnTo>
                  <a:pt x="9581341" y="697471"/>
                </a:lnTo>
                <a:lnTo>
                  <a:pt x="8883870" y="1394942"/>
                </a:lnTo>
                <a:lnTo>
                  <a:pt x="88838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3861878" y="2852514"/>
            <a:ext cx="7372841" cy="1394942"/>
          </a:xfrm>
          <a:custGeom>
            <a:avLst/>
            <a:gdLst>
              <a:gd name="connsiteX0" fmla="*/ 0 w 7372841"/>
              <a:gd name="connsiteY0" fmla="*/ 348736 h 1394942"/>
              <a:gd name="connsiteX1" fmla="*/ 6675370 w 7372841"/>
              <a:gd name="connsiteY1" fmla="*/ 348736 h 1394942"/>
              <a:gd name="connsiteX2" fmla="*/ 6675370 w 7372841"/>
              <a:gd name="connsiteY2" fmla="*/ 0 h 1394942"/>
              <a:gd name="connsiteX3" fmla="*/ 7372841 w 7372841"/>
              <a:gd name="connsiteY3" fmla="*/ 697471 h 1394942"/>
              <a:gd name="connsiteX4" fmla="*/ 6675370 w 7372841"/>
              <a:gd name="connsiteY4" fmla="*/ 1394942 h 1394942"/>
              <a:gd name="connsiteX5" fmla="*/ 6675370 w 7372841"/>
              <a:gd name="connsiteY5" fmla="*/ 1046207 h 1394942"/>
              <a:gd name="connsiteX6" fmla="*/ 0 w 7372841"/>
              <a:gd name="connsiteY6" fmla="*/ 1046207 h 1394942"/>
              <a:gd name="connsiteX7" fmla="*/ 0 w 7372841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372841" h="1394942">
                <a:moveTo>
                  <a:pt x="0" y="348736"/>
                </a:moveTo>
                <a:lnTo>
                  <a:pt x="6675370" y="348736"/>
                </a:lnTo>
                <a:lnTo>
                  <a:pt x="6675370" y="0"/>
                </a:lnTo>
                <a:lnTo>
                  <a:pt x="7372841" y="697471"/>
                </a:lnTo>
                <a:lnTo>
                  <a:pt x="6675370" y="1394942"/>
                </a:lnTo>
                <a:lnTo>
                  <a:pt x="6675370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6070377" y="3256285"/>
            <a:ext cx="5164342" cy="1394942"/>
          </a:xfrm>
          <a:custGeom>
            <a:avLst/>
            <a:gdLst>
              <a:gd name="connsiteX0" fmla="*/ 0 w 5164342"/>
              <a:gd name="connsiteY0" fmla="*/ 348736 h 1394942"/>
              <a:gd name="connsiteX1" fmla="*/ 4466871 w 5164342"/>
              <a:gd name="connsiteY1" fmla="*/ 348736 h 1394942"/>
              <a:gd name="connsiteX2" fmla="*/ 4466871 w 5164342"/>
              <a:gd name="connsiteY2" fmla="*/ 0 h 1394942"/>
              <a:gd name="connsiteX3" fmla="*/ 5164342 w 5164342"/>
              <a:gd name="connsiteY3" fmla="*/ 697471 h 1394942"/>
              <a:gd name="connsiteX4" fmla="*/ 4466871 w 5164342"/>
              <a:gd name="connsiteY4" fmla="*/ 1394942 h 1394942"/>
              <a:gd name="connsiteX5" fmla="*/ 4466871 w 5164342"/>
              <a:gd name="connsiteY5" fmla="*/ 1046207 h 1394942"/>
              <a:gd name="connsiteX6" fmla="*/ 0 w 5164342"/>
              <a:gd name="connsiteY6" fmla="*/ 1046207 h 1394942"/>
              <a:gd name="connsiteX7" fmla="*/ 0 w 5164342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64342" h="1394942">
                <a:moveTo>
                  <a:pt x="0" y="348736"/>
                </a:moveTo>
                <a:lnTo>
                  <a:pt x="4466871" y="348736"/>
                </a:lnTo>
                <a:lnTo>
                  <a:pt x="4466871" y="0"/>
                </a:lnTo>
                <a:lnTo>
                  <a:pt x="5164342" y="697471"/>
                </a:lnTo>
                <a:lnTo>
                  <a:pt x="4466871" y="1394942"/>
                </a:lnTo>
                <a:lnTo>
                  <a:pt x="4466871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任意多边形 8"/>
          <p:cNvSpPr/>
          <p:nvPr/>
        </p:nvSpPr>
        <p:spPr>
          <a:xfrm>
            <a:off x="8278876" y="3720987"/>
            <a:ext cx="2955843" cy="1394942"/>
          </a:xfrm>
          <a:custGeom>
            <a:avLst/>
            <a:gdLst>
              <a:gd name="connsiteX0" fmla="*/ 0 w 2955843"/>
              <a:gd name="connsiteY0" fmla="*/ 348736 h 1394942"/>
              <a:gd name="connsiteX1" fmla="*/ 2258372 w 2955843"/>
              <a:gd name="connsiteY1" fmla="*/ 348736 h 1394942"/>
              <a:gd name="connsiteX2" fmla="*/ 2258372 w 2955843"/>
              <a:gd name="connsiteY2" fmla="*/ 0 h 1394942"/>
              <a:gd name="connsiteX3" fmla="*/ 2955843 w 2955843"/>
              <a:gd name="connsiteY3" fmla="*/ 697471 h 1394942"/>
              <a:gd name="connsiteX4" fmla="*/ 2258372 w 2955843"/>
              <a:gd name="connsiteY4" fmla="*/ 1394942 h 1394942"/>
              <a:gd name="connsiteX5" fmla="*/ 2258372 w 2955843"/>
              <a:gd name="connsiteY5" fmla="*/ 1046207 h 1394942"/>
              <a:gd name="connsiteX6" fmla="*/ 0 w 2955843"/>
              <a:gd name="connsiteY6" fmla="*/ 1046207 h 1394942"/>
              <a:gd name="connsiteX7" fmla="*/ 0 w 2955843"/>
              <a:gd name="connsiteY7" fmla="*/ 348736 h 1394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843" h="1394942">
                <a:moveTo>
                  <a:pt x="0" y="348736"/>
                </a:moveTo>
                <a:lnTo>
                  <a:pt x="2258372" y="348736"/>
                </a:lnTo>
                <a:lnTo>
                  <a:pt x="2258372" y="0"/>
                </a:lnTo>
                <a:lnTo>
                  <a:pt x="2955843" y="697471"/>
                </a:lnTo>
                <a:lnTo>
                  <a:pt x="2258372" y="1394942"/>
                </a:lnTo>
                <a:lnTo>
                  <a:pt x="2258372" y="1046207"/>
                </a:lnTo>
                <a:lnTo>
                  <a:pt x="0" y="1046207"/>
                </a:lnTo>
                <a:lnTo>
                  <a:pt x="0" y="348736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379216" rIns="602735" bIns="570182" numCol="1" spcCol="1270" anchor="ctr" anchorCtr="0">
            <a:noAutofit/>
          </a:bodyPr>
          <a:lstStyle/>
          <a:p>
            <a:pPr lvl="0" algn="ctr" defTabSz="355600">
              <a:lnSpc>
                <a:spcPct val="120000"/>
              </a:lnSpc>
              <a:spcAft>
                <a:spcPts val="0"/>
              </a:spcAft>
            </a:pPr>
            <a:r>
              <a:rPr lang="zh-CN" altLang="en-US" sz="140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kern="12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Freeform 26"/>
          <p:cNvSpPr/>
          <p:nvPr/>
        </p:nvSpPr>
        <p:spPr bwMode="auto">
          <a:xfrm>
            <a:off x="8374712" y="4204507"/>
            <a:ext cx="379667" cy="379667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212289" y="3773072"/>
            <a:ext cx="379667" cy="379667"/>
            <a:chOff x="3526798" y="4057329"/>
            <a:chExt cx="284519" cy="359394"/>
          </a:xfrm>
          <a:solidFill>
            <a:schemeClr val="bg1"/>
          </a:solidFill>
        </p:grpSpPr>
        <p:sp>
          <p:nvSpPr>
            <p:cNvPr id="18" name="Freeform 107"/>
            <p:cNvSpPr/>
            <p:nvPr/>
          </p:nvSpPr>
          <p:spPr bwMode="auto">
            <a:xfrm>
              <a:off x="3561739" y="4092269"/>
              <a:ext cx="214637" cy="289511"/>
            </a:xfrm>
            <a:custGeom>
              <a:avLst/>
              <a:gdLst>
                <a:gd name="T0" fmla="*/ 0 w 86"/>
                <a:gd name="T1" fmla="*/ 10 h 116"/>
                <a:gd name="T2" fmla="*/ 76 w 86"/>
                <a:gd name="T3" fmla="*/ 10 h 116"/>
                <a:gd name="T4" fmla="*/ 76 w 86"/>
                <a:gd name="T5" fmla="*/ 116 h 116"/>
                <a:gd name="T6" fmla="*/ 86 w 86"/>
                <a:gd name="T7" fmla="*/ 116 h 116"/>
                <a:gd name="T8" fmla="*/ 86 w 86"/>
                <a:gd name="T9" fmla="*/ 0 h 116"/>
                <a:gd name="T10" fmla="*/ 0 w 86"/>
                <a:gd name="T11" fmla="*/ 0 h 116"/>
                <a:gd name="T12" fmla="*/ 0 w 86"/>
                <a:gd name="T13" fmla="*/ 1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6">
                  <a:moveTo>
                    <a:pt x="0" y="10"/>
                  </a:moveTo>
                  <a:lnTo>
                    <a:pt x="76" y="10"/>
                  </a:lnTo>
                  <a:lnTo>
                    <a:pt x="76" y="116"/>
                  </a:lnTo>
                  <a:lnTo>
                    <a:pt x="86" y="116"/>
                  </a:lnTo>
                  <a:lnTo>
                    <a:pt x="86" y="0"/>
                  </a:lnTo>
                  <a:lnTo>
                    <a:pt x="0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08"/>
            <p:cNvSpPr/>
            <p:nvPr/>
          </p:nvSpPr>
          <p:spPr bwMode="auto">
            <a:xfrm>
              <a:off x="3599175" y="4057329"/>
              <a:ext cx="212142" cy="284519"/>
            </a:xfrm>
            <a:custGeom>
              <a:avLst/>
              <a:gdLst>
                <a:gd name="T0" fmla="*/ 0 w 85"/>
                <a:gd name="T1" fmla="*/ 0 h 114"/>
                <a:gd name="T2" fmla="*/ 0 w 85"/>
                <a:gd name="T3" fmla="*/ 9 h 114"/>
                <a:gd name="T4" fmla="*/ 76 w 85"/>
                <a:gd name="T5" fmla="*/ 9 h 114"/>
                <a:gd name="T6" fmla="*/ 76 w 85"/>
                <a:gd name="T7" fmla="*/ 114 h 114"/>
                <a:gd name="T8" fmla="*/ 85 w 85"/>
                <a:gd name="T9" fmla="*/ 114 h 114"/>
                <a:gd name="T10" fmla="*/ 85 w 85"/>
                <a:gd name="T11" fmla="*/ 0 h 114"/>
                <a:gd name="T12" fmla="*/ 0 w 85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4">
                  <a:moveTo>
                    <a:pt x="0" y="0"/>
                  </a:moveTo>
                  <a:lnTo>
                    <a:pt x="0" y="9"/>
                  </a:lnTo>
                  <a:lnTo>
                    <a:pt x="76" y="9"/>
                  </a:lnTo>
                  <a:lnTo>
                    <a:pt x="76" y="114"/>
                  </a:lnTo>
                  <a:lnTo>
                    <a:pt x="85" y="114"/>
                  </a:lnTo>
                  <a:lnTo>
                    <a:pt x="8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09"/>
            <p:cNvSpPr/>
            <p:nvPr/>
          </p:nvSpPr>
          <p:spPr bwMode="auto">
            <a:xfrm>
              <a:off x="3526798" y="4129707"/>
              <a:ext cx="212142" cy="287016"/>
            </a:xfrm>
            <a:custGeom>
              <a:avLst/>
              <a:gdLst>
                <a:gd name="T0" fmla="*/ 0 w 85"/>
                <a:gd name="T1" fmla="*/ 0 h 115"/>
                <a:gd name="T2" fmla="*/ 0 w 85"/>
                <a:gd name="T3" fmla="*/ 115 h 115"/>
                <a:gd name="T4" fmla="*/ 85 w 85"/>
                <a:gd name="T5" fmla="*/ 115 h 115"/>
                <a:gd name="T6" fmla="*/ 85 w 85"/>
                <a:gd name="T7" fmla="*/ 105 h 115"/>
                <a:gd name="T8" fmla="*/ 85 w 85"/>
                <a:gd name="T9" fmla="*/ 0 h 115"/>
                <a:gd name="T10" fmla="*/ 10 w 85"/>
                <a:gd name="T11" fmla="*/ 0 h 115"/>
                <a:gd name="T12" fmla="*/ 0 w 85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115">
                  <a:moveTo>
                    <a:pt x="0" y="0"/>
                  </a:moveTo>
                  <a:lnTo>
                    <a:pt x="0" y="115"/>
                  </a:lnTo>
                  <a:lnTo>
                    <a:pt x="85" y="115"/>
                  </a:lnTo>
                  <a:lnTo>
                    <a:pt x="85" y="105"/>
                  </a:lnTo>
                  <a:lnTo>
                    <a:pt x="85" y="0"/>
                  </a:lnTo>
                  <a:lnTo>
                    <a:pt x="1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804660" y="2787842"/>
            <a:ext cx="379667" cy="379667"/>
            <a:chOff x="4669866" y="3800264"/>
            <a:chExt cx="279527" cy="416797"/>
          </a:xfrm>
          <a:solidFill>
            <a:schemeClr val="bg1"/>
          </a:solidFill>
        </p:grpSpPr>
        <p:sp>
          <p:nvSpPr>
            <p:cNvPr id="22" name="Freeform 141"/>
            <p:cNvSpPr>
              <a:spLocks noEditPoints="1"/>
            </p:cNvSpPr>
            <p:nvPr/>
          </p:nvSpPr>
          <p:spPr bwMode="auto">
            <a:xfrm>
              <a:off x="4669866" y="3800264"/>
              <a:ext cx="279527" cy="316965"/>
            </a:xfrm>
            <a:custGeom>
              <a:avLst/>
              <a:gdLst>
                <a:gd name="T0" fmla="*/ 84 w 84"/>
                <a:gd name="T1" fmla="*/ 42 h 95"/>
                <a:gd name="T2" fmla="*/ 42 w 84"/>
                <a:gd name="T3" fmla="*/ 0 h 95"/>
                <a:gd name="T4" fmla="*/ 0 w 84"/>
                <a:gd name="T5" fmla="*/ 42 h 95"/>
                <a:gd name="T6" fmla="*/ 28 w 84"/>
                <a:gd name="T7" fmla="*/ 81 h 95"/>
                <a:gd name="T8" fmla="*/ 25 w 84"/>
                <a:gd name="T9" fmla="*/ 81 h 95"/>
                <a:gd name="T10" fmla="*/ 25 w 84"/>
                <a:gd name="T11" fmla="*/ 95 h 95"/>
                <a:gd name="T12" fmla="*/ 60 w 84"/>
                <a:gd name="T13" fmla="*/ 95 h 95"/>
                <a:gd name="T14" fmla="*/ 60 w 84"/>
                <a:gd name="T15" fmla="*/ 81 h 95"/>
                <a:gd name="T16" fmla="*/ 57 w 84"/>
                <a:gd name="T17" fmla="*/ 81 h 95"/>
                <a:gd name="T18" fmla="*/ 84 w 84"/>
                <a:gd name="T19" fmla="*/ 42 h 95"/>
                <a:gd name="T20" fmla="*/ 42 w 84"/>
                <a:gd name="T21" fmla="*/ 77 h 95"/>
                <a:gd name="T22" fmla="*/ 7 w 84"/>
                <a:gd name="T23" fmla="*/ 42 h 95"/>
                <a:gd name="T24" fmla="*/ 42 w 84"/>
                <a:gd name="T25" fmla="*/ 7 h 95"/>
                <a:gd name="T26" fmla="*/ 77 w 84"/>
                <a:gd name="T27" fmla="*/ 42 h 95"/>
                <a:gd name="T28" fmla="*/ 42 w 84"/>
                <a:gd name="T29" fmla="*/ 7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" h="95">
                  <a:moveTo>
                    <a:pt x="84" y="42"/>
                  </a:moveTo>
                  <a:cubicBezTo>
                    <a:pt x="84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0"/>
                    <a:pt x="12" y="75"/>
                    <a:pt x="28" y="81"/>
                  </a:cubicBezTo>
                  <a:cubicBezTo>
                    <a:pt x="25" y="81"/>
                    <a:pt x="25" y="81"/>
                    <a:pt x="25" y="81"/>
                  </a:cubicBezTo>
                  <a:cubicBezTo>
                    <a:pt x="25" y="95"/>
                    <a:pt x="25" y="95"/>
                    <a:pt x="25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7" y="81"/>
                    <a:pt x="57" y="81"/>
                    <a:pt x="57" y="81"/>
                  </a:cubicBezTo>
                  <a:cubicBezTo>
                    <a:pt x="73" y="75"/>
                    <a:pt x="84" y="60"/>
                    <a:pt x="84" y="42"/>
                  </a:cubicBezTo>
                  <a:close/>
                  <a:moveTo>
                    <a:pt x="42" y="77"/>
                  </a:moveTo>
                  <a:cubicBezTo>
                    <a:pt x="23" y="77"/>
                    <a:pt x="7" y="61"/>
                    <a:pt x="7" y="42"/>
                  </a:cubicBezTo>
                  <a:cubicBezTo>
                    <a:pt x="7" y="23"/>
                    <a:pt x="23" y="7"/>
                    <a:pt x="42" y="7"/>
                  </a:cubicBezTo>
                  <a:cubicBezTo>
                    <a:pt x="62" y="7"/>
                    <a:pt x="77" y="23"/>
                    <a:pt x="77" y="42"/>
                  </a:cubicBezTo>
                  <a:cubicBezTo>
                    <a:pt x="77" y="61"/>
                    <a:pt x="62" y="77"/>
                    <a:pt x="42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ectangle 142"/>
            <p:cNvSpPr>
              <a:spLocks noChangeArrowheads="1"/>
            </p:cNvSpPr>
            <p:nvPr/>
          </p:nvSpPr>
          <p:spPr bwMode="auto">
            <a:xfrm>
              <a:off x="4752226" y="4127210"/>
              <a:ext cx="117302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43"/>
            <p:cNvSpPr/>
            <p:nvPr/>
          </p:nvSpPr>
          <p:spPr bwMode="auto">
            <a:xfrm>
              <a:off x="4752226" y="4179623"/>
              <a:ext cx="117302" cy="37438"/>
            </a:xfrm>
            <a:custGeom>
              <a:avLst/>
              <a:gdLst>
                <a:gd name="T0" fmla="*/ 0 w 47"/>
                <a:gd name="T1" fmla="*/ 9 h 15"/>
                <a:gd name="T2" fmla="*/ 16 w 47"/>
                <a:gd name="T3" fmla="*/ 9 h 15"/>
                <a:gd name="T4" fmla="*/ 16 w 47"/>
                <a:gd name="T5" fmla="*/ 15 h 15"/>
                <a:gd name="T6" fmla="*/ 31 w 47"/>
                <a:gd name="T7" fmla="*/ 15 h 15"/>
                <a:gd name="T8" fmla="*/ 31 w 47"/>
                <a:gd name="T9" fmla="*/ 9 h 15"/>
                <a:gd name="T10" fmla="*/ 47 w 47"/>
                <a:gd name="T11" fmla="*/ 9 h 15"/>
                <a:gd name="T12" fmla="*/ 47 w 47"/>
                <a:gd name="T13" fmla="*/ 0 h 15"/>
                <a:gd name="T14" fmla="*/ 0 w 47"/>
                <a:gd name="T15" fmla="*/ 0 h 15"/>
                <a:gd name="T16" fmla="*/ 0 w 47"/>
                <a:gd name="T17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15">
                  <a:moveTo>
                    <a:pt x="0" y="9"/>
                  </a:moveTo>
                  <a:lnTo>
                    <a:pt x="16" y="9"/>
                  </a:lnTo>
                  <a:lnTo>
                    <a:pt x="16" y="15"/>
                  </a:lnTo>
                  <a:lnTo>
                    <a:pt x="31" y="15"/>
                  </a:lnTo>
                  <a:lnTo>
                    <a:pt x="31" y="9"/>
                  </a:lnTo>
                  <a:lnTo>
                    <a:pt x="47" y="9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4769697" y="3890112"/>
              <a:ext cx="82362" cy="162227"/>
            </a:xfrm>
            <a:custGeom>
              <a:avLst/>
              <a:gdLst>
                <a:gd name="T0" fmla="*/ 32 w 33"/>
                <a:gd name="T1" fmla="*/ 3 h 65"/>
                <a:gd name="T2" fmla="*/ 28 w 33"/>
                <a:gd name="T3" fmla="*/ 0 h 65"/>
                <a:gd name="T4" fmla="*/ 16 w 33"/>
                <a:gd name="T5" fmla="*/ 5 h 65"/>
                <a:gd name="T6" fmla="*/ 4 w 33"/>
                <a:gd name="T7" fmla="*/ 0 h 65"/>
                <a:gd name="T8" fmla="*/ 0 w 33"/>
                <a:gd name="T9" fmla="*/ 3 h 65"/>
                <a:gd name="T10" fmla="*/ 0 w 33"/>
                <a:gd name="T11" fmla="*/ 3 h 65"/>
                <a:gd name="T12" fmla="*/ 0 w 33"/>
                <a:gd name="T13" fmla="*/ 3 h 65"/>
                <a:gd name="T14" fmla="*/ 15 w 33"/>
                <a:gd name="T15" fmla="*/ 65 h 65"/>
                <a:gd name="T16" fmla="*/ 19 w 33"/>
                <a:gd name="T17" fmla="*/ 65 h 65"/>
                <a:gd name="T18" fmla="*/ 33 w 33"/>
                <a:gd name="T19" fmla="*/ 3 h 65"/>
                <a:gd name="T20" fmla="*/ 33 w 33"/>
                <a:gd name="T21" fmla="*/ 3 h 65"/>
                <a:gd name="T22" fmla="*/ 33 w 33"/>
                <a:gd name="T23" fmla="*/ 3 h 65"/>
                <a:gd name="T24" fmla="*/ 33 w 33"/>
                <a:gd name="T25" fmla="*/ 3 h 65"/>
                <a:gd name="T26" fmla="*/ 32 w 33"/>
                <a:gd name="T27" fmla="*/ 3 h 65"/>
                <a:gd name="T28" fmla="*/ 16 w 33"/>
                <a:gd name="T29" fmla="*/ 57 h 65"/>
                <a:gd name="T30" fmla="*/ 4 w 33"/>
                <a:gd name="T31" fmla="*/ 4 h 65"/>
                <a:gd name="T32" fmla="*/ 16 w 33"/>
                <a:gd name="T33" fmla="*/ 8 h 65"/>
                <a:gd name="T34" fmla="*/ 29 w 33"/>
                <a:gd name="T35" fmla="*/ 4 h 65"/>
                <a:gd name="T36" fmla="*/ 16 w 33"/>
                <a:gd name="T37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65">
                  <a:moveTo>
                    <a:pt x="32" y="3"/>
                  </a:moveTo>
                  <a:lnTo>
                    <a:pt x="28" y="0"/>
                  </a:lnTo>
                  <a:lnTo>
                    <a:pt x="16" y="5"/>
                  </a:lnTo>
                  <a:lnTo>
                    <a:pt x="4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5" y="65"/>
                  </a:lnTo>
                  <a:lnTo>
                    <a:pt x="19" y="65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2" y="3"/>
                  </a:lnTo>
                  <a:close/>
                  <a:moveTo>
                    <a:pt x="16" y="57"/>
                  </a:moveTo>
                  <a:lnTo>
                    <a:pt x="4" y="4"/>
                  </a:lnTo>
                  <a:lnTo>
                    <a:pt x="16" y="8"/>
                  </a:lnTo>
                  <a:lnTo>
                    <a:pt x="29" y="4"/>
                  </a:lnTo>
                  <a:lnTo>
                    <a:pt x="16" y="5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030296" y="3349692"/>
            <a:ext cx="379667" cy="379667"/>
            <a:chOff x="3440113" y="1050925"/>
            <a:chExt cx="390525" cy="333376"/>
          </a:xfrm>
          <a:solidFill>
            <a:schemeClr val="bg1"/>
          </a:solidFill>
        </p:grpSpPr>
        <p:sp>
          <p:nvSpPr>
            <p:cNvPr id="2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3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7" grpId="0" animBg="1"/>
      <p:bldP spid="8" grpId="0" animBg="1"/>
      <p:bldP spid="9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6760950" y="2065266"/>
            <a:ext cx="4209180" cy="4426319"/>
            <a:chOff x="6232318" y="1631840"/>
            <a:chExt cx="4969784" cy="5226160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7783740" y="4766317"/>
              <a:ext cx="1781183" cy="2091683"/>
            </a:xfrm>
            <a:custGeom>
              <a:avLst/>
              <a:gdLst>
                <a:gd name="T0" fmla="*/ 27 w 764"/>
                <a:gd name="T1" fmla="*/ 536 h 897"/>
                <a:gd name="T2" fmla="*/ 37 w 764"/>
                <a:gd name="T3" fmla="*/ 614 h 897"/>
                <a:gd name="T4" fmla="*/ 23 w 764"/>
                <a:gd name="T5" fmla="*/ 649 h 897"/>
                <a:gd name="T6" fmla="*/ 171 w 764"/>
                <a:gd name="T7" fmla="*/ 735 h 897"/>
                <a:gd name="T8" fmla="*/ 170 w 764"/>
                <a:gd name="T9" fmla="*/ 764 h 897"/>
                <a:gd name="T10" fmla="*/ 197 w 764"/>
                <a:gd name="T11" fmla="*/ 887 h 897"/>
                <a:gd name="T12" fmla="*/ 589 w 764"/>
                <a:gd name="T13" fmla="*/ 897 h 897"/>
                <a:gd name="T14" fmla="*/ 522 w 764"/>
                <a:gd name="T15" fmla="*/ 818 h 897"/>
                <a:gd name="T16" fmla="*/ 524 w 764"/>
                <a:gd name="T17" fmla="*/ 670 h 897"/>
                <a:gd name="T18" fmla="*/ 585 w 764"/>
                <a:gd name="T19" fmla="*/ 615 h 897"/>
                <a:gd name="T20" fmla="*/ 640 w 764"/>
                <a:gd name="T21" fmla="*/ 537 h 897"/>
                <a:gd name="T22" fmla="*/ 640 w 764"/>
                <a:gd name="T23" fmla="*/ 558 h 897"/>
                <a:gd name="T24" fmla="*/ 686 w 764"/>
                <a:gd name="T25" fmla="*/ 508 h 897"/>
                <a:gd name="T26" fmla="*/ 695 w 764"/>
                <a:gd name="T27" fmla="*/ 493 h 897"/>
                <a:gd name="T28" fmla="*/ 764 w 764"/>
                <a:gd name="T29" fmla="*/ 446 h 897"/>
                <a:gd name="T30" fmla="*/ 751 w 764"/>
                <a:gd name="T31" fmla="*/ 442 h 897"/>
                <a:gd name="T32" fmla="*/ 700 w 764"/>
                <a:gd name="T33" fmla="*/ 349 h 897"/>
                <a:gd name="T34" fmla="*/ 702 w 764"/>
                <a:gd name="T35" fmla="*/ 332 h 897"/>
                <a:gd name="T36" fmla="*/ 715 w 764"/>
                <a:gd name="T37" fmla="*/ 345 h 897"/>
                <a:gd name="T38" fmla="*/ 694 w 764"/>
                <a:gd name="T39" fmla="*/ 268 h 897"/>
                <a:gd name="T40" fmla="*/ 694 w 764"/>
                <a:gd name="T41" fmla="*/ 264 h 897"/>
                <a:gd name="T42" fmla="*/ 639 w 764"/>
                <a:gd name="T43" fmla="*/ 208 h 897"/>
                <a:gd name="T44" fmla="*/ 654 w 764"/>
                <a:gd name="T45" fmla="*/ 216 h 897"/>
                <a:gd name="T46" fmla="*/ 692 w 764"/>
                <a:gd name="T47" fmla="*/ 255 h 897"/>
                <a:gd name="T48" fmla="*/ 651 w 764"/>
                <a:gd name="T49" fmla="*/ 178 h 897"/>
                <a:gd name="T50" fmla="*/ 646 w 764"/>
                <a:gd name="T51" fmla="*/ 173 h 897"/>
                <a:gd name="T52" fmla="*/ 620 w 764"/>
                <a:gd name="T53" fmla="*/ 109 h 897"/>
                <a:gd name="T54" fmla="*/ 516 w 764"/>
                <a:gd name="T55" fmla="*/ 139 h 897"/>
                <a:gd name="T56" fmla="*/ 408 w 764"/>
                <a:gd name="T57" fmla="*/ 62 h 897"/>
                <a:gd name="T58" fmla="*/ 381 w 764"/>
                <a:gd name="T59" fmla="*/ 92 h 897"/>
                <a:gd name="T60" fmla="*/ 383 w 764"/>
                <a:gd name="T61" fmla="*/ 73 h 897"/>
                <a:gd name="T62" fmla="*/ 367 w 764"/>
                <a:gd name="T63" fmla="*/ 96 h 897"/>
                <a:gd name="T64" fmla="*/ 348 w 764"/>
                <a:gd name="T65" fmla="*/ 68 h 897"/>
                <a:gd name="T66" fmla="*/ 290 w 764"/>
                <a:gd name="T67" fmla="*/ 59 h 897"/>
                <a:gd name="T68" fmla="*/ 281 w 764"/>
                <a:gd name="T69" fmla="*/ 59 h 897"/>
                <a:gd name="T70" fmla="*/ 291 w 764"/>
                <a:gd name="T71" fmla="*/ 41 h 897"/>
                <a:gd name="T72" fmla="*/ 269 w 764"/>
                <a:gd name="T73" fmla="*/ 62 h 897"/>
                <a:gd name="T74" fmla="*/ 201 w 764"/>
                <a:gd name="T75" fmla="*/ 86 h 897"/>
                <a:gd name="T76" fmla="*/ 161 w 764"/>
                <a:gd name="T77" fmla="*/ 93 h 897"/>
                <a:gd name="T78" fmla="*/ 156 w 764"/>
                <a:gd name="T79" fmla="*/ 96 h 897"/>
                <a:gd name="T80" fmla="*/ 133 w 764"/>
                <a:gd name="T81" fmla="*/ 81 h 897"/>
                <a:gd name="T82" fmla="*/ 73 w 764"/>
                <a:gd name="T83" fmla="*/ 164 h 897"/>
                <a:gd name="T84" fmla="*/ 71 w 764"/>
                <a:gd name="T85" fmla="*/ 166 h 897"/>
                <a:gd name="T86" fmla="*/ 54 w 764"/>
                <a:gd name="T87" fmla="*/ 180 h 897"/>
                <a:gd name="T88" fmla="*/ 91 w 764"/>
                <a:gd name="T89" fmla="*/ 189 h 897"/>
                <a:gd name="T90" fmla="*/ 131 w 764"/>
                <a:gd name="T91" fmla="*/ 251 h 897"/>
                <a:gd name="T92" fmla="*/ 125 w 764"/>
                <a:gd name="T93" fmla="*/ 285 h 897"/>
                <a:gd name="T94" fmla="*/ 93 w 764"/>
                <a:gd name="T95" fmla="*/ 339 h 897"/>
                <a:gd name="T96" fmla="*/ 81 w 764"/>
                <a:gd name="T97" fmla="*/ 389 h 897"/>
                <a:gd name="T98" fmla="*/ 17 w 764"/>
                <a:gd name="T99" fmla="*/ 446 h 897"/>
                <a:gd name="T100" fmla="*/ 35 w 764"/>
                <a:gd name="T101" fmla="*/ 506 h 897"/>
                <a:gd name="T102" fmla="*/ 637 w 764"/>
                <a:gd name="T103" fmla="*/ 203 h 897"/>
                <a:gd name="T104" fmla="*/ 629 w 764"/>
                <a:gd name="T105" fmla="*/ 187 h 897"/>
                <a:gd name="T106" fmla="*/ 656 w 764"/>
                <a:gd name="T107" fmla="*/ 204 h 897"/>
                <a:gd name="T108" fmla="*/ 616 w 764"/>
                <a:gd name="T109" fmla="*/ 178 h 897"/>
                <a:gd name="T110" fmla="*/ 642 w 764"/>
                <a:gd name="T111" fmla="*/ 175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64" h="897">
                  <a:moveTo>
                    <a:pt x="35" y="506"/>
                  </a:moveTo>
                  <a:cubicBezTo>
                    <a:pt x="52" y="520"/>
                    <a:pt x="27" y="536"/>
                    <a:pt x="27" y="536"/>
                  </a:cubicBezTo>
                  <a:cubicBezTo>
                    <a:pt x="17" y="554"/>
                    <a:pt x="43" y="573"/>
                    <a:pt x="43" y="573"/>
                  </a:cubicBezTo>
                  <a:cubicBezTo>
                    <a:pt x="17" y="597"/>
                    <a:pt x="37" y="614"/>
                    <a:pt x="37" y="614"/>
                  </a:cubicBezTo>
                  <a:cubicBezTo>
                    <a:pt x="44" y="619"/>
                    <a:pt x="36" y="627"/>
                    <a:pt x="36" y="627"/>
                  </a:cubicBezTo>
                  <a:cubicBezTo>
                    <a:pt x="29" y="632"/>
                    <a:pt x="23" y="649"/>
                    <a:pt x="23" y="649"/>
                  </a:cubicBezTo>
                  <a:cubicBezTo>
                    <a:pt x="4" y="715"/>
                    <a:pt x="60" y="730"/>
                    <a:pt x="60" y="730"/>
                  </a:cubicBezTo>
                  <a:cubicBezTo>
                    <a:pt x="83" y="739"/>
                    <a:pt x="171" y="735"/>
                    <a:pt x="171" y="735"/>
                  </a:cubicBezTo>
                  <a:cubicBezTo>
                    <a:pt x="171" y="736"/>
                    <a:pt x="171" y="736"/>
                    <a:pt x="171" y="736"/>
                  </a:cubicBezTo>
                  <a:cubicBezTo>
                    <a:pt x="171" y="736"/>
                    <a:pt x="174" y="748"/>
                    <a:pt x="170" y="764"/>
                  </a:cubicBezTo>
                  <a:cubicBezTo>
                    <a:pt x="166" y="781"/>
                    <a:pt x="176" y="813"/>
                    <a:pt x="179" y="823"/>
                  </a:cubicBezTo>
                  <a:cubicBezTo>
                    <a:pt x="182" y="834"/>
                    <a:pt x="189" y="881"/>
                    <a:pt x="197" y="887"/>
                  </a:cubicBezTo>
                  <a:cubicBezTo>
                    <a:pt x="200" y="889"/>
                    <a:pt x="202" y="893"/>
                    <a:pt x="203" y="897"/>
                  </a:cubicBezTo>
                  <a:cubicBezTo>
                    <a:pt x="589" y="897"/>
                    <a:pt x="589" y="897"/>
                    <a:pt x="589" y="897"/>
                  </a:cubicBezTo>
                  <a:cubicBezTo>
                    <a:pt x="580" y="887"/>
                    <a:pt x="572" y="878"/>
                    <a:pt x="565" y="871"/>
                  </a:cubicBezTo>
                  <a:cubicBezTo>
                    <a:pt x="539" y="845"/>
                    <a:pt x="538" y="838"/>
                    <a:pt x="522" y="818"/>
                  </a:cubicBezTo>
                  <a:cubicBezTo>
                    <a:pt x="506" y="797"/>
                    <a:pt x="504" y="766"/>
                    <a:pt x="503" y="738"/>
                  </a:cubicBezTo>
                  <a:cubicBezTo>
                    <a:pt x="502" y="711"/>
                    <a:pt x="518" y="680"/>
                    <a:pt x="524" y="670"/>
                  </a:cubicBezTo>
                  <a:cubicBezTo>
                    <a:pt x="530" y="659"/>
                    <a:pt x="535" y="658"/>
                    <a:pt x="547" y="646"/>
                  </a:cubicBezTo>
                  <a:cubicBezTo>
                    <a:pt x="559" y="634"/>
                    <a:pt x="567" y="632"/>
                    <a:pt x="585" y="615"/>
                  </a:cubicBezTo>
                  <a:cubicBezTo>
                    <a:pt x="604" y="599"/>
                    <a:pt x="613" y="577"/>
                    <a:pt x="621" y="564"/>
                  </a:cubicBezTo>
                  <a:cubicBezTo>
                    <a:pt x="629" y="550"/>
                    <a:pt x="640" y="537"/>
                    <a:pt x="640" y="537"/>
                  </a:cubicBezTo>
                  <a:cubicBezTo>
                    <a:pt x="635" y="545"/>
                    <a:pt x="643" y="577"/>
                    <a:pt x="640" y="559"/>
                  </a:cubicBezTo>
                  <a:cubicBezTo>
                    <a:pt x="640" y="559"/>
                    <a:pt x="640" y="558"/>
                    <a:pt x="640" y="558"/>
                  </a:cubicBezTo>
                  <a:cubicBezTo>
                    <a:pt x="640" y="539"/>
                    <a:pt x="674" y="496"/>
                    <a:pt x="674" y="496"/>
                  </a:cubicBezTo>
                  <a:cubicBezTo>
                    <a:pt x="673" y="500"/>
                    <a:pt x="686" y="508"/>
                    <a:pt x="686" y="508"/>
                  </a:cubicBezTo>
                  <a:cubicBezTo>
                    <a:pt x="676" y="501"/>
                    <a:pt x="683" y="478"/>
                    <a:pt x="683" y="478"/>
                  </a:cubicBezTo>
                  <a:cubicBezTo>
                    <a:pt x="692" y="470"/>
                    <a:pt x="695" y="493"/>
                    <a:pt x="695" y="493"/>
                  </a:cubicBezTo>
                  <a:cubicBezTo>
                    <a:pt x="712" y="482"/>
                    <a:pt x="701" y="457"/>
                    <a:pt x="701" y="457"/>
                  </a:cubicBezTo>
                  <a:cubicBezTo>
                    <a:pt x="753" y="468"/>
                    <a:pt x="764" y="446"/>
                    <a:pt x="764" y="446"/>
                  </a:cubicBezTo>
                  <a:cubicBezTo>
                    <a:pt x="755" y="456"/>
                    <a:pt x="736" y="450"/>
                    <a:pt x="736" y="450"/>
                  </a:cubicBezTo>
                  <a:cubicBezTo>
                    <a:pt x="749" y="444"/>
                    <a:pt x="751" y="442"/>
                    <a:pt x="751" y="442"/>
                  </a:cubicBezTo>
                  <a:cubicBezTo>
                    <a:pt x="670" y="475"/>
                    <a:pt x="689" y="396"/>
                    <a:pt x="689" y="396"/>
                  </a:cubicBezTo>
                  <a:cubicBezTo>
                    <a:pt x="711" y="374"/>
                    <a:pt x="700" y="349"/>
                    <a:pt x="700" y="349"/>
                  </a:cubicBezTo>
                  <a:cubicBezTo>
                    <a:pt x="715" y="365"/>
                    <a:pt x="701" y="394"/>
                    <a:pt x="701" y="394"/>
                  </a:cubicBezTo>
                  <a:cubicBezTo>
                    <a:pt x="718" y="373"/>
                    <a:pt x="705" y="338"/>
                    <a:pt x="702" y="332"/>
                  </a:cubicBezTo>
                  <a:cubicBezTo>
                    <a:pt x="700" y="326"/>
                    <a:pt x="700" y="318"/>
                    <a:pt x="700" y="318"/>
                  </a:cubicBezTo>
                  <a:cubicBezTo>
                    <a:pt x="714" y="329"/>
                    <a:pt x="715" y="345"/>
                    <a:pt x="715" y="345"/>
                  </a:cubicBezTo>
                  <a:cubicBezTo>
                    <a:pt x="719" y="334"/>
                    <a:pt x="698" y="303"/>
                    <a:pt x="698" y="303"/>
                  </a:cubicBezTo>
                  <a:cubicBezTo>
                    <a:pt x="702" y="294"/>
                    <a:pt x="694" y="268"/>
                    <a:pt x="694" y="268"/>
                  </a:cubicBezTo>
                  <a:cubicBezTo>
                    <a:pt x="702" y="263"/>
                    <a:pt x="715" y="275"/>
                    <a:pt x="715" y="275"/>
                  </a:cubicBezTo>
                  <a:cubicBezTo>
                    <a:pt x="712" y="265"/>
                    <a:pt x="694" y="264"/>
                    <a:pt x="694" y="264"/>
                  </a:cubicBezTo>
                  <a:cubicBezTo>
                    <a:pt x="694" y="259"/>
                    <a:pt x="678" y="249"/>
                    <a:pt x="678" y="249"/>
                  </a:cubicBezTo>
                  <a:cubicBezTo>
                    <a:pt x="671" y="224"/>
                    <a:pt x="639" y="208"/>
                    <a:pt x="639" y="208"/>
                  </a:cubicBezTo>
                  <a:cubicBezTo>
                    <a:pt x="645" y="207"/>
                    <a:pt x="651" y="207"/>
                    <a:pt x="655" y="208"/>
                  </a:cubicBezTo>
                  <a:cubicBezTo>
                    <a:pt x="655" y="213"/>
                    <a:pt x="654" y="216"/>
                    <a:pt x="654" y="216"/>
                  </a:cubicBezTo>
                  <a:cubicBezTo>
                    <a:pt x="655" y="213"/>
                    <a:pt x="656" y="211"/>
                    <a:pt x="656" y="208"/>
                  </a:cubicBezTo>
                  <a:cubicBezTo>
                    <a:pt x="687" y="215"/>
                    <a:pt x="692" y="255"/>
                    <a:pt x="692" y="255"/>
                  </a:cubicBezTo>
                  <a:cubicBezTo>
                    <a:pt x="689" y="221"/>
                    <a:pt x="672" y="209"/>
                    <a:pt x="657" y="205"/>
                  </a:cubicBezTo>
                  <a:cubicBezTo>
                    <a:pt x="660" y="193"/>
                    <a:pt x="657" y="184"/>
                    <a:pt x="651" y="178"/>
                  </a:cubicBezTo>
                  <a:cubicBezTo>
                    <a:pt x="662" y="168"/>
                    <a:pt x="658" y="154"/>
                    <a:pt x="658" y="154"/>
                  </a:cubicBezTo>
                  <a:cubicBezTo>
                    <a:pt x="656" y="164"/>
                    <a:pt x="652" y="169"/>
                    <a:pt x="646" y="173"/>
                  </a:cubicBezTo>
                  <a:cubicBezTo>
                    <a:pt x="626" y="156"/>
                    <a:pt x="588" y="154"/>
                    <a:pt x="588" y="154"/>
                  </a:cubicBezTo>
                  <a:cubicBezTo>
                    <a:pt x="622" y="139"/>
                    <a:pt x="620" y="109"/>
                    <a:pt x="620" y="109"/>
                  </a:cubicBezTo>
                  <a:cubicBezTo>
                    <a:pt x="613" y="149"/>
                    <a:pt x="576" y="150"/>
                    <a:pt x="566" y="145"/>
                  </a:cubicBezTo>
                  <a:cubicBezTo>
                    <a:pt x="556" y="140"/>
                    <a:pt x="531" y="143"/>
                    <a:pt x="516" y="139"/>
                  </a:cubicBezTo>
                  <a:cubicBezTo>
                    <a:pt x="501" y="136"/>
                    <a:pt x="482" y="114"/>
                    <a:pt x="482" y="114"/>
                  </a:cubicBezTo>
                  <a:cubicBezTo>
                    <a:pt x="483" y="50"/>
                    <a:pt x="408" y="62"/>
                    <a:pt x="408" y="62"/>
                  </a:cubicBezTo>
                  <a:cubicBezTo>
                    <a:pt x="398" y="36"/>
                    <a:pt x="368" y="45"/>
                    <a:pt x="368" y="45"/>
                  </a:cubicBezTo>
                  <a:cubicBezTo>
                    <a:pt x="439" y="56"/>
                    <a:pt x="381" y="92"/>
                    <a:pt x="381" y="92"/>
                  </a:cubicBezTo>
                  <a:cubicBezTo>
                    <a:pt x="381" y="92"/>
                    <a:pt x="387" y="95"/>
                    <a:pt x="379" y="92"/>
                  </a:cubicBezTo>
                  <a:cubicBezTo>
                    <a:pt x="371" y="88"/>
                    <a:pt x="383" y="73"/>
                    <a:pt x="383" y="73"/>
                  </a:cubicBezTo>
                  <a:cubicBezTo>
                    <a:pt x="368" y="84"/>
                    <a:pt x="379" y="97"/>
                    <a:pt x="379" y="97"/>
                  </a:cubicBezTo>
                  <a:cubicBezTo>
                    <a:pt x="388" y="105"/>
                    <a:pt x="377" y="99"/>
                    <a:pt x="367" y="96"/>
                  </a:cubicBezTo>
                  <a:cubicBezTo>
                    <a:pt x="358" y="93"/>
                    <a:pt x="348" y="90"/>
                    <a:pt x="348" y="90"/>
                  </a:cubicBezTo>
                  <a:cubicBezTo>
                    <a:pt x="334" y="81"/>
                    <a:pt x="348" y="68"/>
                    <a:pt x="348" y="68"/>
                  </a:cubicBezTo>
                  <a:cubicBezTo>
                    <a:pt x="359" y="59"/>
                    <a:pt x="366" y="87"/>
                    <a:pt x="366" y="87"/>
                  </a:cubicBezTo>
                  <a:cubicBezTo>
                    <a:pt x="360" y="36"/>
                    <a:pt x="290" y="59"/>
                    <a:pt x="290" y="59"/>
                  </a:cubicBezTo>
                  <a:cubicBezTo>
                    <a:pt x="326" y="20"/>
                    <a:pt x="354" y="36"/>
                    <a:pt x="354" y="36"/>
                  </a:cubicBezTo>
                  <a:cubicBezTo>
                    <a:pt x="328" y="16"/>
                    <a:pt x="281" y="59"/>
                    <a:pt x="281" y="59"/>
                  </a:cubicBezTo>
                  <a:cubicBezTo>
                    <a:pt x="285" y="47"/>
                    <a:pt x="308" y="35"/>
                    <a:pt x="308" y="35"/>
                  </a:cubicBezTo>
                  <a:cubicBezTo>
                    <a:pt x="301" y="34"/>
                    <a:pt x="291" y="41"/>
                    <a:pt x="291" y="41"/>
                  </a:cubicBezTo>
                  <a:cubicBezTo>
                    <a:pt x="307" y="18"/>
                    <a:pt x="317" y="32"/>
                    <a:pt x="317" y="32"/>
                  </a:cubicBezTo>
                  <a:cubicBezTo>
                    <a:pt x="307" y="0"/>
                    <a:pt x="269" y="62"/>
                    <a:pt x="269" y="62"/>
                  </a:cubicBezTo>
                  <a:cubicBezTo>
                    <a:pt x="253" y="51"/>
                    <a:pt x="240" y="69"/>
                    <a:pt x="240" y="69"/>
                  </a:cubicBezTo>
                  <a:cubicBezTo>
                    <a:pt x="218" y="50"/>
                    <a:pt x="201" y="86"/>
                    <a:pt x="201" y="86"/>
                  </a:cubicBezTo>
                  <a:cubicBezTo>
                    <a:pt x="196" y="87"/>
                    <a:pt x="191" y="93"/>
                    <a:pt x="191" y="93"/>
                  </a:cubicBezTo>
                  <a:cubicBezTo>
                    <a:pt x="180" y="85"/>
                    <a:pt x="161" y="93"/>
                    <a:pt x="161" y="93"/>
                  </a:cubicBezTo>
                  <a:cubicBezTo>
                    <a:pt x="164" y="68"/>
                    <a:pt x="185" y="65"/>
                    <a:pt x="192" y="65"/>
                  </a:cubicBezTo>
                  <a:cubicBezTo>
                    <a:pt x="158" y="65"/>
                    <a:pt x="156" y="96"/>
                    <a:pt x="156" y="96"/>
                  </a:cubicBezTo>
                  <a:cubicBezTo>
                    <a:pt x="141" y="85"/>
                    <a:pt x="99" y="105"/>
                    <a:pt x="99" y="105"/>
                  </a:cubicBezTo>
                  <a:cubicBezTo>
                    <a:pt x="105" y="71"/>
                    <a:pt x="133" y="81"/>
                    <a:pt x="133" y="81"/>
                  </a:cubicBezTo>
                  <a:cubicBezTo>
                    <a:pt x="101" y="65"/>
                    <a:pt x="91" y="115"/>
                    <a:pt x="91" y="115"/>
                  </a:cubicBezTo>
                  <a:cubicBezTo>
                    <a:pt x="71" y="123"/>
                    <a:pt x="73" y="164"/>
                    <a:pt x="73" y="164"/>
                  </a:cubicBezTo>
                  <a:cubicBezTo>
                    <a:pt x="63" y="160"/>
                    <a:pt x="65" y="147"/>
                    <a:pt x="65" y="147"/>
                  </a:cubicBezTo>
                  <a:cubicBezTo>
                    <a:pt x="60" y="158"/>
                    <a:pt x="71" y="166"/>
                    <a:pt x="71" y="166"/>
                  </a:cubicBezTo>
                  <a:cubicBezTo>
                    <a:pt x="68" y="174"/>
                    <a:pt x="74" y="185"/>
                    <a:pt x="74" y="185"/>
                  </a:cubicBezTo>
                  <a:cubicBezTo>
                    <a:pt x="64" y="187"/>
                    <a:pt x="54" y="180"/>
                    <a:pt x="54" y="180"/>
                  </a:cubicBezTo>
                  <a:cubicBezTo>
                    <a:pt x="61" y="191"/>
                    <a:pt x="91" y="188"/>
                    <a:pt x="91" y="188"/>
                  </a:cubicBezTo>
                  <a:cubicBezTo>
                    <a:pt x="91" y="188"/>
                    <a:pt x="102" y="171"/>
                    <a:pt x="91" y="189"/>
                  </a:cubicBezTo>
                  <a:cubicBezTo>
                    <a:pt x="81" y="207"/>
                    <a:pt x="129" y="230"/>
                    <a:pt x="129" y="230"/>
                  </a:cubicBezTo>
                  <a:cubicBezTo>
                    <a:pt x="115" y="237"/>
                    <a:pt x="131" y="251"/>
                    <a:pt x="131" y="251"/>
                  </a:cubicBezTo>
                  <a:cubicBezTo>
                    <a:pt x="118" y="231"/>
                    <a:pt x="146" y="232"/>
                    <a:pt x="146" y="232"/>
                  </a:cubicBezTo>
                  <a:cubicBezTo>
                    <a:pt x="144" y="235"/>
                    <a:pt x="129" y="277"/>
                    <a:pt x="125" y="285"/>
                  </a:cubicBezTo>
                  <a:cubicBezTo>
                    <a:pt x="122" y="293"/>
                    <a:pt x="119" y="297"/>
                    <a:pt x="109" y="310"/>
                  </a:cubicBezTo>
                  <a:cubicBezTo>
                    <a:pt x="99" y="324"/>
                    <a:pt x="93" y="339"/>
                    <a:pt x="93" y="339"/>
                  </a:cubicBezTo>
                  <a:cubicBezTo>
                    <a:pt x="81" y="351"/>
                    <a:pt x="98" y="365"/>
                    <a:pt x="98" y="365"/>
                  </a:cubicBezTo>
                  <a:cubicBezTo>
                    <a:pt x="103" y="370"/>
                    <a:pt x="98" y="382"/>
                    <a:pt x="81" y="389"/>
                  </a:cubicBezTo>
                  <a:cubicBezTo>
                    <a:pt x="65" y="396"/>
                    <a:pt x="57" y="408"/>
                    <a:pt x="51" y="414"/>
                  </a:cubicBezTo>
                  <a:cubicBezTo>
                    <a:pt x="45" y="419"/>
                    <a:pt x="35" y="428"/>
                    <a:pt x="17" y="446"/>
                  </a:cubicBezTo>
                  <a:cubicBezTo>
                    <a:pt x="0" y="463"/>
                    <a:pt x="6" y="475"/>
                    <a:pt x="6" y="475"/>
                  </a:cubicBezTo>
                  <a:cubicBezTo>
                    <a:pt x="9" y="496"/>
                    <a:pt x="35" y="506"/>
                    <a:pt x="35" y="506"/>
                  </a:cubicBezTo>
                  <a:close/>
                  <a:moveTo>
                    <a:pt x="656" y="204"/>
                  </a:moveTo>
                  <a:cubicBezTo>
                    <a:pt x="645" y="202"/>
                    <a:pt x="637" y="203"/>
                    <a:pt x="637" y="203"/>
                  </a:cubicBezTo>
                  <a:cubicBezTo>
                    <a:pt x="638" y="198"/>
                    <a:pt x="628" y="193"/>
                    <a:pt x="628" y="193"/>
                  </a:cubicBezTo>
                  <a:cubicBezTo>
                    <a:pt x="629" y="190"/>
                    <a:pt x="629" y="187"/>
                    <a:pt x="629" y="187"/>
                  </a:cubicBezTo>
                  <a:cubicBezTo>
                    <a:pt x="637" y="185"/>
                    <a:pt x="643" y="183"/>
                    <a:pt x="648" y="180"/>
                  </a:cubicBezTo>
                  <a:cubicBezTo>
                    <a:pt x="655" y="188"/>
                    <a:pt x="657" y="197"/>
                    <a:pt x="656" y="204"/>
                  </a:cubicBezTo>
                  <a:close/>
                  <a:moveTo>
                    <a:pt x="642" y="175"/>
                  </a:moveTo>
                  <a:cubicBezTo>
                    <a:pt x="630" y="181"/>
                    <a:pt x="616" y="178"/>
                    <a:pt x="616" y="178"/>
                  </a:cubicBezTo>
                  <a:cubicBezTo>
                    <a:pt x="618" y="173"/>
                    <a:pt x="605" y="168"/>
                    <a:pt x="605" y="168"/>
                  </a:cubicBezTo>
                  <a:cubicBezTo>
                    <a:pt x="623" y="168"/>
                    <a:pt x="634" y="171"/>
                    <a:pt x="642" y="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6911115" y="4116699"/>
              <a:ext cx="934635" cy="960622"/>
              <a:chOff x="6746504" y="3812399"/>
              <a:chExt cx="1130908" cy="1162352"/>
            </a:xfrm>
          </p:grpSpPr>
          <p:sp>
            <p:nvSpPr>
              <p:cNvPr id="6" name="Freeform 6"/>
              <p:cNvSpPr/>
              <p:nvPr/>
            </p:nvSpPr>
            <p:spPr bwMode="auto">
              <a:xfrm>
                <a:off x="6746504" y="3812399"/>
                <a:ext cx="1130908" cy="1162352"/>
              </a:xfrm>
              <a:custGeom>
                <a:avLst/>
                <a:gdLst>
                  <a:gd name="T0" fmla="*/ 419 w 441"/>
                  <a:gd name="T1" fmla="*/ 163 h 453"/>
                  <a:gd name="T2" fmla="*/ 166 w 441"/>
                  <a:gd name="T3" fmla="*/ 34 h 453"/>
                  <a:gd name="T4" fmla="*/ 33 w 441"/>
                  <a:gd name="T5" fmla="*/ 285 h 453"/>
                  <a:gd name="T6" fmla="*/ 286 w 441"/>
                  <a:gd name="T7" fmla="*/ 415 h 453"/>
                  <a:gd name="T8" fmla="*/ 299 w 441"/>
                  <a:gd name="T9" fmla="*/ 410 h 453"/>
                  <a:gd name="T10" fmla="*/ 391 w 441"/>
                  <a:gd name="T11" fmla="*/ 453 h 453"/>
                  <a:gd name="T12" fmla="*/ 373 w 441"/>
                  <a:gd name="T13" fmla="*/ 361 h 453"/>
                  <a:gd name="T14" fmla="*/ 419 w 441"/>
                  <a:gd name="T15" fmla="*/ 163 h 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1" h="453">
                    <a:moveTo>
                      <a:pt x="419" y="163"/>
                    </a:moveTo>
                    <a:cubicBezTo>
                      <a:pt x="386" y="58"/>
                      <a:pt x="272" y="0"/>
                      <a:pt x="166" y="34"/>
                    </a:cubicBezTo>
                    <a:cubicBezTo>
                      <a:pt x="59" y="67"/>
                      <a:pt x="0" y="180"/>
                      <a:pt x="33" y="285"/>
                    </a:cubicBezTo>
                    <a:cubicBezTo>
                      <a:pt x="66" y="390"/>
                      <a:pt x="180" y="448"/>
                      <a:pt x="286" y="415"/>
                    </a:cubicBezTo>
                    <a:cubicBezTo>
                      <a:pt x="290" y="413"/>
                      <a:pt x="295" y="412"/>
                      <a:pt x="299" y="410"/>
                    </a:cubicBezTo>
                    <a:cubicBezTo>
                      <a:pt x="391" y="453"/>
                      <a:pt x="391" y="453"/>
                      <a:pt x="391" y="453"/>
                    </a:cubicBezTo>
                    <a:cubicBezTo>
                      <a:pt x="373" y="361"/>
                      <a:pt x="373" y="361"/>
                      <a:pt x="373" y="361"/>
                    </a:cubicBezTo>
                    <a:cubicBezTo>
                      <a:pt x="421" y="310"/>
                      <a:pt x="441" y="235"/>
                      <a:pt x="419" y="16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7" name="Freeform 22"/>
              <p:cNvSpPr>
                <a:spLocks noEditPoints="1"/>
              </p:cNvSpPr>
              <p:nvPr/>
            </p:nvSpPr>
            <p:spPr bwMode="auto">
              <a:xfrm>
                <a:off x="6928664" y="4178887"/>
                <a:ext cx="548648" cy="549732"/>
              </a:xfrm>
              <a:custGeom>
                <a:avLst/>
                <a:gdLst>
                  <a:gd name="T0" fmla="*/ 206 w 214"/>
                  <a:gd name="T1" fmla="*/ 84 h 214"/>
                  <a:gd name="T2" fmla="*/ 194 w 214"/>
                  <a:gd name="T3" fmla="*/ 84 h 214"/>
                  <a:gd name="T4" fmla="*/ 185 w 214"/>
                  <a:gd name="T5" fmla="*/ 60 h 214"/>
                  <a:gd name="T6" fmla="*/ 193 w 214"/>
                  <a:gd name="T7" fmla="*/ 52 h 214"/>
                  <a:gd name="T8" fmla="*/ 193 w 214"/>
                  <a:gd name="T9" fmla="*/ 41 h 214"/>
                  <a:gd name="T10" fmla="*/ 170 w 214"/>
                  <a:gd name="T11" fmla="*/ 19 h 214"/>
                  <a:gd name="T12" fmla="*/ 159 w 214"/>
                  <a:gd name="T13" fmla="*/ 19 h 214"/>
                  <a:gd name="T14" fmla="*/ 152 w 214"/>
                  <a:gd name="T15" fmla="*/ 26 h 214"/>
                  <a:gd name="T16" fmla="*/ 130 w 214"/>
                  <a:gd name="T17" fmla="*/ 16 h 214"/>
                  <a:gd name="T18" fmla="*/ 130 w 214"/>
                  <a:gd name="T19" fmla="*/ 8 h 214"/>
                  <a:gd name="T20" fmla="*/ 123 w 214"/>
                  <a:gd name="T21" fmla="*/ 0 h 214"/>
                  <a:gd name="T22" fmla="*/ 91 w 214"/>
                  <a:gd name="T23" fmla="*/ 0 h 214"/>
                  <a:gd name="T24" fmla="*/ 84 w 214"/>
                  <a:gd name="T25" fmla="*/ 8 h 214"/>
                  <a:gd name="T26" fmla="*/ 84 w 214"/>
                  <a:gd name="T27" fmla="*/ 14 h 214"/>
                  <a:gd name="T28" fmla="*/ 56 w 214"/>
                  <a:gd name="T29" fmla="*/ 25 h 214"/>
                  <a:gd name="T30" fmla="*/ 52 w 214"/>
                  <a:gd name="T31" fmla="*/ 21 h 214"/>
                  <a:gd name="T32" fmla="*/ 41 w 214"/>
                  <a:gd name="T33" fmla="*/ 22 h 214"/>
                  <a:gd name="T34" fmla="*/ 19 w 214"/>
                  <a:gd name="T35" fmla="*/ 44 h 214"/>
                  <a:gd name="T36" fmla="*/ 19 w 214"/>
                  <a:gd name="T37" fmla="*/ 55 h 214"/>
                  <a:gd name="T38" fmla="*/ 23 w 214"/>
                  <a:gd name="T39" fmla="*/ 58 h 214"/>
                  <a:gd name="T40" fmla="*/ 13 w 214"/>
                  <a:gd name="T41" fmla="*/ 84 h 214"/>
                  <a:gd name="T42" fmla="*/ 8 w 214"/>
                  <a:gd name="T43" fmla="*/ 84 h 214"/>
                  <a:gd name="T44" fmla="*/ 0 w 214"/>
                  <a:gd name="T45" fmla="*/ 91 h 214"/>
                  <a:gd name="T46" fmla="*/ 0 w 214"/>
                  <a:gd name="T47" fmla="*/ 123 h 214"/>
                  <a:gd name="T48" fmla="*/ 8 w 214"/>
                  <a:gd name="T49" fmla="*/ 131 h 214"/>
                  <a:gd name="T50" fmla="*/ 13 w 214"/>
                  <a:gd name="T51" fmla="*/ 131 h 214"/>
                  <a:gd name="T52" fmla="*/ 26 w 214"/>
                  <a:gd name="T53" fmla="*/ 157 h 214"/>
                  <a:gd name="T54" fmla="*/ 21 w 214"/>
                  <a:gd name="T55" fmla="*/ 162 h 214"/>
                  <a:gd name="T56" fmla="*/ 21 w 214"/>
                  <a:gd name="T57" fmla="*/ 173 h 214"/>
                  <a:gd name="T58" fmla="*/ 44 w 214"/>
                  <a:gd name="T59" fmla="*/ 195 h 214"/>
                  <a:gd name="T60" fmla="*/ 55 w 214"/>
                  <a:gd name="T61" fmla="*/ 195 h 214"/>
                  <a:gd name="T62" fmla="*/ 61 w 214"/>
                  <a:gd name="T63" fmla="*/ 189 h 214"/>
                  <a:gd name="T64" fmla="*/ 84 w 214"/>
                  <a:gd name="T65" fmla="*/ 197 h 214"/>
                  <a:gd name="T66" fmla="*/ 84 w 214"/>
                  <a:gd name="T67" fmla="*/ 206 h 214"/>
                  <a:gd name="T68" fmla="*/ 91 w 214"/>
                  <a:gd name="T69" fmla="*/ 214 h 214"/>
                  <a:gd name="T70" fmla="*/ 123 w 214"/>
                  <a:gd name="T71" fmla="*/ 214 h 214"/>
                  <a:gd name="T72" fmla="*/ 130 w 214"/>
                  <a:gd name="T73" fmla="*/ 206 h 214"/>
                  <a:gd name="T74" fmla="*/ 130 w 214"/>
                  <a:gd name="T75" fmla="*/ 195 h 214"/>
                  <a:gd name="T76" fmla="*/ 153 w 214"/>
                  <a:gd name="T77" fmla="*/ 184 h 214"/>
                  <a:gd name="T78" fmla="*/ 162 w 214"/>
                  <a:gd name="T79" fmla="*/ 193 h 214"/>
                  <a:gd name="T80" fmla="*/ 173 w 214"/>
                  <a:gd name="T81" fmla="*/ 193 h 214"/>
                  <a:gd name="T82" fmla="*/ 195 w 214"/>
                  <a:gd name="T83" fmla="*/ 170 h 214"/>
                  <a:gd name="T84" fmla="*/ 195 w 214"/>
                  <a:gd name="T85" fmla="*/ 159 h 214"/>
                  <a:gd name="T86" fmla="*/ 185 w 214"/>
                  <a:gd name="T87" fmla="*/ 150 h 214"/>
                  <a:gd name="T88" fmla="*/ 193 w 214"/>
                  <a:gd name="T89" fmla="*/ 131 h 214"/>
                  <a:gd name="T90" fmla="*/ 206 w 214"/>
                  <a:gd name="T91" fmla="*/ 131 h 214"/>
                  <a:gd name="T92" fmla="*/ 214 w 214"/>
                  <a:gd name="T93" fmla="*/ 123 h 214"/>
                  <a:gd name="T94" fmla="*/ 214 w 214"/>
                  <a:gd name="T95" fmla="*/ 91 h 214"/>
                  <a:gd name="T96" fmla="*/ 206 w 214"/>
                  <a:gd name="T97" fmla="*/ 84 h 214"/>
                  <a:gd name="T98" fmla="*/ 103 w 214"/>
                  <a:gd name="T99" fmla="*/ 156 h 214"/>
                  <a:gd name="T100" fmla="*/ 53 w 214"/>
                  <a:gd name="T101" fmla="*/ 106 h 214"/>
                  <a:gd name="T102" fmla="*/ 103 w 214"/>
                  <a:gd name="T103" fmla="*/ 55 h 214"/>
                  <a:gd name="T104" fmla="*/ 153 w 214"/>
                  <a:gd name="T105" fmla="*/ 106 h 214"/>
                  <a:gd name="T106" fmla="*/ 103 w 214"/>
                  <a:gd name="T107" fmla="*/ 156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4" h="214">
                    <a:moveTo>
                      <a:pt x="206" y="84"/>
                    </a:moveTo>
                    <a:cubicBezTo>
                      <a:pt x="194" y="84"/>
                      <a:pt x="194" y="84"/>
                      <a:pt x="194" y="84"/>
                    </a:cubicBezTo>
                    <a:cubicBezTo>
                      <a:pt x="192" y="75"/>
                      <a:pt x="189" y="68"/>
                      <a:pt x="185" y="60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6" y="49"/>
                      <a:pt x="196" y="44"/>
                      <a:pt x="193" y="41"/>
                    </a:cubicBezTo>
                    <a:cubicBezTo>
                      <a:pt x="170" y="19"/>
                      <a:pt x="170" y="19"/>
                      <a:pt x="170" y="19"/>
                    </a:cubicBezTo>
                    <a:cubicBezTo>
                      <a:pt x="167" y="16"/>
                      <a:pt x="162" y="16"/>
                      <a:pt x="159" y="19"/>
                    </a:cubicBezTo>
                    <a:cubicBezTo>
                      <a:pt x="152" y="26"/>
                      <a:pt x="152" y="26"/>
                      <a:pt x="152" y="26"/>
                    </a:cubicBezTo>
                    <a:cubicBezTo>
                      <a:pt x="146" y="22"/>
                      <a:pt x="138" y="19"/>
                      <a:pt x="130" y="16"/>
                    </a:cubicBezTo>
                    <a:cubicBezTo>
                      <a:pt x="130" y="8"/>
                      <a:pt x="130" y="8"/>
                      <a:pt x="130" y="8"/>
                    </a:cubicBezTo>
                    <a:cubicBezTo>
                      <a:pt x="130" y="4"/>
                      <a:pt x="127" y="0"/>
                      <a:pt x="123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4" y="4"/>
                      <a:pt x="84" y="8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74" y="17"/>
                      <a:pt x="64" y="20"/>
                      <a:pt x="56" y="25"/>
                    </a:cubicBezTo>
                    <a:cubicBezTo>
                      <a:pt x="52" y="21"/>
                      <a:pt x="52" y="21"/>
                      <a:pt x="52" y="21"/>
                    </a:cubicBezTo>
                    <a:cubicBezTo>
                      <a:pt x="49" y="18"/>
                      <a:pt x="44" y="19"/>
                      <a:pt x="41" y="22"/>
                    </a:cubicBezTo>
                    <a:cubicBezTo>
                      <a:pt x="19" y="44"/>
                      <a:pt x="19" y="44"/>
                      <a:pt x="19" y="44"/>
                    </a:cubicBezTo>
                    <a:cubicBezTo>
                      <a:pt x="16" y="47"/>
                      <a:pt x="16" y="52"/>
                      <a:pt x="19" y="55"/>
                    </a:cubicBezTo>
                    <a:cubicBezTo>
                      <a:pt x="23" y="58"/>
                      <a:pt x="23" y="58"/>
                      <a:pt x="23" y="58"/>
                    </a:cubicBezTo>
                    <a:cubicBezTo>
                      <a:pt x="18" y="66"/>
                      <a:pt x="15" y="75"/>
                      <a:pt x="13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7"/>
                      <a:pt x="0" y="91"/>
                    </a:cubicBezTo>
                    <a:cubicBezTo>
                      <a:pt x="0" y="123"/>
                      <a:pt x="0" y="123"/>
                      <a:pt x="0" y="123"/>
                    </a:cubicBezTo>
                    <a:cubicBezTo>
                      <a:pt x="0" y="127"/>
                      <a:pt x="4" y="131"/>
                      <a:pt x="8" y="131"/>
                    </a:cubicBezTo>
                    <a:cubicBezTo>
                      <a:pt x="13" y="131"/>
                      <a:pt x="13" y="131"/>
                      <a:pt x="13" y="131"/>
                    </a:cubicBezTo>
                    <a:cubicBezTo>
                      <a:pt x="16" y="140"/>
                      <a:pt x="20" y="149"/>
                      <a:pt x="26" y="157"/>
                    </a:cubicBezTo>
                    <a:cubicBezTo>
                      <a:pt x="21" y="162"/>
                      <a:pt x="21" y="162"/>
                      <a:pt x="21" y="162"/>
                    </a:cubicBezTo>
                    <a:cubicBezTo>
                      <a:pt x="18" y="165"/>
                      <a:pt x="18" y="170"/>
                      <a:pt x="21" y="173"/>
                    </a:cubicBezTo>
                    <a:cubicBezTo>
                      <a:pt x="44" y="195"/>
                      <a:pt x="44" y="195"/>
                      <a:pt x="44" y="195"/>
                    </a:cubicBezTo>
                    <a:cubicBezTo>
                      <a:pt x="47" y="198"/>
                      <a:pt x="52" y="198"/>
                      <a:pt x="55" y="195"/>
                    </a:cubicBezTo>
                    <a:cubicBezTo>
                      <a:pt x="61" y="189"/>
                      <a:pt x="61" y="189"/>
                      <a:pt x="61" y="189"/>
                    </a:cubicBezTo>
                    <a:cubicBezTo>
                      <a:pt x="68" y="192"/>
                      <a:pt x="76" y="195"/>
                      <a:pt x="84" y="197"/>
                    </a:cubicBezTo>
                    <a:cubicBezTo>
                      <a:pt x="84" y="206"/>
                      <a:pt x="84" y="206"/>
                      <a:pt x="84" y="206"/>
                    </a:cubicBezTo>
                    <a:cubicBezTo>
                      <a:pt x="84" y="211"/>
                      <a:pt x="87" y="214"/>
                      <a:pt x="91" y="214"/>
                    </a:cubicBezTo>
                    <a:cubicBezTo>
                      <a:pt x="123" y="214"/>
                      <a:pt x="123" y="214"/>
                      <a:pt x="123" y="214"/>
                    </a:cubicBezTo>
                    <a:cubicBezTo>
                      <a:pt x="127" y="214"/>
                      <a:pt x="130" y="211"/>
                      <a:pt x="130" y="206"/>
                    </a:cubicBezTo>
                    <a:cubicBezTo>
                      <a:pt x="130" y="195"/>
                      <a:pt x="130" y="195"/>
                      <a:pt x="130" y="195"/>
                    </a:cubicBezTo>
                    <a:cubicBezTo>
                      <a:pt x="139" y="192"/>
                      <a:pt x="146" y="189"/>
                      <a:pt x="153" y="184"/>
                    </a:cubicBezTo>
                    <a:cubicBezTo>
                      <a:pt x="162" y="193"/>
                      <a:pt x="162" y="193"/>
                      <a:pt x="162" y="193"/>
                    </a:cubicBezTo>
                    <a:cubicBezTo>
                      <a:pt x="165" y="196"/>
                      <a:pt x="170" y="196"/>
                      <a:pt x="173" y="193"/>
                    </a:cubicBezTo>
                    <a:cubicBezTo>
                      <a:pt x="195" y="170"/>
                      <a:pt x="195" y="170"/>
                      <a:pt x="195" y="170"/>
                    </a:cubicBezTo>
                    <a:cubicBezTo>
                      <a:pt x="198" y="167"/>
                      <a:pt x="198" y="162"/>
                      <a:pt x="195" y="159"/>
                    </a:cubicBezTo>
                    <a:cubicBezTo>
                      <a:pt x="185" y="150"/>
                      <a:pt x="185" y="150"/>
                      <a:pt x="185" y="150"/>
                    </a:cubicBezTo>
                    <a:cubicBezTo>
                      <a:pt x="188" y="144"/>
                      <a:pt x="191" y="137"/>
                      <a:pt x="193" y="131"/>
                    </a:cubicBezTo>
                    <a:cubicBezTo>
                      <a:pt x="206" y="131"/>
                      <a:pt x="206" y="131"/>
                      <a:pt x="206" y="131"/>
                    </a:cubicBezTo>
                    <a:cubicBezTo>
                      <a:pt x="210" y="131"/>
                      <a:pt x="214" y="127"/>
                      <a:pt x="214" y="123"/>
                    </a:cubicBezTo>
                    <a:cubicBezTo>
                      <a:pt x="214" y="91"/>
                      <a:pt x="214" y="91"/>
                      <a:pt x="214" y="91"/>
                    </a:cubicBezTo>
                    <a:cubicBezTo>
                      <a:pt x="214" y="87"/>
                      <a:pt x="210" y="84"/>
                      <a:pt x="206" y="84"/>
                    </a:cubicBezTo>
                    <a:close/>
                    <a:moveTo>
                      <a:pt x="103" y="156"/>
                    </a:moveTo>
                    <a:cubicBezTo>
                      <a:pt x="76" y="156"/>
                      <a:pt x="53" y="133"/>
                      <a:pt x="53" y="106"/>
                    </a:cubicBezTo>
                    <a:cubicBezTo>
                      <a:pt x="53" y="78"/>
                      <a:pt x="76" y="55"/>
                      <a:pt x="103" y="55"/>
                    </a:cubicBezTo>
                    <a:cubicBezTo>
                      <a:pt x="131" y="55"/>
                      <a:pt x="153" y="78"/>
                      <a:pt x="153" y="106"/>
                    </a:cubicBezTo>
                    <a:cubicBezTo>
                      <a:pt x="153" y="133"/>
                      <a:pt x="131" y="156"/>
                      <a:pt x="103" y="1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8" name="Freeform 23"/>
              <p:cNvSpPr>
                <a:spLocks noEditPoints="1"/>
              </p:cNvSpPr>
              <p:nvPr/>
            </p:nvSpPr>
            <p:spPr bwMode="auto">
              <a:xfrm>
                <a:off x="7433940" y="4159370"/>
                <a:ext cx="292757" cy="291672"/>
              </a:xfrm>
              <a:custGeom>
                <a:avLst/>
                <a:gdLst>
                  <a:gd name="T0" fmla="*/ 103 w 114"/>
                  <a:gd name="T1" fmla="*/ 30 h 114"/>
                  <a:gd name="T2" fmla="*/ 97 w 114"/>
                  <a:gd name="T3" fmla="*/ 31 h 114"/>
                  <a:gd name="T4" fmla="*/ 89 w 114"/>
                  <a:gd name="T5" fmla="*/ 21 h 114"/>
                  <a:gd name="T6" fmla="*/ 92 w 114"/>
                  <a:gd name="T7" fmla="*/ 16 h 114"/>
                  <a:gd name="T8" fmla="*/ 90 w 114"/>
                  <a:gd name="T9" fmla="*/ 10 h 114"/>
                  <a:gd name="T10" fmla="*/ 75 w 114"/>
                  <a:gd name="T11" fmla="*/ 3 h 114"/>
                  <a:gd name="T12" fmla="*/ 69 w 114"/>
                  <a:gd name="T13" fmla="*/ 5 h 114"/>
                  <a:gd name="T14" fmla="*/ 67 w 114"/>
                  <a:gd name="T15" fmla="*/ 9 h 114"/>
                  <a:gd name="T16" fmla="*/ 54 w 114"/>
                  <a:gd name="T17" fmla="*/ 8 h 114"/>
                  <a:gd name="T18" fmla="*/ 53 w 114"/>
                  <a:gd name="T19" fmla="*/ 3 h 114"/>
                  <a:gd name="T20" fmla="*/ 48 w 114"/>
                  <a:gd name="T21" fmla="*/ 1 h 114"/>
                  <a:gd name="T22" fmla="*/ 32 w 114"/>
                  <a:gd name="T23" fmla="*/ 6 h 114"/>
                  <a:gd name="T24" fmla="*/ 29 w 114"/>
                  <a:gd name="T25" fmla="*/ 11 h 114"/>
                  <a:gd name="T26" fmla="*/ 31 w 114"/>
                  <a:gd name="T27" fmla="*/ 14 h 114"/>
                  <a:gd name="T28" fmla="*/ 18 w 114"/>
                  <a:gd name="T29" fmla="*/ 24 h 114"/>
                  <a:gd name="T30" fmla="*/ 16 w 114"/>
                  <a:gd name="T31" fmla="*/ 23 h 114"/>
                  <a:gd name="T32" fmla="*/ 10 w 114"/>
                  <a:gd name="T33" fmla="*/ 24 h 114"/>
                  <a:gd name="T34" fmla="*/ 3 w 114"/>
                  <a:gd name="T35" fmla="*/ 39 h 114"/>
                  <a:gd name="T36" fmla="*/ 5 w 114"/>
                  <a:gd name="T37" fmla="*/ 45 h 114"/>
                  <a:gd name="T38" fmla="*/ 7 w 114"/>
                  <a:gd name="T39" fmla="*/ 46 h 114"/>
                  <a:gd name="T40" fmla="*/ 6 w 114"/>
                  <a:gd name="T41" fmla="*/ 60 h 114"/>
                  <a:gd name="T42" fmla="*/ 3 w 114"/>
                  <a:gd name="T43" fmla="*/ 61 h 114"/>
                  <a:gd name="T44" fmla="*/ 1 w 114"/>
                  <a:gd name="T45" fmla="*/ 66 h 114"/>
                  <a:gd name="T46" fmla="*/ 6 w 114"/>
                  <a:gd name="T47" fmla="*/ 82 h 114"/>
                  <a:gd name="T48" fmla="*/ 11 w 114"/>
                  <a:gd name="T49" fmla="*/ 85 h 114"/>
                  <a:gd name="T50" fmla="*/ 14 w 114"/>
                  <a:gd name="T51" fmla="*/ 84 h 114"/>
                  <a:gd name="T52" fmla="*/ 24 w 114"/>
                  <a:gd name="T53" fmla="*/ 95 h 114"/>
                  <a:gd name="T54" fmla="*/ 23 w 114"/>
                  <a:gd name="T55" fmla="*/ 98 h 114"/>
                  <a:gd name="T56" fmla="*/ 24 w 114"/>
                  <a:gd name="T57" fmla="*/ 104 h 114"/>
                  <a:gd name="T58" fmla="*/ 39 w 114"/>
                  <a:gd name="T59" fmla="*/ 111 h 114"/>
                  <a:gd name="T60" fmla="*/ 45 w 114"/>
                  <a:gd name="T61" fmla="*/ 109 h 114"/>
                  <a:gd name="T62" fmla="*/ 47 w 114"/>
                  <a:gd name="T63" fmla="*/ 105 h 114"/>
                  <a:gd name="T64" fmla="*/ 59 w 114"/>
                  <a:gd name="T65" fmla="*/ 106 h 114"/>
                  <a:gd name="T66" fmla="*/ 61 w 114"/>
                  <a:gd name="T67" fmla="*/ 111 h 114"/>
                  <a:gd name="T68" fmla="*/ 66 w 114"/>
                  <a:gd name="T69" fmla="*/ 113 h 114"/>
                  <a:gd name="T70" fmla="*/ 82 w 114"/>
                  <a:gd name="T71" fmla="*/ 108 h 114"/>
                  <a:gd name="T72" fmla="*/ 85 w 114"/>
                  <a:gd name="T73" fmla="*/ 103 h 114"/>
                  <a:gd name="T74" fmla="*/ 83 w 114"/>
                  <a:gd name="T75" fmla="*/ 97 h 114"/>
                  <a:gd name="T76" fmla="*/ 93 w 114"/>
                  <a:gd name="T77" fmla="*/ 89 h 114"/>
                  <a:gd name="T78" fmla="*/ 98 w 114"/>
                  <a:gd name="T79" fmla="*/ 92 h 114"/>
                  <a:gd name="T80" fmla="*/ 104 w 114"/>
                  <a:gd name="T81" fmla="*/ 90 h 114"/>
                  <a:gd name="T82" fmla="*/ 111 w 114"/>
                  <a:gd name="T83" fmla="*/ 75 h 114"/>
                  <a:gd name="T84" fmla="*/ 109 w 114"/>
                  <a:gd name="T85" fmla="*/ 69 h 114"/>
                  <a:gd name="T86" fmla="*/ 103 w 114"/>
                  <a:gd name="T87" fmla="*/ 66 h 114"/>
                  <a:gd name="T88" fmla="*/ 104 w 114"/>
                  <a:gd name="T89" fmla="*/ 55 h 114"/>
                  <a:gd name="T90" fmla="*/ 111 w 114"/>
                  <a:gd name="T91" fmla="*/ 53 h 114"/>
                  <a:gd name="T92" fmla="*/ 113 w 114"/>
                  <a:gd name="T93" fmla="*/ 48 h 114"/>
                  <a:gd name="T94" fmla="*/ 108 w 114"/>
                  <a:gd name="T95" fmla="*/ 32 h 114"/>
                  <a:gd name="T96" fmla="*/ 103 w 114"/>
                  <a:gd name="T97" fmla="*/ 30 h 114"/>
                  <a:gd name="T98" fmla="*/ 63 w 114"/>
                  <a:gd name="T99" fmla="*/ 82 h 114"/>
                  <a:gd name="T100" fmla="*/ 30 w 114"/>
                  <a:gd name="T101" fmla="*/ 65 h 114"/>
                  <a:gd name="T102" fmla="*/ 47 w 114"/>
                  <a:gd name="T103" fmla="*/ 32 h 114"/>
                  <a:gd name="T104" fmla="*/ 80 w 114"/>
                  <a:gd name="T105" fmla="*/ 49 h 114"/>
                  <a:gd name="T106" fmla="*/ 63 w 114"/>
                  <a:gd name="T107" fmla="*/ 8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4" h="114">
                    <a:moveTo>
                      <a:pt x="103" y="30"/>
                    </a:moveTo>
                    <a:cubicBezTo>
                      <a:pt x="97" y="31"/>
                      <a:pt x="97" y="31"/>
                      <a:pt x="97" y="31"/>
                    </a:cubicBezTo>
                    <a:cubicBezTo>
                      <a:pt x="95" y="28"/>
                      <a:pt x="92" y="24"/>
                      <a:pt x="89" y="21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14"/>
                      <a:pt x="92" y="11"/>
                      <a:pt x="90" y="10"/>
                    </a:cubicBezTo>
                    <a:cubicBezTo>
                      <a:pt x="75" y="3"/>
                      <a:pt x="75" y="3"/>
                      <a:pt x="75" y="3"/>
                    </a:cubicBezTo>
                    <a:cubicBezTo>
                      <a:pt x="73" y="2"/>
                      <a:pt x="70" y="3"/>
                      <a:pt x="69" y="5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3" y="8"/>
                      <a:pt x="59" y="8"/>
                      <a:pt x="54" y="8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2" y="1"/>
                      <a:pt x="50" y="0"/>
                      <a:pt x="48" y="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0" y="7"/>
                      <a:pt x="29" y="9"/>
                      <a:pt x="29" y="11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6" y="17"/>
                      <a:pt x="22" y="20"/>
                      <a:pt x="18" y="24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4" y="22"/>
                      <a:pt x="11" y="22"/>
                      <a:pt x="10" y="24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2" y="41"/>
                      <a:pt x="3" y="44"/>
                      <a:pt x="5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6" y="51"/>
                      <a:pt x="5" y="55"/>
                      <a:pt x="6" y="60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1" y="62"/>
                      <a:pt x="0" y="64"/>
                      <a:pt x="1" y="66"/>
                    </a:cubicBezTo>
                    <a:cubicBezTo>
                      <a:pt x="6" y="82"/>
                      <a:pt x="6" y="82"/>
                      <a:pt x="6" y="82"/>
                    </a:cubicBezTo>
                    <a:cubicBezTo>
                      <a:pt x="7" y="84"/>
                      <a:pt x="9" y="85"/>
                      <a:pt x="11" y="85"/>
                    </a:cubicBezTo>
                    <a:cubicBezTo>
                      <a:pt x="14" y="84"/>
                      <a:pt x="14" y="84"/>
                      <a:pt x="14" y="84"/>
                    </a:cubicBezTo>
                    <a:cubicBezTo>
                      <a:pt x="17" y="88"/>
                      <a:pt x="20" y="92"/>
                      <a:pt x="24" y="95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100"/>
                      <a:pt x="22" y="103"/>
                      <a:pt x="24" y="104"/>
                    </a:cubicBezTo>
                    <a:cubicBezTo>
                      <a:pt x="39" y="111"/>
                      <a:pt x="39" y="111"/>
                      <a:pt x="39" y="111"/>
                    </a:cubicBezTo>
                    <a:cubicBezTo>
                      <a:pt x="41" y="112"/>
                      <a:pt x="44" y="111"/>
                      <a:pt x="45" y="109"/>
                    </a:cubicBezTo>
                    <a:cubicBezTo>
                      <a:pt x="47" y="105"/>
                      <a:pt x="47" y="105"/>
                      <a:pt x="47" y="105"/>
                    </a:cubicBezTo>
                    <a:cubicBezTo>
                      <a:pt x="51" y="106"/>
                      <a:pt x="55" y="106"/>
                      <a:pt x="59" y="106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2" y="113"/>
                      <a:pt x="64" y="114"/>
                      <a:pt x="66" y="113"/>
                    </a:cubicBezTo>
                    <a:cubicBezTo>
                      <a:pt x="82" y="108"/>
                      <a:pt x="82" y="108"/>
                      <a:pt x="82" y="108"/>
                    </a:cubicBezTo>
                    <a:cubicBezTo>
                      <a:pt x="84" y="108"/>
                      <a:pt x="85" y="105"/>
                      <a:pt x="85" y="103"/>
                    </a:cubicBezTo>
                    <a:cubicBezTo>
                      <a:pt x="83" y="97"/>
                      <a:pt x="83" y="97"/>
                      <a:pt x="83" y="97"/>
                    </a:cubicBezTo>
                    <a:cubicBezTo>
                      <a:pt x="86" y="95"/>
                      <a:pt x="90" y="92"/>
                      <a:pt x="93" y="89"/>
                    </a:cubicBezTo>
                    <a:cubicBezTo>
                      <a:pt x="98" y="92"/>
                      <a:pt x="98" y="92"/>
                      <a:pt x="98" y="92"/>
                    </a:cubicBezTo>
                    <a:cubicBezTo>
                      <a:pt x="100" y="92"/>
                      <a:pt x="103" y="92"/>
                      <a:pt x="104" y="90"/>
                    </a:cubicBezTo>
                    <a:cubicBezTo>
                      <a:pt x="111" y="75"/>
                      <a:pt x="111" y="75"/>
                      <a:pt x="111" y="75"/>
                    </a:cubicBezTo>
                    <a:cubicBezTo>
                      <a:pt x="112" y="73"/>
                      <a:pt x="111" y="70"/>
                      <a:pt x="109" y="69"/>
                    </a:cubicBezTo>
                    <a:cubicBezTo>
                      <a:pt x="103" y="66"/>
                      <a:pt x="103" y="66"/>
                      <a:pt x="103" y="66"/>
                    </a:cubicBezTo>
                    <a:cubicBezTo>
                      <a:pt x="104" y="63"/>
                      <a:pt x="104" y="59"/>
                      <a:pt x="104" y="55"/>
                    </a:cubicBezTo>
                    <a:cubicBezTo>
                      <a:pt x="111" y="53"/>
                      <a:pt x="111" y="53"/>
                      <a:pt x="111" y="53"/>
                    </a:cubicBezTo>
                    <a:cubicBezTo>
                      <a:pt x="113" y="52"/>
                      <a:pt x="114" y="50"/>
                      <a:pt x="113" y="48"/>
                    </a:cubicBezTo>
                    <a:cubicBezTo>
                      <a:pt x="108" y="32"/>
                      <a:pt x="108" y="32"/>
                      <a:pt x="108" y="32"/>
                    </a:cubicBezTo>
                    <a:cubicBezTo>
                      <a:pt x="108" y="30"/>
                      <a:pt x="105" y="29"/>
                      <a:pt x="103" y="30"/>
                    </a:cubicBezTo>
                    <a:close/>
                    <a:moveTo>
                      <a:pt x="63" y="82"/>
                    </a:moveTo>
                    <a:cubicBezTo>
                      <a:pt x="49" y="86"/>
                      <a:pt x="34" y="79"/>
                      <a:pt x="30" y="65"/>
                    </a:cubicBezTo>
                    <a:cubicBezTo>
                      <a:pt x="25" y="51"/>
                      <a:pt x="33" y="36"/>
                      <a:pt x="47" y="32"/>
                    </a:cubicBezTo>
                    <a:cubicBezTo>
                      <a:pt x="61" y="27"/>
                      <a:pt x="76" y="35"/>
                      <a:pt x="80" y="49"/>
                    </a:cubicBezTo>
                    <a:cubicBezTo>
                      <a:pt x="85" y="63"/>
                      <a:pt x="77" y="78"/>
                      <a:pt x="63" y="8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8820262" y="4009693"/>
              <a:ext cx="724050" cy="741973"/>
              <a:chOff x="8990972" y="3802641"/>
              <a:chExt cx="876101" cy="897787"/>
            </a:xfrm>
          </p:grpSpPr>
          <p:sp>
            <p:nvSpPr>
              <p:cNvPr id="10" name="Freeform 8"/>
              <p:cNvSpPr/>
              <p:nvPr/>
            </p:nvSpPr>
            <p:spPr bwMode="auto">
              <a:xfrm>
                <a:off x="8990972" y="3802641"/>
                <a:ext cx="876101" cy="897787"/>
              </a:xfrm>
              <a:custGeom>
                <a:avLst/>
                <a:gdLst>
                  <a:gd name="T0" fmla="*/ 266 w 342"/>
                  <a:gd name="T1" fmla="*/ 292 h 350"/>
                  <a:gd name="T2" fmla="*/ 290 w 342"/>
                  <a:gd name="T3" fmla="*/ 78 h 350"/>
                  <a:gd name="T4" fmla="*/ 76 w 342"/>
                  <a:gd name="T5" fmla="*/ 52 h 350"/>
                  <a:gd name="T6" fmla="*/ 53 w 342"/>
                  <a:gd name="T7" fmla="*/ 265 h 350"/>
                  <a:gd name="T8" fmla="*/ 59 w 342"/>
                  <a:gd name="T9" fmla="*/ 273 h 350"/>
                  <a:gd name="T10" fmla="*/ 54 w 342"/>
                  <a:gd name="T11" fmla="*/ 350 h 350"/>
                  <a:gd name="T12" fmla="*/ 114 w 342"/>
                  <a:gd name="T13" fmla="*/ 312 h 350"/>
                  <a:gd name="T14" fmla="*/ 266 w 342"/>
                  <a:gd name="T15" fmla="*/ 292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2" h="350">
                    <a:moveTo>
                      <a:pt x="266" y="292"/>
                    </a:moveTo>
                    <a:cubicBezTo>
                      <a:pt x="331" y="240"/>
                      <a:pt x="342" y="144"/>
                      <a:pt x="290" y="78"/>
                    </a:cubicBezTo>
                    <a:cubicBezTo>
                      <a:pt x="237" y="12"/>
                      <a:pt x="142" y="0"/>
                      <a:pt x="76" y="52"/>
                    </a:cubicBezTo>
                    <a:cubicBezTo>
                      <a:pt x="11" y="104"/>
                      <a:pt x="0" y="199"/>
                      <a:pt x="53" y="265"/>
                    </a:cubicBezTo>
                    <a:cubicBezTo>
                      <a:pt x="55" y="268"/>
                      <a:pt x="57" y="271"/>
                      <a:pt x="59" y="273"/>
                    </a:cubicBezTo>
                    <a:cubicBezTo>
                      <a:pt x="54" y="350"/>
                      <a:pt x="54" y="350"/>
                      <a:pt x="54" y="350"/>
                    </a:cubicBezTo>
                    <a:cubicBezTo>
                      <a:pt x="114" y="312"/>
                      <a:pt x="114" y="312"/>
                      <a:pt x="114" y="312"/>
                    </a:cubicBezTo>
                    <a:cubicBezTo>
                      <a:pt x="163" y="333"/>
                      <a:pt x="221" y="327"/>
                      <a:pt x="266" y="2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24"/>
              <p:cNvSpPr/>
              <p:nvPr/>
            </p:nvSpPr>
            <p:spPr bwMode="auto">
              <a:xfrm>
                <a:off x="9139518" y="4086723"/>
                <a:ext cx="535636" cy="285167"/>
              </a:xfrm>
              <a:custGeom>
                <a:avLst/>
                <a:gdLst>
                  <a:gd name="T0" fmla="*/ 190 w 209"/>
                  <a:gd name="T1" fmla="*/ 21 h 111"/>
                  <a:gd name="T2" fmla="*/ 48 w 209"/>
                  <a:gd name="T3" fmla="*/ 21 h 111"/>
                  <a:gd name="T4" fmla="*/ 46 w 209"/>
                  <a:gd name="T5" fmla="*/ 21 h 111"/>
                  <a:gd name="T6" fmla="*/ 30 w 209"/>
                  <a:gd name="T7" fmla="*/ 3 h 111"/>
                  <a:gd name="T8" fmla="*/ 23 w 209"/>
                  <a:gd name="T9" fmla="*/ 0 h 111"/>
                  <a:gd name="T10" fmla="*/ 14 w 209"/>
                  <a:gd name="T11" fmla="*/ 0 h 111"/>
                  <a:gd name="T12" fmla="*/ 10 w 209"/>
                  <a:gd name="T13" fmla="*/ 0 h 111"/>
                  <a:gd name="T14" fmla="*/ 0 w 209"/>
                  <a:gd name="T15" fmla="*/ 10 h 111"/>
                  <a:gd name="T16" fmla="*/ 10 w 209"/>
                  <a:gd name="T17" fmla="*/ 20 h 111"/>
                  <a:gd name="T18" fmla="*/ 18 w 209"/>
                  <a:gd name="T19" fmla="*/ 15 h 111"/>
                  <a:gd name="T20" fmla="*/ 23 w 209"/>
                  <a:gd name="T21" fmla="*/ 15 h 111"/>
                  <a:gd name="T22" fmla="*/ 31 w 209"/>
                  <a:gd name="T23" fmla="*/ 19 h 111"/>
                  <a:gd name="T24" fmla="*/ 36 w 209"/>
                  <a:gd name="T25" fmla="*/ 26 h 111"/>
                  <a:gd name="T26" fmla="*/ 36 w 209"/>
                  <a:gd name="T27" fmla="*/ 32 h 111"/>
                  <a:gd name="T28" fmla="*/ 75 w 209"/>
                  <a:gd name="T29" fmla="*/ 107 h 111"/>
                  <a:gd name="T30" fmla="*/ 76 w 209"/>
                  <a:gd name="T31" fmla="*/ 108 h 111"/>
                  <a:gd name="T32" fmla="*/ 78 w 209"/>
                  <a:gd name="T33" fmla="*/ 110 h 111"/>
                  <a:gd name="T34" fmla="*/ 80 w 209"/>
                  <a:gd name="T35" fmla="*/ 111 h 111"/>
                  <a:gd name="T36" fmla="*/ 83 w 209"/>
                  <a:gd name="T37" fmla="*/ 111 h 111"/>
                  <a:gd name="T38" fmla="*/ 145 w 209"/>
                  <a:gd name="T39" fmla="*/ 111 h 111"/>
                  <a:gd name="T40" fmla="*/ 160 w 209"/>
                  <a:gd name="T41" fmla="*/ 104 h 111"/>
                  <a:gd name="T42" fmla="*/ 160 w 209"/>
                  <a:gd name="T43" fmla="*/ 103 h 111"/>
                  <a:gd name="T44" fmla="*/ 160 w 209"/>
                  <a:gd name="T45" fmla="*/ 102 h 111"/>
                  <a:gd name="T46" fmla="*/ 160 w 209"/>
                  <a:gd name="T47" fmla="*/ 101 h 111"/>
                  <a:gd name="T48" fmla="*/ 159 w 209"/>
                  <a:gd name="T49" fmla="*/ 100 h 111"/>
                  <a:gd name="T50" fmla="*/ 159 w 209"/>
                  <a:gd name="T51" fmla="*/ 99 h 111"/>
                  <a:gd name="T52" fmla="*/ 157 w 209"/>
                  <a:gd name="T53" fmla="*/ 99 h 111"/>
                  <a:gd name="T54" fmla="*/ 155 w 209"/>
                  <a:gd name="T55" fmla="*/ 98 h 111"/>
                  <a:gd name="T56" fmla="*/ 88 w 209"/>
                  <a:gd name="T57" fmla="*/ 98 h 111"/>
                  <a:gd name="T58" fmla="*/ 83 w 209"/>
                  <a:gd name="T59" fmla="*/ 95 h 111"/>
                  <a:gd name="T60" fmla="*/ 79 w 209"/>
                  <a:gd name="T61" fmla="*/ 85 h 111"/>
                  <a:gd name="T62" fmla="*/ 88 w 209"/>
                  <a:gd name="T63" fmla="*/ 83 h 111"/>
                  <a:gd name="T64" fmla="*/ 167 w 209"/>
                  <a:gd name="T65" fmla="*/ 83 h 111"/>
                  <a:gd name="T66" fmla="*/ 169 w 209"/>
                  <a:gd name="T67" fmla="*/ 83 h 111"/>
                  <a:gd name="T68" fmla="*/ 170 w 209"/>
                  <a:gd name="T69" fmla="*/ 83 h 111"/>
                  <a:gd name="T70" fmla="*/ 171 w 209"/>
                  <a:gd name="T71" fmla="*/ 83 h 111"/>
                  <a:gd name="T72" fmla="*/ 172 w 209"/>
                  <a:gd name="T73" fmla="*/ 82 h 111"/>
                  <a:gd name="T74" fmla="*/ 173 w 209"/>
                  <a:gd name="T75" fmla="*/ 81 h 111"/>
                  <a:gd name="T76" fmla="*/ 174 w 209"/>
                  <a:gd name="T77" fmla="*/ 81 h 111"/>
                  <a:gd name="T78" fmla="*/ 174 w 209"/>
                  <a:gd name="T79" fmla="*/ 80 h 111"/>
                  <a:gd name="T80" fmla="*/ 175 w 209"/>
                  <a:gd name="T81" fmla="*/ 79 h 111"/>
                  <a:gd name="T82" fmla="*/ 202 w 209"/>
                  <a:gd name="T83" fmla="*/ 32 h 111"/>
                  <a:gd name="T84" fmla="*/ 190 w 209"/>
                  <a:gd name="T85" fmla="*/ 2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9" h="111">
                    <a:moveTo>
                      <a:pt x="190" y="21"/>
                    </a:moveTo>
                    <a:cubicBezTo>
                      <a:pt x="48" y="21"/>
                      <a:pt x="48" y="21"/>
                      <a:pt x="48" y="21"/>
                    </a:cubicBezTo>
                    <a:cubicBezTo>
                      <a:pt x="48" y="21"/>
                      <a:pt x="47" y="21"/>
                      <a:pt x="46" y="21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30" y="3"/>
                      <a:pt x="28" y="0"/>
                      <a:pt x="23" y="0"/>
                    </a:cubicBezTo>
                    <a:cubicBezTo>
                      <a:pt x="19" y="1"/>
                      <a:pt x="16" y="0"/>
                      <a:pt x="14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5"/>
                      <a:pt x="4" y="20"/>
                      <a:pt x="10" y="20"/>
                    </a:cubicBezTo>
                    <a:cubicBezTo>
                      <a:pt x="13" y="20"/>
                      <a:pt x="16" y="18"/>
                      <a:pt x="18" y="15"/>
                    </a:cubicBezTo>
                    <a:cubicBezTo>
                      <a:pt x="23" y="15"/>
                      <a:pt x="23" y="15"/>
                      <a:pt x="23" y="15"/>
                    </a:cubicBezTo>
                    <a:cubicBezTo>
                      <a:pt x="23" y="15"/>
                      <a:pt x="27" y="14"/>
                      <a:pt x="31" y="19"/>
                    </a:cubicBezTo>
                    <a:cubicBezTo>
                      <a:pt x="32" y="20"/>
                      <a:pt x="33" y="23"/>
                      <a:pt x="36" y="26"/>
                    </a:cubicBezTo>
                    <a:cubicBezTo>
                      <a:pt x="35" y="27"/>
                      <a:pt x="36" y="29"/>
                      <a:pt x="36" y="32"/>
                    </a:cubicBezTo>
                    <a:cubicBezTo>
                      <a:pt x="75" y="107"/>
                      <a:pt x="75" y="107"/>
                      <a:pt x="75" y="107"/>
                    </a:cubicBezTo>
                    <a:cubicBezTo>
                      <a:pt x="76" y="108"/>
                      <a:pt x="76" y="108"/>
                      <a:pt x="76" y="108"/>
                    </a:cubicBezTo>
                    <a:cubicBezTo>
                      <a:pt x="78" y="110"/>
                      <a:pt x="78" y="110"/>
                      <a:pt x="78" y="110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3" y="111"/>
                      <a:pt x="83" y="111"/>
                      <a:pt x="83" y="111"/>
                    </a:cubicBezTo>
                    <a:cubicBezTo>
                      <a:pt x="145" y="111"/>
                      <a:pt x="145" y="111"/>
                      <a:pt x="145" y="111"/>
                    </a:cubicBezTo>
                    <a:cubicBezTo>
                      <a:pt x="156" y="111"/>
                      <a:pt x="160" y="107"/>
                      <a:pt x="160" y="104"/>
                    </a:cubicBezTo>
                    <a:cubicBezTo>
                      <a:pt x="160" y="103"/>
                      <a:pt x="160" y="103"/>
                      <a:pt x="160" y="103"/>
                    </a:cubicBezTo>
                    <a:cubicBezTo>
                      <a:pt x="160" y="102"/>
                      <a:pt x="160" y="102"/>
                      <a:pt x="160" y="102"/>
                    </a:cubicBezTo>
                    <a:cubicBezTo>
                      <a:pt x="160" y="101"/>
                      <a:pt x="160" y="101"/>
                      <a:pt x="160" y="101"/>
                    </a:cubicBezTo>
                    <a:cubicBezTo>
                      <a:pt x="159" y="100"/>
                      <a:pt x="159" y="100"/>
                      <a:pt x="159" y="100"/>
                    </a:cubicBezTo>
                    <a:cubicBezTo>
                      <a:pt x="159" y="99"/>
                      <a:pt x="159" y="99"/>
                      <a:pt x="159" y="99"/>
                    </a:cubicBezTo>
                    <a:cubicBezTo>
                      <a:pt x="157" y="99"/>
                      <a:pt x="157" y="99"/>
                      <a:pt x="157" y="99"/>
                    </a:cubicBezTo>
                    <a:cubicBezTo>
                      <a:pt x="155" y="98"/>
                      <a:pt x="155" y="98"/>
                      <a:pt x="155" y="98"/>
                    </a:cubicBezTo>
                    <a:cubicBezTo>
                      <a:pt x="88" y="98"/>
                      <a:pt x="88" y="98"/>
                      <a:pt x="88" y="98"/>
                    </a:cubicBezTo>
                    <a:cubicBezTo>
                      <a:pt x="88" y="98"/>
                      <a:pt x="85" y="99"/>
                      <a:pt x="83" y="95"/>
                    </a:cubicBezTo>
                    <a:cubicBezTo>
                      <a:pt x="79" y="85"/>
                      <a:pt x="79" y="85"/>
                      <a:pt x="79" y="85"/>
                    </a:cubicBezTo>
                    <a:cubicBezTo>
                      <a:pt x="79" y="83"/>
                      <a:pt x="86" y="83"/>
                      <a:pt x="88" y="83"/>
                    </a:cubicBezTo>
                    <a:cubicBezTo>
                      <a:pt x="167" y="83"/>
                      <a:pt x="167" y="83"/>
                      <a:pt x="167" y="83"/>
                    </a:cubicBezTo>
                    <a:cubicBezTo>
                      <a:pt x="169" y="83"/>
                      <a:pt x="169" y="83"/>
                      <a:pt x="169" y="83"/>
                    </a:cubicBezTo>
                    <a:cubicBezTo>
                      <a:pt x="170" y="83"/>
                      <a:pt x="170" y="83"/>
                      <a:pt x="170" y="83"/>
                    </a:cubicBezTo>
                    <a:cubicBezTo>
                      <a:pt x="171" y="83"/>
                      <a:pt x="171" y="83"/>
                      <a:pt x="171" y="83"/>
                    </a:cubicBezTo>
                    <a:cubicBezTo>
                      <a:pt x="172" y="82"/>
                      <a:pt x="172" y="82"/>
                      <a:pt x="172" y="82"/>
                    </a:cubicBezTo>
                    <a:cubicBezTo>
                      <a:pt x="173" y="81"/>
                      <a:pt x="173" y="81"/>
                      <a:pt x="173" y="81"/>
                    </a:cubicBezTo>
                    <a:cubicBezTo>
                      <a:pt x="174" y="81"/>
                      <a:pt x="174" y="81"/>
                      <a:pt x="174" y="81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175" y="79"/>
                      <a:pt x="175" y="79"/>
                      <a:pt x="175" y="79"/>
                    </a:cubicBezTo>
                    <a:cubicBezTo>
                      <a:pt x="202" y="32"/>
                      <a:pt x="202" y="32"/>
                      <a:pt x="202" y="32"/>
                    </a:cubicBezTo>
                    <a:cubicBezTo>
                      <a:pt x="209" y="21"/>
                      <a:pt x="203" y="21"/>
                      <a:pt x="190" y="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2" name="Oval 25"/>
              <p:cNvSpPr>
                <a:spLocks noChangeArrowheads="1"/>
              </p:cNvSpPr>
              <p:nvPr/>
            </p:nvSpPr>
            <p:spPr bwMode="auto">
              <a:xfrm>
                <a:off x="9344448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3" name="Oval 26"/>
              <p:cNvSpPr>
                <a:spLocks noChangeArrowheads="1"/>
              </p:cNvSpPr>
              <p:nvPr/>
            </p:nvSpPr>
            <p:spPr bwMode="auto">
              <a:xfrm>
                <a:off x="9477815" y="4400081"/>
                <a:ext cx="66141" cy="69394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9750416" y="2212111"/>
              <a:ext cx="1059194" cy="1174790"/>
              <a:chOff x="10116458" y="1627567"/>
              <a:chExt cx="1281624" cy="1421496"/>
            </a:xfrm>
          </p:grpSpPr>
          <p:sp>
            <p:nvSpPr>
              <p:cNvPr id="15" name="Freeform 11"/>
              <p:cNvSpPr/>
              <p:nvPr/>
            </p:nvSpPr>
            <p:spPr bwMode="auto">
              <a:xfrm>
                <a:off x="10116458" y="1627567"/>
                <a:ext cx="1281624" cy="1421496"/>
              </a:xfrm>
              <a:custGeom>
                <a:avLst/>
                <a:gdLst>
                  <a:gd name="T0" fmla="*/ 448 w 500"/>
                  <a:gd name="T1" fmla="*/ 345 h 554"/>
                  <a:gd name="T2" fmla="*/ 345 w 500"/>
                  <a:gd name="T3" fmla="*/ 53 h 554"/>
                  <a:gd name="T4" fmla="*/ 52 w 500"/>
                  <a:gd name="T5" fmla="*/ 153 h 554"/>
                  <a:gd name="T6" fmla="*/ 155 w 500"/>
                  <a:gd name="T7" fmla="*/ 445 h 554"/>
                  <a:gd name="T8" fmla="*/ 169 w 500"/>
                  <a:gd name="T9" fmla="*/ 451 h 554"/>
                  <a:gd name="T10" fmla="*/ 210 w 500"/>
                  <a:gd name="T11" fmla="*/ 554 h 554"/>
                  <a:gd name="T12" fmla="*/ 264 w 500"/>
                  <a:gd name="T13" fmla="*/ 467 h 554"/>
                  <a:gd name="T14" fmla="*/ 448 w 500"/>
                  <a:gd name="T15" fmla="*/ 345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54">
                    <a:moveTo>
                      <a:pt x="448" y="345"/>
                    </a:moveTo>
                    <a:cubicBezTo>
                      <a:pt x="500" y="237"/>
                      <a:pt x="454" y="106"/>
                      <a:pt x="345" y="53"/>
                    </a:cubicBezTo>
                    <a:cubicBezTo>
                      <a:pt x="235" y="0"/>
                      <a:pt x="104" y="45"/>
                      <a:pt x="52" y="153"/>
                    </a:cubicBezTo>
                    <a:cubicBezTo>
                      <a:pt x="0" y="261"/>
                      <a:pt x="46" y="392"/>
                      <a:pt x="155" y="445"/>
                    </a:cubicBezTo>
                    <a:cubicBezTo>
                      <a:pt x="160" y="447"/>
                      <a:pt x="164" y="449"/>
                      <a:pt x="169" y="451"/>
                    </a:cubicBezTo>
                    <a:cubicBezTo>
                      <a:pt x="210" y="554"/>
                      <a:pt x="210" y="554"/>
                      <a:pt x="210" y="554"/>
                    </a:cubicBezTo>
                    <a:cubicBezTo>
                      <a:pt x="264" y="467"/>
                      <a:pt x="264" y="467"/>
                      <a:pt x="264" y="467"/>
                    </a:cubicBezTo>
                    <a:cubicBezTo>
                      <a:pt x="341" y="463"/>
                      <a:pt x="413" y="418"/>
                      <a:pt x="448" y="34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27"/>
              <p:cNvSpPr/>
              <p:nvPr/>
            </p:nvSpPr>
            <p:spPr bwMode="auto">
              <a:xfrm>
                <a:off x="10379939" y="2194647"/>
                <a:ext cx="251554" cy="330707"/>
              </a:xfrm>
              <a:custGeom>
                <a:avLst/>
                <a:gdLst>
                  <a:gd name="T0" fmla="*/ 78 w 98"/>
                  <a:gd name="T1" fmla="*/ 44 h 129"/>
                  <a:gd name="T2" fmla="*/ 98 w 98"/>
                  <a:gd name="T3" fmla="*/ 55 h 129"/>
                  <a:gd name="T4" fmla="*/ 67 w 98"/>
                  <a:gd name="T5" fmla="*/ 0 h 129"/>
                  <a:gd name="T6" fmla="*/ 3 w 98"/>
                  <a:gd name="T7" fmla="*/ 0 h 129"/>
                  <a:gd name="T8" fmla="*/ 21 w 98"/>
                  <a:gd name="T9" fmla="*/ 11 h 129"/>
                  <a:gd name="T10" fmla="*/ 7 w 98"/>
                  <a:gd name="T11" fmla="*/ 38 h 129"/>
                  <a:gd name="T12" fmla="*/ 7 w 98"/>
                  <a:gd name="T13" fmla="*/ 64 h 129"/>
                  <a:gd name="T14" fmla="*/ 44 w 98"/>
                  <a:gd name="T15" fmla="*/ 129 h 129"/>
                  <a:gd name="T16" fmla="*/ 47 w 98"/>
                  <a:gd name="T17" fmla="*/ 97 h 129"/>
                  <a:gd name="T18" fmla="*/ 78 w 98"/>
                  <a:gd name="T19" fmla="*/ 44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8" h="129">
                    <a:moveTo>
                      <a:pt x="78" y="44"/>
                    </a:moveTo>
                    <a:cubicBezTo>
                      <a:pt x="98" y="55"/>
                      <a:pt x="98" y="55"/>
                      <a:pt x="98" y="55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7" y="38"/>
                      <a:pt x="7" y="38"/>
                      <a:pt x="7" y="38"/>
                    </a:cubicBezTo>
                    <a:cubicBezTo>
                      <a:pt x="0" y="50"/>
                      <a:pt x="7" y="64"/>
                      <a:pt x="7" y="64"/>
                    </a:cubicBezTo>
                    <a:cubicBezTo>
                      <a:pt x="44" y="129"/>
                      <a:pt x="44" y="129"/>
                      <a:pt x="44" y="129"/>
                    </a:cubicBezTo>
                    <a:cubicBezTo>
                      <a:pt x="38" y="117"/>
                      <a:pt x="47" y="97"/>
                      <a:pt x="47" y="97"/>
                    </a:cubicBezTo>
                    <a:lnTo>
                      <a:pt x="78" y="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28"/>
              <p:cNvSpPr/>
              <p:nvPr/>
            </p:nvSpPr>
            <p:spPr bwMode="auto">
              <a:xfrm>
                <a:off x="10460176" y="2435358"/>
                <a:ext cx="274324" cy="166980"/>
              </a:xfrm>
              <a:custGeom>
                <a:avLst/>
                <a:gdLst>
                  <a:gd name="T0" fmla="*/ 62 w 107"/>
                  <a:gd name="T1" fmla="*/ 65 h 65"/>
                  <a:gd name="T2" fmla="*/ 107 w 107"/>
                  <a:gd name="T3" fmla="*/ 64 h 65"/>
                  <a:gd name="T4" fmla="*/ 107 w 107"/>
                  <a:gd name="T5" fmla="*/ 0 h 65"/>
                  <a:gd name="T6" fmla="*/ 30 w 107"/>
                  <a:gd name="T7" fmla="*/ 0 h 65"/>
                  <a:gd name="T8" fmla="*/ 62 w 107"/>
                  <a:gd name="T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65">
                    <a:moveTo>
                      <a:pt x="62" y="65"/>
                    </a:moveTo>
                    <a:cubicBezTo>
                      <a:pt x="107" y="64"/>
                      <a:pt x="107" y="64"/>
                      <a:pt x="107" y="64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0" y="58"/>
                      <a:pt x="62" y="6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" name="Freeform 29"/>
              <p:cNvSpPr/>
              <p:nvPr/>
            </p:nvSpPr>
            <p:spPr bwMode="auto">
              <a:xfrm>
                <a:off x="10678117" y="1925745"/>
                <a:ext cx="338297" cy="214688"/>
              </a:xfrm>
              <a:custGeom>
                <a:avLst/>
                <a:gdLst>
                  <a:gd name="T0" fmla="*/ 101 w 132"/>
                  <a:gd name="T1" fmla="*/ 83 h 84"/>
                  <a:gd name="T2" fmla="*/ 132 w 132"/>
                  <a:gd name="T3" fmla="*/ 28 h 84"/>
                  <a:gd name="T4" fmla="*/ 113 w 132"/>
                  <a:gd name="T5" fmla="*/ 38 h 84"/>
                  <a:gd name="T6" fmla="*/ 97 w 132"/>
                  <a:gd name="T7" fmla="*/ 12 h 84"/>
                  <a:gd name="T8" fmla="*/ 74 w 132"/>
                  <a:gd name="T9" fmla="*/ 0 h 84"/>
                  <a:gd name="T10" fmla="*/ 0 w 132"/>
                  <a:gd name="T11" fmla="*/ 0 h 84"/>
                  <a:gd name="T12" fmla="*/ 26 w 132"/>
                  <a:gd name="T13" fmla="*/ 19 h 84"/>
                  <a:gd name="T14" fmla="*/ 57 w 132"/>
                  <a:gd name="T15" fmla="*/ 71 h 84"/>
                  <a:gd name="T16" fmla="*/ 38 w 132"/>
                  <a:gd name="T17" fmla="*/ 84 h 84"/>
                  <a:gd name="T18" fmla="*/ 101 w 132"/>
                  <a:gd name="T19" fmla="*/ 83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2" h="84">
                    <a:moveTo>
                      <a:pt x="101" y="83"/>
                    </a:moveTo>
                    <a:cubicBezTo>
                      <a:pt x="132" y="28"/>
                      <a:pt x="132" y="28"/>
                      <a:pt x="132" y="28"/>
                    </a:cubicBezTo>
                    <a:cubicBezTo>
                      <a:pt x="113" y="38"/>
                      <a:pt x="113" y="38"/>
                      <a:pt x="113" y="38"/>
                    </a:cubicBezTo>
                    <a:cubicBezTo>
                      <a:pt x="97" y="12"/>
                      <a:pt x="97" y="12"/>
                      <a:pt x="97" y="12"/>
                    </a:cubicBezTo>
                    <a:cubicBezTo>
                      <a:pt x="90" y="1"/>
                      <a:pt x="74" y="0"/>
                      <a:pt x="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3" y="1"/>
                      <a:pt x="26" y="19"/>
                      <a:pt x="26" y="19"/>
                    </a:cubicBezTo>
                    <a:cubicBezTo>
                      <a:pt x="57" y="71"/>
                      <a:pt x="57" y="71"/>
                      <a:pt x="57" y="71"/>
                    </a:cubicBezTo>
                    <a:cubicBezTo>
                      <a:pt x="38" y="84"/>
                      <a:pt x="38" y="84"/>
                      <a:pt x="38" y="84"/>
                    </a:cubicBezTo>
                    <a:lnTo>
                      <a:pt x="101" y="8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30"/>
              <p:cNvSpPr/>
              <p:nvPr/>
            </p:nvSpPr>
            <p:spPr bwMode="auto">
              <a:xfrm>
                <a:off x="10492705" y="1869362"/>
                <a:ext cx="238542" cy="312274"/>
              </a:xfrm>
              <a:custGeom>
                <a:avLst/>
                <a:gdLst>
                  <a:gd name="T0" fmla="*/ 93 w 93"/>
                  <a:gd name="T1" fmla="*/ 55 h 122"/>
                  <a:gd name="T2" fmla="*/ 21 w 93"/>
                  <a:gd name="T3" fmla="*/ 51 h 122"/>
                  <a:gd name="T4" fmla="*/ 0 w 93"/>
                  <a:gd name="T5" fmla="*/ 91 h 122"/>
                  <a:gd name="T6" fmla="*/ 56 w 93"/>
                  <a:gd name="T7" fmla="*/ 122 h 122"/>
                  <a:gd name="T8" fmla="*/ 93 w 93"/>
                  <a:gd name="T9" fmla="*/ 5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" h="122">
                    <a:moveTo>
                      <a:pt x="93" y="55"/>
                    </a:moveTo>
                    <a:cubicBezTo>
                      <a:pt x="93" y="55"/>
                      <a:pt x="57" y="0"/>
                      <a:pt x="21" y="5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56" y="122"/>
                      <a:pt x="56" y="122"/>
                      <a:pt x="56" y="122"/>
                    </a:cubicBezTo>
                    <a:lnTo>
                      <a:pt x="93" y="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31"/>
              <p:cNvSpPr/>
              <p:nvPr/>
            </p:nvSpPr>
            <p:spPr bwMode="auto">
              <a:xfrm>
                <a:off x="10787630" y="2374639"/>
                <a:ext cx="313358" cy="278661"/>
              </a:xfrm>
              <a:custGeom>
                <a:avLst/>
                <a:gdLst>
                  <a:gd name="T0" fmla="*/ 93 w 122"/>
                  <a:gd name="T1" fmla="*/ 19 h 109"/>
                  <a:gd name="T2" fmla="*/ 32 w 122"/>
                  <a:gd name="T3" fmla="*/ 22 h 109"/>
                  <a:gd name="T4" fmla="*/ 30 w 122"/>
                  <a:gd name="T5" fmla="*/ 0 h 109"/>
                  <a:gd name="T6" fmla="*/ 0 w 122"/>
                  <a:gd name="T7" fmla="*/ 55 h 109"/>
                  <a:gd name="T8" fmla="*/ 35 w 122"/>
                  <a:gd name="T9" fmla="*/ 109 h 109"/>
                  <a:gd name="T10" fmla="*/ 35 w 122"/>
                  <a:gd name="T11" fmla="*/ 87 h 109"/>
                  <a:gd name="T12" fmla="*/ 65 w 122"/>
                  <a:gd name="T13" fmla="*/ 85 h 109"/>
                  <a:gd name="T14" fmla="*/ 87 w 122"/>
                  <a:gd name="T15" fmla="*/ 71 h 109"/>
                  <a:gd name="T16" fmla="*/ 122 w 122"/>
                  <a:gd name="T17" fmla="*/ 5 h 109"/>
                  <a:gd name="T18" fmla="*/ 93 w 122"/>
                  <a:gd name="T19" fmla="*/ 1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" h="109">
                    <a:moveTo>
                      <a:pt x="93" y="19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87"/>
                      <a:pt x="35" y="87"/>
                      <a:pt x="35" y="8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78" y="84"/>
                      <a:pt x="87" y="71"/>
                      <a:pt x="87" y="71"/>
                    </a:cubicBezTo>
                    <a:cubicBezTo>
                      <a:pt x="122" y="5"/>
                      <a:pt x="122" y="5"/>
                      <a:pt x="122" y="5"/>
                    </a:cubicBezTo>
                    <a:cubicBezTo>
                      <a:pt x="115" y="17"/>
                      <a:pt x="93" y="19"/>
                      <a:pt x="93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32"/>
              <p:cNvSpPr/>
              <p:nvPr/>
            </p:nvSpPr>
            <p:spPr bwMode="auto">
              <a:xfrm>
                <a:off x="10896058" y="2143686"/>
                <a:ext cx="271071" cy="253722"/>
              </a:xfrm>
              <a:custGeom>
                <a:avLst/>
                <a:gdLst>
                  <a:gd name="T0" fmla="*/ 41 w 106"/>
                  <a:gd name="T1" fmla="*/ 99 h 99"/>
                  <a:gd name="T2" fmla="*/ 79 w 106"/>
                  <a:gd name="T3" fmla="*/ 38 h 99"/>
                  <a:gd name="T4" fmla="*/ 53 w 106"/>
                  <a:gd name="T5" fmla="*/ 0 h 99"/>
                  <a:gd name="T6" fmla="*/ 0 w 106"/>
                  <a:gd name="T7" fmla="*/ 34 h 99"/>
                  <a:gd name="T8" fmla="*/ 41 w 106"/>
                  <a:gd name="T9" fmla="*/ 99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99">
                    <a:moveTo>
                      <a:pt x="41" y="99"/>
                    </a:moveTo>
                    <a:cubicBezTo>
                      <a:pt x="41" y="99"/>
                      <a:pt x="106" y="93"/>
                      <a:pt x="79" y="38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0" y="34"/>
                      <a:pt x="0" y="34"/>
                      <a:pt x="0" y="34"/>
                    </a:cubicBezTo>
                    <a:lnTo>
                      <a:pt x="41" y="9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224304" y="2008696"/>
              <a:ext cx="802907" cy="909544"/>
              <a:chOff x="7059862" y="1381434"/>
              <a:chExt cx="971518" cy="1100548"/>
            </a:xfrm>
          </p:grpSpPr>
          <p:sp>
            <p:nvSpPr>
              <p:cNvPr id="23" name="Freeform 17"/>
              <p:cNvSpPr/>
              <p:nvPr/>
            </p:nvSpPr>
            <p:spPr bwMode="auto">
              <a:xfrm>
                <a:off x="7059862" y="1381434"/>
                <a:ext cx="971518" cy="1100548"/>
              </a:xfrm>
              <a:custGeom>
                <a:avLst/>
                <a:gdLst>
                  <a:gd name="T0" fmla="*/ 359 w 379"/>
                  <a:gd name="T1" fmla="*/ 224 h 429"/>
                  <a:gd name="T2" fmla="*/ 226 w 379"/>
                  <a:gd name="T3" fmla="*/ 20 h 429"/>
                  <a:gd name="T4" fmla="*/ 20 w 379"/>
                  <a:gd name="T5" fmla="*/ 151 h 429"/>
                  <a:gd name="T6" fmla="*/ 153 w 379"/>
                  <a:gd name="T7" fmla="*/ 355 h 429"/>
                  <a:gd name="T8" fmla="*/ 165 w 379"/>
                  <a:gd name="T9" fmla="*/ 357 h 429"/>
                  <a:gd name="T10" fmla="*/ 215 w 379"/>
                  <a:gd name="T11" fmla="*/ 429 h 429"/>
                  <a:gd name="T12" fmla="*/ 241 w 379"/>
                  <a:gd name="T13" fmla="*/ 352 h 429"/>
                  <a:gd name="T14" fmla="*/ 359 w 379"/>
                  <a:gd name="T15" fmla="*/ 224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9" h="429">
                    <a:moveTo>
                      <a:pt x="359" y="224"/>
                    </a:moveTo>
                    <a:cubicBezTo>
                      <a:pt x="379" y="132"/>
                      <a:pt x="319" y="40"/>
                      <a:pt x="226" y="20"/>
                    </a:cubicBezTo>
                    <a:cubicBezTo>
                      <a:pt x="132" y="0"/>
                      <a:pt x="40" y="58"/>
                      <a:pt x="20" y="151"/>
                    </a:cubicBezTo>
                    <a:cubicBezTo>
                      <a:pt x="0" y="244"/>
                      <a:pt x="60" y="335"/>
                      <a:pt x="153" y="355"/>
                    </a:cubicBezTo>
                    <a:cubicBezTo>
                      <a:pt x="157" y="356"/>
                      <a:pt x="161" y="357"/>
                      <a:pt x="165" y="357"/>
                    </a:cubicBezTo>
                    <a:cubicBezTo>
                      <a:pt x="215" y="429"/>
                      <a:pt x="215" y="429"/>
                      <a:pt x="215" y="429"/>
                    </a:cubicBezTo>
                    <a:cubicBezTo>
                      <a:pt x="241" y="352"/>
                      <a:pt x="241" y="352"/>
                      <a:pt x="241" y="352"/>
                    </a:cubicBezTo>
                    <a:cubicBezTo>
                      <a:pt x="299" y="334"/>
                      <a:pt x="346" y="287"/>
                      <a:pt x="359" y="22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33"/>
              <p:cNvSpPr>
                <a:spLocks noEditPoints="1"/>
              </p:cNvSpPr>
              <p:nvPr/>
            </p:nvSpPr>
            <p:spPr bwMode="auto">
              <a:xfrm>
                <a:off x="7400327" y="1646000"/>
                <a:ext cx="272155" cy="451062"/>
              </a:xfrm>
              <a:custGeom>
                <a:avLst/>
                <a:gdLst>
                  <a:gd name="T0" fmla="*/ 65 w 106"/>
                  <a:gd name="T1" fmla="*/ 81 h 176"/>
                  <a:gd name="T2" fmla="*/ 106 w 106"/>
                  <a:gd name="T3" fmla="*/ 28 h 176"/>
                  <a:gd name="T4" fmla="*/ 106 w 106"/>
                  <a:gd name="T5" fmla="*/ 0 h 176"/>
                  <a:gd name="T6" fmla="*/ 98 w 106"/>
                  <a:gd name="T7" fmla="*/ 0 h 176"/>
                  <a:gd name="T8" fmla="*/ 8 w 106"/>
                  <a:gd name="T9" fmla="*/ 0 h 176"/>
                  <a:gd name="T10" fmla="*/ 0 w 106"/>
                  <a:gd name="T11" fmla="*/ 0 h 176"/>
                  <a:gd name="T12" fmla="*/ 0 w 106"/>
                  <a:gd name="T13" fmla="*/ 28 h 176"/>
                  <a:gd name="T14" fmla="*/ 0 w 106"/>
                  <a:gd name="T15" fmla="*/ 28 h 176"/>
                  <a:gd name="T16" fmla="*/ 42 w 106"/>
                  <a:gd name="T17" fmla="*/ 81 h 176"/>
                  <a:gd name="T18" fmla="*/ 48 w 106"/>
                  <a:gd name="T19" fmla="*/ 89 h 176"/>
                  <a:gd name="T20" fmla="*/ 45 w 106"/>
                  <a:gd name="T21" fmla="*/ 94 h 176"/>
                  <a:gd name="T22" fmla="*/ 0 w 106"/>
                  <a:gd name="T23" fmla="*/ 147 h 176"/>
                  <a:gd name="T24" fmla="*/ 0 w 106"/>
                  <a:gd name="T25" fmla="*/ 147 h 176"/>
                  <a:gd name="T26" fmla="*/ 0 w 106"/>
                  <a:gd name="T27" fmla="*/ 176 h 176"/>
                  <a:gd name="T28" fmla="*/ 8 w 106"/>
                  <a:gd name="T29" fmla="*/ 176 h 176"/>
                  <a:gd name="T30" fmla="*/ 98 w 106"/>
                  <a:gd name="T31" fmla="*/ 176 h 176"/>
                  <a:gd name="T32" fmla="*/ 106 w 106"/>
                  <a:gd name="T33" fmla="*/ 176 h 176"/>
                  <a:gd name="T34" fmla="*/ 106 w 106"/>
                  <a:gd name="T35" fmla="*/ 147 h 176"/>
                  <a:gd name="T36" fmla="*/ 62 w 106"/>
                  <a:gd name="T37" fmla="*/ 94 h 176"/>
                  <a:gd name="T38" fmla="*/ 59 w 106"/>
                  <a:gd name="T39" fmla="*/ 89 h 176"/>
                  <a:gd name="T40" fmla="*/ 65 w 106"/>
                  <a:gd name="T41" fmla="*/ 81 h 176"/>
                  <a:gd name="T42" fmla="*/ 16 w 106"/>
                  <a:gd name="T43" fmla="*/ 147 h 176"/>
                  <a:gd name="T44" fmla="*/ 16 w 106"/>
                  <a:gd name="T45" fmla="*/ 143 h 176"/>
                  <a:gd name="T46" fmla="*/ 16 w 106"/>
                  <a:gd name="T47" fmla="*/ 143 h 176"/>
                  <a:gd name="T48" fmla="*/ 47 w 106"/>
                  <a:gd name="T49" fmla="*/ 106 h 176"/>
                  <a:gd name="T50" fmla="*/ 16 w 106"/>
                  <a:gd name="T51" fmla="*/ 147 h 176"/>
                  <a:gd name="T52" fmla="*/ 90 w 106"/>
                  <a:gd name="T53" fmla="*/ 143 h 176"/>
                  <a:gd name="T54" fmla="*/ 90 w 106"/>
                  <a:gd name="T55" fmla="*/ 145 h 176"/>
                  <a:gd name="T56" fmla="*/ 58 w 106"/>
                  <a:gd name="T57" fmla="*/ 106 h 176"/>
                  <a:gd name="T58" fmla="*/ 90 w 106"/>
                  <a:gd name="T59" fmla="*/ 143 h 176"/>
                  <a:gd name="T60" fmla="*/ 47 w 106"/>
                  <a:gd name="T61" fmla="*/ 47 h 176"/>
                  <a:gd name="T62" fmla="*/ 21 w 106"/>
                  <a:gd name="T63" fmla="*/ 51 h 176"/>
                  <a:gd name="T64" fmla="*/ 16 w 106"/>
                  <a:gd name="T65" fmla="*/ 32 h 176"/>
                  <a:gd name="T66" fmla="*/ 16 w 106"/>
                  <a:gd name="T67" fmla="*/ 32 h 176"/>
                  <a:gd name="T68" fmla="*/ 16 w 106"/>
                  <a:gd name="T69" fmla="*/ 12 h 176"/>
                  <a:gd name="T70" fmla="*/ 22 w 106"/>
                  <a:gd name="T71" fmla="*/ 12 h 176"/>
                  <a:gd name="T72" fmla="*/ 85 w 106"/>
                  <a:gd name="T73" fmla="*/ 12 h 176"/>
                  <a:gd name="T74" fmla="*/ 90 w 106"/>
                  <a:gd name="T75" fmla="*/ 12 h 176"/>
                  <a:gd name="T76" fmla="*/ 90 w 106"/>
                  <a:gd name="T77" fmla="*/ 32 h 176"/>
                  <a:gd name="T78" fmla="*/ 89 w 106"/>
                  <a:gd name="T79" fmla="*/ 42 h 176"/>
                  <a:gd name="T80" fmla="*/ 68 w 106"/>
                  <a:gd name="T81" fmla="*/ 49 h 176"/>
                  <a:gd name="T82" fmla="*/ 47 w 106"/>
                  <a:gd name="T83" fmla="*/ 47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6" h="176">
                    <a:moveTo>
                      <a:pt x="65" y="81"/>
                    </a:moveTo>
                    <a:cubicBezTo>
                      <a:pt x="89" y="75"/>
                      <a:pt x="106" y="54"/>
                      <a:pt x="106" y="28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98" y="0"/>
                      <a:pt x="98" y="0"/>
                      <a:pt x="9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54"/>
                      <a:pt x="18" y="76"/>
                      <a:pt x="42" y="81"/>
                    </a:cubicBezTo>
                    <a:cubicBezTo>
                      <a:pt x="45" y="83"/>
                      <a:pt x="47" y="86"/>
                      <a:pt x="48" y="89"/>
                    </a:cubicBezTo>
                    <a:cubicBezTo>
                      <a:pt x="47" y="91"/>
                      <a:pt x="46" y="92"/>
                      <a:pt x="45" y="94"/>
                    </a:cubicBezTo>
                    <a:cubicBezTo>
                      <a:pt x="20" y="98"/>
                      <a:pt x="0" y="120"/>
                      <a:pt x="0" y="147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76"/>
                      <a:pt x="0" y="176"/>
                      <a:pt x="0" y="176"/>
                    </a:cubicBezTo>
                    <a:cubicBezTo>
                      <a:pt x="8" y="176"/>
                      <a:pt x="8" y="176"/>
                      <a:pt x="8" y="176"/>
                    </a:cubicBezTo>
                    <a:cubicBezTo>
                      <a:pt x="98" y="176"/>
                      <a:pt x="98" y="176"/>
                      <a:pt x="98" y="176"/>
                    </a:cubicBezTo>
                    <a:cubicBezTo>
                      <a:pt x="106" y="176"/>
                      <a:pt x="106" y="176"/>
                      <a:pt x="106" y="176"/>
                    </a:cubicBezTo>
                    <a:cubicBezTo>
                      <a:pt x="106" y="147"/>
                      <a:pt x="106" y="147"/>
                      <a:pt x="106" y="147"/>
                    </a:cubicBezTo>
                    <a:cubicBezTo>
                      <a:pt x="106" y="120"/>
                      <a:pt x="87" y="98"/>
                      <a:pt x="62" y="94"/>
                    </a:cubicBezTo>
                    <a:cubicBezTo>
                      <a:pt x="61" y="92"/>
                      <a:pt x="60" y="91"/>
                      <a:pt x="59" y="89"/>
                    </a:cubicBezTo>
                    <a:cubicBezTo>
                      <a:pt x="60" y="86"/>
                      <a:pt x="62" y="83"/>
                      <a:pt x="65" y="81"/>
                    </a:cubicBezTo>
                    <a:close/>
                    <a:moveTo>
                      <a:pt x="16" y="147"/>
                    </a:move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43"/>
                      <a:pt x="16" y="143"/>
                      <a:pt x="16" y="143"/>
                    </a:cubicBezTo>
                    <a:cubicBezTo>
                      <a:pt x="16" y="124"/>
                      <a:pt x="29" y="109"/>
                      <a:pt x="47" y="106"/>
                    </a:cubicBezTo>
                    <a:cubicBezTo>
                      <a:pt x="47" y="113"/>
                      <a:pt x="43" y="131"/>
                      <a:pt x="16" y="147"/>
                    </a:cubicBezTo>
                    <a:close/>
                    <a:moveTo>
                      <a:pt x="90" y="143"/>
                    </a:moveTo>
                    <a:cubicBezTo>
                      <a:pt x="90" y="145"/>
                      <a:pt x="90" y="145"/>
                      <a:pt x="90" y="145"/>
                    </a:cubicBezTo>
                    <a:cubicBezTo>
                      <a:pt x="79" y="138"/>
                      <a:pt x="57" y="122"/>
                      <a:pt x="58" y="106"/>
                    </a:cubicBezTo>
                    <a:cubicBezTo>
                      <a:pt x="76" y="109"/>
                      <a:pt x="90" y="124"/>
                      <a:pt x="90" y="143"/>
                    </a:cubicBezTo>
                    <a:close/>
                    <a:moveTo>
                      <a:pt x="47" y="47"/>
                    </a:moveTo>
                    <a:cubicBezTo>
                      <a:pt x="36" y="42"/>
                      <a:pt x="26" y="48"/>
                      <a:pt x="21" y="51"/>
                    </a:cubicBezTo>
                    <a:cubicBezTo>
                      <a:pt x="18" y="46"/>
                      <a:pt x="16" y="39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85" y="12"/>
                      <a:pt x="85" y="12"/>
                      <a:pt x="85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90" y="32"/>
                      <a:pt x="90" y="32"/>
                      <a:pt x="90" y="32"/>
                    </a:cubicBezTo>
                    <a:cubicBezTo>
                      <a:pt x="90" y="36"/>
                      <a:pt x="90" y="39"/>
                      <a:pt x="89" y="42"/>
                    </a:cubicBezTo>
                    <a:cubicBezTo>
                      <a:pt x="83" y="42"/>
                      <a:pt x="72" y="47"/>
                      <a:pt x="68" y="49"/>
                    </a:cubicBezTo>
                    <a:cubicBezTo>
                      <a:pt x="63" y="52"/>
                      <a:pt x="63" y="53"/>
                      <a:pt x="47" y="4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Freeform 34"/>
              <p:cNvSpPr/>
              <p:nvPr/>
            </p:nvSpPr>
            <p:spPr bwMode="auto">
              <a:xfrm>
                <a:off x="7375389" y="2115495"/>
                <a:ext cx="319864" cy="56383"/>
              </a:xfrm>
              <a:custGeom>
                <a:avLst/>
                <a:gdLst>
                  <a:gd name="T0" fmla="*/ 117 w 125"/>
                  <a:gd name="T1" fmla="*/ 0 h 22"/>
                  <a:gd name="T2" fmla="*/ 8 w 125"/>
                  <a:gd name="T3" fmla="*/ 0 h 22"/>
                  <a:gd name="T4" fmla="*/ 0 w 125"/>
                  <a:gd name="T5" fmla="*/ 11 h 22"/>
                  <a:gd name="T6" fmla="*/ 8 w 125"/>
                  <a:gd name="T7" fmla="*/ 22 h 22"/>
                  <a:gd name="T8" fmla="*/ 117 w 125"/>
                  <a:gd name="T9" fmla="*/ 22 h 22"/>
                  <a:gd name="T10" fmla="*/ 125 w 125"/>
                  <a:gd name="T11" fmla="*/ 11 h 22"/>
                  <a:gd name="T12" fmla="*/ 117 w 125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2">
                    <a:moveTo>
                      <a:pt x="11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2"/>
                      <a:pt x="8" y="22"/>
                    </a:cubicBezTo>
                    <a:cubicBezTo>
                      <a:pt x="117" y="22"/>
                      <a:pt x="117" y="22"/>
                      <a:pt x="117" y="22"/>
                    </a:cubicBezTo>
                    <a:cubicBezTo>
                      <a:pt x="121" y="22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35"/>
              <p:cNvSpPr/>
              <p:nvPr/>
            </p:nvSpPr>
            <p:spPr bwMode="auto">
              <a:xfrm>
                <a:off x="7375389" y="1569016"/>
                <a:ext cx="319864" cy="58551"/>
              </a:xfrm>
              <a:custGeom>
                <a:avLst/>
                <a:gdLst>
                  <a:gd name="T0" fmla="*/ 8 w 125"/>
                  <a:gd name="T1" fmla="*/ 23 h 23"/>
                  <a:gd name="T2" fmla="*/ 117 w 125"/>
                  <a:gd name="T3" fmla="*/ 23 h 23"/>
                  <a:gd name="T4" fmla="*/ 125 w 125"/>
                  <a:gd name="T5" fmla="*/ 11 h 23"/>
                  <a:gd name="T6" fmla="*/ 117 w 125"/>
                  <a:gd name="T7" fmla="*/ 0 h 23"/>
                  <a:gd name="T8" fmla="*/ 8 w 125"/>
                  <a:gd name="T9" fmla="*/ 0 h 23"/>
                  <a:gd name="T10" fmla="*/ 0 w 125"/>
                  <a:gd name="T11" fmla="*/ 11 h 23"/>
                  <a:gd name="T12" fmla="*/ 8 w 125"/>
                  <a:gd name="T13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3">
                    <a:moveTo>
                      <a:pt x="8" y="23"/>
                    </a:moveTo>
                    <a:cubicBezTo>
                      <a:pt x="117" y="23"/>
                      <a:pt x="117" y="23"/>
                      <a:pt x="117" y="23"/>
                    </a:cubicBezTo>
                    <a:cubicBezTo>
                      <a:pt x="121" y="23"/>
                      <a:pt x="125" y="17"/>
                      <a:pt x="125" y="11"/>
                    </a:cubicBezTo>
                    <a:cubicBezTo>
                      <a:pt x="125" y="5"/>
                      <a:pt x="121" y="0"/>
                      <a:pt x="117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5"/>
                      <a:pt x="0" y="11"/>
                    </a:cubicBezTo>
                    <a:cubicBezTo>
                      <a:pt x="0" y="17"/>
                      <a:pt x="3" y="23"/>
                      <a:pt x="8" y="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8309484" y="3068785"/>
              <a:ext cx="1059194" cy="1156869"/>
              <a:chOff x="8372930" y="2664142"/>
              <a:chExt cx="1281624" cy="1399811"/>
            </a:xfrm>
          </p:grpSpPr>
          <p:sp>
            <p:nvSpPr>
              <p:cNvPr id="28" name="Freeform 18"/>
              <p:cNvSpPr/>
              <p:nvPr/>
            </p:nvSpPr>
            <p:spPr bwMode="auto">
              <a:xfrm>
                <a:off x="8372930" y="2664142"/>
                <a:ext cx="1281624" cy="1399811"/>
              </a:xfrm>
              <a:custGeom>
                <a:avLst/>
                <a:gdLst>
                  <a:gd name="T0" fmla="*/ 435 w 500"/>
                  <a:gd name="T1" fmla="*/ 369 h 546"/>
                  <a:gd name="T2" fmla="*/ 369 w 500"/>
                  <a:gd name="T3" fmla="*/ 66 h 546"/>
                  <a:gd name="T4" fmla="*/ 66 w 500"/>
                  <a:gd name="T5" fmla="*/ 129 h 546"/>
                  <a:gd name="T6" fmla="*/ 132 w 500"/>
                  <a:gd name="T7" fmla="*/ 431 h 546"/>
                  <a:gd name="T8" fmla="*/ 144 w 500"/>
                  <a:gd name="T9" fmla="*/ 439 h 546"/>
                  <a:gd name="T10" fmla="*/ 172 w 500"/>
                  <a:gd name="T11" fmla="*/ 546 h 546"/>
                  <a:gd name="T12" fmla="*/ 237 w 500"/>
                  <a:gd name="T13" fmla="*/ 466 h 546"/>
                  <a:gd name="T14" fmla="*/ 435 w 500"/>
                  <a:gd name="T15" fmla="*/ 369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0" h="546">
                    <a:moveTo>
                      <a:pt x="435" y="369"/>
                    </a:moveTo>
                    <a:cubicBezTo>
                      <a:pt x="500" y="268"/>
                      <a:pt x="471" y="133"/>
                      <a:pt x="369" y="66"/>
                    </a:cubicBezTo>
                    <a:cubicBezTo>
                      <a:pt x="267" y="0"/>
                      <a:pt x="131" y="28"/>
                      <a:pt x="66" y="129"/>
                    </a:cubicBezTo>
                    <a:cubicBezTo>
                      <a:pt x="0" y="229"/>
                      <a:pt x="30" y="365"/>
                      <a:pt x="132" y="431"/>
                    </a:cubicBezTo>
                    <a:cubicBezTo>
                      <a:pt x="136" y="434"/>
                      <a:pt x="140" y="436"/>
                      <a:pt x="144" y="439"/>
                    </a:cubicBezTo>
                    <a:cubicBezTo>
                      <a:pt x="172" y="546"/>
                      <a:pt x="172" y="546"/>
                      <a:pt x="172" y="546"/>
                    </a:cubicBezTo>
                    <a:cubicBezTo>
                      <a:pt x="237" y="466"/>
                      <a:pt x="237" y="466"/>
                      <a:pt x="237" y="466"/>
                    </a:cubicBezTo>
                    <a:cubicBezTo>
                      <a:pt x="313" y="472"/>
                      <a:pt x="390" y="437"/>
                      <a:pt x="435" y="3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9" name="Freeform 36"/>
              <p:cNvSpPr>
                <a:spLocks noEditPoints="1"/>
              </p:cNvSpPr>
              <p:nvPr/>
            </p:nvSpPr>
            <p:spPr bwMode="auto">
              <a:xfrm>
                <a:off x="8767609" y="2946056"/>
                <a:ext cx="479253" cy="715627"/>
              </a:xfrm>
              <a:custGeom>
                <a:avLst/>
                <a:gdLst>
                  <a:gd name="T0" fmla="*/ 93 w 187"/>
                  <a:gd name="T1" fmla="*/ 1 h 279"/>
                  <a:gd name="T2" fmla="*/ 18 w 187"/>
                  <a:gd name="T3" fmla="*/ 38 h 279"/>
                  <a:gd name="T4" fmla="*/ 2 w 187"/>
                  <a:gd name="T5" fmla="*/ 103 h 279"/>
                  <a:gd name="T6" fmla="*/ 27 w 187"/>
                  <a:gd name="T7" fmla="*/ 158 h 279"/>
                  <a:gd name="T8" fmla="*/ 27 w 187"/>
                  <a:gd name="T9" fmla="*/ 158 h 279"/>
                  <a:gd name="T10" fmla="*/ 42 w 187"/>
                  <a:gd name="T11" fmla="*/ 204 h 279"/>
                  <a:gd name="T12" fmla="*/ 51 w 187"/>
                  <a:gd name="T13" fmla="*/ 269 h 279"/>
                  <a:gd name="T14" fmla="*/ 55 w 187"/>
                  <a:gd name="T15" fmla="*/ 273 h 279"/>
                  <a:gd name="T16" fmla="*/ 91 w 187"/>
                  <a:gd name="T17" fmla="*/ 279 h 279"/>
                  <a:gd name="T18" fmla="*/ 134 w 187"/>
                  <a:gd name="T19" fmla="*/ 271 h 279"/>
                  <a:gd name="T20" fmla="*/ 144 w 187"/>
                  <a:gd name="T21" fmla="*/ 246 h 279"/>
                  <a:gd name="T22" fmla="*/ 149 w 187"/>
                  <a:gd name="T23" fmla="*/ 184 h 279"/>
                  <a:gd name="T24" fmla="*/ 160 w 187"/>
                  <a:gd name="T25" fmla="*/ 156 h 279"/>
                  <a:gd name="T26" fmla="*/ 176 w 187"/>
                  <a:gd name="T27" fmla="*/ 127 h 279"/>
                  <a:gd name="T28" fmla="*/ 185 w 187"/>
                  <a:gd name="T29" fmla="*/ 70 h 279"/>
                  <a:gd name="T30" fmla="*/ 94 w 187"/>
                  <a:gd name="T31" fmla="*/ 1 h 279"/>
                  <a:gd name="T32" fmla="*/ 164 w 187"/>
                  <a:gd name="T33" fmla="*/ 74 h 279"/>
                  <a:gd name="T34" fmla="*/ 130 w 187"/>
                  <a:gd name="T35" fmla="*/ 169 h 279"/>
                  <a:gd name="T36" fmla="*/ 127 w 187"/>
                  <a:gd name="T37" fmla="*/ 184 h 279"/>
                  <a:gd name="T38" fmla="*/ 125 w 187"/>
                  <a:gd name="T39" fmla="*/ 193 h 279"/>
                  <a:gd name="T40" fmla="*/ 103 w 187"/>
                  <a:gd name="T41" fmla="*/ 199 h 279"/>
                  <a:gd name="T42" fmla="*/ 101 w 187"/>
                  <a:gd name="T43" fmla="*/ 148 h 279"/>
                  <a:gd name="T44" fmla="*/ 125 w 187"/>
                  <a:gd name="T45" fmla="*/ 71 h 279"/>
                  <a:gd name="T46" fmla="*/ 112 w 187"/>
                  <a:gd name="T47" fmla="*/ 65 h 279"/>
                  <a:gd name="T48" fmla="*/ 99 w 187"/>
                  <a:gd name="T49" fmla="*/ 66 h 279"/>
                  <a:gd name="T50" fmla="*/ 75 w 187"/>
                  <a:gd name="T51" fmla="*/ 68 h 279"/>
                  <a:gd name="T52" fmla="*/ 66 w 187"/>
                  <a:gd name="T53" fmla="*/ 69 h 279"/>
                  <a:gd name="T54" fmla="*/ 52 w 187"/>
                  <a:gd name="T55" fmla="*/ 77 h 279"/>
                  <a:gd name="T56" fmla="*/ 83 w 187"/>
                  <a:gd name="T57" fmla="*/ 153 h 279"/>
                  <a:gd name="T58" fmla="*/ 65 w 187"/>
                  <a:gd name="T59" fmla="*/ 198 h 279"/>
                  <a:gd name="T60" fmla="*/ 62 w 187"/>
                  <a:gd name="T61" fmla="*/ 194 h 279"/>
                  <a:gd name="T62" fmla="*/ 60 w 187"/>
                  <a:gd name="T63" fmla="*/ 185 h 279"/>
                  <a:gd name="T64" fmla="*/ 57 w 187"/>
                  <a:gd name="T65" fmla="*/ 170 h 279"/>
                  <a:gd name="T66" fmla="*/ 31 w 187"/>
                  <a:gd name="T67" fmla="*/ 122 h 279"/>
                  <a:gd name="T68" fmla="*/ 23 w 187"/>
                  <a:gd name="T69" fmla="*/ 76 h 279"/>
                  <a:gd name="T70" fmla="*/ 36 w 187"/>
                  <a:gd name="T71" fmla="*/ 47 h 279"/>
                  <a:gd name="T72" fmla="*/ 93 w 187"/>
                  <a:gd name="T73" fmla="*/ 20 h 279"/>
                  <a:gd name="T74" fmla="*/ 93 w 187"/>
                  <a:gd name="T75" fmla="*/ 19 h 279"/>
                  <a:gd name="T76" fmla="*/ 150 w 187"/>
                  <a:gd name="T77" fmla="*/ 45 h 279"/>
                  <a:gd name="T78" fmla="*/ 72 w 187"/>
                  <a:gd name="T79" fmla="*/ 71 h 279"/>
                  <a:gd name="T80" fmla="*/ 80 w 187"/>
                  <a:gd name="T81" fmla="*/ 76 h 279"/>
                  <a:gd name="T82" fmla="*/ 83 w 187"/>
                  <a:gd name="T83" fmla="*/ 69 h 279"/>
                  <a:gd name="T84" fmla="*/ 91 w 187"/>
                  <a:gd name="T85" fmla="*/ 69 h 279"/>
                  <a:gd name="T86" fmla="*/ 95 w 187"/>
                  <a:gd name="T87" fmla="*/ 69 h 279"/>
                  <a:gd name="T88" fmla="*/ 98 w 187"/>
                  <a:gd name="T89" fmla="*/ 79 h 279"/>
                  <a:gd name="T90" fmla="*/ 103 w 187"/>
                  <a:gd name="T91" fmla="*/ 77 h 279"/>
                  <a:gd name="T92" fmla="*/ 116 w 187"/>
                  <a:gd name="T93" fmla="*/ 78 h 279"/>
                  <a:gd name="T94" fmla="*/ 63 w 187"/>
                  <a:gd name="T95" fmla="*/ 80 h 279"/>
                  <a:gd name="T96" fmla="*/ 72 w 187"/>
                  <a:gd name="T97" fmla="*/ 71 h 279"/>
                  <a:gd name="T98" fmla="*/ 114 w 187"/>
                  <a:gd name="T99" fmla="*/ 71 h 279"/>
                  <a:gd name="T100" fmla="*/ 115 w 187"/>
                  <a:gd name="T101" fmla="*/ 69 h 279"/>
                  <a:gd name="T102" fmla="*/ 107 w 187"/>
                  <a:gd name="T103" fmla="*/ 68 h 279"/>
                  <a:gd name="T104" fmla="*/ 103 w 187"/>
                  <a:gd name="T105" fmla="*/ 69 h 279"/>
                  <a:gd name="T106" fmla="*/ 62 w 187"/>
                  <a:gd name="T107" fmla="*/ 77 h 279"/>
                  <a:gd name="T108" fmla="*/ 62 w 187"/>
                  <a:gd name="T109" fmla="*/ 77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87" h="279">
                    <a:moveTo>
                      <a:pt x="94" y="1"/>
                    </a:moveTo>
                    <a:cubicBezTo>
                      <a:pt x="93" y="1"/>
                      <a:pt x="93" y="1"/>
                      <a:pt x="93" y="1"/>
                    </a:cubicBezTo>
                    <a:cubicBezTo>
                      <a:pt x="93" y="1"/>
                      <a:pt x="93" y="1"/>
                      <a:pt x="92" y="1"/>
                    </a:cubicBezTo>
                    <a:cubicBezTo>
                      <a:pt x="53" y="2"/>
                      <a:pt x="30" y="21"/>
                      <a:pt x="18" y="38"/>
                    </a:cubicBezTo>
                    <a:cubicBezTo>
                      <a:pt x="6" y="54"/>
                      <a:pt x="2" y="71"/>
                      <a:pt x="2" y="73"/>
                    </a:cubicBezTo>
                    <a:cubicBezTo>
                      <a:pt x="0" y="82"/>
                      <a:pt x="0" y="92"/>
                      <a:pt x="2" y="103"/>
                    </a:cubicBezTo>
                    <a:cubicBezTo>
                      <a:pt x="4" y="112"/>
                      <a:pt x="7" y="121"/>
                      <a:pt x="11" y="130"/>
                    </a:cubicBezTo>
                    <a:cubicBezTo>
                      <a:pt x="18" y="146"/>
                      <a:pt x="26" y="157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27" y="158"/>
                      <a:pt x="27" y="158"/>
                      <a:pt x="27" y="158"/>
                    </a:cubicBezTo>
                    <a:cubicBezTo>
                      <a:pt x="34" y="166"/>
                      <a:pt x="37" y="180"/>
                      <a:pt x="37" y="185"/>
                    </a:cubicBezTo>
                    <a:cubicBezTo>
                      <a:pt x="37" y="193"/>
                      <a:pt x="40" y="200"/>
                      <a:pt x="42" y="204"/>
                    </a:cubicBezTo>
                    <a:cubicBezTo>
                      <a:pt x="41" y="222"/>
                      <a:pt x="41" y="236"/>
                      <a:pt x="43" y="248"/>
                    </a:cubicBezTo>
                    <a:cubicBezTo>
                      <a:pt x="45" y="257"/>
                      <a:pt x="47" y="265"/>
                      <a:pt x="51" y="269"/>
                    </a:cubicBezTo>
                    <a:cubicBezTo>
                      <a:pt x="52" y="272"/>
                      <a:pt x="52" y="272"/>
                      <a:pt x="52" y="272"/>
                    </a:cubicBezTo>
                    <a:cubicBezTo>
                      <a:pt x="55" y="273"/>
                      <a:pt x="55" y="273"/>
                      <a:pt x="55" y="273"/>
                    </a:cubicBezTo>
                    <a:cubicBezTo>
                      <a:pt x="61" y="275"/>
                      <a:pt x="73" y="279"/>
                      <a:pt x="91" y="279"/>
                    </a:cubicBezTo>
                    <a:cubicBezTo>
                      <a:pt x="91" y="279"/>
                      <a:pt x="91" y="279"/>
                      <a:pt x="91" y="279"/>
                    </a:cubicBezTo>
                    <a:cubicBezTo>
                      <a:pt x="104" y="278"/>
                      <a:pt x="117" y="276"/>
                      <a:pt x="131" y="272"/>
                    </a:cubicBezTo>
                    <a:cubicBezTo>
                      <a:pt x="134" y="271"/>
                      <a:pt x="134" y="271"/>
                      <a:pt x="134" y="271"/>
                    </a:cubicBezTo>
                    <a:cubicBezTo>
                      <a:pt x="137" y="268"/>
                      <a:pt x="137" y="268"/>
                      <a:pt x="137" y="268"/>
                    </a:cubicBezTo>
                    <a:cubicBezTo>
                      <a:pt x="140" y="263"/>
                      <a:pt x="142" y="256"/>
                      <a:pt x="144" y="246"/>
                    </a:cubicBezTo>
                    <a:cubicBezTo>
                      <a:pt x="146" y="234"/>
                      <a:pt x="146" y="220"/>
                      <a:pt x="145" y="202"/>
                    </a:cubicBezTo>
                    <a:cubicBezTo>
                      <a:pt x="147" y="198"/>
                      <a:pt x="150" y="192"/>
                      <a:pt x="149" y="184"/>
                    </a:cubicBezTo>
                    <a:cubicBezTo>
                      <a:pt x="150" y="178"/>
                      <a:pt x="152" y="164"/>
                      <a:pt x="159" y="156"/>
                    </a:cubicBezTo>
                    <a:cubicBezTo>
                      <a:pt x="160" y="156"/>
                      <a:pt x="160" y="156"/>
                      <a:pt x="160" y="156"/>
                    </a:cubicBezTo>
                    <a:cubicBezTo>
                      <a:pt x="160" y="155"/>
                      <a:pt x="160" y="155"/>
                      <a:pt x="160" y="155"/>
                    </a:cubicBezTo>
                    <a:cubicBezTo>
                      <a:pt x="160" y="155"/>
                      <a:pt x="169" y="143"/>
                      <a:pt x="176" y="127"/>
                    </a:cubicBezTo>
                    <a:cubicBezTo>
                      <a:pt x="180" y="118"/>
                      <a:pt x="183" y="108"/>
                      <a:pt x="185" y="100"/>
                    </a:cubicBezTo>
                    <a:cubicBezTo>
                      <a:pt x="187" y="89"/>
                      <a:pt x="187" y="79"/>
                      <a:pt x="185" y="70"/>
                    </a:cubicBezTo>
                    <a:cubicBezTo>
                      <a:pt x="184" y="67"/>
                      <a:pt x="180" y="51"/>
                      <a:pt x="168" y="35"/>
                    </a:cubicBezTo>
                    <a:cubicBezTo>
                      <a:pt x="156" y="19"/>
                      <a:pt x="133" y="0"/>
                      <a:pt x="94" y="1"/>
                    </a:cubicBezTo>
                    <a:close/>
                    <a:moveTo>
                      <a:pt x="164" y="73"/>
                    </a:moveTo>
                    <a:cubicBezTo>
                      <a:pt x="164" y="74"/>
                      <a:pt x="164" y="74"/>
                      <a:pt x="164" y="74"/>
                    </a:cubicBezTo>
                    <a:cubicBezTo>
                      <a:pt x="171" y="102"/>
                      <a:pt x="144" y="140"/>
                      <a:pt x="142" y="144"/>
                    </a:cubicBezTo>
                    <a:cubicBezTo>
                      <a:pt x="136" y="150"/>
                      <a:pt x="132" y="159"/>
                      <a:pt x="130" y="169"/>
                    </a:cubicBezTo>
                    <a:cubicBezTo>
                      <a:pt x="128" y="176"/>
                      <a:pt x="127" y="182"/>
                      <a:pt x="127" y="183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4"/>
                      <a:pt x="127" y="184"/>
                      <a:pt x="127" y="184"/>
                    </a:cubicBezTo>
                    <a:cubicBezTo>
                      <a:pt x="127" y="189"/>
                      <a:pt x="125" y="192"/>
                      <a:pt x="125" y="193"/>
                    </a:cubicBezTo>
                    <a:cubicBezTo>
                      <a:pt x="122" y="195"/>
                      <a:pt x="122" y="195"/>
                      <a:pt x="122" y="195"/>
                    </a:cubicBezTo>
                    <a:cubicBezTo>
                      <a:pt x="115" y="197"/>
                      <a:pt x="109" y="199"/>
                      <a:pt x="103" y="199"/>
                    </a:cubicBezTo>
                    <a:cubicBezTo>
                      <a:pt x="102" y="152"/>
                      <a:pt x="102" y="152"/>
                      <a:pt x="102" y="152"/>
                    </a:cubicBezTo>
                    <a:cubicBezTo>
                      <a:pt x="102" y="151"/>
                      <a:pt x="102" y="149"/>
                      <a:pt x="101" y="148"/>
                    </a:cubicBezTo>
                    <a:cubicBezTo>
                      <a:pt x="128" y="72"/>
                      <a:pt x="128" y="72"/>
                      <a:pt x="128" y="72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5" y="70"/>
                      <a:pt x="125" y="69"/>
                      <a:pt x="124" y="69"/>
                    </a:cubicBezTo>
                    <a:cubicBezTo>
                      <a:pt x="122" y="64"/>
                      <a:pt x="117" y="64"/>
                      <a:pt x="112" y="65"/>
                    </a:cubicBezTo>
                    <a:cubicBezTo>
                      <a:pt x="112" y="65"/>
                      <a:pt x="111" y="64"/>
                      <a:pt x="110" y="63"/>
                    </a:cubicBezTo>
                    <a:cubicBezTo>
                      <a:pt x="106" y="62"/>
                      <a:pt x="102" y="63"/>
                      <a:pt x="99" y="66"/>
                    </a:cubicBezTo>
                    <a:cubicBezTo>
                      <a:pt x="96" y="65"/>
                      <a:pt x="92" y="65"/>
                      <a:pt x="89" y="66"/>
                    </a:cubicBezTo>
                    <a:cubicBezTo>
                      <a:pt x="85" y="64"/>
                      <a:pt x="79" y="65"/>
                      <a:pt x="75" y="68"/>
                    </a:cubicBezTo>
                    <a:cubicBezTo>
                      <a:pt x="74" y="67"/>
                      <a:pt x="72" y="66"/>
                      <a:pt x="70" y="67"/>
                    </a:cubicBezTo>
                    <a:cubicBezTo>
                      <a:pt x="69" y="67"/>
                      <a:pt x="67" y="68"/>
                      <a:pt x="66" y="69"/>
                    </a:cubicBezTo>
                    <a:cubicBezTo>
                      <a:pt x="61" y="65"/>
                      <a:pt x="56" y="70"/>
                      <a:pt x="55" y="76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85" y="149"/>
                      <a:pt x="85" y="149"/>
                      <a:pt x="85" y="149"/>
                    </a:cubicBezTo>
                    <a:cubicBezTo>
                      <a:pt x="84" y="150"/>
                      <a:pt x="83" y="151"/>
                      <a:pt x="83" y="153"/>
                    </a:cubicBezTo>
                    <a:cubicBezTo>
                      <a:pt x="84" y="201"/>
                      <a:pt x="84" y="201"/>
                      <a:pt x="84" y="201"/>
                    </a:cubicBezTo>
                    <a:cubicBezTo>
                      <a:pt x="76" y="200"/>
                      <a:pt x="69" y="199"/>
                      <a:pt x="65" y="198"/>
                    </a:cubicBezTo>
                    <a:cubicBezTo>
                      <a:pt x="65" y="197"/>
                      <a:pt x="65" y="197"/>
                      <a:pt x="65" y="197"/>
                    </a:cubicBezTo>
                    <a:cubicBezTo>
                      <a:pt x="62" y="194"/>
                      <a:pt x="62" y="194"/>
                      <a:pt x="62" y="194"/>
                    </a:cubicBezTo>
                    <a:cubicBezTo>
                      <a:pt x="62" y="194"/>
                      <a:pt x="59" y="190"/>
                      <a:pt x="60" y="186"/>
                    </a:cubicBezTo>
                    <a:cubicBezTo>
                      <a:pt x="60" y="185"/>
                      <a:pt x="60" y="185"/>
                      <a:pt x="60" y="185"/>
                    </a:cubicBezTo>
                    <a:cubicBezTo>
                      <a:pt x="60" y="184"/>
                      <a:pt x="60" y="184"/>
                      <a:pt x="60" y="184"/>
                    </a:cubicBezTo>
                    <a:cubicBezTo>
                      <a:pt x="59" y="183"/>
                      <a:pt x="59" y="178"/>
                      <a:pt x="57" y="170"/>
                    </a:cubicBezTo>
                    <a:cubicBezTo>
                      <a:pt x="54" y="160"/>
                      <a:pt x="50" y="152"/>
                      <a:pt x="45" y="145"/>
                    </a:cubicBezTo>
                    <a:cubicBezTo>
                      <a:pt x="44" y="144"/>
                      <a:pt x="37" y="134"/>
                      <a:pt x="31" y="122"/>
                    </a:cubicBezTo>
                    <a:cubicBezTo>
                      <a:pt x="25" y="109"/>
                      <a:pt x="19" y="92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3" y="76"/>
                      <a:pt x="23" y="76"/>
                    </a:cubicBezTo>
                    <a:cubicBezTo>
                      <a:pt x="23" y="76"/>
                      <a:pt x="26" y="61"/>
                      <a:pt x="36" y="47"/>
                    </a:cubicBezTo>
                    <a:cubicBezTo>
                      <a:pt x="49" y="29"/>
                      <a:pt x="68" y="20"/>
                      <a:pt x="92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20"/>
                      <a:pt x="93" y="20"/>
                      <a:pt x="93" y="20"/>
                    </a:cubicBezTo>
                    <a:cubicBezTo>
                      <a:pt x="93" y="19"/>
                      <a:pt x="93" y="19"/>
                      <a:pt x="93" y="19"/>
                    </a:cubicBezTo>
                    <a:cubicBezTo>
                      <a:pt x="93" y="20"/>
                      <a:pt x="93" y="19"/>
                      <a:pt x="94" y="19"/>
                    </a:cubicBezTo>
                    <a:cubicBezTo>
                      <a:pt x="118" y="19"/>
                      <a:pt x="137" y="27"/>
                      <a:pt x="150" y="45"/>
                    </a:cubicBezTo>
                    <a:cubicBezTo>
                      <a:pt x="160" y="58"/>
                      <a:pt x="164" y="73"/>
                      <a:pt x="164" y="73"/>
                    </a:cubicBezTo>
                    <a:close/>
                    <a:moveTo>
                      <a:pt x="72" y="71"/>
                    </a:moveTo>
                    <a:cubicBezTo>
                      <a:pt x="71" y="72"/>
                      <a:pt x="70" y="75"/>
                      <a:pt x="71" y="77"/>
                    </a:cubicBezTo>
                    <a:cubicBezTo>
                      <a:pt x="73" y="80"/>
                      <a:pt x="78" y="79"/>
                      <a:pt x="80" y="76"/>
                    </a:cubicBezTo>
                    <a:cubicBezTo>
                      <a:pt x="80" y="74"/>
                      <a:pt x="80" y="72"/>
                      <a:pt x="79" y="70"/>
                    </a:cubicBezTo>
                    <a:cubicBezTo>
                      <a:pt x="80" y="69"/>
                      <a:pt x="81" y="69"/>
                      <a:pt x="83" y="69"/>
                    </a:cubicBezTo>
                    <a:cubicBezTo>
                      <a:pt x="76" y="75"/>
                      <a:pt x="89" y="83"/>
                      <a:pt x="91" y="73"/>
                    </a:cubicBezTo>
                    <a:cubicBezTo>
                      <a:pt x="92" y="71"/>
                      <a:pt x="91" y="70"/>
                      <a:pt x="91" y="69"/>
                    </a:cubicBezTo>
                    <a:cubicBezTo>
                      <a:pt x="91" y="69"/>
                      <a:pt x="92" y="69"/>
                      <a:pt x="92" y="69"/>
                    </a:cubicBezTo>
                    <a:cubicBezTo>
                      <a:pt x="93" y="69"/>
                      <a:pt x="94" y="69"/>
                      <a:pt x="95" y="69"/>
                    </a:cubicBezTo>
                    <a:cubicBezTo>
                      <a:pt x="95" y="69"/>
                      <a:pt x="95" y="69"/>
                      <a:pt x="95" y="69"/>
                    </a:cubicBezTo>
                    <a:cubicBezTo>
                      <a:pt x="92" y="72"/>
                      <a:pt x="93" y="80"/>
                      <a:pt x="98" y="79"/>
                    </a:cubicBezTo>
                    <a:cubicBezTo>
                      <a:pt x="100" y="78"/>
                      <a:pt x="101" y="78"/>
                      <a:pt x="102" y="76"/>
                    </a:cubicBezTo>
                    <a:cubicBezTo>
                      <a:pt x="103" y="77"/>
                      <a:pt x="103" y="77"/>
                      <a:pt x="103" y="77"/>
                    </a:cubicBezTo>
                    <a:cubicBezTo>
                      <a:pt x="108" y="79"/>
                      <a:pt x="111" y="77"/>
                      <a:pt x="113" y="74"/>
                    </a:cubicBezTo>
                    <a:cubicBezTo>
                      <a:pt x="113" y="76"/>
                      <a:pt x="114" y="77"/>
                      <a:pt x="116" y="78"/>
                    </a:cubicBezTo>
                    <a:cubicBezTo>
                      <a:pt x="92" y="144"/>
                      <a:pt x="92" y="144"/>
                      <a:pt x="92" y="144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9" y="82"/>
                      <a:pt x="70" y="76"/>
                      <a:pt x="68" y="72"/>
                    </a:cubicBezTo>
                    <a:cubicBezTo>
                      <a:pt x="69" y="71"/>
                      <a:pt x="70" y="71"/>
                      <a:pt x="72" y="71"/>
                    </a:cubicBezTo>
                    <a:close/>
                    <a:moveTo>
                      <a:pt x="115" y="69"/>
                    </a:moveTo>
                    <a:cubicBezTo>
                      <a:pt x="115" y="70"/>
                      <a:pt x="114" y="70"/>
                      <a:pt x="114" y="71"/>
                    </a:cubicBezTo>
                    <a:cubicBezTo>
                      <a:pt x="114" y="70"/>
                      <a:pt x="114" y="69"/>
                      <a:pt x="114" y="69"/>
                    </a:cubicBezTo>
                    <a:cubicBezTo>
                      <a:pt x="114" y="69"/>
                      <a:pt x="115" y="69"/>
                      <a:pt x="115" y="69"/>
                    </a:cubicBezTo>
                    <a:close/>
                    <a:moveTo>
                      <a:pt x="102" y="67"/>
                    </a:moveTo>
                    <a:cubicBezTo>
                      <a:pt x="104" y="67"/>
                      <a:pt x="105" y="67"/>
                      <a:pt x="107" y="68"/>
                    </a:cubicBezTo>
                    <a:cubicBezTo>
                      <a:pt x="106" y="69"/>
                      <a:pt x="105" y="70"/>
                      <a:pt x="104" y="71"/>
                    </a:cubicBezTo>
                    <a:cubicBezTo>
                      <a:pt x="103" y="70"/>
                      <a:pt x="103" y="69"/>
                      <a:pt x="103" y="69"/>
                    </a:cubicBezTo>
                    <a:cubicBezTo>
                      <a:pt x="103" y="68"/>
                      <a:pt x="102" y="68"/>
                      <a:pt x="102" y="67"/>
                    </a:cubicBezTo>
                    <a:close/>
                    <a:moveTo>
                      <a:pt x="62" y="77"/>
                    </a:move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ubicBezTo>
                      <a:pt x="62" y="77"/>
                      <a:pt x="62" y="77"/>
                      <a:pt x="62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8423929" y="1631840"/>
              <a:ext cx="1046648" cy="1170310"/>
              <a:chOff x="8375098" y="1043138"/>
              <a:chExt cx="1266444" cy="1416075"/>
            </a:xfrm>
          </p:grpSpPr>
          <p:sp>
            <p:nvSpPr>
              <p:cNvPr id="31" name="Freeform 19"/>
              <p:cNvSpPr/>
              <p:nvPr/>
            </p:nvSpPr>
            <p:spPr bwMode="auto">
              <a:xfrm>
                <a:off x="8375098" y="1043138"/>
                <a:ext cx="1266444" cy="1416075"/>
              </a:xfrm>
              <a:custGeom>
                <a:avLst/>
                <a:gdLst>
                  <a:gd name="T0" fmla="*/ 455 w 494"/>
                  <a:gd name="T1" fmla="*/ 317 h 552"/>
                  <a:gd name="T2" fmla="*/ 317 w 494"/>
                  <a:gd name="T3" fmla="*/ 39 h 552"/>
                  <a:gd name="T4" fmla="*/ 39 w 494"/>
                  <a:gd name="T5" fmla="*/ 174 h 552"/>
                  <a:gd name="T6" fmla="*/ 176 w 494"/>
                  <a:gd name="T7" fmla="*/ 451 h 552"/>
                  <a:gd name="T8" fmla="*/ 190 w 494"/>
                  <a:gd name="T9" fmla="*/ 455 h 552"/>
                  <a:gd name="T10" fmla="*/ 243 w 494"/>
                  <a:gd name="T11" fmla="*/ 552 h 552"/>
                  <a:gd name="T12" fmla="*/ 287 w 494"/>
                  <a:gd name="T13" fmla="*/ 460 h 552"/>
                  <a:gd name="T14" fmla="*/ 455 w 494"/>
                  <a:gd name="T15" fmla="*/ 317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4" h="552">
                    <a:moveTo>
                      <a:pt x="455" y="317"/>
                    </a:moveTo>
                    <a:cubicBezTo>
                      <a:pt x="494" y="203"/>
                      <a:pt x="432" y="79"/>
                      <a:pt x="317" y="39"/>
                    </a:cubicBezTo>
                    <a:cubicBezTo>
                      <a:pt x="202" y="0"/>
                      <a:pt x="78" y="60"/>
                      <a:pt x="39" y="174"/>
                    </a:cubicBezTo>
                    <a:cubicBezTo>
                      <a:pt x="0" y="287"/>
                      <a:pt x="61" y="412"/>
                      <a:pt x="176" y="451"/>
                    </a:cubicBezTo>
                    <a:cubicBezTo>
                      <a:pt x="181" y="453"/>
                      <a:pt x="186" y="454"/>
                      <a:pt x="190" y="455"/>
                    </a:cubicBezTo>
                    <a:cubicBezTo>
                      <a:pt x="243" y="552"/>
                      <a:pt x="243" y="552"/>
                      <a:pt x="243" y="552"/>
                    </a:cubicBezTo>
                    <a:cubicBezTo>
                      <a:pt x="287" y="460"/>
                      <a:pt x="287" y="460"/>
                      <a:pt x="287" y="460"/>
                    </a:cubicBezTo>
                    <a:cubicBezTo>
                      <a:pt x="362" y="446"/>
                      <a:pt x="428" y="394"/>
                      <a:pt x="455" y="31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2" name="Freeform 38"/>
              <p:cNvSpPr>
                <a:spLocks noEditPoints="1"/>
              </p:cNvSpPr>
              <p:nvPr/>
            </p:nvSpPr>
            <p:spPr bwMode="auto">
              <a:xfrm>
                <a:off x="8608219" y="1396614"/>
                <a:ext cx="813213" cy="564912"/>
              </a:xfrm>
              <a:custGeom>
                <a:avLst/>
                <a:gdLst>
                  <a:gd name="T0" fmla="*/ 314 w 317"/>
                  <a:gd name="T1" fmla="*/ 82 h 220"/>
                  <a:gd name="T2" fmla="*/ 309 w 317"/>
                  <a:gd name="T3" fmla="*/ 75 h 220"/>
                  <a:gd name="T4" fmla="*/ 303 w 317"/>
                  <a:gd name="T5" fmla="*/ 71 h 220"/>
                  <a:gd name="T6" fmla="*/ 302 w 317"/>
                  <a:gd name="T7" fmla="*/ 72 h 220"/>
                  <a:gd name="T8" fmla="*/ 306 w 317"/>
                  <a:gd name="T9" fmla="*/ 83 h 220"/>
                  <a:gd name="T10" fmla="*/ 307 w 317"/>
                  <a:gd name="T11" fmla="*/ 87 h 220"/>
                  <a:gd name="T12" fmla="*/ 305 w 317"/>
                  <a:gd name="T13" fmla="*/ 92 h 220"/>
                  <a:gd name="T14" fmla="*/ 303 w 317"/>
                  <a:gd name="T15" fmla="*/ 94 h 220"/>
                  <a:gd name="T16" fmla="*/ 302 w 317"/>
                  <a:gd name="T17" fmla="*/ 94 h 220"/>
                  <a:gd name="T18" fmla="*/ 303 w 317"/>
                  <a:gd name="T19" fmla="*/ 94 h 220"/>
                  <a:gd name="T20" fmla="*/ 303 w 317"/>
                  <a:gd name="T21" fmla="*/ 94 h 220"/>
                  <a:gd name="T22" fmla="*/ 301 w 317"/>
                  <a:gd name="T23" fmla="*/ 95 h 220"/>
                  <a:gd name="T24" fmla="*/ 298 w 317"/>
                  <a:gd name="T25" fmla="*/ 96 h 220"/>
                  <a:gd name="T26" fmla="*/ 159 w 317"/>
                  <a:gd name="T27" fmla="*/ 0 h 220"/>
                  <a:gd name="T28" fmla="*/ 17 w 317"/>
                  <a:gd name="T29" fmla="*/ 11 h 220"/>
                  <a:gd name="T30" fmla="*/ 20 w 317"/>
                  <a:gd name="T31" fmla="*/ 99 h 220"/>
                  <a:gd name="T32" fmla="*/ 9 w 317"/>
                  <a:gd name="T33" fmla="*/ 99 h 220"/>
                  <a:gd name="T34" fmla="*/ 9 w 317"/>
                  <a:gd name="T35" fmla="*/ 146 h 220"/>
                  <a:gd name="T36" fmla="*/ 91 w 317"/>
                  <a:gd name="T37" fmla="*/ 185 h 220"/>
                  <a:gd name="T38" fmla="*/ 113 w 317"/>
                  <a:gd name="T39" fmla="*/ 220 h 220"/>
                  <a:gd name="T40" fmla="*/ 135 w 317"/>
                  <a:gd name="T41" fmla="*/ 196 h 220"/>
                  <a:gd name="T42" fmla="*/ 177 w 317"/>
                  <a:gd name="T43" fmla="*/ 197 h 220"/>
                  <a:gd name="T44" fmla="*/ 196 w 317"/>
                  <a:gd name="T45" fmla="*/ 220 h 220"/>
                  <a:gd name="T46" fmla="*/ 220 w 317"/>
                  <a:gd name="T47" fmla="*/ 187 h 220"/>
                  <a:gd name="T48" fmla="*/ 303 w 317"/>
                  <a:gd name="T49" fmla="*/ 110 h 220"/>
                  <a:gd name="T50" fmla="*/ 309 w 317"/>
                  <a:gd name="T51" fmla="*/ 106 h 220"/>
                  <a:gd name="T52" fmla="*/ 311 w 317"/>
                  <a:gd name="T53" fmla="*/ 104 h 220"/>
                  <a:gd name="T54" fmla="*/ 312 w 317"/>
                  <a:gd name="T55" fmla="*/ 104 h 220"/>
                  <a:gd name="T56" fmla="*/ 312 w 317"/>
                  <a:gd name="T57" fmla="*/ 103 h 220"/>
                  <a:gd name="T58" fmla="*/ 312 w 317"/>
                  <a:gd name="T59" fmla="*/ 103 h 220"/>
                  <a:gd name="T60" fmla="*/ 316 w 317"/>
                  <a:gd name="T61" fmla="*/ 96 h 220"/>
                  <a:gd name="T62" fmla="*/ 316 w 317"/>
                  <a:gd name="T63" fmla="*/ 85 h 220"/>
                  <a:gd name="T64" fmla="*/ 52 w 317"/>
                  <a:gd name="T65" fmla="*/ 99 h 220"/>
                  <a:gd name="T66" fmla="*/ 76 w 317"/>
                  <a:gd name="T67" fmla="*/ 99 h 220"/>
                  <a:gd name="T68" fmla="*/ 201 w 317"/>
                  <a:gd name="T69" fmla="*/ 24 h 220"/>
                  <a:gd name="T70" fmla="*/ 158 w 317"/>
                  <a:gd name="T71" fmla="*/ 31 h 220"/>
                  <a:gd name="T72" fmla="*/ 119 w 317"/>
                  <a:gd name="T73" fmla="*/ 37 h 220"/>
                  <a:gd name="T74" fmla="*/ 113 w 317"/>
                  <a:gd name="T75" fmla="*/ 25 h 220"/>
                  <a:gd name="T76" fmla="*/ 158 w 317"/>
                  <a:gd name="T77" fmla="*/ 12 h 220"/>
                  <a:gd name="T78" fmla="*/ 201 w 317"/>
                  <a:gd name="T79" fmla="*/ 24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7" h="220">
                    <a:moveTo>
                      <a:pt x="316" y="85"/>
                    </a:moveTo>
                    <a:cubicBezTo>
                      <a:pt x="315" y="84"/>
                      <a:pt x="315" y="83"/>
                      <a:pt x="314" y="82"/>
                    </a:cubicBezTo>
                    <a:cubicBezTo>
                      <a:pt x="314" y="81"/>
                      <a:pt x="313" y="80"/>
                      <a:pt x="313" y="79"/>
                    </a:cubicBezTo>
                    <a:cubicBezTo>
                      <a:pt x="311" y="78"/>
                      <a:pt x="310" y="77"/>
                      <a:pt x="309" y="75"/>
                    </a:cubicBezTo>
                    <a:cubicBezTo>
                      <a:pt x="308" y="74"/>
                      <a:pt x="307" y="74"/>
                      <a:pt x="306" y="73"/>
                    </a:cubicBezTo>
                    <a:cubicBezTo>
                      <a:pt x="305" y="72"/>
                      <a:pt x="304" y="71"/>
                      <a:pt x="303" y="71"/>
                    </a:cubicBezTo>
                    <a:cubicBezTo>
                      <a:pt x="302" y="70"/>
                      <a:pt x="301" y="70"/>
                      <a:pt x="301" y="70"/>
                    </a:cubicBezTo>
                    <a:cubicBezTo>
                      <a:pt x="301" y="70"/>
                      <a:pt x="301" y="71"/>
                      <a:pt x="302" y="72"/>
                    </a:cubicBezTo>
                    <a:cubicBezTo>
                      <a:pt x="303" y="74"/>
                      <a:pt x="304" y="76"/>
                      <a:pt x="305" y="78"/>
                    </a:cubicBezTo>
                    <a:cubicBezTo>
                      <a:pt x="305" y="80"/>
                      <a:pt x="306" y="81"/>
                      <a:pt x="306" y="83"/>
                    </a:cubicBezTo>
                    <a:cubicBezTo>
                      <a:pt x="306" y="83"/>
                      <a:pt x="306" y="84"/>
                      <a:pt x="306" y="85"/>
                    </a:cubicBezTo>
                    <a:cubicBezTo>
                      <a:pt x="307" y="85"/>
                      <a:pt x="307" y="86"/>
                      <a:pt x="307" y="87"/>
                    </a:cubicBezTo>
                    <a:cubicBezTo>
                      <a:pt x="307" y="88"/>
                      <a:pt x="306" y="89"/>
                      <a:pt x="306" y="90"/>
                    </a:cubicBezTo>
                    <a:cubicBezTo>
                      <a:pt x="306" y="91"/>
                      <a:pt x="305" y="91"/>
                      <a:pt x="305" y="92"/>
                    </a:cubicBezTo>
                    <a:cubicBezTo>
                      <a:pt x="305" y="92"/>
                      <a:pt x="305" y="92"/>
                      <a:pt x="305" y="92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2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3" y="94"/>
                      <a:pt x="303" y="94"/>
                      <a:pt x="303" y="94"/>
                    </a:cubicBezTo>
                    <a:cubicBezTo>
                      <a:pt x="302" y="94"/>
                      <a:pt x="302" y="94"/>
                      <a:pt x="302" y="94"/>
                    </a:cubicBezTo>
                    <a:cubicBezTo>
                      <a:pt x="301" y="95"/>
                      <a:pt x="301" y="95"/>
                      <a:pt x="301" y="95"/>
                    </a:cubicBezTo>
                    <a:cubicBezTo>
                      <a:pt x="301" y="95"/>
                      <a:pt x="300" y="95"/>
                      <a:pt x="300" y="96"/>
                    </a:cubicBezTo>
                    <a:cubicBezTo>
                      <a:pt x="299" y="96"/>
                      <a:pt x="299" y="96"/>
                      <a:pt x="298" y="96"/>
                    </a:cubicBezTo>
                    <a:cubicBezTo>
                      <a:pt x="298" y="96"/>
                      <a:pt x="297" y="96"/>
                      <a:pt x="297" y="96"/>
                    </a:cubicBezTo>
                    <a:cubicBezTo>
                      <a:pt x="295" y="43"/>
                      <a:pt x="234" y="0"/>
                      <a:pt x="159" y="0"/>
                    </a:cubicBezTo>
                    <a:cubicBezTo>
                      <a:pt x="123" y="0"/>
                      <a:pt x="90" y="10"/>
                      <a:pt x="66" y="26"/>
                    </a:cubicBezTo>
                    <a:cubicBezTo>
                      <a:pt x="56" y="19"/>
                      <a:pt x="39" y="11"/>
                      <a:pt x="17" y="11"/>
                    </a:cubicBezTo>
                    <a:cubicBezTo>
                      <a:pt x="17" y="11"/>
                      <a:pt x="32" y="33"/>
                      <a:pt x="40" y="48"/>
                    </a:cubicBezTo>
                    <a:cubicBezTo>
                      <a:pt x="28" y="63"/>
                      <a:pt x="20" y="80"/>
                      <a:pt x="20" y="99"/>
                    </a:cubicBezTo>
                    <a:cubicBezTo>
                      <a:pt x="20" y="99"/>
                      <a:pt x="20" y="99"/>
                      <a:pt x="20" y="99"/>
                    </a:cubicBezTo>
                    <a:cubicBezTo>
                      <a:pt x="9" y="99"/>
                      <a:pt x="9" y="99"/>
                      <a:pt x="9" y="99"/>
                    </a:cubicBezTo>
                    <a:cubicBezTo>
                      <a:pt x="9" y="99"/>
                      <a:pt x="0" y="108"/>
                      <a:pt x="0" y="123"/>
                    </a:cubicBezTo>
                    <a:cubicBezTo>
                      <a:pt x="0" y="138"/>
                      <a:pt x="9" y="146"/>
                      <a:pt x="9" y="146"/>
                    </a:cubicBezTo>
                    <a:cubicBezTo>
                      <a:pt x="45" y="155"/>
                      <a:pt x="45" y="155"/>
                      <a:pt x="45" y="155"/>
                    </a:cubicBezTo>
                    <a:cubicBezTo>
                      <a:pt x="57" y="167"/>
                      <a:pt x="72" y="177"/>
                      <a:pt x="91" y="185"/>
                    </a:cubicBezTo>
                    <a:cubicBezTo>
                      <a:pt x="99" y="216"/>
                      <a:pt x="99" y="216"/>
                      <a:pt x="99" y="216"/>
                    </a:cubicBezTo>
                    <a:cubicBezTo>
                      <a:pt x="99" y="216"/>
                      <a:pt x="101" y="220"/>
                      <a:pt x="113" y="220"/>
                    </a:cubicBezTo>
                    <a:cubicBezTo>
                      <a:pt x="126" y="220"/>
                      <a:pt x="130" y="216"/>
                      <a:pt x="130" y="216"/>
                    </a:cubicBezTo>
                    <a:cubicBezTo>
                      <a:pt x="135" y="196"/>
                      <a:pt x="135" y="196"/>
                      <a:pt x="135" y="196"/>
                    </a:cubicBezTo>
                    <a:cubicBezTo>
                      <a:pt x="143" y="197"/>
                      <a:pt x="151" y="197"/>
                      <a:pt x="159" y="197"/>
                    </a:cubicBezTo>
                    <a:cubicBezTo>
                      <a:pt x="165" y="197"/>
                      <a:pt x="171" y="197"/>
                      <a:pt x="177" y="197"/>
                    </a:cubicBezTo>
                    <a:cubicBezTo>
                      <a:pt x="182" y="216"/>
                      <a:pt x="182" y="216"/>
                      <a:pt x="182" y="216"/>
                    </a:cubicBezTo>
                    <a:cubicBezTo>
                      <a:pt x="182" y="216"/>
                      <a:pt x="184" y="220"/>
                      <a:pt x="196" y="220"/>
                    </a:cubicBezTo>
                    <a:cubicBezTo>
                      <a:pt x="208" y="220"/>
                      <a:pt x="213" y="216"/>
                      <a:pt x="213" y="216"/>
                    </a:cubicBezTo>
                    <a:cubicBezTo>
                      <a:pt x="220" y="187"/>
                      <a:pt x="220" y="187"/>
                      <a:pt x="220" y="187"/>
                    </a:cubicBezTo>
                    <a:cubicBezTo>
                      <a:pt x="260" y="173"/>
                      <a:pt x="290" y="145"/>
                      <a:pt x="296" y="111"/>
                    </a:cubicBezTo>
                    <a:cubicBezTo>
                      <a:pt x="298" y="111"/>
                      <a:pt x="300" y="111"/>
                      <a:pt x="303" y="110"/>
                    </a:cubicBezTo>
                    <a:cubicBezTo>
                      <a:pt x="304" y="109"/>
                      <a:pt x="305" y="109"/>
                      <a:pt x="306" y="108"/>
                    </a:cubicBezTo>
                    <a:cubicBezTo>
                      <a:pt x="307" y="108"/>
                      <a:pt x="308" y="107"/>
                      <a:pt x="309" y="106"/>
                    </a:cubicBezTo>
                    <a:cubicBezTo>
                      <a:pt x="311" y="105"/>
                      <a:pt x="311" y="105"/>
                      <a:pt x="311" y="105"/>
                    </a:cubicBezTo>
                    <a:cubicBezTo>
                      <a:pt x="311" y="104"/>
                      <a:pt x="311" y="104"/>
                      <a:pt x="311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4"/>
                      <a:pt x="312" y="104"/>
                      <a:pt x="312" y="104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2" y="103"/>
                      <a:pt x="312" y="103"/>
                      <a:pt x="312" y="103"/>
                    </a:cubicBezTo>
                    <a:cubicBezTo>
                      <a:pt x="314" y="101"/>
                      <a:pt x="314" y="101"/>
                      <a:pt x="314" y="101"/>
                    </a:cubicBezTo>
                    <a:cubicBezTo>
                      <a:pt x="315" y="99"/>
                      <a:pt x="316" y="98"/>
                      <a:pt x="316" y="96"/>
                    </a:cubicBezTo>
                    <a:cubicBezTo>
                      <a:pt x="317" y="95"/>
                      <a:pt x="317" y="93"/>
                      <a:pt x="317" y="92"/>
                    </a:cubicBezTo>
                    <a:cubicBezTo>
                      <a:pt x="317" y="89"/>
                      <a:pt x="317" y="87"/>
                      <a:pt x="316" y="85"/>
                    </a:cubicBezTo>
                    <a:close/>
                    <a:moveTo>
                      <a:pt x="64" y="111"/>
                    </a:moveTo>
                    <a:cubicBezTo>
                      <a:pt x="57" y="111"/>
                      <a:pt x="52" y="106"/>
                      <a:pt x="52" y="99"/>
                    </a:cubicBezTo>
                    <a:cubicBezTo>
                      <a:pt x="52" y="93"/>
                      <a:pt x="57" y="87"/>
                      <a:pt x="64" y="87"/>
                    </a:cubicBezTo>
                    <a:cubicBezTo>
                      <a:pt x="70" y="87"/>
                      <a:pt x="76" y="93"/>
                      <a:pt x="76" y="99"/>
                    </a:cubicBezTo>
                    <a:cubicBezTo>
                      <a:pt x="76" y="106"/>
                      <a:pt x="70" y="111"/>
                      <a:pt x="64" y="111"/>
                    </a:cubicBezTo>
                    <a:close/>
                    <a:moveTo>
                      <a:pt x="201" y="24"/>
                    </a:moveTo>
                    <a:cubicBezTo>
                      <a:pt x="200" y="27"/>
                      <a:pt x="197" y="37"/>
                      <a:pt x="195" y="36"/>
                    </a:cubicBezTo>
                    <a:cubicBezTo>
                      <a:pt x="183" y="33"/>
                      <a:pt x="171" y="31"/>
                      <a:pt x="158" y="31"/>
                    </a:cubicBezTo>
                    <a:cubicBezTo>
                      <a:pt x="145" y="31"/>
                      <a:pt x="132" y="33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9" y="37"/>
                      <a:pt x="119" y="37"/>
                      <a:pt x="119" y="37"/>
                    </a:cubicBezTo>
                    <a:cubicBezTo>
                      <a:pt x="116" y="36"/>
                      <a:pt x="114" y="27"/>
                      <a:pt x="113" y="25"/>
                    </a:cubicBezTo>
                    <a:cubicBezTo>
                      <a:pt x="112" y="23"/>
                      <a:pt x="114" y="20"/>
                      <a:pt x="116" y="19"/>
                    </a:cubicBezTo>
                    <a:cubicBezTo>
                      <a:pt x="130" y="15"/>
                      <a:pt x="144" y="12"/>
                      <a:pt x="158" y="12"/>
                    </a:cubicBezTo>
                    <a:cubicBezTo>
                      <a:pt x="172" y="12"/>
                      <a:pt x="185" y="14"/>
                      <a:pt x="198" y="18"/>
                    </a:cubicBezTo>
                    <a:cubicBezTo>
                      <a:pt x="200" y="19"/>
                      <a:pt x="202" y="22"/>
                      <a:pt x="201" y="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9332833" y="3121655"/>
              <a:ext cx="847714" cy="902375"/>
              <a:chOff x="9611182" y="2728115"/>
              <a:chExt cx="1025733" cy="1091874"/>
            </a:xfrm>
          </p:grpSpPr>
          <p:sp>
            <p:nvSpPr>
              <p:cNvPr id="34" name="Freeform 7"/>
              <p:cNvSpPr/>
              <p:nvPr/>
            </p:nvSpPr>
            <p:spPr bwMode="auto">
              <a:xfrm>
                <a:off x="9611182" y="2728115"/>
                <a:ext cx="1025733" cy="1091874"/>
              </a:xfrm>
              <a:custGeom>
                <a:avLst/>
                <a:gdLst>
                  <a:gd name="T0" fmla="*/ 327 w 400"/>
                  <a:gd name="T1" fmla="*/ 332 h 426"/>
                  <a:gd name="T2" fmla="*/ 330 w 400"/>
                  <a:gd name="T3" fmla="*/ 75 h 426"/>
                  <a:gd name="T4" fmla="*/ 74 w 400"/>
                  <a:gd name="T5" fmla="*/ 69 h 426"/>
                  <a:gd name="T6" fmla="*/ 70 w 400"/>
                  <a:gd name="T7" fmla="*/ 326 h 426"/>
                  <a:gd name="T8" fmla="*/ 79 w 400"/>
                  <a:gd name="T9" fmla="*/ 334 h 426"/>
                  <a:gd name="T10" fmla="*/ 82 w 400"/>
                  <a:gd name="T11" fmla="*/ 426 h 426"/>
                  <a:gd name="T12" fmla="*/ 149 w 400"/>
                  <a:gd name="T13" fmla="*/ 374 h 426"/>
                  <a:gd name="T14" fmla="*/ 327 w 400"/>
                  <a:gd name="T15" fmla="*/ 332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00" h="426">
                    <a:moveTo>
                      <a:pt x="327" y="332"/>
                    </a:moveTo>
                    <a:cubicBezTo>
                      <a:pt x="399" y="263"/>
                      <a:pt x="400" y="148"/>
                      <a:pt x="330" y="75"/>
                    </a:cubicBezTo>
                    <a:cubicBezTo>
                      <a:pt x="260" y="3"/>
                      <a:pt x="146" y="0"/>
                      <a:pt x="74" y="69"/>
                    </a:cubicBezTo>
                    <a:cubicBezTo>
                      <a:pt x="2" y="138"/>
                      <a:pt x="0" y="253"/>
                      <a:pt x="70" y="326"/>
                    </a:cubicBezTo>
                    <a:cubicBezTo>
                      <a:pt x="73" y="329"/>
                      <a:pt x="76" y="331"/>
                      <a:pt x="79" y="334"/>
                    </a:cubicBezTo>
                    <a:cubicBezTo>
                      <a:pt x="82" y="426"/>
                      <a:pt x="82" y="426"/>
                      <a:pt x="82" y="426"/>
                    </a:cubicBezTo>
                    <a:cubicBezTo>
                      <a:pt x="149" y="374"/>
                      <a:pt x="149" y="374"/>
                      <a:pt x="149" y="374"/>
                    </a:cubicBezTo>
                    <a:cubicBezTo>
                      <a:pt x="210" y="393"/>
                      <a:pt x="278" y="379"/>
                      <a:pt x="327" y="33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5" name="Freeform 39"/>
              <p:cNvSpPr/>
              <p:nvPr/>
            </p:nvSpPr>
            <p:spPr bwMode="auto">
              <a:xfrm>
                <a:off x="9787920" y="3010029"/>
                <a:ext cx="499855" cy="325285"/>
              </a:xfrm>
              <a:custGeom>
                <a:avLst/>
                <a:gdLst>
                  <a:gd name="T0" fmla="*/ 95 w 195"/>
                  <a:gd name="T1" fmla="*/ 122 h 127"/>
                  <a:gd name="T2" fmla="*/ 180 w 195"/>
                  <a:gd name="T3" fmla="*/ 65 h 127"/>
                  <a:gd name="T4" fmla="*/ 195 w 195"/>
                  <a:gd name="T5" fmla="*/ 66 h 127"/>
                  <a:gd name="T6" fmla="*/ 195 w 195"/>
                  <a:gd name="T7" fmla="*/ 63 h 127"/>
                  <a:gd name="T8" fmla="*/ 100 w 195"/>
                  <a:gd name="T9" fmla="*/ 0 h 127"/>
                  <a:gd name="T10" fmla="*/ 5 w 195"/>
                  <a:gd name="T11" fmla="*/ 63 h 127"/>
                  <a:gd name="T12" fmla="*/ 28 w 195"/>
                  <a:gd name="T13" fmla="*/ 105 h 127"/>
                  <a:gd name="T14" fmla="*/ 0 w 195"/>
                  <a:gd name="T15" fmla="*/ 125 h 127"/>
                  <a:gd name="T16" fmla="*/ 13 w 195"/>
                  <a:gd name="T17" fmla="*/ 127 h 127"/>
                  <a:gd name="T18" fmla="*/ 44 w 195"/>
                  <a:gd name="T19" fmla="*/ 115 h 127"/>
                  <a:gd name="T20" fmla="*/ 94 w 195"/>
                  <a:gd name="T21" fmla="*/ 126 h 127"/>
                  <a:gd name="T22" fmla="*/ 95 w 195"/>
                  <a:gd name="T23" fmla="*/ 122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5" h="127">
                    <a:moveTo>
                      <a:pt x="95" y="122"/>
                    </a:moveTo>
                    <a:cubicBezTo>
                      <a:pt x="102" y="89"/>
                      <a:pt x="134" y="65"/>
                      <a:pt x="180" y="65"/>
                    </a:cubicBezTo>
                    <a:cubicBezTo>
                      <a:pt x="185" y="65"/>
                      <a:pt x="190" y="65"/>
                      <a:pt x="195" y="66"/>
                    </a:cubicBezTo>
                    <a:cubicBezTo>
                      <a:pt x="195" y="65"/>
                      <a:pt x="195" y="64"/>
                      <a:pt x="195" y="63"/>
                    </a:cubicBezTo>
                    <a:cubicBezTo>
                      <a:pt x="195" y="28"/>
                      <a:pt x="152" y="0"/>
                      <a:pt x="100" y="0"/>
                    </a:cubicBezTo>
                    <a:cubicBezTo>
                      <a:pt x="47" y="0"/>
                      <a:pt x="5" y="28"/>
                      <a:pt x="5" y="63"/>
                    </a:cubicBezTo>
                    <a:cubicBezTo>
                      <a:pt x="5" y="79"/>
                      <a:pt x="14" y="94"/>
                      <a:pt x="28" y="105"/>
                    </a:cubicBezTo>
                    <a:cubicBezTo>
                      <a:pt x="21" y="114"/>
                      <a:pt x="11" y="121"/>
                      <a:pt x="0" y="125"/>
                    </a:cubicBezTo>
                    <a:cubicBezTo>
                      <a:pt x="4" y="126"/>
                      <a:pt x="8" y="127"/>
                      <a:pt x="13" y="127"/>
                    </a:cubicBezTo>
                    <a:cubicBezTo>
                      <a:pt x="25" y="127"/>
                      <a:pt x="36" y="122"/>
                      <a:pt x="44" y="115"/>
                    </a:cubicBezTo>
                    <a:cubicBezTo>
                      <a:pt x="59" y="122"/>
                      <a:pt x="74" y="126"/>
                      <a:pt x="94" y="126"/>
                    </a:cubicBezTo>
                    <a:cubicBezTo>
                      <a:pt x="93" y="125"/>
                      <a:pt x="94" y="123"/>
                      <a:pt x="95" y="12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40"/>
              <p:cNvSpPr>
                <a:spLocks noEditPoints="1"/>
              </p:cNvSpPr>
              <p:nvPr/>
            </p:nvSpPr>
            <p:spPr bwMode="auto">
              <a:xfrm>
                <a:off x="10073087" y="3220380"/>
                <a:ext cx="387089" cy="251554"/>
              </a:xfrm>
              <a:custGeom>
                <a:avLst/>
                <a:gdLst>
                  <a:gd name="T0" fmla="*/ 129 w 151"/>
                  <a:gd name="T1" fmla="*/ 81 h 98"/>
                  <a:gd name="T2" fmla="*/ 147 w 151"/>
                  <a:gd name="T3" fmla="*/ 49 h 98"/>
                  <a:gd name="T4" fmla="*/ 73 w 151"/>
                  <a:gd name="T5" fmla="*/ 0 h 98"/>
                  <a:gd name="T6" fmla="*/ 0 w 151"/>
                  <a:gd name="T7" fmla="*/ 49 h 98"/>
                  <a:gd name="T8" fmla="*/ 73 w 151"/>
                  <a:gd name="T9" fmla="*/ 98 h 98"/>
                  <a:gd name="T10" fmla="*/ 116 w 151"/>
                  <a:gd name="T11" fmla="*/ 88 h 98"/>
                  <a:gd name="T12" fmla="*/ 140 w 151"/>
                  <a:gd name="T13" fmla="*/ 98 h 98"/>
                  <a:gd name="T14" fmla="*/ 151 w 151"/>
                  <a:gd name="T15" fmla="*/ 96 h 98"/>
                  <a:gd name="T16" fmla="*/ 129 w 151"/>
                  <a:gd name="T17" fmla="*/ 81 h 98"/>
                  <a:gd name="T18" fmla="*/ 46 w 151"/>
                  <a:gd name="T19" fmla="*/ 57 h 98"/>
                  <a:gd name="T20" fmla="*/ 37 w 151"/>
                  <a:gd name="T21" fmla="*/ 49 h 98"/>
                  <a:gd name="T22" fmla="*/ 46 w 151"/>
                  <a:gd name="T23" fmla="*/ 40 h 98"/>
                  <a:gd name="T24" fmla="*/ 54 w 151"/>
                  <a:gd name="T25" fmla="*/ 49 h 98"/>
                  <a:gd name="T26" fmla="*/ 46 w 151"/>
                  <a:gd name="T27" fmla="*/ 57 h 98"/>
                  <a:gd name="T28" fmla="*/ 76 w 151"/>
                  <a:gd name="T29" fmla="*/ 57 h 98"/>
                  <a:gd name="T30" fmla="*/ 67 w 151"/>
                  <a:gd name="T31" fmla="*/ 49 h 98"/>
                  <a:gd name="T32" fmla="*/ 76 w 151"/>
                  <a:gd name="T33" fmla="*/ 40 h 98"/>
                  <a:gd name="T34" fmla="*/ 84 w 151"/>
                  <a:gd name="T35" fmla="*/ 49 h 98"/>
                  <a:gd name="T36" fmla="*/ 76 w 151"/>
                  <a:gd name="T37" fmla="*/ 57 h 98"/>
                  <a:gd name="T38" fmla="*/ 106 w 151"/>
                  <a:gd name="T39" fmla="*/ 57 h 98"/>
                  <a:gd name="T40" fmla="*/ 97 w 151"/>
                  <a:gd name="T41" fmla="*/ 49 h 98"/>
                  <a:gd name="T42" fmla="*/ 106 w 151"/>
                  <a:gd name="T43" fmla="*/ 40 h 98"/>
                  <a:gd name="T44" fmla="*/ 114 w 151"/>
                  <a:gd name="T45" fmla="*/ 49 h 98"/>
                  <a:gd name="T46" fmla="*/ 106 w 151"/>
                  <a:gd name="T47" fmla="*/ 5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1" h="98">
                    <a:moveTo>
                      <a:pt x="129" y="81"/>
                    </a:moveTo>
                    <a:cubicBezTo>
                      <a:pt x="140" y="72"/>
                      <a:pt x="147" y="61"/>
                      <a:pt x="147" y="49"/>
                    </a:cubicBezTo>
                    <a:cubicBezTo>
                      <a:pt x="147" y="22"/>
                      <a:pt x="114" y="0"/>
                      <a:pt x="73" y="0"/>
                    </a:cubicBezTo>
                    <a:cubicBezTo>
                      <a:pt x="33" y="0"/>
                      <a:pt x="0" y="22"/>
                      <a:pt x="0" y="49"/>
                    </a:cubicBezTo>
                    <a:cubicBezTo>
                      <a:pt x="0" y="76"/>
                      <a:pt x="33" y="98"/>
                      <a:pt x="73" y="98"/>
                    </a:cubicBezTo>
                    <a:cubicBezTo>
                      <a:pt x="89" y="98"/>
                      <a:pt x="104" y="94"/>
                      <a:pt x="116" y="88"/>
                    </a:cubicBezTo>
                    <a:cubicBezTo>
                      <a:pt x="123" y="94"/>
                      <a:pt x="131" y="98"/>
                      <a:pt x="140" y="98"/>
                    </a:cubicBezTo>
                    <a:cubicBezTo>
                      <a:pt x="144" y="98"/>
                      <a:pt x="147" y="97"/>
                      <a:pt x="151" y="96"/>
                    </a:cubicBezTo>
                    <a:cubicBezTo>
                      <a:pt x="142" y="93"/>
                      <a:pt x="134" y="88"/>
                      <a:pt x="129" y="81"/>
                    </a:cubicBezTo>
                    <a:close/>
                    <a:moveTo>
                      <a:pt x="46" y="57"/>
                    </a:moveTo>
                    <a:cubicBezTo>
                      <a:pt x="41" y="57"/>
                      <a:pt x="37" y="54"/>
                      <a:pt x="37" y="49"/>
                    </a:cubicBezTo>
                    <a:cubicBezTo>
                      <a:pt x="37" y="44"/>
                      <a:pt x="41" y="40"/>
                      <a:pt x="46" y="40"/>
                    </a:cubicBezTo>
                    <a:cubicBezTo>
                      <a:pt x="50" y="40"/>
                      <a:pt x="54" y="44"/>
                      <a:pt x="54" y="49"/>
                    </a:cubicBezTo>
                    <a:cubicBezTo>
                      <a:pt x="54" y="54"/>
                      <a:pt x="50" y="57"/>
                      <a:pt x="46" y="57"/>
                    </a:cubicBezTo>
                    <a:close/>
                    <a:moveTo>
                      <a:pt x="76" y="57"/>
                    </a:moveTo>
                    <a:cubicBezTo>
                      <a:pt x="71" y="57"/>
                      <a:pt x="67" y="54"/>
                      <a:pt x="67" y="49"/>
                    </a:cubicBezTo>
                    <a:cubicBezTo>
                      <a:pt x="67" y="44"/>
                      <a:pt x="71" y="40"/>
                      <a:pt x="76" y="40"/>
                    </a:cubicBezTo>
                    <a:cubicBezTo>
                      <a:pt x="80" y="40"/>
                      <a:pt x="84" y="44"/>
                      <a:pt x="84" y="49"/>
                    </a:cubicBezTo>
                    <a:cubicBezTo>
                      <a:pt x="84" y="54"/>
                      <a:pt x="80" y="57"/>
                      <a:pt x="76" y="57"/>
                    </a:cubicBezTo>
                    <a:close/>
                    <a:moveTo>
                      <a:pt x="106" y="57"/>
                    </a:moveTo>
                    <a:cubicBezTo>
                      <a:pt x="101" y="57"/>
                      <a:pt x="97" y="54"/>
                      <a:pt x="97" y="49"/>
                    </a:cubicBezTo>
                    <a:cubicBezTo>
                      <a:pt x="97" y="44"/>
                      <a:pt x="101" y="40"/>
                      <a:pt x="106" y="40"/>
                    </a:cubicBezTo>
                    <a:cubicBezTo>
                      <a:pt x="110" y="40"/>
                      <a:pt x="114" y="44"/>
                      <a:pt x="114" y="49"/>
                    </a:cubicBezTo>
                    <a:cubicBezTo>
                      <a:pt x="114" y="54"/>
                      <a:pt x="110" y="57"/>
                      <a:pt x="106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10146494" y="3213057"/>
              <a:ext cx="1055608" cy="1012596"/>
              <a:chOff x="10595712" y="2838712"/>
              <a:chExt cx="1277286" cy="1225241"/>
            </a:xfrm>
          </p:grpSpPr>
          <p:sp>
            <p:nvSpPr>
              <p:cNvPr id="38" name="Freeform 12"/>
              <p:cNvSpPr/>
              <p:nvPr/>
            </p:nvSpPr>
            <p:spPr bwMode="auto">
              <a:xfrm>
                <a:off x="10595712" y="2838712"/>
                <a:ext cx="1277286" cy="1225241"/>
              </a:xfrm>
              <a:custGeom>
                <a:avLst/>
                <a:gdLst>
                  <a:gd name="T0" fmla="*/ 314 w 498"/>
                  <a:gd name="T1" fmla="*/ 456 h 478"/>
                  <a:gd name="T2" fmla="*/ 465 w 498"/>
                  <a:gd name="T3" fmla="*/ 187 h 478"/>
                  <a:gd name="T4" fmla="*/ 197 w 498"/>
                  <a:gd name="T5" fmla="*/ 32 h 478"/>
                  <a:gd name="T6" fmla="*/ 46 w 498"/>
                  <a:gd name="T7" fmla="*/ 302 h 478"/>
                  <a:gd name="T8" fmla="*/ 50 w 498"/>
                  <a:gd name="T9" fmla="*/ 316 h 478"/>
                  <a:gd name="T10" fmla="*/ 0 w 498"/>
                  <a:gd name="T11" fmla="*/ 415 h 478"/>
                  <a:gd name="T12" fmla="*/ 101 w 498"/>
                  <a:gd name="T13" fmla="*/ 398 h 478"/>
                  <a:gd name="T14" fmla="*/ 314 w 498"/>
                  <a:gd name="T15" fmla="*/ 456 h 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8" h="478">
                    <a:moveTo>
                      <a:pt x="314" y="456"/>
                    </a:moveTo>
                    <a:cubicBezTo>
                      <a:pt x="430" y="425"/>
                      <a:pt x="498" y="304"/>
                      <a:pt x="465" y="187"/>
                    </a:cubicBezTo>
                    <a:cubicBezTo>
                      <a:pt x="433" y="69"/>
                      <a:pt x="313" y="0"/>
                      <a:pt x="197" y="32"/>
                    </a:cubicBezTo>
                    <a:cubicBezTo>
                      <a:pt x="81" y="64"/>
                      <a:pt x="14" y="185"/>
                      <a:pt x="46" y="302"/>
                    </a:cubicBezTo>
                    <a:cubicBezTo>
                      <a:pt x="47" y="307"/>
                      <a:pt x="49" y="312"/>
                      <a:pt x="50" y="316"/>
                    </a:cubicBezTo>
                    <a:cubicBezTo>
                      <a:pt x="0" y="415"/>
                      <a:pt x="0" y="415"/>
                      <a:pt x="0" y="415"/>
                    </a:cubicBezTo>
                    <a:cubicBezTo>
                      <a:pt x="101" y="398"/>
                      <a:pt x="101" y="398"/>
                      <a:pt x="101" y="398"/>
                    </a:cubicBezTo>
                    <a:cubicBezTo>
                      <a:pt x="155" y="453"/>
                      <a:pt x="235" y="478"/>
                      <a:pt x="314" y="4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9" name="Freeform 41"/>
              <p:cNvSpPr>
                <a:spLocks noEditPoints="1"/>
              </p:cNvSpPr>
              <p:nvPr/>
            </p:nvSpPr>
            <p:spPr bwMode="auto">
              <a:xfrm>
                <a:off x="10931840" y="3214959"/>
                <a:ext cx="651655" cy="477085"/>
              </a:xfrm>
              <a:custGeom>
                <a:avLst/>
                <a:gdLst>
                  <a:gd name="T0" fmla="*/ 223 w 254"/>
                  <a:gd name="T1" fmla="*/ 0 h 186"/>
                  <a:gd name="T2" fmla="*/ 31 w 254"/>
                  <a:gd name="T3" fmla="*/ 0 h 186"/>
                  <a:gd name="T4" fmla="*/ 0 w 254"/>
                  <a:gd name="T5" fmla="*/ 31 h 186"/>
                  <a:gd name="T6" fmla="*/ 0 w 254"/>
                  <a:gd name="T7" fmla="*/ 155 h 186"/>
                  <a:gd name="T8" fmla="*/ 31 w 254"/>
                  <a:gd name="T9" fmla="*/ 186 h 186"/>
                  <a:gd name="T10" fmla="*/ 223 w 254"/>
                  <a:gd name="T11" fmla="*/ 186 h 186"/>
                  <a:gd name="T12" fmla="*/ 254 w 254"/>
                  <a:gd name="T13" fmla="*/ 155 h 186"/>
                  <a:gd name="T14" fmla="*/ 254 w 254"/>
                  <a:gd name="T15" fmla="*/ 31 h 186"/>
                  <a:gd name="T16" fmla="*/ 223 w 254"/>
                  <a:gd name="T17" fmla="*/ 0 h 186"/>
                  <a:gd name="T18" fmla="*/ 216 w 254"/>
                  <a:gd name="T19" fmla="*/ 24 h 186"/>
                  <a:gd name="T20" fmla="*/ 129 w 254"/>
                  <a:gd name="T21" fmla="*/ 86 h 186"/>
                  <a:gd name="T22" fmla="*/ 47 w 254"/>
                  <a:gd name="T23" fmla="*/ 24 h 186"/>
                  <a:gd name="T24" fmla="*/ 216 w 254"/>
                  <a:gd name="T25" fmla="*/ 24 h 186"/>
                  <a:gd name="T26" fmla="*/ 223 w 254"/>
                  <a:gd name="T27" fmla="*/ 162 h 186"/>
                  <a:gd name="T28" fmla="*/ 31 w 254"/>
                  <a:gd name="T29" fmla="*/ 162 h 186"/>
                  <a:gd name="T30" fmla="*/ 24 w 254"/>
                  <a:gd name="T31" fmla="*/ 155 h 186"/>
                  <a:gd name="T32" fmla="*/ 24 w 254"/>
                  <a:gd name="T33" fmla="*/ 36 h 186"/>
                  <a:gd name="T34" fmla="*/ 128 w 254"/>
                  <a:gd name="T35" fmla="*/ 115 h 186"/>
                  <a:gd name="T36" fmla="*/ 230 w 254"/>
                  <a:gd name="T37" fmla="*/ 43 h 186"/>
                  <a:gd name="T38" fmla="*/ 230 w 254"/>
                  <a:gd name="T39" fmla="*/ 155 h 186"/>
                  <a:gd name="T40" fmla="*/ 223 w 254"/>
                  <a:gd name="T41" fmla="*/ 16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186">
                    <a:moveTo>
                      <a:pt x="223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4" y="0"/>
                      <a:pt x="0" y="14"/>
                      <a:pt x="0" y="31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72"/>
                      <a:pt x="14" y="186"/>
                      <a:pt x="31" y="186"/>
                    </a:cubicBezTo>
                    <a:cubicBezTo>
                      <a:pt x="223" y="186"/>
                      <a:pt x="223" y="186"/>
                      <a:pt x="223" y="186"/>
                    </a:cubicBezTo>
                    <a:cubicBezTo>
                      <a:pt x="240" y="186"/>
                      <a:pt x="254" y="172"/>
                      <a:pt x="254" y="155"/>
                    </a:cubicBezTo>
                    <a:cubicBezTo>
                      <a:pt x="254" y="31"/>
                      <a:pt x="254" y="31"/>
                      <a:pt x="254" y="31"/>
                    </a:cubicBezTo>
                    <a:cubicBezTo>
                      <a:pt x="254" y="14"/>
                      <a:pt x="240" y="0"/>
                      <a:pt x="223" y="0"/>
                    </a:cubicBezTo>
                    <a:close/>
                    <a:moveTo>
                      <a:pt x="216" y="24"/>
                    </a:moveTo>
                    <a:cubicBezTo>
                      <a:pt x="129" y="86"/>
                      <a:pt x="129" y="86"/>
                      <a:pt x="129" y="86"/>
                    </a:cubicBezTo>
                    <a:cubicBezTo>
                      <a:pt x="47" y="24"/>
                      <a:pt x="47" y="24"/>
                      <a:pt x="47" y="24"/>
                    </a:cubicBezTo>
                    <a:lnTo>
                      <a:pt x="216" y="24"/>
                    </a:lnTo>
                    <a:close/>
                    <a:moveTo>
                      <a:pt x="223" y="162"/>
                    </a:moveTo>
                    <a:cubicBezTo>
                      <a:pt x="31" y="162"/>
                      <a:pt x="31" y="162"/>
                      <a:pt x="31" y="162"/>
                    </a:cubicBezTo>
                    <a:cubicBezTo>
                      <a:pt x="27" y="162"/>
                      <a:pt x="24" y="159"/>
                      <a:pt x="24" y="15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128" y="115"/>
                      <a:pt x="128" y="115"/>
                      <a:pt x="128" y="115"/>
                    </a:cubicBezTo>
                    <a:cubicBezTo>
                      <a:pt x="230" y="43"/>
                      <a:pt x="230" y="43"/>
                      <a:pt x="230" y="43"/>
                    </a:cubicBezTo>
                    <a:cubicBezTo>
                      <a:pt x="230" y="155"/>
                      <a:pt x="230" y="155"/>
                      <a:pt x="230" y="155"/>
                    </a:cubicBezTo>
                    <a:cubicBezTo>
                      <a:pt x="230" y="159"/>
                      <a:pt x="227" y="162"/>
                      <a:pt x="223" y="16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855160" y="2471085"/>
              <a:ext cx="805596" cy="898791"/>
              <a:chOff x="7823198" y="1940925"/>
              <a:chExt cx="974771" cy="1087537"/>
            </a:xfrm>
          </p:grpSpPr>
          <p:sp>
            <p:nvSpPr>
              <p:cNvPr id="41" name="Freeform 9"/>
              <p:cNvSpPr/>
              <p:nvPr/>
            </p:nvSpPr>
            <p:spPr bwMode="auto">
              <a:xfrm>
                <a:off x="7823198" y="1940925"/>
                <a:ext cx="974771" cy="1087537"/>
              </a:xfrm>
              <a:custGeom>
                <a:avLst/>
                <a:gdLst>
                  <a:gd name="T0" fmla="*/ 347 w 380"/>
                  <a:gd name="T1" fmla="*/ 249 h 424"/>
                  <a:gd name="T2" fmla="*/ 250 w 380"/>
                  <a:gd name="T3" fmla="*/ 33 h 424"/>
                  <a:gd name="T4" fmla="*/ 33 w 380"/>
                  <a:gd name="T5" fmla="*/ 129 h 424"/>
                  <a:gd name="T6" fmla="*/ 131 w 380"/>
                  <a:gd name="T7" fmla="*/ 344 h 424"/>
                  <a:gd name="T8" fmla="*/ 141 w 380"/>
                  <a:gd name="T9" fmla="*/ 348 h 424"/>
                  <a:gd name="T10" fmla="*/ 179 w 380"/>
                  <a:gd name="T11" fmla="*/ 424 h 424"/>
                  <a:gd name="T12" fmla="*/ 215 w 380"/>
                  <a:gd name="T13" fmla="*/ 354 h 424"/>
                  <a:gd name="T14" fmla="*/ 347 w 380"/>
                  <a:gd name="T15" fmla="*/ 249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0" h="424">
                    <a:moveTo>
                      <a:pt x="347" y="249"/>
                    </a:moveTo>
                    <a:cubicBezTo>
                      <a:pt x="380" y="163"/>
                      <a:pt x="337" y="67"/>
                      <a:pt x="250" y="33"/>
                    </a:cubicBezTo>
                    <a:cubicBezTo>
                      <a:pt x="163" y="0"/>
                      <a:pt x="66" y="43"/>
                      <a:pt x="33" y="129"/>
                    </a:cubicBezTo>
                    <a:cubicBezTo>
                      <a:pt x="0" y="215"/>
                      <a:pt x="44" y="311"/>
                      <a:pt x="131" y="344"/>
                    </a:cubicBezTo>
                    <a:cubicBezTo>
                      <a:pt x="134" y="346"/>
                      <a:pt x="138" y="347"/>
                      <a:pt x="141" y="348"/>
                    </a:cubicBezTo>
                    <a:cubicBezTo>
                      <a:pt x="179" y="424"/>
                      <a:pt x="179" y="424"/>
                      <a:pt x="179" y="424"/>
                    </a:cubicBezTo>
                    <a:cubicBezTo>
                      <a:pt x="215" y="354"/>
                      <a:pt x="215" y="354"/>
                      <a:pt x="215" y="354"/>
                    </a:cubicBezTo>
                    <a:cubicBezTo>
                      <a:pt x="273" y="346"/>
                      <a:pt x="325" y="307"/>
                      <a:pt x="347" y="24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2" name="Freeform 42"/>
              <p:cNvSpPr>
                <a:spLocks noEditPoints="1"/>
              </p:cNvSpPr>
              <p:nvPr/>
            </p:nvSpPr>
            <p:spPr bwMode="auto">
              <a:xfrm>
                <a:off x="8051982" y="2176215"/>
                <a:ext cx="497686" cy="510698"/>
              </a:xfrm>
              <a:custGeom>
                <a:avLst/>
                <a:gdLst>
                  <a:gd name="T0" fmla="*/ 142 w 194"/>
                  <a:gd name="T1" fmla="*/ 189 h 199"/>
                  <a:gd name="T2" fmla="*/ 89 w 194"/>
                  <a:gd name="T3" fmla="*/ 199 h 199"/>
                  <a:gd name="T4" fmla="*/ 0 w 194"/>
                  <a:gd name="T5" fmla="*/ 109 h 199"/>
                  <a:gd name="T6" fmla="*/ 107 w 194"/>
                  <a:gd name="T7" fmla="*/ 0 h 199"/>
                  <a:gd name="T8" fmla="*/ 194 w 194"/>
                  <a:gd name="T9" fmla="*/ 83 h 199"/>
                  <a:gd name="T10" fmla="*/ 139 w 194"/>
                  <a:gd name="T11" fmla="*/ 151 h 199"/>
                  <a:gd name="T12" fmla="*/ 115 w 194"/>
                  <a:gd name="T13" fmla="*/ 129 h 199"/>
                  <a:gd name="T14" fmla="*/ 114 w 194"/>
                  <a:gd name="T15" fmla="*/ 129 h 199"/>
                  <a:gd name="T16" fmla="*/ 77 w 194"/>
                  <a:gd name="T17" fmla="*/ 151 h 199"/>
                  <a:gd name="T18" fmla="*/ 45 w 194"/>
                  <a:gd name="T19" fmla="*/ 114 h 199"/>
                  <a:gd name="T20" fmla="*/ 112 w 194"/>
                  <a:gd name="T21" fmla="*/ 47 h 199"/>
                  <a:gd name="T22" fmla="*/ 146 w 194"/>
                  <a:gd name="T23" fmla="*/ 54 h 199"/>
                  <a:gd name="T24" fmla="*/ 138 w 194"/>
                  <a:gd name="T25" fmla="*/ 107 h 199"/>
                  <a:gd name="T26" fmla="*/ 145 w 194"/>
                  <a:gd name="T27" fmla="*/ 132 h 199"/>
                  <a:gd name="T28" fmla="*/ 173 w 194"/>
                  <a:gd name="T29" fmla="*/ 84 h 199"/>
                  <a:gd name="T30" fmla="*/ 104 w 194"/>
                  <a:gd name="T31" fmla="*/ 17 h 199"/>
                  <a:gd name="T32" fmla="*/ 22 w 194"/>
                  <a:gd name="T33" fmla="*/ 106 h 199"/>
                  <a:gd name="T34" fmla="*/ 95 w 194"/>
                  <a:gd name="T35" fmla="*/ 181 h 199"/>
                  <a:gd name="T36" fmla="*/ 137 w 194"/>
                  <a:gd name="T37" fmla="*/ 173 h 199"/>
                  <a:gd name="T38" fmla="*/ 142 w 194"/>
                  <a:gd name="T39" fmla="*/ 189 h 199"/>
                  <a:gd name="T40" fmla="*/ 117 w 194"/>
                  <a:gd name="T41" fmla="*/ 71 h 199"/>
                  <a:gd name="T42" fmla="*/ 108 w 194"/>
                  <a:gd name="T43" fmla="*/ 70 h 199"/>
                  <a:gd name="T44" fmla="*/ 74 w 194"/>
                  <a:gd name="T45" fmla="*/ 110 h 199"/>
                  <a:gd name="T46" fmla="*/ 88 w 194"/>
                  <a:gd name="T47" fmla="*/ 128 h 199"/>
                  <a:gd name="T48" fmla="*/ 113 w 194"/>
                  <a:gd name="T49" fmla="*/ 98 h 199"/>
                  <a:gd name="T50" fmla="*/ 117 w 194"/>
                  <a:gd name="T51" fmla="*/ 7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94" h="199">
                    <a:moveTo>
                      <a:pt x="142" y="189"/>
                    </a:moveTo>
                    <a:cubicBezTo>
                      <a:pt x="125" y="197"/>
                      <a:pt x="110" y="199"/>
                      <a:pt x="89" y="199"/>
                    </a:cubicBezTo>
                    <a:cubicBezTo>
                      <a:pt x="42" y="199"/>
                      <a:pt x="0" y="165"/>
                      <a:pt x="0" y="109"/>
                    </a:cubicBezTo>
                    <a:cubicBezTo>
                      <a:pt x="0" y="51"/>
                      <a:pt x="43" y="0"/>
                      <a:pt x="107" y="0"/>
                    </a:cubicBezTo>
                    <a:cubicBezTo>
                      <a:pt x="158" y="0"/>
                      <a:pt x="194" y="35"/>
                      <a:pt x="194" y="83"/>
                    </a:cubicBezTo>
                    <a:cubicBezTo>
                      <a:pt x="194" y="125"/>
                      <a:pt x="170" y="151"/>
                      <a:pt x="139" y="151"/>
                    </a:cubicBezTo>
                    <a:cubicBezTo>
                      <a:pt x="126" y="151"/>
                      <a:pt x="116" y="144"/>
                      <a:pt x="115" y="129"/>
                    </a:cubicBezTo>
                    <a:cubicBezTo>
                      <a:pt x="114" y="129"/>
                      <a:pt x="114" y="129"/>
                      <a:pt x="114" y="129"/>
                    </a:cubicBezTo>
                    <a:cubicBezTo>
                      <a:pt x="105" y="143"/>
                      <a:pt x="92" y="151"/>
                      <a:pt x="77" y="151"/>
                    </a:cubicBezTo>
                    <a:cubicBezTo>
                      <a:pt x="59" y="151"/>
                      <a:pt x="45" y="137"/>
                      <a:pt x="45" y="114"/>
                    </a:cubicBezTo>
                    <a:cubicBezTo>
                      <a:pt x="45" y="78"/>
                      <a:pt x="71" y="47"/>
                      <a:pt x="112" y="47"/>
                    </a:cubicBezTo>
                    <a:cubicBezTo>
                      <a:pt x="125" y="47"/>
                      <a:pt x="139" y="50"/>
                      <a:pt x="146" y="54"/>
                    </a:cubicBezTo>
                    <a:cubicBezTo>
                      <a:pt x="138" y="107"/>
                      <a:pt x="138" y="107"/>
                      <a:pt x="138" y="107"/>
                    </a:cubicBezTo>
                    <a:cubicBezTo>
                      <a:pt x="135" y="124"/>
                      <a:pt x="137" y="132"/>
                      <a:pt x="145" y="132"/>
                    </a:cubicBezTo>
                    <a:cubicBezTo>
                      <a:pt x="157" y="132"/>
                      <a:pt x="173" y="117"/>
                      <a:pt x="173" y="84"/>
                    </a:cubicBezTo>
                    <a:cubicBezTo>
                      <a:pt x="173" y="46"/>
                      <a:pt x="149" y="17"/>
                      <a:pt x="104" y="17"/>
                    </a:cubicBezTo>
                    <a:cubicBezTo>
                      <a:pt x="60" y="17"/>
                      <a:pt x="22" y="51"/>
                      <a:pt x="22" y="106"/>
                    </a:cubicBezTo>
                    <a:cubicBezTo>
                      <a:pt x="22" y="154"/>
                      <a:pt x="52" y="181"/>
                      <a:pt x="95" y="181"/>
                    </a:cubicBezTo>
                    <a:cubicBezTo>
                      <a:pt x="110" y="181"/>
                      <a:pt x="125" y="178"/>
                      <a:pt x="137" y="173"/>
                    </a:cubicBezTo>
                    <a:lnTo>
                      <a:pt x="142" y="189"/>
                    </a:lnTo>
                    <a:close/>
                    <a:moveTo>
                      <a:pt x="117" y="71"/>
                    </a:moveTo>
                    <a:cubicBezTo>
                      <a:pt x="114" y="70"/>
                      <a:pt x="111" y="70"/>
                      <a:pt x="108" y="70"/>
                    </a:cubicBezTo>
                    <a:cubicBezTo>
                      <a:pt x="89" y="70"/>
                      <a:pt x="74" y="88"/>
                      <a:pt x="74" y="110"/>
                    </a:cubicBezTo>
                    <a:cubicBezTo>
                      <a:pt x="74" y="121"/>
                      <a:pt x="79" y="128"/>
                      <a:pt x="88" y="128"/>
                    </a:cubicBezTo>
                    <a:cubicBezTo>
                      <a:pt x="99" y="128"/>
                      <a:pt x="110" y="114"/>
                      <a:pt x="113" y="98"/>
                    </a:cubicBezTo>
                    <a:lnTo>
                      <a:pt x="117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9455598" y="4119913"/>
              <a:ext cx="1051128" cy="1015285"/>
              <a:chOff x="9759729" y="3936007"/>
              <a:chExt cx="1271865" cy="1228494"/>
            </a:xfrm>
          </p:grpSpPr>
          <p:sp>
            <p:nvSpPr>
              <p:cNvPr id="44" name="Freeform 14"/>
              <p:cNvSpPr/>
              <p:nvPr/>
            </p:nvSpPr>
            <p:spPr bwMode="auto">
              <a:xfrm>
                <a:off x="9759729" y="3936007"/>
                <a:ext cx="1271865" cy="1228494"/>
              </a:xfrm>
              <a:custGeom>
                <a:avLst/>
                <a:gdLst>
                  <a:gd name="T0" fmla="*/ 315 w 496"/>
                  <a:gd name="T1" fmla="*/ 456 h 479"/>
                  <a:gd name="T2" fmla="*/ 462 w 496"/>
                  <a:gd name="T3" fmla="*/ 184 h 479"/>
                  <a:gd name="T4" fmla="*/ 191 w 496"/>
                  <a:gd name="T5" fmla="*/ 34 h 479"/>
                  <a:gd name="T6" fmla="*/ 44 w 496"/>
                  <a:gd name="T7" fmla="*/ 307 h 479"/>
                  <a:gd name="T8" fmla="*/ 49 w 496"/>
                  <a:gd name="T9" fmla="*/ 321 h 479"/>
                  <a:gd name="T10" fmla="*/ 0 w 496"/>
                  <a:gd name="T11" fmla="*/ 420 h 479"/>
                  <a:gd name="T12" fmla="*/ 101 w 496"/>
                  <a:gd name="T13" fmla="*/ 402 h 479"/>
                  <a:gd name="T14" fmla="*/ 315 w 496"/>
                  <a:gd name="T15" fmla="*/ 45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479">
                    <a:moveTo>
                      <a:pt x="315" y="456"/>
                    </a:moveTo>
                    <a:cubicBezTo>
                      <a:pt x="430" y="422"/>
                      <a:pt x="496" y="300"/>
                      <a:pt x="462" y="184"/>
                    </a:cubicBezTo>
                    <a:cubicBezTo>
                      <a:pt x="427" y="67"/>
                      <a:pt x="306" y="0"/>
                      <a:pt x="191" y="34"/>
                    </a:cubicBezTo>
                    <a:cubicBezTo>
                      <a:pt x="75" y="68"/>
                      <a:pt x="10" y="190"/>
                      <a:pt x="44" y="307"/>
                    </a:cubicBezTo>
                    <a:cubicBezTo>
                      <a:pt x="46" y="311"/>
                      <a:pt x="47" y="316"/>
                      <a:pt x="49" y="321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101" y="402"/>
                      <a:pt x="101" y="402"/>
                      <a:pt x="101" y="402"/>
                    </a:cubicBezTo>
                    <a:cubicBezTo>
                      <a:pt x="156" y="456"/>
                      <a:pt x="237" y="479"/>
                      <a:pt x="315" y="45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10011283" y="4235270"/>
                <a:ext cx="535636" cy="518288"/>
              </a:xfrm>
              <a:custGeom>
                <a:avLst/>
                <a:gdLst>
                  <a:gd name="T0" fmla="*/ 11 w 209"/>
                  <a:gd name="T1" fmla="*/ 202 h 202"/>
                  <a:gd name="T2" fmla="*/ 26 w 209"/>
                  <a:gd name="T3" fmla="*/ 166 h 202"/>
                  <a:gd name="T4" fmla="*/ 79 w 209"/>
                  <a:gd name="T5" fmla="*/ 119 h 202"/>
                  <a:gd name="T6" fmla="*/ 52 w 209"/>
                  <a:gd name="T7" fmla="*/ 63 h 202"/>
                  <a:gd name="T8" fmla="*/ 107 w 209"/>
                  <a:gd name="T9" fmla="*/ 0 h 202"/>
                  <a:gd name="T10" fmla="*/ 159 w 209"/>
                  <a:gd name="T11" fmla="*/ 68 h 202"/>
                  <a:gd name="T12" fmla="*/ 134 w 209"/>
                  <a:gd name="T13" fmla="*/ 121 h 202"/>
                  <a:gd name="T14" fmla="*/ 190 w 209"/>
                  <a:gd name="T15" fmla="*/ 163 h 202"/>
                  <a:gd name="T16" fmla="*/ 209 w 209"/>
                  <a:gd name="T17" fmla="*/ 202 h 202"/>
                  <a:gd name="T18" fmla="*/ 11 w 209"/>
                  <a:gd name="T19" fmla="*/ 202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9" h="202">
                    <a:moveTo>
                      <a:pt x="11" y="202"/>
                    </a:moveTo>
                    <a:cubicBezTo>
                      <a:pt x="11" y="202"/>
                      <a:pt x="0" y="174"/>
                      <a:pt x="26" y="166"/>
                    </a:cubicBezTo>
                    <a:cubicBezTo>
                      <a:pt x="52" y="158"/>
                      <a:pt x="79" y="149"/>
                      <a:pt x="79" y="119"/>
                    </a:cubicBezTo>
                    <a:cubicBezTo>
                      <a:pt x="79" y="119"/>
                      <a:pt x="52" y="108"/>
                      <a:pt x="52" y="63"/>
                    </a:cubicBezTo>
                    <a:cubicBezTo>
                      <a:pt x="52" y="23"/>
                      <a:pt x="73" y="0"/>
                      <a:pt x="107" y="0"/>
                    </a:cubicBezTo>
                    <a:cubicBezTo>
                      <a:pt x="140" y="0"/>
                      <a:pt x="159" y="25"/>
                      <a:pt x="159" y="68"/>
                    </a:cubicBezTo>
                    <a:cubicBezTo>
                      <a:pt x="159" y="68"/>
                      <a:pt x="152" y="111"/>
                      <a:pt x="134" y="121"/>
                    </a:cubicBezTo>
                    <a:cubicBezTo>
                      <a:pt x="135" y="128"/>
                      <a:pt x="130" y="154"/>
                      <a:pt x="190" y="163"/>
                    </a:cubicBezTo>
                    <a:cubicBezTo>
                      <a:pt x="208" y="165"/>
                      <a:pt x="209" y="183"/>
                      <a:pt x="209" y="202"/>
                    </a:cubicBezTo>
                    <a:lnTo>
                      <a:pt x="11" y="20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6" name="Freeform 44"/>
              <p:cNvSpPr/>
              <p:nvPr/>
            </p:nvSpPr>
            <p:spPr bwMode="auto">
              <a:xfrm>
                <a:off x="10482946" y="4304664"/>
                <a:ext cx="345887" cy="446725"/>
              </a:xfrm>
              <a:custGeom>
                <a:avLst/>
                <a:gdLst>
                  <a:gd name="T0" fmla="*/ 40 w 135"/>
                  <a:gd name="T1" fmla="*/ 174 h 174"/>
                  <a:gd name="T2" fmla="*/ 135 w 135"/>
                  <a:gd name="T3" fmla="*/ 174 h 174"/>
                  <a:gd name="T4" fmla="*/ 119 w 135"/>
                  <a:gd name="T5" fmla="*/ 141 h 174"/>
                  <a:gd name="T6" fmla="*/ 70 w 135"/>
                  <a:gd name="T7" fmla="*/ 104 h 174"/>
                  <a:gd name="T8" fmla="*/ 92 w 135"/>
                  <a:gd name="T9" fmla="*/ 59 h 174"/>
                  <a:gd name="T10" fmla="*/ 47 w 135"/>
                  <a:gd name="T11" fmla="*/ 0 h 174"/>
                  <a:gd name="T12" fmla="*/ 0 w 135"/>
                  <a:gd name="T13" fmla="*/ 55 h 174"/>
                  <a:gd name="T14" fmla="*/ 23 w 135"/>
                  <a:gd name="T15" fmla="*/ 103 h 174"/>
                  <a:gd name="T16" fmla="*/ 14 w 135"/>
                  <a:gd name="T17" fmla="*/ 124 h 174"/>
                  <a:gd name="T18" fmla="*/ 38 w 135"/>
                  <a:gd name="T19" fmla="*/ 146 h 174"/>
                  <a:gd name="T20" fmla="*/ 40 w 135"/>
                  <a:gd name="T21" fmla="*/ 17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5" h="174">
                    <a:moveTo>
                      <a:pt x="40" y="174"/>
                    </a:moveTo>
                    <a:cubicBezTo>
                      <a:pt x="135" y="174"/>
                      <a:pt x="135" y="174"/>
                      <a:pt x="135" y="174"/>
                    </a:cubicBezTo>
                    <a:cubicBezTo>
                      <a:pt x="135" y="158"/>
                      <a:pt x="134" y="143"/>
                      <a:pt x="119" y="141"/>
                    </a:cubicBezTo>
                    <a:cubicBezTo>
                      <a:pt x="67" y="133"/>
                      <a:pt x="71" y="111"/>
                      <a:pt x="70" y="104"/>
                    </a:cubicBezTo>
                    <a:cubicBezTo>
                      <a:pt x="86" y="96"/>
                      <a:pt x="92" y="59"/>
                      <a:pt x="92" y="59"/>
                    </a:cubicBezTo>
                    <a:cubicBezTo>
                      <a:pt x="92" y="22"/>
                      <a:pt x="76" y="0"/>
                      <a:pt x="47" y="0"/>
                    </a:cubicBezTo>
                    <a:cubicBezTo>
                      <a:pt x="18" y="0"/>
                      <a:pt x="0" y="20"/>
                      <a:pt x="0" y="55"/>
                    </a:cubicBezTo>
                    <a:cubicBezTo>
                      <a:pt x="0" y="93"/>
                      <a:pt x="23" y="103"/>
                      <a:pt x="23" y="103"/>
                    </a:cubicBezTo>
                    <a:cubicBezTo>
                      <a:pt x="23" y="115"/>
                      <a:pt x="18" y="121"/>
                      <a:pt x="14" y="124"/>
                    </a:cubicBezTo>
                    <a:cubicBezTo>
                      <a:pt x="14" y="124"/>
                      <a:pt x="33" y="129"/>
                      <a:pt x="38" y="146"/>
                    </a:cubicBezTo>
                    <a:cubicBezTo>
                      <a:pt x="42" y="158"/>
                      <a:pt x="40" y="174"/>
                      <a:pt x="40" y="17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00422" y="3401239"/>
              <a:ext cx="887141" cy="826206"/>
              <a:chOff x="5941965" y="3066412"/>
              <a:chExt cx="1073441" cy="999710"/>
            </a:xfrm>
          </p:grpSpPr>
          <p:sp>
            <p:nvSpPr>
              <p:cNvPr id="48" name="Freeform 20"/>
              <p:cNvSpPr/>
              <p:nvPr/>
            </p:nvSpPr>
            <p:spPr bwMode="auto">
              <a:xfrm>
                <a:off x="5941965" y="3066412"/>
                <a:ext cx="1073441" cy="999710"/>
              </a:xfrm>
              <a:custGeom>
                <a:avLst/>
                <a:gdLst>
                  <a:gd name="T0" fmla="*/ 311 w 419"/>
                  <a:gd name="T1" fmla="*/ 64 h 390"/>
                  <a:gd name="T2" fmla="*/ 65 w 419"/>
                  <a:gd name="T3" fmla="*/ 79 h 390"/>
                  <a:gd name="T4" fmla="*/ 77 w 419"/>
                  <a:gd name="T5" fmla="*/ 326 h 390"/>
                  <a:gd name="T6" fmla="*/ 323 w 419"/>
                  <a:gd name="T7" fmla="*/ 311 h 390"/>
                  <a:gd name="T8" fmla="*/ 331 w 419"/>
                  <a:gd name="T9" fmla="*/ 302 h 390"/>
                  <a:gd name="T10" fmla="*/ 419 w 419"/>
                  <a:gd name="T11" fmla="*/ 293 h 390"/>
                  <a:gd name="T12" fmla="*/ 364 w 419"/>
                  <a:gd name="T13" fmla="*/ 232 h 390"/>
                  <a:gd name="T14" fmla="*/ 311 w 419"/>
                  <a:gd name="T15" fmla="*/ 64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9" h="390">
                    <a:moveTo>
                      <a:pt x="311" y="64"/>
                    </a:moveTo>
                    <a:cubicBezTo>
                      <a:pt x="240" y="0"/>
                      <a:pt x="129" y="7"/>
                      <a:pt x="65" y="79"/>
                    </a:cubicBezTo>
                    <a:cubicBezTo>
                      <a:pt x="0" y="151"/>
                      <a:pt x="5" y="262"/>
                      <a:pt x="77" y="326"/>
                    </a:cubicBezTo>
                    <a:cubicBezTo>
                      <a:pt x="148" y="390"/>
                      <a:pt x="259" y="383"/>
                      <a:pt x="323" y="311"/>
                    </a:cubicBezTo>
                    <a:cubicBezTo>
                      <a:pt x="326" y="308"/>
                      <a:pt x="328" y="305"/>
                      <a:pt x="331" y="302"/>
                    </a:cubicBezTo>
                    <a:cubicBezTo>
                      <a:pt x="419" y="293"/>
                      <a:pt x="419" y="293"/>
                      <a:pt x="419" y="293"/>
                    </a:cubicBezTo>
                    <a:cubicBezTo>
                      <a:pt x="364" y="232"/>
                      <a:pt x="364" y="232"/>
                      <a:pt x="364" y="232"/>
                    </a:cubicBezTo>
                    <a:cubicBezTo>
                      <a:pt x="378" y="173"/>
                      <a:pt x="360" y="108"/>
                      <a:pt x="311" y="6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49" name="Freeform 45"/>
              <p:cNvSpPr/>
              <p:nvPr/>
            </p:nvSpPr>
            <p:spPr bwMode="auto">
              <a:xfrm>
                <a:off x="6159906" y="3286521"/>
                <a:ext cx="481422" cy="512866"/>
              </a:xfrm>
              <a:custGeom>
                <a:avLst/>
                <a:gdLst>
                  <a:gd name="T0" fmla="*/ 188 w 188"/>
                  <a:gd name="T1" fmla="*/ 9 h 200"/>
                  <a:gd name="T2" fmla="*/ 179 w 188"/>
                  <a:gd name="T3" fmla="*/ 0 h 200"/>
                  <a:gd name="T4" fmla="*/ 48 w 188"/>
                  <a:gd name="T5" fmla="*/ 42 h 200"/>
                  <a:gd name="T6" fmla="*/ 48 w 188"/>
                  <a:gd name="T7" fmla="*/ 154 h 200"/>
                  <a:gd name="T8" fmla="*/ 34 w 188"/>
                  <a:gd name="T9" fmla="*/ 151 h 200"/>
                  <a:gd name="T10" fmla="*/ 0 w 188"/>
                  <a:gd name="T11" fmla="*/ 176 h 200"/>
                  <a:gd name="T12" fmla="*/ 34 w 188"/>
                  <a:gd name="T13" fmla="*/ 200 h 200"/>
                  <a:gd name="T14" fmla="*/ 68 w 188"/>
                  <a:gd name="T15" fmla="*/ 176 h 200"/>
                  <a:gd name="T16" fmla="*/ 68 w 188"/>
                  <a:gd name="T17" fmla="*/ 172 h 200"/>
                  <a:gd name="T18" fmla="*/ 68 w 188"/>
                  <a:gd name="T19" fmla="*/ 80 h 200"/>
                  <a:gd name="T20" fmla="*/ 159 w 188"/>
                  <a:gd name="T21" fmla="*/ 50 h 200"/>
                  <a:gd name="T22" fmla="*/ 159 w 188"/>
                  <a:gd name="T23" fmla="*/ 120 h 200"/>
                  <a:gd name="T24" fmla="*/ 145 w 188"/>
                  <a:gd name="T25" fmla="*/ 117 h 200"/>
                  <a:gd name="T26" fmla="*/ 111 w 188"/>
                  <a:gd name="T27" fmla="*/ 142 h 200"/>
                  <a:gd name="T28" fmla="*/ 145 w 188"/>
                  <a:gd name="T29" fmla="*/ 166 h 200"/>
                  <a:gd name="T30" fmla="*/ 179 w 188"/>
                  <a:gd name="T31" fmla="*/ 142 h 200"/>
                  <a:gd name="T32" fmla="*/ 178 w 188"/>
                  <a:gd name="T33" fmla="*/ 137 h 200"/>
                  <a:gd name="T34" fmla="*/ 179 w 188"/>
                  <a:gd name="T35" fmla="*/ 137 h 200"/>
                  <a:gd name="T36" fmla="*/ 188 w 188"/>
                  <a:gd name="T37" fmla="*/ 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8" h="200">
                    <a:moveTo>
                      <a:pt x="188" y="9"/>
                    </a:moveTo>
                    <a:cubicBezTo>
                      <a:pt x="179" y="0"/>
                      <a:pt x="179" y="0"/>
                      <a:pt x="179" y="0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48" y="154"/>
                      <a:pt x="48" y="154"/>
                      <a:pt x="48" y="154"/>
                    </a:cubicBezTo>
                    <a:cubicBezTo>
                      <a:pt x="44" y="152"/>
                      <a:pt x="39" y="151"/>
                      <a:pt x="34" y="151"/>
                    </a:cubicBezTo>
                    <a:cubicBezTo>
                      <a:pt x="15" y="151"/>
                      <a:pt x="0" y="162"/>
                      <a:pt x="0" y="176"/>
                    </a:cubicBezTo>
                    <a:cubicBezTo>
                      <a:pt x="0" y="189"/>
                      <a:pt x="15" y="200"/>
                      <a:pt x="34" y="200"/>
                    </a:cubicBezTo>
                    <a:cubicBezTo>
                      <a:pt x="53" y="200"/>
                      <a:pt x="68" y="189"/>
                      <a:pt x="68" y="176"/>
                    </a:cubicBezTo>
                    <a:cubicBezTo>
                      <a:pt x="68" y="174"/>
                      <a:pt x="68" y="173"/>
                      <a:pt x="68" y="172"/>
                    </a:cubicBezTo>
                    <a:cubicBezTo>
                      <a:pt x="68" y="80"/>
                      <a:pt x="68" y="80"/>
                      <a:pt x="68" y="80"/>
                    </a:cubicBezTo>
                    <a:cubicBezTo>
                      <a:pt x="159" y="50"/>
                      <a:pt x="159" y="50"/>
                      <a:pt x="159" y="50"/>
                    </a:cubicBezTo>
                    <a:cubicBezTo>
                      <a:pt x="159" y="120"/>
                      <a:pt x="159" y="120"/>
                      <a:pt x="159" y="120"/>
                    </a:cubicBezTo>
                    <a:cubicBezTo>
                      <a:pt x="155" y="118"/>
                      <a:pt x="150" y="117"/>
                      <a:pt x="145" y="117"/>
                    </a:cubicBezTo>
                    <a:cubicBezTo>
                      <a:pt x="126" y="117"/>
                      <a:pt x="111" y="128"/>
                      <a:pt x="111" y="142"/>
                    </a:cubicBezTo>
                    <a:cubicBezTo>
                      <a:pt x="111" y="155"/>
                      <a:pt x="126" y="166"/>
                      <a:pt x="145" y="166"/>
                    </a:cubicBezTo>
                    <a:cubicBezTo>
                      <a:pt x="164" y="166"/>
                      <a:pt x="179" y="155"/>
                      <a:pt x="179" y="142"/>
                    </a:cubicBezTo>
                    <a:cubicBezTo>
                      <a:pt x="179" y="140"/>
                      <a:pt x="179" y="138"/>
                      <a:pt x="178" y="137"/>
                    </a:cubicBezTo>
                    <a:cubicBezTo>
                      <a:pt x="179" y="137"/>
                      <a:pt x="179" y="137"/>
                      <a:pt x="179" y="137"/>
                    </a:cubicBezTo>
                    <a:lnTo>
                      <a:pt x="188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202648" y="3165770"/>
              <a:ext cx="964206" cy="1080699"/>
              <a:chOff x="6913484" y="2576315"/>
              <a:chExt cx="1166689" cy="1307646"/>
            </a:xfrm>
          </p:grpSpPr>
          <p:sp>
            <p:nvSpPr>
              <p:cNvPr id="51" name="Freeform 10"/>
              <p:cNvSpPr/>
              <p:nvPr/>
            </p:nvSpPr>
            <p:spPr bwMode="auto">
              <a:xfrm>
                <a:off x="6913484" y="2576315"/>
                <a:ext cx="1166689" cy="1307646"/>
              </a:xfrm>
              <a:custGeom>
                <a:avLst/>
                <a:gdLst>
                  <a:gd name="T0" fmla="*/ 449 w 455"/>
                  <a:gd name="T1" fmla="*/ 209 h 510"/>
                  <a:gd name="T2" fmla="*/ 212 w 455"/>
                  <a:gd name="T3" fmla="*/ 10 h 510"/>
                  <a:gd name="T4" fmla="*/ 10 w 455"/>
                  <a:gd name="T5" fmla="*/ 245 h 510"/>
                  <a:gd name="T6" fmla="*/ 247 w 455"/>
                  <a:gd name="T7" fmla="*/ 444 h 510"/>
                  <a:gd name="T8" fmla="*/ 262 w 455"/>
                  <a:gd name="T9" fmla="*/ 442 h 510"/>
                  <a:gd name="T10" fmla="*/ 349 w 455"/>
                  <a:gd name="T11" fmla="*/ 510 h 510"/>
                  <a:gd name="T12" fmla="*/ 352 w 455"/>
                  <a:gd name="T13" fmla="*/ 408 h 510"/>
                  <a:gd name="T14" fmla="*/ 449 w 455"/>
                  <a:gd name="T15" fmla="*/ 209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5" h="510">
                    <a:moveTo>
                      <a:pt x="449" y="209"/>
                    </a:moveTo>
                    <a:cubicBezTo>
                      <a:pt x="439" y="90"/>
                      <a:pt x="333" y="0"/>
                      <a:pt x="212" y="10"/>
                    </a:cubicBezTo>
                    <a:cubicBezTo>
                      <a:pt x="91" y="20"/>
                      <a:pt x="0" y="125"/>
                      <a:pt x="10" y="245"/>
                    </a:cubicBezTo>
                    <a:cubicBezTo>
                      <a:pt x="20" y="365"/>
                      <a:pt x="126" y="454"/>
                      <a:pt x="247" y="444"/>
                    </a:cubicBezTo>
                    <a:cubicBezTo>
                      <a:pt x="252" y="444"/>
                      <a:pt x="257" y="443"/>
                      <a:pt x="262" y="442"/>
                    </a:cubicBezTo>
                    <a:cubicBezTo>
                      <a:pt x="349" y="510"/>
                      <a:pt x="349" y="510"/>
                      <a:pt x="349" y="510"/>
                    </a:cubicBezTo>
                    <a:cubicBezTo>
                      <a:pt x="352" y="408"/>
                      <a:pt x="352" y="408"/>
                      <a:pt x="352" y="408"/>
                    </a:cubicBezTo>
                    <a:cubicBezTo>
                      <a:pt x="416" y="365"/>
                      <a:pt x="455" y="291"/>
                      <a:pt x="449" y="20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2" name="Freeform 46"/>
              <p:cNvSpPr/>
              <p:nvPr/>
            </p:nvSpPr>
            <p:spPr bwMode="auto">
              <a:xfrm>
                <a:off x="7118413" y="2850639"/>
                <a:ext cx="669003" cy="628885"/>
              </a:xfrm>
              <a:custGeom>
                <a:avLst/>
                <a:gdLst>
                  <a:gd name="T0" fmla="*/ 245 w 261"/>
                  <a:gd name="T1" fmla="*/ 61 h 245"/>
                  <a:gd name="T2" fmla="*/ 168 w 261"/>
                  <a:gd name="T3" fmla="*/ 18 h 245"/>
                  <a:gd name="T4" fmla="*/ 122 w 261"/>
                  <a:gd name="T5" fmla="*/ 70 h 245"/>
                  <a:gd name="T6" fmla="*/ 55 w 261"/>
                  <a:gd name="T7" fmla="*/ 54 h 245"/>
                  <a:gd name="T8" fmla="*/ 17 w 261"/>
                  <a:gd name="T9" fmla="*/ 134 h 245"/>
                  <a:gd name="T10" fmla="*/ 86 w 261"/>
                  <a:gd name="T11" fmla="*/ 204 h 245"/>
                  <a:gd name="T12" fmla="*/ 179 w 261"/>
                  <a:gd name="T13" fmla="*/ 245 h 245"/>
                  <a:gd name="T14" fmla="*/ 179 w 261"/>
                  <a:gd name="T15" fmla="*/ 245 h 245"/>
                  <a:gd name="T16" fmla="*/ 179 w 261"/>
                  <a:gd name="T17" fmla="*/ 245 h 245"/>
                  <a:gd name="T18" fmla="*/ 179 w 261"/>
                  <a:gd name="T19" fmla="*/ 245 h 245"/>
                  <a:gd name="T20" fmla="*/ 179 w 261"/>
                  <a:gd name="T21" fmla="*/ 245 h 245"/>
                  <a:gd name="T22" fmla="*/ 230 w 261"/>
                  <a:gd name="T23" fmla="*/ 158 h 245"/>
                  <a:gd name="T24" fmla="*/ 245 w 261"/>
                  <a:gd name="T25" fmla="*/ 61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1" h="245">
                    <a:moveTo>
                      <a:pt x="245" y="61"/>
                    </a:moveTo>
                    <a:cubicBezTo>
                      <a:pt x="222" y="0"/>
                      <a:pt x="168" y="18"/>
                      <a:pt x="168" y="18"/>
                    </a:cubicBezTo>
                    <a:cubicBezTo>
                      <a:pt x="131" y="28"/>
                      <a:pt x="123" y="68"/>
                      <a:pt x="122" y="70"/>
                    </a:cubicBezTo>
                    <a:cubicBezTo>
                      <a:pt x="121" y="68"/>
                      <a:pt x="91" y="41"/>
                      <a:pt x="55" y="54"/>
                    </a:cubicBezTo>
                    <a:cubicBezTo>
                      <a:pt x="55" y="54"/>
                      <a:pt x="0" y="71"/>
                      <a:pt x="17" y="134"/>
                    </a:cubicBezTo>
                    <a:cubicBezTo>
                      <a:pt x="17" y="134"/>
                      <a:pt x="28" y="176"/>
                      <a:pt x="86" y="204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179" y="245"/>
                      <a:pt x="179" y="245"/>
                      <a:pt x="179" y="245"/>
                    </a:cubicBezTo>
                    <a:cubicBezTo>
                      <a:pt x="230" y="158"/>
                      <a:pt x="230" y="158"/>
                      <a:pt x="230" y="158"/>
                    </a:cubicBezTo>
                    <a:cubicBezTo>
                      <a:pt x="261" y="101"/>
                      <a:pt x="245" y="61"/>
                      <a:pt x="245" y="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3" name="Group 52"/>
            <p:cNvGrpSpPr/>
            <p:nvPr/>
          </p:nvGrpSpPr>
          <p:grpSpPr>
            <a:xfrm>
              <a:off x="6232318" y="2301721"/>
              <a:ext cx="983024" cy="1076219"/>
              <a:chOff x="5859560" y="1735995"/>
              <a:chExt cx="1189459" cy="1302225"/>
            </a:xfrm>
          </p:grpSpPr>
          <p:sp>
            <p:nvSpPr>
              <p:cNvPr id="54" name="Freeform 13"/>
              <p:cNvSpPr/>
              <p:nvPr/>
            </p:nvSpPr>
            <p:spPr bwMode="auto">
              <a:xfrm>
                <a:off x="5859560" y="1735995"/>
                <a:ext cx="1189459" cy="1302225"/>
              </a:xfrm>
              <a:custGeom>
                <a:avLst/>
                <a:gdLst>
                  <a:gd name="T0" fmla="*/ 453 w 464"/>
                  <a:gd name="T1" fmla="*/ 202 h 508"/>
                  <a:gd name="T2" fmla="*/ 205 w 464"/>
                  <a:gd name="T3" fmla="*/ 17 h 508"/>
                  <a:gd name="T4" fmla="*/ 17 w 464"/>
                  <a:gd name="T5" fmla="*/ 263 h 508"/>
                  <a:gd name="T6" fmla="*/ 265 w 464"/>
                  <a:gd name="T7" fmla="*/ 448 h 508"/>
                  <a:gd name="T8" fmla="*/ 280 w 464"/>
                  <a:gd name="T9" fmla="*/ 445 h 508"/>
                  <a:gd name="T10" fmla="*/ 371 w 464"/>
                  <a:gd name="T11" fmla="*/ 508 h 508"/>
                  <a:gd name="T12" fmla="*/ 368 w 464"/>
                  <a:gd name="T13" fmla="*/ 406 h 508"/>
                  <a:gd name="T14" fmla="*/ 453 w 464"/>
                  <a:gd name="T15" fmla="*/ 202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4" h="508">
                    <a:moveTo>
                      <a:pt x="453" y="202"/>
                    </a:moveTo>
                    <a:cubicBezTo>
                      <a:pt x="436" y="83"/>
                      <a:pt x="325" y="0"/>
                      <a:pt x="205" y="17"/>
                    </a:cubicBezTo>
                    <a:cubicBezTo>
                      <a:pt x="84" y="34"/>
                      <a:pt x="0" y="144"/>
                      <a:pt x="17" y="263"/>
                    </a:cubicBezTo>
                    <a:cubicBezTo>
                      <a:pt x="34" y="382"/>
                      <a:pt x="145" y="465"/>
                      <a:pt x="265" y="448"/>
                    </a:cubicBezTo>
                    <a:cubicBezTo>
                      <a:pt x="270" y="447"/>
                      <a:pt x="275" y="446"/>
                      <a:pt x="280" y="445"/>
                    </a:cubicBezTo>
                    <a:cubicBezTo>
                      <a:pt x="371" y="508"/>
                      <a:pt x="371" y="508"/>
                      <a:pt x="371" y="508"/>
                    </a:cubicBezTo>
                    <a:cubicBezTo>
                      <a:pt x="368" y="406"/>
                      <a:pt x="368" y="406"/>
                      <a:pt x="368" y="406"/>
                    </a:cubicBezTo>
                    <a:cubicBezTo>
                      <a:pt x="429" y="359"/>
                      <a:pt x="464" y="283"/>
                      <a:pt x="453" y="20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5" name="Freeform 47"/>
              <p:cNvSpPr>
                <a:spLocks noEditPoints="1"/>
              </p:cNvSpPr>
              <p:nvPr/>
            </p:nvSpPr>
            <p:spPr bwMode="auto">
              <a:xfrm>
                <a:off x="6023287" y="2030921"/>
                <a:ext cx="841404" cy="702616"/>
              </a:xfrm>
              <a:custGeom>
                <a:avLst/>
                <a:gdLst>
                  <a:gd name="T0" fmla="*/ 328 w 328"/>
                  <a:gd name="T1" fmla="*/ 42 h 274"/>
                  <a:gd name="T2" fmla="*/ 163 w 328"/>
                  <a:gd name="T3" fmla="*/ 0 h 274"/>
                  <a:gd name="T4" fmla="*/ 0 w 328"/>
                  <a:gd name="T5" fmla="*/ 42 h 274"/>
                  <a:gd name="T6" fmla="*/ 1 w 328"/>
                  <a:gd name="T7" fmla="*/ 53 h 274"/>
                  <a:gd name="T8" fmla="*/ 66 w 328"/>
                  <a:gd name="T9" fmla="*/ 70 h 274"/>
                  <a:gd name="T10" fmla="*/ 66 w 328"/>
                  <a:gd name="T11" fmla="*/ 150 h 274"/>
                  <a:gd name="T12" fmla="*/ 160 w 328"/>
                  <a:gd name="T13" fmla="*/ 197 h 274"/>
                  <a:gd name="T14" fmla="*/ 261 w 328"/>
                  <a:gd name="T15" fmla="*/ 150 h 274"/>
                  <a:gd name="T16" fmla="*/ 262 w 328"/>
                  <a:gd name="T17" fmla="*/ 71 h 274"/>
                  <a:gd name="T18" fmla="*/ 266 w 328"/>
                  <a:gd name="T19" fmla="*/ 70 h 274"/>
                  <a:gd name="T20" fmla="*/ 272 w 328"/>
                  <a:gd name="T21" fmla="*/ 134 h 274"/>
                  <a:gd name="T22" fmla="*/ 269 w 328"/>
                  <a:gd name="T23" fmla="*/ 204 h 274"/>
                  <a:gd name="T24" fmla="*/ 258 w 328"/>
                  <a:gd name="T25" fmla="*/ 216 h 274"/>
                  <a:gd name="T26" fmla="*/ 267 w 328"/>
                  <a:gd name="T27" fmla="*/ 228 h 274"/>
                  <a:gd name="T28" fmla="*/ 252 w 328"/>
                  <a:gd name="T29" fmla="*/ 272 h 274"/>
                  <a:gd name="T30" fmla="*/ 256 w 328"/>
                  <a:gd name="T31" fmla="*/ 273 h 274"/>
                  <a:gd name="T32" fmla="*/ 263 w 328"/>
                  <a:gd name="T33" fmla="*/ 256 h 274"/>
                  <a:gd name="T34" fmla="*/ 259 w 328"/>
                  <a:gd name="T35" fmla="*/ 273 h 274"/>
                  <a:gd name="T36" fmla="*/ 264 w 328"/>
                  <a:gd name="T37" fmla="*/ 274 h 274"/>
                  <a:gd name="T38" fmla="*/ 266 w 328"/>
                  <a:gd name="T39" fmla="*/ 261 h 274"/>
                  <a:gd name="T40" fmla="*/ 267 w 328"/>
                  <a:gd name="T41" fmla="*/ 274 h 274"/>
                  <a:gd name="T42" fmla="*/ 272 w 328"/>
                  <a:gd name="T43" fmla="*/ 274 h 274"/>
                  <a:gd name="T44" fmla="*/ 272 w 328"/>
                  <a:gd name="T45" fmla="*/ 261 h 274"/>
                  <a:gd name="T46" fmla="*/ 274 w 328"/>
                  <a:gd name="T47" fmla="*/ 274 h 274"/>
                  <a:gd name="T48" fmla="*/ 278 w 328"/>
                  <a:gd name="T49" fmla="*/ 274 h 274"/>
                  <a:gd name="T50" fmla="*/ 276 w 328"/>
                  <a:gd name="T51" fmla="*/ 259 h 274"/>
                  <a:gd name="T52" fmla="*/ 281 w 328"/>
                  <a:gd name="T53" fmla="*/ 273 h 274"/>
                  <a:gd name="T54" fmla="*/ 284 w 328"/>
                  <a:gd name="T55" fmla="*/ 272 h 274"/>
                  <a:gd name="T56" fmla="*/ 274 w 328"/>
                  <a:gd name="T57" fmla="*/ 228 h 274"/>
                  <a:gd name="T58" fmla="*/ 283 w 328"/>
                  <a:gd name="T59" fmla="*/ 216 h 274"/>
                  <a:gd name="T60" fmla="*/ 274 w 328"/>
                  <a:gd name="T61" fmla="*/ 204 h 274"/>
                  <a:gd name="T62" fmla="*/ 277 w 328"/>
                  <a:gd name="T63" fmla="*/ 134 h 274"/>
                  <a:gd name="T64" fmla="*/ 271 w 328"/>
                  <a:gd name="T65" fmla="*/ 68 h 274"/>
                  <a:gd name="T66" fmla="*/ 327 w 328"/>
                  <a:gd name="T67" fmla="*/ 54 h 274"/>
                  <a:gd name="T68" fmla="*/ 328 w 328"/>
                  <a:gd name="T69" fmla="*/ 42 h 274"/>
                  <a:gd name="T70" fmla="*/ 162 w 328"/>
                  <a:gd name="T71" fmla="*/ 57 h 274"/>
                  <a:gd name="T72" fmla="*/ 66 w 328"/>
                  <a:gd name="T73" fmla="*/ 40 h 274"/>
                  <a:gd name="T74" fmla="*/ 162 w 328"/>
                  <a:gd name="T75" fmla="*/ 23 h 274"/>
                  <a:gd name="T76" fmla="*/ 258 w 328"/>
                  <a:gd name="T77" fmla="*/ 40 h 274"/>
                  <a:gd name="T78" fmla="*/ 162 w 328"/>
                  <a:gd name="T79" fmla="*/ 57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8" h="274">
                    <a:moveTo>
                      <a:pt x="328" y="42"/>
                    </a:moveTo>
                    <a:cubicBezTo>
                      <a:pt x="163" y="0"/>
                      <a:pt x="163" y="0"/>
                      <a:pt x="163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53"/>
                      <a:pt x="1" y="53"/>
                      <a:pt x="1" y="53"/>
                    </a:cubicBezTo>
                    <a:cubicBezTo>
                      <a:pt x="66" y="70"/>
                      <a:pt x="66" y="70"/>
                      <a:pt x="66" y="70"/>
                    </a:cubicBezTo>
                    <a:cubicBezTo>
                      <a:pt x="66" y="150"/>
                      <a:pt x="66" y="150"/>
                      <a:pt x="66" y="150"/>
                    </a:cubicBezTo>
                    <a:cubicBezTo>
                      <a:pt x="80" y="195"/>
                      <a:pt x="160" y="197"/>
                      <a:pt x="160" y="197"/>
                    </a:cubicBezTo>
                    <a:cubicBezTo>
                      <a:pt x="253" y="196"/>
                      <a:pt x="261" y="150"/>
                      <a:pt x="261" y="150"/>
                    </a:cubicBezTo>
                    <a:cubicBezTo>
                      <a:pt x="262" y="71"/>
                      <a:pt x="262" y="71"/>
                      <a:pt x="262" y="71"/>
                    </a:cubicBezTo>
                    <a:cubicBezTo>
                      <a:pt x="266" y="70"/>
                      <a:pt x="266" y="70"/>
                      <a:pt x="266" y="70"/>
                    </a:cubicBezTo>
                    <a:cubicBezTo>
                      <a:pt x="270" y="80"/>
                      <a:pt x="274" y="99"/>
                      <a:pt x="272" y="134"/>
                    </a:cubicBezTo>
                    <a:cubicBezTo>
                      <a:pt x="269" y="182"/>
                      <a:pt x="268" y="196"/>
                      <a:pt x="269" y="204"/>
                    </a:cubicBezTo>
                    <a:cubicBezTo>
                      <a:pt x="263" y="204"/>
                      <a:pt x="258" y="210"/>
                      <a:pt x="258" y="216"/>
                    </a:cubicBezTo>
                    <a:cubicBezTo>
                      <a:pt x="258" y="222"/>
                      <a:pt x="262" y="226"/>
                      <a:pt x="267" y="228"/>
                    </a:cubicBezTo>
                    <a:cubicBezTo>
                      <a:pt x="266" y="234"/>
                      <a:pt x="261" y="251"/>
                      <a:pt x="252" y="272"/>
                    </a:cubicBezTo>
                    <a:cubicBezTo>
                      <a:pt x="256" y="273"/>
                      <a:pt x="256" y="273"/>
                      <a:pt x="256" y="273"/>
                    </a:cubicBezTo>
                    <a:cubicBezTo>
                      <a:pt x="256" y="273"/>
                      <a:pt x="262" y="260"/>
                      <a:pt x="263" y="256"/>
                    </a:cubicBezTo>
                    <a:cubicBezTo>
                      <a:pt x="262" y="259"/>
                      <a:pt x="260" y="272"/>
                      <a:pt x="259" y="273"/>
                    </a:cubicBezTo>
                    <a:cubicBezTo>
                      <a:pt x="264" y="274"/>
                      <a:pt x="264" y="274"/>
                      <a:pt x="264" y="274"/>
                    </a:cubicBezTo>
                    <a:cubicBezTo>
                      <a:pt x="264" y="274"/>
                      <a:pt x="267" y="263"/>
                      <a:pt x="266" y="261"/>
                    </a:cubicBezTo>
                    <a:cubicBezTo>
                      <a:pt x="266" y="261"/>
                      <a:pt x="267" y="273"/>
                      <a:pt x="267" y="274"/>
                    </a:cubicBezTo>
                    <a:cubicBezTo>
                      <a:pt x="272" y="274"/>
                      <a:pt x="272" y="274"/>
                      <a:pt x="272" y="274"/>
                    </a:cubicBezTo>
                    <a:cubicBezTo>
                      <a:pt x="272" y="274"/>
                      <a:pt x="271" y="263"/>
                      <a:pt x="272" y="261"/>
                    </a:cubicBezTo>
                    <a:cubicBezTo>
                      <a:pt x="272" y="261"/>
                      <a:pt x="274" y="268"/>
                      <a:pt x="274" y="274"/>
                    </a:cubicBezTo>
                    <a:cubicBezTo>
                      <a:pt x="278" y="274"/>
                      <a:pt x="278" y="274"/>
                      <a:pt x="278" y="274"/>
                    </a:cubicBezTo>
                    <a:cubicBezTo>
                      <a:pt x="278" y="274"/>
                      <a:pt x="277" y="261"/>
                      <a:pt x="276" y="259"/>
                    </a:cubicBezTo>
                    <a:cubicBezTo>
                      <a:pt x="276" y="259"/>
                      <a:pt x="280" y="266"/>
                      <a:pt x="281" y="273"/>
                    </a:cubicBezTo>
                    <a:cubicBezTo>
                      <a:pt x="284" y="272"/>
                      <a:pt x="284" y="272"/>
                      <a:pt x="284" y="272"/>
                    </a:cubicBezTo>
                    <a:cubicBezTo>
                      <a:pt x="284" y="272"/>
                      <a:pt x="277" y="237"/>
                      <a:pt x="274" y="228"/>
                    </a:cubicBezTo>
                    <a:cubicBezTo>
                      <a:pt x="279" y="226"/>
                      <a:pt x="283" y="221"/>
                      <a:pt x="283" y="216"/>
                    </a:cubicBezTo>
                    <a:cubicBezTo>
                      <a:pt x="283" y="210"/>
                      <a:pt x="279" y="205"/>
                      <a:pt x="274" y="204"/>
                    </a:cubicBezTo>
                    <a:cubicBezTo>
                      <a:pt x="274" y="196"/>
                      <a:pt x="274" y="183"/>
                      <a:pt x="277" y="134"/>
                    </a:cubicBezTo>
                    <a:cubicBezTo>
                      <a:pt x="279" y="105"/>
                      <a:pt x="277" y="83"/>
                      <a:pt x="271" y="68"/>
                    </a:cubicBezTo>
                    <a:cubicBezTo>
                      <a:pt x="327" y="54"/>
                      <a:pt x="327" y="54"/>
                      <a:pt x="327" y="54"/>
                    </a:cubicBezTo>
                    <a:lnTo>
                      <a:pt x="328" y="42"/>
                    </a:lnTo>
                    <a:close/>
                    <a:moveTo>
                      <a:pt x="162" y="57"/>
                    </a:moveTo>
                    <a:cubicBezTo>
                      <a:pt x="109" y="57"/>
                      <a:pt x="66" y="50"/>
                      <a:pt x="66" y="40"/>
                    </a:cubicBezTo>
                    <a:cubicBezTo>
                      <a:pt x="66" y="30"/>
                      <a:pt x="109" y="23"/>
                      <a:pt x="162" y="23"/>
                    </a:cubicBezTo>
                    <a:cubicBezTo>
                      <a:pt x="215" y="23"/>
                      <a:pt x="258" y="30"/>
                      <a:pt x="258" y="40"/>
                    </a:cubicBezTo>
                    <a:cubicBezTo>
                      <a:pt x="258" y="50"/>
                      <a:pt x="215" y="57"/>
                      <a:pt x="162" y="5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9020988" y="2621630"/>
              <a:ext cx="612934" cy="675661"/>
              <a:chOff x="9233851" y="2123085"/>
              <a:chExt cx="741650" cy="817550"/>
            </a:xfrm>
          </p:grpSpPr>
          <p:sp>
            <p:nvSpPr>
              <p:cNvPr id="57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8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020490" y="4111471"/>
              <a:ext cx="612934" cy="675661"/>
              <a:chOff x="9233851" y="2123085"/>
              <a:chExt cx="741650" cy="817550"/>
            </a:xfrm>
          </p:grpSpPr>
          <p:sp>
            <p:nvSpPr>
              <p:cNvPr id="61" name="Freeform 16"/>
              <p:cNvSpPr/>
              <p:nvPr/>
            </p:nvSpPr>
            <p:spPr bwMode="auto">
              <a:xfrm>
                <a:off x="9233851" y="2123085"/>
                <a:ext cx="741650" cy="817550"/>
              </a:xfrm>
              <a:custGeom>
                <a:avLst/>
                <a:gdLst>
                  <a:gd name="T0" fmla="*/ 258 w 289"/>
                  <a:gd name="T1" fmla="*/ 200 h 319"/>
                  <a:gd name="T2" fmla="*/ 201 w 289"/>
                  <a:gd name="T3" fmla="*/ 31 h 319"/>
                  <a:gd name="T4" fmla="*/ 31 w 289"/>
                  <a:gd name="T5" fmla="*/ 87 h 319"/>
                  <a:gd name="T6" fmla="*/ 89 w 289"/>
                  <a:gd name="T7" fmla="*/ 256 h 319"/>
                  <a:gd name="T8" fmla="*/ 96 w 289"/>
                  <a:gd name="T9" fmla="*/ 259 h 319"/>
                  <a:gd name="T10" fmla="*/ 119 w 289"/>
                  <a:gd name="T11" fmla="*/ 319 h 319"/>
                  <a:gd name="T12" fmla="*/ 151 w 289"/>
                  <a:gd name="T13" fmla="*/ 269 h 319"/>
                  <a:gd name="T14" fmla="*/ 258 w 289"/>
                  <a:gd name="T15" fmla="*/ 200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9" h="319">
                    <a:moveTo>
                      <a:pt x="258" y="200"/>
                    </a:moveTo>
                    <a:cubicBezTo>
                      <a:pt x="289" y="138"/>
                      <a:pt x="264" y="62"/>
                      <a:pt x="201" y="31"/>
                    </a:cubicBezTo>
                    <a:cubicBezTo>
                      <a:pt x="138" y="0"/>
                      <a:pt x="62" y="25"/>
                      <a:pt x="31" y="87"/>
                    </a:cubicBezTo>
                    <a:cubicBezTo>
                      <a:pt x="0" y="149"/>
                      <a:pt x="26" y="224"/>
                      <a:pt x="89" y="256"/>
                    </a:cubicBezTo>
                    <a:cubicBezTo>
                      <a:pt x="91" y="257"/>
                      <a:pt x="94" y="258"/>
                      <a:pt x="96" y="259"/>
                    </a:cubicBezTo>
                    <a:cubicBezTo>
                      <a:pt x="119" y="319"/>
                      <a:pt x="119" y="319"/>
                      <a:pt x="119" y="319"/>
                    </a:cubicBezTo>
                    <a:cubicBezTo>
                      <a:pt x="151" y="269"/>
                      <a:pt x="151" y="269"/>
                      <a:pt x="151" y="269"/>
                    </a:cubicBezTo>
                    <a:cubicBezTo>
                      <a:pt x="196" y="267"/>
                      <a:pt x="237" y="242"/>
                      <a:pt x="258" y="20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62" name="Freeform 48"/>
              <p:cNvSpPr>
                <a:spLocks noEditPoints="1"/>
              </p:cNvSpPr>
              <p:nvPr/>
            </p:nvSpPr>
            <p:spPr bwMode="auto">
              <a:xfrm>
                <a:off x="9419264" y="2251030"/>
                <a:ext cx="368657" cy="492265"/>
              </a:xfrm>
              <a:custGeom>
                <a:avLst/>
                <a:gdLst>
                  <a:gd name="T0" fmla="*/ 87 w 144"/>
                  <a:gd name="T1" fmla="*/ 86 h 192"/>
                  <a:gd name="T2" fmla="*/ 126 w 144"/>
                  <a:gd name="T3" fmla="*/ 119 h 192"/>
                  <a:gd name="T4" fmla="*/ 128 w 144"/>
                  <a:gd name="T5" fmla="*/ 143 h 192"/>
                  <a:gd name="T6" fmla="*/ 127 w 144"/>
                  <a:gd name="T7" fmla="*/ 145 h 192"/>
                  <a:gd name="T8" fmla="*/ 104 w 144"/>
                  <a:gd name="T9" fmla="*/ 169 h 192"/>
                  <a:gd name="T10" fmla="*/ 65 w 144"/>
                  <a:gd name="T11" fmla="*/ 171 h 192"/>
                  <a:gd name="T12" fmla="*/ 61 w 144"/>
                  <a:gd name="T13" fmla="*/ 186 h 192"/>
                  <a:gd name="T14" fmla="*/ 51 w 144"/>
                  <a:gd name="T15" fmla="*/ 191 h 192"/>
                  <a:gd name="T16" fmla="*/ 45 w 144"/>
                  <a:gd name="T17" fmla="*/ 182 h 192"/>
                  <a:gd name="T18" fmla="*/ 48 w 144"/>
                  <a:gd name="T19" fmla="*/ 167 h 192"/>
                  <a:gd name="T20" fmla="*/ 12 w 144"/>
                  <a:gd name="T21" fmla="*/ 143 h 192"/>
                  <a:gd name="T22" fmla="*/ 2 w 144"/>
                  <a:gd name="T23" fmla="*/ 113 h 192"/>
                  <a:gd name="T24" fmla="*/ 17 w 144"/>
                  <a:gd name="T25" fmla="*/ 106 h 192"/>
                  <a:gd name="T26" fmla="*/ 27 w 144"/>
                  <a:gd name="T27" fmla="*/ 118 h 192"/>
                  <a:gd name="T28" fmla="*/ 53 w 144"/>
                  <a:gd name="T29" fmla="*/ 150 h 192"/>
                  <a:gd name="T30" fmla="*/ 66 w 144"/>
                  <a:gd name="T31" fmla="*/ 99 h 192"/>
                  <a:gd name="T32" fmla="*/ 28 w 144"/>
                  <a:gd name="T33" fmla="*/ 47 h 192"/>
                  <a:gd name="T34" fmla="*/ 86 w 144"/>
                  <a:gd name="T35" fmla="*/ 20 h 192"/>
                  <a:gd name="T36" fmla="*/ 90 w 144"/>
                  <a:gd name="T37" fmla="*/ 6 h 192"/>
                  <a:gd name="T38" fmla="*/ 100 w 144"/>
                  <a:gd name="T39" fmla="*/ 1 h 192"/>
                  <a:gd name="T40" fmla="*/ 106 w 144"/>
                  <a:gd name="T41" fmla="*/ 10 h 192"/>
                  <a:gd name="T42" fmla="*/ 102 w 144"/>
                  <a:gd name="T43" fmla="*/ 25 h 192"/>
                  <a:gd name="T44" fmla="*/ 143 w 144"/>
                  <a:gd name="T45" fmla="*/ 71 h 192"/>
                  <a:gd name="T46" fmla="*/ 129 w 144"/>
                  <a:gd name="T47" fmla="*/ 77 h 192"/>
                  <a:gd name="T48" fmla="*/ 120 w 144"/>
                  <a:gd name="T49" fmla="*/ 68 h 192"/>
                  <a:gd name="T50" fmla="*/ 98 w 144"/>
                  <a:gd name="T51" fmla="*/ 41 h 192"/>
                  <a:gd name="T52" fmla="*/ 87 w 144"/>
                  <a:gd name="T53" fmla="*/ 86 h 192"/>
                  <a:gd name="T54" fmla="*/ 82 w 144"/>
                  <a:gd name="T55" fmla="*/ 37 h 192"/>
                  <a:gd name="T56" fmla="*/ 53 w 144"/>
                  <a:gd name="T57" fmla="*/ 51 h 192"/>
                  <a:gd name="T58" fmla="*/ 72 w 144"/>
                  <a:gd name="T59" fmla="*/ 78 h 192"/>
                  <a:gd name="T60" fmla="*/ 82 w 144"/>
                  <a:gd name="T61" fmla="*/ 37 h 192"/>
                  <a:gd name="T62" fmla="*/ 69 w 144"/>
                  <a:gd name="T63" fmla="*/ 154 h 192"/>
                  <a:gd name="T64" fmla="*/ 103 w 144"/>
                  <a:gd name="T65" fmla="*/ 139 h 192"/>
                  <a:gd name="T66" fmla="*/ 81 w 144"/>
                  <a:gd name="T67" fmla="*/ 108 h 192"/>
                  <a:gd name="T68" fmla="*/ 69 w 144"/>
                  <a:gd name="T69" fmla="*/ 15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4" h="192">
                    <a:moveTo>
                      <a:pt x="87" y="86"/>
                    </a:moveTo>
                    <a:cubicBezTo>
                      <a:pt x="109" y="99"/>
                      <a:pt x="120" y="107"/>
                      <a:pt x="126" y="119"/>
                    </a:cubicBezTo>
                    <a:cubicBezTo>
                      <a:pt x="129" y="126"/>
                      <a:pt x="130" y="135"/>
                      <a:pt x="128" y="143"/>
                    </a:cubicBezTo>
                    <a:cubicBezTo>
                      <a:pt x="127" y="145"/>
                      <a:pt x="127" y="145"/>
                      <a:pt x="127" y="145"/>
                    </a:cubicBezTo>
                    <a:cubicBezTo>
                      <a:pt x="125" y="154"/>
                      <a:pt x="119" y="164"/>
                      <a:pt x="104" y="169"/>
                    </a:cubicBezTo>
                    <a:cubicBezTo>
                      <a:pt x="88" y="175"/>
                      <a:pt x="73" y="173"/>
                      <a:pt x="65" y="171"/>
                    </a:cubicBezTo>
                    <a:cubicBezTo>
                      <a:pt x="61" y="186"/>
                      <a:pt x="61" y="186"/>
                      <a:pt x="61" y="186"/>
                    </a:cubicBezTo>
                    <a:cubicBezTo>
                      <a:pt x="60" y="188"/>
                      <a:pt x="59" y="192"/>
                      <a:pt x="51" y="191"/>
                    </a:cubicBezTo>
                    <a:cubicBezTo>
                      <a:pt x="44" y="189"/>
                      <a:pt x="44" y="184"/>
                      <a:pt x="45" y="182"/>
                    </a:cubicBezTo>
                    <a:cubicBezTo>
                      <a:pt x="48" y="167"/>
                      <a:pt x="48" y="167"/>
                      <a:pt x="48" y="167"/>
                    </a:cubicBezTo>
                    <a:cubicBezTo>
                      <a:pt x="41" y="165"/>
                      <a:pt x="24" y="159"/>
                      <a:pt x="12" y="143"/>
                    </a:cubicBezTo>
                    <a:cubicBezTo>
                      <a:pt x="4" y="132"/>
                      <a:pt x="0" y="119"/>
                      <a:pt x="2" y="113"/>
                    </a:cubicBezTo>
                    <a:cubicBezTo>
                      <a:pt x="4" y="107"/>
                      <a:pt x="11" y="105"/>
                      <a:pt x="17" y="106"/>
                    </a:cubicBezTo>
                    <a:cubicBezTo>
                      <a:pt x="25" y="108"/>
                      <a:pt x="26" y="114"/>
                      <a:pt x="27" y="118"/>
                    </a:cubicBezTo>
                    <a:cubicBezTo>
                      <a:pt x="28" y="127"/>
                      <a:pt x="31" y="142"/>
                      <a:pt x="53" y="150"/>
                    </a:cubicBezTo>
                    <a:cubicBezTo>
                      <a:pt x="66" y="99"/>
                      <a:pt x="66" y="99"/>
                      <a:pt x="66" y="99"/>
                    </a:cubicBezTo>
                    <a:cubicBezTo>
                      <a:pt x="46" y="88"/>
                      <a:pt x="21" y="73"/>
                      <a:pt x="28" y="47"/>
                    </a:cubicBezTo>
                    <a:cubicBezTo>
                      <a:pt x="33" y="24"/>
                      <a:pt x="57" y="15"/>
                      <a:pt x="86" y="20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1" y="4"/>
                      <a:pt x="93" y="0"/>
                      <a:pt x="100" y="1"/>
                    </a:cubicBezTo>
                    <a:cubicBezTo>
                      <a:pt x="107" y="3"/>
                      <a:pt x="106" y="8"/>
                      <a:pt x="106" y="10"/>
                    </a:cubicBezTo>
                    <a:cubicBezTo>
                      <a:pt x="102" y="25"/>
                      <a:pt x="102" y="25"/>
                      <a:pt x="102" y="25"/>
                    </a:cubicBezTo>
                    <a:cubicBezTo>
                      <a:pt x="142" y="37"/>
                      <a:pt x="144" y="67"/>
                      <a:pt x="143" y="71"/>
                    </a:cubicBezTo>
                    <a:cubicBezTo>
                      <a:pt x="141" y="77"/>
                      <a:pt x="135" y="79"/>
                      <a:pt x="129" y="77"/>
                    </a:cubicBezTo>
                    <a:cubicBezTo>
                      <a:pt x="122" y="75"/>
                      <a:pt x="120" y="71"/>
                      <a:pt x="120" y="68"/>
                    </a:cubicBezTo>
                    <a:cubicBezTo>
                      <a:pt x="118" y="60"/>
                      <a:pt x="116" y="49"/>
                      <a:pt x="98" y="41"/>
                    </a:cubicBezTo>
                    <a:lnTo>
                      <a:pt x="87" y="86"/>
                    </a:lnTo>
                    <a:close/>
                    <a:moveTo>
                      <a:pt x="82" y="37"/>
                    </a:moveTo>
                    <a:cubicBezTo>
                      <a:pt x="63" y="34"/>
                      <a:pt x="55" y="44"/>
                      <a:pt x="53" y="51"/>
                    </a:cubicBezTo>
                    <a:cubicBezTo>
                      <a:pt x="50" y="64"/>
                      <a:pt x="60" y="70"/>
                      <a:pt x="72" y="78"/>
                    </a:cubicBezTo>
                    <a:lnTo>
                      <a:pt x="82" y="37"/>
                    </a:lnTo>
                    <a:close/>
                    <a:moveTo>
                      <a:pt x="69" y="154"/>
                    </a:moveTo>
                    <a:cubicBezTo>
                      <a:pt x="75" y="155"/>
                      <a:pt x="98" y="157"/>
                      <a:pt x="103" y="139"/>
                    </a:cubicBezTo>
                    <a:cubicBezTo>
                      <a:pt x="106" y="125"/>
                      <a:pt x="95" y="116"/>
                      <a:pt x="81" y="108"/>
                    </a:cubicBezTo>
                    <a:lnTo>
                      <a:pt x="69" y="1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0" tIns="48216" rIns="96430" bIns="48216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GB" sz="95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63" name="TextBox 62"/>
          <p:cNvSpPr txBox="1"/>
          <p:nvPr/>
        </p:nvSpPr>
        <p:spPr>
          <a:xfrm>
            <a:off x="1664769" y="2456175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659844" y="2720726"/>
            <a:ext cx="474476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6" name="Donut 65"/>
          <p:cNvSpPr/>
          <p:nvPr/>
        </p:nvSpPr>
        <p:spPr>
          <a:xfrm>
            <a:off x="1747893" y="385350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 noEditPoints="1"/>
          </p:cNvSpPr>
          <p:nvPr/>
        </p:nvSpPr>
        <p:spPr bwMode="auto">
          <a:xfrm>
            <a:off x="1953649" y="405094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 noEditPoints="1"/>
          </p:cNvSpPr>
          <p:nvPr/>
        </p:nvSpPr>
        <p:spPr bwMode="auto">
          <a:xfrm>
            <a:off x="1925298" y="5576090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 noEditPoints="1"/>
          </p:cNvSpPr>
          <p:nvPr/>
        </p:nvSpPr>
        <p:spPr bwMode="auto">
          <a:xfrm>
            <a:off x="4664852" y="557356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 noEditPoints="1"/>
          </p:cNvSpPr>
          <p:nvPr/>
        </p:nvSpPr>
        <p:spPr bwMode="auto">
          <a:xfrm>
            <a:off x="4654720" y="406380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1" name="Donut 70"/>
          <p:cNvSpPr/>
          <p:nvPr/>
        </p:nvSpPr>
        <p:spPr>
          <a:xfrm>
            <a:off x="4421297" y="5370545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2" name="Donut 71"/>
          <p:cNvSpPr/>
          <p:nvPr/>
        </p:nvSpPr>
        <p:spPr>
          <a:xfrm>
            <a:off x="1742473" y="537069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Donut 72"/>
          <p:cNvSpPr/>
          <p:nvPr/>
        </p:nvSpPr>
        <p:spPr>
          <a:xfrm>
            <a:off x="4415591" y="385350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490546" y="4161509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490546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188550" y="416151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188550" y="389228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490546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490546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5188550" y="5687456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188550" y="540165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b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1694774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94774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4359086" y="458830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4352957" y="6111854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611039" y="5475198"/>
            <a:ext cx="747452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600" cap="all" dirty="0" smtClean="0">
                <a:solidFill>
                  <a:srgbClr val="FF000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Arial" panose="020B0604020202020204" pitchFamily="34" charset="0"/>
              </a:rPr>
              <a:t>感谢聆听 批评指导</a:t>
            </a:r>
            <a:endParaRPr lang="zh-CN" altLang="en-US" sz="6600" cap="all" dirty="0">
              <a:solidFill>
                <a:srgbClr val="FF000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18" name="矩形 259"/>
          <p:cNvSpPr>
            <a:spLocks noChangeArrowheads="1"/>
          </p:cNvSpPr>
          <p:nvPr/>
        </p:nvSpPr>
        <p:spPr bwMode="auto">
          <a:xfrm>
            <a:off x="611039" y="6489902"/>
            <a:ext cx="53284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CHILDREN'S EDUCATION COURSEWARE</a:t>
            </a:r>
            <a:endParaRPr lang="zh-CN" alt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683133" y="4768453"/>
            <a:ext cx="316817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4000" dirty="0" smtClean="0">
                <a:solidFill>
                  <a:schemeClr val="bg1"/>
                </a:solidFill>
                <a:latin typeface="Arial" panose="020B0604020202020204" pitchFamily="34" charset="0"/>
                <a:ea typeface="叶根友毛笔行书2.0版" panose="02010601030101010101" pitchFamily="2" charset="-122"/>
                <a:cs typeface="Arial" panose="020B0604020202020204" pitchFamily="34" charset="0"/>
              </a:rPr>
              <a:t>Education</a:t>
            </a:r>
            <a:endParaRPr lang="zh-CN" altLang="en-US" sz="4000" dirty="0">
              <a:solidFill>
                <a:schemeClr val="bg1"/>
              </a:solidFill>
              <a:latin typeface="Arial" panose="020B0604020202020204" pitchFamily="34" charset="0"/>
              <a:ea typeface="叶根友毛笔行书2.0版" panose="02010601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3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17" grpId="0"/>
          <p:bldP spid="18" grpId="0"/>
          <p:bldP spid="18" grpId="1"/>
          <p:bldP spid="7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3" presetClass="entr" presetSubtype="28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3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/3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23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9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4400"/>
                                </p:stCondLst>
                                <p:childTnLst>
                                  <p:par>
                                    <p:cTn id="31" presetID="26" presetClass="emph" presetSubtype="0" fill="hold" grpId="1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2" dur="500" tmFilter="0, 0; .2, .5; .8, .5; 1, 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3" dur="250" autoRev="1" fill="hold"/>
                                            <p:tgtEl>
                                              <p:spTgt spid="1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32" grpId="0" animBg="1"/>
          <p:bldP spid="17" grpId="0"/>
          <p:bldP spid="18" grpId="0"/>
          <p:bldP spid="18" grpId="1"/>
          <p:bldP spid="7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41259" y="1960369"/>
            <a:ext cx="8517138" cy="331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" y="1960369"/>
            <a:ext cx="4196896" cy="3311914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57167" y="2049170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45286" y="3034657"/>
            <a:ext cx="3672321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489154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60404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89154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60404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3" y="1744220"/>
            <a:ext cx="41968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1259" y="5439716"/>
            <a:ext cx="851713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ounded Rectangle 72"/>
          <p:cNvSpPr/>
          <p:nvPr/>
        </p:nvSpPr>
        <p:spPr>
          <a:xfrm>
            <a:off x="2411026" y="1732905"/>
            <a:ext cx="1970313" cy="4220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2013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2411026" y="2637311"/>
            <a:ext cx="1970313" cy="4220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2014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2411026" y="3532109"/>
            <a:ext cx="1970313" cy="4220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2015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411026" y="4415275"/>
            <a:ext cx="1970313" cy="4220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2016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9" name="Rounded Rectangle 88"/>
          <p:cNvSpPr/>
          <p:nvPr/>
        </p:nvSpPr>
        <p:spPr>
          <a:xfrm>
            <a:off x="2411026" y="5298439"/>
            <a:ext cx="1970313" cy="422087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92" name="Straight Connector 91"/>
          <p:cNvCxnSpPr/>
          <p:nvPr/>
        </p:nvCxnSpPr>
        <p:spPr>
          <a:xfrm rot="5400000">
            <a:off x="3136975" y="2370404"/>
            <a:ext cx="437686" cy="194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 flipH="1">
            <a:off x="3356792" y="2362866"/>
            <a:ext cx="6188738" cy="0"/>
          </a:xfrm>
          <a:prstGeom prst="line">
            <a:avLst/>
          </a:prstGeom>
          <a:ln w="19050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H="1">
            <a:off x="3356792" y="3289519"/>
            <a:ext cx="6188738" cy="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H="1">
            <a:off x="3356792" y="4150257"/>
            <a:ext cx="6188738" cy="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H="1">
            <a:off x="3356792" y="5034260"/>
            <a:ext cx="6188738" cy="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 Placeholder 3"/>
          <p:cNvSpPr txBox="1"/>
          <p:nvPr/>
        </p:nvSpPr>
        <p:spPr>
          <a:xfrm>
            <a:off x="4827400" y="1702872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4" name="Text Placeholder 3"/>
          <p:cNvSpPr txBox="1"/>
          <p:nvPr/>
        </p:nvSpPr>
        <p:spPr>
          <a:xfrm>
            <a:off x="4827400" y="2573220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7" name="Text Placeholder 3"/>
          <p:cNvSpPr txBox="1"/>
          <p:nvPr/>
        </p:nvSpPr>
        <p:spPr>
          <a:xfrm>
            <a:off x="4827400" y="3410481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0" name="Text Placeholder 3"/>
          <p:cNvSpPr txBox="1"/>
          <p:nvPr/>
        </p:nvSpPr>
        <p:spPr>
          <a:xfrm>
            <a:off x="4827400" y="430527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1" name="Text Placeholder 3"/>
          <p:cNvSpPr txBox="1"/>
          <p:nvPr/>
        </p:nvSpPr>
        <p:spPr>
          <a:xfrm>
            <a:off x="4827400" y="5230588"/>
            <a:ext cx="4466036" cy="44319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2" name="Text Placeholder 3"/>
          <p:cNvSpPr txBox="1"/>
          <p:nvPr/>
        </p:nvSpPr>
        <p:spPr>
          <a:xfrm>
            <a:off x="9725819" y="1914996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3" name="Text Placeholder 3"/>
          <p:cNvSpPr txBox="1"/>
          <p:nvPr/>
        </p:nvSpPr>
        <p:spPr>
          <a:xfrm>
            <a:off x="9725819" y="2804815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70%</a:t>
            </a:r>
            <a:endParaRPr lang="en-US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4" name="Text Placeholder 3"/>
          <p:cNvSpPr txBox="1"/>
          <p:nvPr/>
        </p:nvSpPr>
        <p:spPr>
          <a:xfrm>
            <a:off x="9725819" y="3694632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60%</a:t>
            </a:r>
            <a:endParaRPr lang="en-US" sz="28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5" name="Text Placeholder 3"/>
          <p:cNvSpPr txBox="1"/>
          <p:nvPr/>
        </p:nvSpPr>
        <p:spPr>
          <a:xfrm>
            <a:off x="9725819" y="4584451"/>
            <a:ext cx="698060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spcBef>
                <a:spcPct val="20000"/>
              </a:spcBef>
              <a:defRPr/>
            </a:pPr>
            <a:r>
              <a:rPr lang="en-US" sz="28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30%</a:t>
            </a:r>
            <a:endParaRPr lang="en-US" sz="28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6" name="Text Placeholder 3"/>
          <p:cNvSpPr txBox="1"/>
          <p:nvPr/>
        </p:nvSpPr>
        <p:spPr>
          <a:xfrm>
            <a:off x="9620027" y="5474270"/>
            <a:ext cx="909645" cy="526185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>
            <a:lvl1pPr marL="0" indent="0" algn="ctr">
              <a:buNone/>
              <a:defRPr sz="14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116330">
              <a:lnSpc>
                <a:spcPct val="140000"/>
              </a:lnSpc>
              <a:spcBef>
                <a:spcPct val="20000"/>
              </a:spcBef>
              <a:defRPr/>
            </a:pPr>
            <a:r>
              <a:rPr lang="en-US" sz="2800" b="1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100%</a:t>
            </a:r>
            <a:endParaRPr lang="en-US" sz="2800" b="1" dirty="0">
              <a:solidFill>
                <a:schemeClr val="accent5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28" name="Straight Connector 127"/>
          <p:cNvCxnSpPr/>
          <p:nvPr/>
        </p:nvCxnSpPr>
        <p:spPr>
          <a:xfrm flipH="1">
            <a:off x="3356793" y="5925629"/>
            <a:ext cx="6188738" cy="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 rot="5400000">
            <a:off x="3136975" y="3273841"/>
            <a:ext cx="437686" cy="1940"/>
          </a:xfrm>
          <a:prstGeom prst="line">
            <a:avLst/>
          </a:prstGeom>
          <a:ln w="19050" cap="rnd">
            <a:solidFill>
              <a:schemeClr val="accent2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 rot="5400000">
            <a:off x="3136975" y="4163009"/>
            <a:ext cx="437686" cy="1940"/>
          </a:xfrm>
          <a:prstGeom prst="line">
            <a:avLst/>
          </a:prstGeom>
          <a:ln w="19050" cap="rnd">
            <a:solidFill>
              <a:schemeClr val="accent3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 rot="5400000">
            <a:off x="3136975" y="5049011"/>
            <a:ext cx="437686" cy="1940"/>
          </a:xfrm>
          <a:prstGeom prst="line">
            <a:avLst/>
          </a:prstGeom>
          <a:ln w="19050" cap="rnd">
            <a:solidFill>
              <a:schemeClr val="accent4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5400000">
            <a:off x="3136975" y="5938396"/>
            <a:ext cx="437686" cy="1940"/>
          </a:xfrm>
          <a:prstGeom prst="line">
            <a:avLst/>
          </a:prstGeom>
          <a:ln w="19050" cap="rnd">
            <a:solidFill>
              <a:schemeClr val="accent5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8" grpId="0" animBg="1"/>
      <p:bldP spid="81" grpId="0" animBg="1"/>
      <p:bldP spid="84" grpId="0" animBg="1"/>
      <p:bldP spid="89" grpId="0" animBg="1"/>
      <p:bldP spid="111" grpId="0"/>
      <p:bldP spid="114" grpId="0"/>
      <p:bldP spid="117" grpId="0"/>
      <p:bldP spid="120" grpId="0"/>
      <p:bldP spid="121" grpId="0"/>
      <p:bldP spid="122" grpId="0"/>
      <p:bldP spid="123" grpId="0"/>
      <p:bldP spid="124" grpId="0"/>
      <p:bldP spid="125" grpId="0"/>
      <p:bldP spid="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686389">
            <a:off x="4518694" y="2369091"/>
            <a:ext cx="3821365" cy="3829652"/>
            <a:chOff x="4095409" y="3126757"/>
            <a:chExt cx="2045437" cy="2049874"/>
          </a:xfrm>
        </p:grpSpPr>
        <p:sp>
          <p:nvSpPr>
            <p:cNvPr id="5" name="Freeform 4"/>
            <p:cNvSpPr/>
            <p:nvPr/>
          </p:nvSpPr>
          <p:spPr bwMode="auto">
            <a:xfrm>
              <a:off x="4494735" y="3126757"/>
              <a:ext cx="1231256" cy="437041"/>
            </a:xfrm>
            <a:custGeom>
              <a:avLst/>
              <a:gdLst>
                <a:gd name="T0" fmla="*/ 17 w 234"/>
                <a:gd name="T1" fmla="*/ 44 h 83"/>
                <a:gd name="T2" fmla="*/ 234 w 234"/>
                <a:gd name="T3" fmla="*/ 54 h 83"/>
                <a:gd name="T4" fmla="*/ 209 w 234"/>
                <a:gd name="T5" fmla="*/ 78 h 83"/>
                <a:gd name="T6" fmla="*/ 41 w 234"/>
                <a:gd name="T7" fmla="*/ 69 h 83"/>
                <a:gd name="T8" fmla="*/ 55 w 234"/>
                <a:gd name="T9" fmla="*/ 83 h 83"/>
                <a:gd name="T10" fmla="*/ 0 w 234"/>
                <a:gd name="T11" fmla="*/ 82 h 83"/>
                <a:gd name="T12" fmla="*/ 0 w 234"/>
                <a:gd name="T13" fmla="*/ 27 h 83"/>
                <a:gd name="T14" fmla="*/ 17 w 234"/>
                <a:gd name="T15" fmla="*/ 44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4" h="83">
                  <a:moveTo>
                    <a:pt x="17" y="44"/>
                  </a:moveTo>
                  <a:cubicBezTo>
                    <a:pt x="83" y="0"/>
                    <a:pt x="171" y="3"/>
                    <a:pt x="234" y="54"/>
                  </a:cubicBezTo>
                  <a:cubicBezTo>
                    <a:pt x="209" y="78"/>
                    <a:pt x="209" y="78"/>
                    <a:pt x="209" y="78"/>
                  </a:cubicBezTo>
                  <a:cubicBezTo>
                    <a:pt x="161" y="40"/>
                    <a:pt x="93" y="37"/>
                    <a:pt x="41" y="69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7" y="44"/>
                    <a:pt x="17" y="44"/>
                    <a:pt x="17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5721553" y="3548268"/>
              <a:ext cx="419293" cy="1202416"/>
            </a:xfrm>
            <a:custGeom>
              <a:avLst/>
              <a:gdLst>
                <a:gd name="T0" fmla="*/ 0 w 80"/>
                <a:gd name="T1" fmla="*/ 56 h 228"/>
                <a:gd name="T2" fmla="*/ 14 w 80"/>
                <a:gd name="T3" fmla="*/ 42 h 228"/>
                <a:gd name="T4" fmla="*/ 3 w 80"/>
                <a:gd name="T5" fmla="*/ 204 h 228"/>
                <a:gd name="T6" fmla="*/ 28 w 80"/>
                <a:gd name="T7" fmla="*/ 228 h 228"/>
                <a:gd name="T8" fmla="*/ 39 w 80"/>
                <a:gd name="T9" fmla="*/ 17 h 228"/>
                <a:gd name="T10" fmla="*/ 56 w 80"/>
                <a:gd name="T11" fmla="*/ 0 h 228"/>
                <a:gd name="T12" fmla="*/ 0 w 80"/>
                <a:gd name="T13" fmla="*/ 0 h 228"/>
                <a:gd name="T14" fmla="*/ 0 w 80"/>
                <a:gd name="T15" fmla="*/ 5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228">
                  <a:moveTo>
                    <a:pt x="0" y="56"/>
                  </a:moveTo>
                  <a:cubicBezTo>
                    <a:pt x="14" y="42"/>
                    <a:pt x="14" y="42"/>
                    <a:pt x="14" y="42"/>
                  </a:cubicBezTo>
                  <a:cubicBezTo>
                    <a:pt x="43" y="93"/>
                    <a:pt x="39" y="157"/>
                    <a:pt x="3" y="204"/>
                  </a:cubicBezTo>
                  <a:cubicBezTo>
                    <a:pt x="28" y="228"/>
                    <a:pt x="28" y="228"/>
                    <a:pt x="28" y="228"/>
                  </a:cubicBezTo>
                  <a:cubicBezTo>
                    <a:pt x="76" y="167"/>
                    <a:pt x="80" y="82"/>
                    <a:pt x="39" y="17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4528011" y="4755120"/>
              <a:ext cx="1202416" cy="421511"/>
            </a:xfrm>
            <a:custGeom>
              <a:avLst/>
              <a:gdLst>
                <a:gd name="T0" fmla="*/ 229 w 229"/>
                <a:gd name="T1" fmla="*/ 56 h 80"/>
                <a:gd name="T2" fmla="*/ 211 w 229"/>
                <a:gd name="T3" fmla="*/ 38 h 80"/>
                <a:gd name="T4" fmla="*/ 0 w 229"/>
                <a:gd name="T5" fmla="*/ 29 h 80"/>
                <a:gd name="T6" fmla="*/ 24 w 229"/>
                <a:gd name="T7" fmla="*/ 4 h 80"/>
                <a:gd name="T8" fmla="*/ 187 w 229"/>
                <a:gd name="T9" fmla="*/ 13 h 80"/>
                <a:gd name="T10" fmla="*/ 174 w 229"/>
                <a:gd name="T11" fmla="*/ 0 h 80"/>
                <a:gd name="T12" fmla="*/ 229 w 229"/>
                <a:gd name="T13" fmla="*/ 0 h 80"/>
                <a:gd name="T14" fmla="*/ 229 w 229"/>
                <a:gd name="T15" fmla="*/ 5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9" h="80">
                  <a:moveTo>
                    <a:pt x="229" y="56"/>
                  </a:moveTo>
                  <a:cubicBezTo>
                    <a:pt x="211" y="38"/>
                    <a:pt x="211" y="38"/>
                    <a:pt x="211" y="38"/>
                  </a:cubicBezTo>
                  <a:cubicBezTo>
                    <a:pt x="147" y="80"/>
                    <a:pt x="62" y="77"/>
                    <a:pt x="0" y="29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72" y="40"/>
                    <a:pt x="136" y="43"/>
                    <a:pt x="187" y="13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229" y="56"/>
                    <a:pt x="229" y="56"/>
                    <a:pt x="229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095409" y="3559359"/>
              <a:ext cx="425948" cy="1217946"/>
            </a:xfrm>
            <a:custGeom>
              <a:avLst/>
              <a:gdLst>
                <a:gd name="T0" fmla="*/ 26 w 81"/>
                <a:gd name="T1" fmla="*/ 231 h 231"/>
                <a:gd name="T2" fmla="*/ 43 w 81"/>
                <a:gd name="T3" fmla="*/ 213 h 231"/>
                <a:gd name="T4" fmla="*/ 52 w 81"/>
                <a:gd name="T5" fmla="*/ 0 h 231"/>
                <a:gd name="T6" fmla="*/ 77 w 81"/>
                <a:gd name="T7" fmla="*/ 24 h 231"/>
                <a:gd name="T8" fmla="*/ 68 w 81"/>
                <a:gd name="T9" fmla="*/ 189 h 231"/>
                <a:gd name="T10" fmla="*/ 81 w 81"/>
                <a:gd name="T11" fmla="*/ 175 h 231"/>
                <a:gd name="T12" fmla="*/ 81 w 81"/>
                <a:gd name="T13" fmla="*/ 231 h 231"/>
                <a:gd name="T14" fmla="*/ 26 w 81"/>
                <a:gd name="T15" fmla="*/ 231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231">
                  <a:moveTo>
                    <a:pt x="26" y="231"/>
                  </a:moveTo>
                  <a:cubicBezTo>
                    <a:pt x="43" y="213"/>
                    <a:pt x="43" y="213"/>
                    <a:pt x="43" y="213"/>
                  </a:cubicBezTo>
                  <a:cubicBezTo>
                    <a:pt x="0" y="148"/>
                    <a:pt x="3" y="62"/>
                    <a:pt x="52" y="0"/>
                  </a:cubicBezTo>
                  <a:cubicBezTo>
                    <a:pt x="77" y="24"/>
                    <a:pt x="77" y="24"/>
                    <a:pt x="77" y="24"/>
                  </a:cubicBezTo>
                  <a:cubicBezTo>
                    <a:pt x="40" y="72"/>
                    <a:pt x="37" y="138"/>
                    <a:pt x="68" y="189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231"/>
                    <a:pt x="81" y="231"/>
                    <a:pt x="81" y="231"/>
                  </a:cubicBezTo>
                  <a:lnTo>
                    <a:pt x="26" y="2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4" name="Freeform 33"/>
          <p:cNvSpPr>
            <a:spLocks noEditPoints="1"/>
          </p:cNvSpPr>
          <p:nvPr/>
        </p:nvSpPr>
        <p:spPr bwMode="auto">
          <a:xfrm>
            <a:off x="5886762" y="3534678"/>
            <a:ext cx="1061068" cy="1200019"/>
          </a:xfrm>
          <a:custGeom>
            <a:avLst/>
            <a:gdLst>
              <a:gd name="T0" fmla="*/ 20 w 78"/>
              <a:gd name="T1" fmla="*/ 7 h 88"/>
              <a:gd name="T2" fmla="*/ 20 w 78"/>
              <a:gd name="T3" fmla="*/ 11 h 88"/>
              <a:gd name="T4" fmla="*/ 5 w 78"/>
              <a:gd name="T5" fmla="*/ 6 h 88"/>
              <a:gd name="T6" fmla="*/ 1 w 78"/>
              <a:gd name="T7" fmla="*/ 8 h 88"/>
              <a:gd name="T8" fmla="*/ 0 w 78"/>
              <a:gd name="T9" fmla="*/ 20 h 88"/>
              <a:gd name="T10" fmla="*/ 3 w 78"/>
              <a:gd name="T11" fmla="*/ 38 h 88"/>
              <a:gd name="T12" fmla="*/ 17 w 78"/>
              <a:gd name="T13" fmla="*/ 49 h 88"/>
              <a:gd name="T14" fmla="*/ 20 w 78"/>
              <a:gd name="T15" fmla="*/ 50 h 88"/>
              <a:gd name="T16" fmla="*/ 20 w 78"/>
              <a:gd name="T17" fmla="*/ 49 h 88"/>
              <a:gd name="T18" fmla="*/ 31 w 78"/>
              <a:gd name="T19" fmla="*/ 52 h 88"/>
              <a:gd name="T20" fmla="*/ 31 w 78"/>
              <a:gd name="T21" fmla="*/ 64 h 88"/>
              <a:gd name="T22" fmla="*/ 27 w 78"/>
              <a:gd name="T23" fmla="*/ 64 h 88"/>
              <a:gd name="T24" fmla="*/ 27 w 78"/>
              <a:gd name="T25" fmla="*/ 68 h 88"/>
              <a:gd name="T26" fmla="*/ 15 w 78"/>
              <a:gd name="T27" fmla="*/ 68 h 88"/>
              <a:gd name="T28" fmla="*/ 15 w 78"/>
              <a:gd name="T29" fmla="*/ 88 h 88"/>
              <a:gd name="T30" fmla="*/ 64 w 78"/>
              <a:gd name="T31" fmla="*/ 88 h 88"/>
              <a:gd name="T32" fmla="*/ 64 w 78"/>
              <a:gd name="T33" fmla="*/ 68 h 88"/>
              <a:gd name="T34" fmla="*/ 52 w 78"/>
              <a:gd name="T35" fmla="*/ 68 h 88"/>
              <a:gd name="T36" fmla="*/ 52 w 78"/>
              <a:gd name="T37" fmla="*/ 64 h 88"/>
              <a:gd name="T38" fmla="*/ 47 w 78"/>
              <a:gd name="T39" fmla="*/ 64 h 88"/>
              <a:gd name="T40" fmla="*/ 47 w 78"/>
              <a:gd name="T41" fmla="*/ 52 h 88"/>
              <a:gd name="T42" fmla="*/ 58 w 78"/>
              <a:gd name="T43" fmla="*/ 49 h 88"/>
              <a:gd name="T44" fmla="*/ 58 w 78"/>
              <a:gd name="T45" fmla="*/ 50 h 88"/>
              <a:gd name="T46" fmla="*/ 61 w 78"/>
              <a:gd name="T47" fmla="*/ 49 h 88"/>
              <a:gd name="T48" fmla="*/ 75 w 78"/>
              <a:gd name="T49" fmla="*/ 38 h 88"/>
              <a:gd name="T50" fmla="*/ 78 w 78"/>
              <a:gd name="T51" fmla="*/ 20 h 88"/>
              <a:gd name="T52" fmla="*/ 77 w 78"/>
              <a:gd name="T53" fmla="*/ 8 h 88"/>
              <a:gd name="T54" fmla="*/ 73 w 78"/>
              <a:gd name="T55" fmla="*/ 6 h 88"/>
              <a:gd name="T56" fmla="*/ 58 w 78"/>
              <a:gd name="T57" fmla="*/ 11 h 88"/>
              <a:gd name="T58" fmla="*/ 58 w 78"/>
              <a:gd name="T59" fmla="*/ 7 h 88"/>
              <a:gd name="T60" fmla="*/ 60 w 78"/>
              <a:gd name="T61" fmla="*/ 7 h 88"/>
              <a:gd name="T62" fmla="*/ 60 w 78"/>
              <a:gd name="T63" fmla="*/ 0 h 88"/>
              <a:gd name="T64" fmla="*/ 17 w 78"/>
              <a:gd name="T65" fmla="*/ 0 h 88"/>
              <a:gd name="T66" fmla="*/ 17 w 78"/>
              <a:gd name="T67" fmla="*/ 7 h 88"/>
              <a:gd name="T68" fmla="*/ 20 w 78"/>
              <a:gd name="T69" fmla="*/ 7 h 88"/>
              <a:gd name="T70" fmla="*/ 63 w 78"/>
              <a:gd name="T71" fmla="*/ 42 h 88"/>
              <a:gd name="T72" fmla="*/ 59 w 78"/>
              <a:gd name="T73" fmla="*/ 20 h 88"/>
              <a:gd name="T74" fmla="*/ 61 w 78"/>
              <a:gd name="T75" fmla="*/ 22 h 88"/>
              <a:gd name="T76" fmla="*/ 66 w 78"/>
              <a:gd name="T77" fmla="*/ 18 h 88"/>
              <a:gd name="T78" fmla="*/ 64 w 78"/>
              <a:gd name="T79" fmla="*/ 16 h 88"/>
              <a:gd name="T80" fmla="*/ 71 w 78"/>
              <a:gd name="T81" fmla="*/ 13 h 88"/>
              <a:gd name="T82" fmla="*/ 72 w 78"/>
              <a:gd name="T83" fmla="*/ 20 h 88"/>
              <a:gd name="T84" fmla="*/ 69 w 78"/>
              <a:gd name="T85" fmla="*/ 36 h 88"/>
              <a:gd name="T86" fmla="*/ 63 w 78"/>
              <a:gd name="T87" fmla="*/ 42 h 88"/>
              <a:gd name="T88" fmla="*/ 19 w 78"/>
              <a:gd name="T89" fmla="*/ 20 h 88"/>
              <a:gd name="T90" fmla="*/ 15 w 78"/>
              <a:gd name="T91" fmla="*/ 42 h 88"/>
              <a:gd name="T92" fmla="*/ 9 w 78"/>
              <a:gd name="T93" fmla="*/ 36 h 88"/>
              <a:gd name="T94" fmla="*/ 6 w 78"/>
              <a:gd name="T95" fmla="*/ 20 h 88"/>
              <a:gd name="T96" fmla="*/ 7 w 78"/>
              <a:gd name="T97" fmla="*/ 13 h 88"/>
              <a:gd name="T98" fmla="*/ 14 w 78"/>
              <a:gd name="T99" fmla="*/ 16 h 88"/>
              <a:gd name="T100" fmla="*/ 12 w 78"/>
              <a:gd name="T101" fmla="*/ 18 h 88"/>
              <a:gd name="T102" fmla="*/ 17 w 78"/>
              <a:gd name="T103" fmla="*/ 22 h 88"/>
              <a:gd name="T104" fmla="*/ 19 w 78"/>
              <a:gd name="T105" fmla="*/ 20 h 88"/>
              <a:gd name="T106" fmla="*/ 32 w 78"/>
              <a:gd name="T107" fmla="*/ 10 h 88"/>
              <a:gd name="T108" fmla="*/ 32 w 78"/>
              <a:gd name="T109" fmla="*/ 45 h 88"/>
              <a:gd name="T110" fmla="*/ 25 w 78"/>
              <a:gd name="T111" fmla="*/ 41 h 88"/>
              <a:gd name="T112" fmla="*/ 28 w 78"/>
              <a:gd name="T113" fmla="*/ 14 h 88"/>
              <a:gd name="T114" fmla="*/ 28 w 78"/>
              <a:gd name="T115" fmla="*/ 10 h 88"/>
              <a:gd name="T116" fmla="*/ 32 w 78"/>
              <a:gd name="T117" fmla="*/ 10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67121" y="4793051"/>
            <a:ext cx="1300356" cy="394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SUCCESS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1892872" y="2631041"/>
            <a:ext cx="2416350" cy="766104"/>
            <a:chOff x="1753214" y="2748563"/>
            <a:chExt cx="2321808" cy="726460"/>
          </a:xfrm>
        </p:grpSpPr>
        <p:sp>
          <p:nvSpPr>
            <p:cNvPr id="40" name="TextBox 39"/>
            <p:cNvSpPr txBox="1"/>
            <p:nvPr/>
          </p:nvSpPr>
          <p:spPr>
            <a:xfrm>
              <a:off x="1760542" y="27485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92872" y="5207932"/>
            <a:ext cx="2416350" cy="785403"/>
            <a:chOff x="1753214" y="2730263"/>
            <a:chExt cx="2321808" cy="744760"/>
          </a:xfrm>
        </p:grpSpPr>
        <p:sp>
          <p:nvSpPr>
            <p:cNvPr id="44" name="TextBox 43"/>
            <p:cNvSpPr txBox="1"/>
            <p:nvPr/>
          </p:nvSpPr>
          <p:spPr>
            <a:xfrm>
              <a:off x="1760542" y="2730263"/>
              <a:ext cx="1385023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 flipH="1">
            <a:off x="8301583" y="5157491"/>
            <a:ext cx="2349427" cy="829715"/>
            <a:chOff x="1753214" y="2688244"/>
            <a:chExt cx="2321808" cy="786779"/>
          </a:xfrm>
        </p:grpSpPr>
        <p:sp>
          <p:nvSpPr>
            <p:cNvPr id="47" name="TextBox 46"/>
            <p:cNvSpPr txBox="1"/>
            <p:nvPr/>
          </p:nvSpPr>
          <p:spPr>
            <a:xfrm>
              <a:off x="1825346" y="2688244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 flipH="1">
            <a:off x="8301583" y="2631040"/>
            <a:ext cx="2349427" cy="766104"/>
            <a:chOff x="1753214" y="2748563"/>
            <a:chExt cx="2321808" cy="726460"/>
          </a:xfrm>
        </p:grpSpPr>
        <p:sp>
          <p:nvSpPr>
            <p:cNvPr id="50" name="TextBox 49"/>
            <p:cNvSpPr txBox="1"/>
            <p:nvPr/>
          </p:nvSpPr>
          <p:spPr>
            <a:xfrm>
              <a:off x="1753214" y="2748563"/>
              <a:ext cx="142447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753214" y="2980094"/>
              <a:ext cx="2321808" cy="4949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209724" y="2135103"/>
            <a:ext cx="2439306" cy="4405374"/>
            <a:chOff x="4665731" y="1530069"/>
            <a:chExt cx="2860538" cy="5166121"/>
          </a:xfrm>
        </p:grpSpPr>
        <p:sp>
          <p:nvSpPr>
            <p:cNvPr id="6" name="Freeform 5"/>
            <p:cNvSpPr/>
            <p:nvPr/>
          </p:nvSpPr>
          <p:spPr bwMode="auto">
            <a:xfrm>
              <a:off x="4766273" y="3343781"/>
              <a:ext cx="1694440" cy="1760483"/>
            </a:xfrm>
            <a:custGeom>
              <a:avLst/>
              <a:gdLst>
                <a:gd name="T0" fmla="*/ 727 w 727"/>
                <a:gd name="T1" fmla="*/ 559 h 755"/>
                <a:gd name="T2" fmla="*/ 553 w 727"/>
                <a:gd name="T3" fmla="*/ 525 h 755"/>
                <a:gd name="T4" fmla="*/ 326 w 727"/>
                <a:gd name="T5" fmla="*/ 313 h 755"/>
                <a:gd name="T6" fmla="*/ 403 w 727"/>
                <a:gd name="T7" fmla="*/ 310 h 755"/>
                <a:gd name="T8" fmla="*/ 413 w 727"/>
                <a:gd name="T9" fmla="*/ 274 h 755"/>
                <a:gd name="T10" fmla="*/ 245 w 727"/>
                <a:gd name="T11" fmla="*/ 26 h 755"/>
                <a:gd name="T12" fmla="*/ 203 w 727"/>
                <a:gd name="T13" fmla="*/ 26 h 755"/>
                <a:gd name="T14" fmla="*/ 15 w 727"/>
                <a:gd name="T15" fmla="*/ 280 h 755"/>
                <a:gd name="T16" fmla="*/ 24 w 727"/>
                <a:gd name="T17" fmla="*/ 310 h 755"/>
                <a:gd name="T18" fmla="*/ 114 w 727"/>
                <a:gd name="T19" fmla="*/ 315 h 755"/>
                <a:gd name="T20" fmla="*/ 567 w 727"/>
                <a:gd name="T21" fmla="*/ 747 h 755"/>
                <a:gd name="T22" fmla="*/ 727 w 727"/>
                <a:gd name="T23" fmla="*/ 559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5">
                  <a:moveTo>
                    <a:pt x="727" y="559"/>
                  </a:moveTo>
                  <a:cubicBezTo>
                    <a:pt x="715" y="515"/>
                    <a:pt x="651" y="517"/>
                    <a:pt x="553" y="525"/>
                  </a:cubicBezTo>
                  <a:cubicBezTo>
                    <a:pt x="479" y="533"/>
                    <a:pt x="309" y="547"/>
                    <a:pt x="326" y="313"/>
                  </a:cubicBezTo>
                  <a:cubicBezTo>
                    <a:pt x="403" y="310"/>
                    <a:pt x="403" y="310"/>
                    <a:pt x="403" y="310"/>
                  </a:cubicBezTo>
                  <a:cubicBezTo>
                    <a:pt x="429" y="310"/>
                    <a:pt x="428" y="295"/>
                    <a:pt x="413" y="274"/>
                  </a:cubicBezTo>
                  <a:cubicBezTo>
                    <a:pt x="413" y="274"/>
                    <a:pt x="297" y="101"/>
                    <a:pt x="245" y="26"/>
                  </a:cubicBezTo>
                  <a:cubicBezTo>
                    <a:pt x="231" y="6"/>
                    <a:pt x="220" y="0"/>
                    <a:pt x="203" y="26"/>
                  </a:cubicBezTo>
                  <a:cubicBezTo>
                    <a:pt x="144" y="97"/>
                    <a:pt x="55" y="225"/>
                    <a:pt x="15" y="280"/>
                  </a:cubicBezTo>
                  <a:cubicBezTo>
                    <a:pt x="12" y="284"/>
                    <a:pt x="0" y="307"/>
                    <a:pt x="24" y="310"/>
                  </a:cubicBezTo>
                  <a:cubicBezTo>
                    <a:pt x="52" y="313"/>
                    <a:pt x="114" y="315"/>
                    <a:pt x="114" y="315"/>
                  </a:cubicBezTo>
                  <a:cubicBezTo>
                    <a:pt x="93" y="749"/>
                    <a:pt x="350" y="749"/>
                    <a:pt x="567" y="747"/>
                  </a:cubicBezTo>
                  <a:cubicBezTo>
                    <a:pt x="606" y="755"/>
                    <a:pt x="723" y="704"/>
                    <a:pt x="727" y="5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5831829" y="2495082"/>
              <a:ext cx="1694440" cy="1762454"/>
            </a:xfrm>
            <a:custGeom>
              <a:avLst/>
              <a:gdLst>
                <a:gd name="T0" fmla="*/ 0 w 727"/>
                <a:gd name="T1" fmla="*/ 559 h 756"/>
                <a:gd name="T2" fmla="*/ 173 w 727"/>
                <a:gd name="T3" fmla="*/ 526 h 756"/>
                <a:gd name="T4" fmla="*/ 401 w 727"/>
                <a:gd name="T5" fmla="*/ 314 h 756"/>
                <a:gd name="T6" fmla="*/ 324 w 727"/>
                <a:gd name="T7" fmla="*/ 311 h 756"/>
                <a:gd name="T8" fmla="*/ 314 w 727"/>
                <a:gd name="T9" fmla="*/ 275 h 756"/>
                <a:gd name="T10" fmla="*/ 482 w 727"/>
                <a:gd name="T11" fmla="*/ 27 h 756"/>
                <a:gd name="T12" fmla="*/ 524 w 727"/>
                <a:gd name="T13" fmla="*/ 27 h 756"/>
                <a:gd name="T14" fmla="*/ 712 w 727"/>
                <a:gd name="T15" fmla="*/ 280 h 756"/>
                <a:gd name="T16" fmla="*/ 703 w 727"/>
                <a:gd name="T17" fmla="*/ 311 h 756"/>
                <a:gd name="T18" fmla="*/ 613 w 727"/>
                <a:gd name="T19" fmla="*/ 316 h 756"/>
                <a:gd name="T20" fmla="*/ 160 w 727"/>
                <a:gd name="T21" fmla="*/ 748 h 756"/>
                <a:gd name="T22" fmla="*/ 0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0" y="559"/>
                  </a:moveTo>
                  <a:cubicBezTo>
                    <a:pt x="11" y="516"/>
                    <a:pt x="76" y="518"/>
                    <a:pt x="173" y="526"/>
                  </a:cubicBezTo>
                  <a:cubicBezTo>
                    <a:pt x="248" y="534"/>
                    <a:pt x="418" y="548"/>
                    <a:pt x="401" y="314"/>
                  </a:cubicBezTo>
                  <a:cubicBezTo>
                    <a:pt x="324" y="311"/>
                    <a:pt x="324" y="311"/>
                    <a:pt x="324" y="311"/>
                  </a:cubicBezTo>
                  <a:cubicBezTo>
                    <a:pt x="297" y="311"/>
                    <a:pt x="298" y="296"/>
                    <a:pt x="314" y="275"/>
                  </a:cubicBezTo>
                  <a:cubicBezTo>
                    <a:pt x="314" y="275"/>
                    <a:pt x="429" y="102"/>
                    <a:pt x="482" y="27"/>
                  </a:cubicBezTo>
                  <a:cubicBezTo>
                    <a:pt x="496" y="7"/>
                    <a:pt x="507" y="0"/>
                    <a:pt x="524" y="27"/>
                  </a:cubicBezTo>
                  <a:cubicBezTo>
                    <a:pt x="583" y="98"/>
                    <a:pt x="672" y="225"/>
                    <a:pt x="712" y="280"/>
                  </a:cubicBezTo>
                  <a:cubicBezTo>
                    <a:pt x="714" y="285"/>
                    <a:pt x="727" y="308"/>
                    <a:pt x="703" y="311"/>
                  </a:cubicBezTo>
                  <a:cubicBezTo>
                    <a:pt x="675" y="314"/>
                    <a:pt x="613" y="316"/>
                    <a:pt x="613" y="316"/>
                  </a:cubicBezTo>
                  <a:cubicBezTo>
                    <a:pt x="634" y="750"/>
                    <a:pt x="376" y="750"/>
                    <a:pt x="160" y="748"/>
                  </a:cubicBezTo>
                  <a:cubicBezTo>
                    <a:pt x="121" y="756"/>
                    <a:pt x="4" y="705"/>
                    <a:pt x="0" y="5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665731" y="1530069"/>
              <a:ext cx="1695426" cy="1762454"/>
            </a:xfrm>
            <a:custGeom>
              <a:avLst/>
              <a:gdLst>
                <a:gd name="T0" fmla="*/ 727 w 727"/>
                <a:gd name="T1" fmla="*/ 559 h 756"/>
                <a:gd name="T2" fmla="*/ 554 w 727"/>
                <a:gd name="T3" fmla="*/ 526 h 756"/>
                <a:gd name="T4" fmla="*/ 326 w 727"/>
                <a:gd name="T5" fmla="*/ 314 h 756"/>
                <a:gd name="T6" fmla="*/ 403 w 727"/>
                <a:gd name="T7" fmla="*/ 311 h 756"/>
                <a:gd name="T8" fmla="*/ 413 w 727"/>
                <a:gd name="T9" fmla="*/ 275 h 756"/>
                <a:gd name="T10" fmla="*/ 245 w 727"/>
                <a:gd name="T11" fmla="*/ 27 h 756"/>
                <a:gd name="T12" fmla="*/ 203 w 727"/>
                <a:gd name="T13" fmla="*/ 27 h 756"/>
                <a:gd name="T14" fmla="*/ 15 w 727"/>
                <a:gd name="T15" fmla="*/ 280 h 756"/>
                <a:gd name="T16" fmla="*/ 24 w 727"/>
                <a:gd name="T17" fmla="*/ 311 h 756"/>
                <a:gd name="T18" fmla="*/ 114 w 727"/>
                <a:gd name="T19" fmla="*/ 316 h 756"/>
                <a:gd name="T20" fmla="*/ 567 w 727"/>
                <a:gd name="T21" fmla="*/ 748 h 756"/>
                <a:gd name="T22" fmla="*/ 727 w 727"/>
                <a:gd name="T23" fmla="*/ 559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27" h="756">
                  <a:moveTo>
                    <a:pt x="727" y="559"/>
                  </a:moveTo>
                  <a:cubicBezTo>
                    <a:pt x="716" y="516"/>
                    <a:pt x="651" y="518"/>
                    <a:pt x="554" y="526"/>
                  </a:cubicBezTo>
                  <a:cubicBezTo>
                    <a:pt x="479" y="534"/>
                    <a:pt x="309" y="548"/>
                    <a:pt x="326" y="314"/>
                  </a:cubicBezTo>
                  <a:cubicBezTo>
                    <a:pt x="403" y="311"/>
                    <a:pt x="403" y="311"/>
                    <a:pt x="403" y="311"/>
                  </a:cubicBezTo>
                  <a:cubicBezTo>
                    <a:pt x="430" y="311"/>
                    <a:pt x="429" y="296"/>
                    <a:pt x="413" y="275"/>
                  </a:cubicBezTo>
                  <a:cubicBezTo>
                    <a:pt x="413" y="275"/>
                    <a:pt x="298" y="102"/>
                    <a:pt x="245" y="27"/>
                  </a:cubicBezTo>
                  <a:cubicBezTo>
                    <a:pt x="231" y="7"/>
                    <a:pt x="220" y="0"/>
                    <a:pt x="203" y="27"/>
                  </a:cubicBezTo>
                  <a:cubicBezTo>
                    <a:pt x="144" y="98"/>
                    <a:pt x="55" y="226"/>
                    <a:pt x="15" y="280"/>
                  </a:cubicBezTo>
                  <a:cubicBezTo>
                    <a:pt x="13" y="285"/>
                    <a:pt x="0" y="308"/>
                    <a:pt x="24" y="311"/>
                  </a:cubicBezTo>
                  <a:cubicBezTo>
                    <a:pt x="52" y="314"/>
                    <a:pt x="114" y="316"/>
                    <a:pt x="114" y="316"/>
                  </a:cubicBezTo>
                  <a:cubicBezTo>
                    <a:pt x="93" y="750"/>
                    <a:pt x="351" y="750"/>
                    <a:pt x="567" y="748"/>
                  </a:cubicBezTo>
                  <a:cubicBezTo>
                    <a:pt x="606" y="756"/>
                    <a:pt x="723" y="705"/>
                    <a:pt x="727" y="5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5927443" y="1632584"/>
              <a:ext cx="104486" cy="4464293"/>
            </a:xfrm>
            <a:custGeom>
              <a:avLst/>
              <a:gdLst>
                <a:gd name="T0" fmla="*/ 94 w 106"/>
                <a:gd name="T1" fmla="*/ 4529 h 4529"/>
                <a:gd name="T2" fmla="*/ 0 w 106"/>
                <a:gd name="T3" fmla="*/ 4484 h 4529"/>
                <a:gd name="T4" fmla="*/ 12 w 106"/>
                <a:gd name="T5" fmla="*/ 0 h 4529"/>
                <a:gd name="T6" fmla="*/ 106 w 106"/>
                <a:gd name="T7" fmla="*/ 0 h 4529"/>
                <a:gd name="T8" fmla="*/ 94 w 106"/>
                <a:gd name="T9" fmla="*/ 4529 h 45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4529">
                  <a:moveTo>
                    <a:pt x="94" y="4529"/>
                  </a:moveTo>
                  <a:lnTo>
                    <a:pt x="0" y="4484"/>
                  </a:lnTo>
                  <a:lnTo>
                    <a:pt x="12" y="0"/>
                  </a:lnTo>
                  <a:lnTo>
                    <a:pt x="106" y="0"/>
                  </a:lnTo>
                  <a:lnTo>
                    <a:pt x="94" y="4529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6181757" y="1632584"/>
              <a:ext cx="102514" cy="4467250"/>
            </a:xfrm>
            <a:custGeom>
              <a:avLst/>
              <a:gdLst>
                <a:gd name="T0" fmla="*/ 87 w 104"/>
                <a:gd name="T1" fmla="*/ 4498 h 4532"/>
                <a:gd name="T2" fmla="*/ 0 w 104"/>
                <a:gd name="T3" fmla="*/ 4532 h 4532"/>
                <a:gd name="T4" fmla="*/ 11 w 104"/>
                <a:gd name="T5" fmla="*/ 0 h 4532"/>
                <a:gd name="T6" fmla="*/ 104 w 104"/>
                <a:gd name="T7" fmla="*/ 3 h 4532"/>
                <a:gd name="T8" fmla="*/ 87 w 104"/>
                <a:gd name="T9" fmla="*/ 4498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4532">
                  <a:moveTo>
                    <a:pt x="87" y="4498"/>
                  </a:moveTo>
                  <a:lnTo>
                    <a:pt x="0" y="4532"/>
                  </a:lnTo>
                  <a:lnTo>
                    <a:pt x="11" y="0"/>
                  </a:lnTo>
                  <a:lnTo>
                    <a:pt x="104" y="3"/>
                  </a:lnTo>
                  <a:lnTo>
                    <a:pt x="87" y="4498"/>
                  </a:lnTo>
                  <a:close/>
                </a:path>
              </a:pathLst>
            </a:custGeom>
            <a:solidFill>
              <a:srgbClr val="8787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6016157" y="1632584"/>
              <a:ext cx="181371" cy="4467250"/>
            </a:xfrm>
            <a:custGeom>
              <a:avLst/>
              <a:gdLst>
                <a:gd name="T0" fmla="*/ 172 w 184"/>
                <a:gd name="T1" fmla="*/ 4532 h 4532"/>
                <a:gd name="T2" fmla="*/ 0 w 184"/>
                <a:gd name="T3" fmla="*/ 4529 h 4532"/>
                <a:gd name="T4" fmla="*/ 11 w 184"/>
                <a:gd name="T5" fmla="*/ 0 h 4532"/>
                <a:gd name="T6" fmla="*/ 184 w 184"/>
                <a:gd name="T7" fmla="*/ 0 h 4532"/>
                <a:gd name="T8" fmla="*/ 172 w 184"/>
                <a:gd name="T9" fmla="*/ 4532 h 4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4532">
                  <a:moveTo>
                    <a:pt x="172" y="4532"/>
                  </a:moveTo>
                  <a:lnTo>
                    <a:pt x="0" y="4529"/>
                  </a:lnTo>
                  <a:lnTo>
                    <a:pt x="11" y="0"/>
                  </a:lnTo>
                  <a:lnTo>
                    <a:pt x="184" y="0"/>
                  </a:lnTo>
                  <a:lnTo>
                    <a:pt x="172" y="4532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5927443" y="5975634"/>
              <a:ext cx="344999" cy="720556"/>
            </a:xfrm>
            <a:custGeom>
              <a:avLst/>
              <a:gdLst>
                <a:gd name="T0" fmla="*/ 38 w 148"/>
                <a:gd name="T1" fmla="*/ 52 h 309"/>
                <a:gd name="T2" fmla="*/ 70 w 148"/>
                <a:gd name="T3" fmla="*/ 17 h 309"/>
                <a:gd name="T4" fmla="*/ 107 w 148"/>
                <a:gd name="T5" fmla="*/ 45 h 309"/>
                <a:gd name="T6" fmla="*/ 134 w 148"/>
                <a:gd name="T7" fmla="*/ 18 h 309"/>
                <a:gd name="T8" fmla="*/ 148 w 148"/>
                <a:gd name="T9" fmla="*/ 34 h 309"/>
                <a:gd name="T10" fmla="*/ 78 w 148"/>
                <a:gd name="T11" fmla="*/ 309 h 309"/>
                <a:gd name="T12" fmla="*/ 0 w 148"/>
                <a:gd name="T13" fmla="*/ 33 h 309"/>
                <a:gd name="T14" fmla="*/ 38 w 148"/>
                <a:gd name="T15" fmla="*/ 5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309">
                  <a:moveTo>
                    <a:pt x="38" y="52"/>
                  </a:moveTo>
                  <a:cubicBezTo>
                    <a:pt x="38" y="52"/>
                    <a:pt x="57" y="13"/>
                    <a:pt x="70" y="17"/>
                  </a:cubicBezTo>
                  <a:cubicBezTo>
                    <a:pt x="84" y="21"/>
                    <a:pt x="103" y="15"/>
                    <a:pt x="107" y="45"/>
                  </a:cubicBezTo>
                  <a:cubicBezTo>
                    <a:pt x="111" y="42"/>
                    <a:pt x="122" y="19"/>
                    <a:pt x="134" y="18"/>
                  </a:cubicBezTo>
                  <a:cubicBezTo>
                    <a:pt x="145" y="18"/>
                    <a:pt x="148" y="34"/>
                    <a:pt x="148" y="34"/>
                  </a:cubicBezTo>
                  <a:cubicBezTo>
                    <a:pt x="78" y="309"/>
                    <a:pt x="78" y="309"/>
                    <a:pt x="78" y="309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24" y="0"/>
                    <a:pt x="38" y="52"/>
                  </a:cubicBezTo>
                  <a:close/>
                </a:path>
              </a:pathLst>
            </a:custGeom>
            <a:solidFill>
              <a:srgbClr val="F3E1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6043757" y="6409348"/>
              <a:ext cx="126171" cy="286842"/>
            </a:xfrm>
            <a:custGeom>
              <a:avLst/>
              <a:gdLst>
                <a:gd name="T0" fmla="*/ 0 w 54"/>
                <a:gd name="T1" fmla="*/ 23 h 123"/>
                <a:gd name="T2" fmla="*/ 28 w 54"/>
                <a:gd name="T3" fmla="*/ 123 h 123"/>
                <a:gd name="T4" fmla="*/ 54 w 54"/>
                <a:gd name="T5" fmla="*/ 23 h 123"/>
                <a:gd name="T6" fmla="*/ 0 w 54"/>
                <a:gd name="T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23">
                  <a:moveTo>
                    <a:pt x="0" y="23"/>
                  </a:moveTo>
                  <a:cubicBezTo>
                    <a:pt x="28" y="123"/>
                    <a:pt x="28" y="123"/>
                    <a:pt x="28" y="123"/>
                  </a:cubicBezTo>
                  <a:cubicBezTo>
                    <a:pt x="54" y="23"/>
                    <a:pt x="54" y="23"/>
                    <a:pt x="54" y="23"/>
                  </a:cubicBezTo>
                  <a:cubicBezTo>
                    <a:pt x="54" y="23"/>
                    <a:pt x="27" y="0"/>
                    <a:pt x="0" y="2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5939271" y="1632584"/>
              <a:ext cx="348942" cy="31444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5927443" y="2833182"/>
              <a:ext cx="437656" cy="3266652"/>
            </a:xfrm>
            <a:custGeom>
              <a:avLst/>
              <a:gdLst>
                <a:gd name="T0" fmla="*/ 38 w 188"/>
                <a:gd name="T1" fmla="*/ 1401 h 1401"/>
                <a:gd name="T2" fmla="*/ 40 w 188"/>
                <a:gd name="T3" fmla="*/ 246 h 1401"/>
                <a:gd name="T4" fmla="*/ 188 w 188"/>
                <a:gd name="T5" fmla="*/ 187 h 1401"/>
                <a:gd name="T6" fmla="*/ 186 w 188"/>
                <a:gd name="T7" fmla="*/ 0 h 1401"/>
                <a:gd name="T8" fmla="*/ 3 w 188"/>
                <a:gd name="T9" fmla="*/ 226 h 1401"/>
                <a:gd name="T10" fmla="*/ 0 w 188"/>
                <a:gd name="T11" fmla="*/ 1381 h 1401"/>
                <a:gd name="T12" fmla="*/ 38 w 188"/>
                <a:gd name="T13" fmla="*/ 1401 h 1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8" h="1401">
                  <a:moveTo>
                    <a:pt x="38" y="1401"/>
                  </a:moveTo>
                  <a:cubicBezTo>
                    <a:pt x="40" y="246"/>
                    <a:pt x="40" y="246"/>
                    <a:pt x="40" y="246"/>
                  </a:cubicBezTo>
                  <a:cubicBezTo>
                    <a:pt x="131" y="218"/>
                    <a:pt x="182" y="213"/>
                    <a:pt x="188" y="187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1" y="93"/>
                    <a:pt x="3" y="184"/>
                    <a:pt x="3" y="226"/>
                  </a:cubicBezTo>
                  <a:cubicBezTo>
                    <a:pt x="0" y="1381"/>
                    <a:pt x="0" y="1381"/>
                    <a:pt x="0" y="1381"/>
                  </a:cubicBezTo>
                  <a:cubicBezTo>
                    <a:pt x="14" y="1364"/>
                    <a:pt x="30" y="1368"/>
                    <a:pt x="38" y="14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/>
            <p:nvPr/>
          </p:nvSpPr>
          <p:spPr bwMode="auto">
            <a:xfrm>
              <a:off x="5826900" y="3798195"/>
              <a:ext cx="447513" cy="2294739"/>
            </a:xfrm>
            <a:custGeom>
              <a:avLst/>
              <a:gdLst>
                <a:gd name="T0" fmla="*/ 151 w 192"/>
                <a:gd name="T1" fmla="*/ 984 h 984"/>
                <a:gd name="T2" fmla="*/ 154 w 192"/>
                <a:gd name="T3" fmla="*/ 256 h 984"/>
                <a:gd name="T4" fmla="*/ 0 w 192"/>
                <a:gd name="T5" fmla="*/ 195 h 984"/>
                <a:gd name="T6" fmla="*/ 2 w 192"/>
                <a:gd name="T7" fmla="*/ 0 h 984"/>
                <a:gd name="T8" fmla="*/ 192 w 192"/>
                <a:gd name="T9" fmla="*/ 235 h 984"/>
                <a:gd name="T10" fmla="*/ 191 w 192"/>
                <a:gd name="T11" fmla="*/ 968 h 984"/>
                <a:gd name="T12" fmla="*/ 151 w 192"/>
                <a:gd name="T13" fmla="*/ 984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" h="984">
                  <a:moveTo>
                    <a:pt x="151" y="984"/>
                  </a:moveTo>
                  <a:cubicBezTo>
                    <a:pt x="154" y="256"/>
                    <a:pt x="154" y="256"/>
                    <a:pt x="154" y="256"/>
                  </a:cubicBezTo>
                  <a:cubicBezTo>
                    <a:pt x="59" y="227"/>
                    <a:pt x="6" y="221"/>
                    <a:pt x="0" y="19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8" y="97"/>
                    <a:pt x="192" y="192"/>
                    <a:pt x="192" y="235"/>
                  </a:cubicBezTo>
                  <a:cubicBezTo>
                    <a:pt x="191" y="968"/>
                    <a:pt x="191" y="968"/>
                    <a:pt x="191" y="968"/>
                  </a:cubicBezTo>
                  <a:cubicBezTo>
                    <a:pt x="186" y="945"/>
                    <a:pt x="164" y="947"/>
                    <a:pt x="151" y="9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6013200" y="4646893"/>
              <a:ext cx="452442" cy="1449983"/>
            </a:xfrm>
            <a:custGeom>
              <a:avLst/>
              <a:gdLst>
                <a:gd name="T0" fmla="*/ 71 w 194"/>
                <a:gd name="T1" fmla="*/ 620 h 622"/>
                <a:gd name="T2" fmla="*/ 74 w 194"/>
                <a:gd name="T3" fmla="*/ 246 h 622"/>
                <a:gd name="T4" fmla="*/ 194 w 194"/>
                <a:gd name="T5" fmla="*/ 194 h 622"/>
                <a:gd name="T6" fmla="*/ 192 w 194"/>
                <a:gd name="T7" fmla="*/ 0 h 622"/>
                <a:gd name="T8" fmla="*/ 0 w 194"/>
                <a:gd name="T9" fmla="*/ 234 h 622"/>
                <a:gd name="T10" fmla="*/ 1 w 194"/>
                <a:gd name="T11" fmla="*/ 622 h 622"/>
                <a:gd name="T12" fmla="*/ 71 w 194"/>
                <a:gd name="T13" fmla="*/ 620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4" h="622">
                  <a:moveTo>
                    <a:pt x="71" y="620"/>
                  </a:moveTo>
                  <a:cubicBezTo>
                    <a:pt x="74" y="246"/>
                    <a:pt x="74" y="246"/>
                    <a:pt x="74" y="246"/>
                  </a:cubicBezTo>
                  <a:cubicBezTo>
                    <a:pt x="169" y="217"/>
                    <a:pt x="188" y="221"/>
                    <a:pt x="194" y="194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76" y="96"/>
                    <a:pt x="0" y="191"/>
                    <a:pt x="0" y="234"/>
                  </a:cubicBezTo>
                  <a:cubicBezTo>
                    <a:pt x="1" y="622"/>
                    <a:pt x="1" y="622"/>
                    <a:pt x="1" y="622"/>
                  </a:cubicBezTo>
                  <a:cubicBezTo>
                    <a:pt x="21" y="582"/>
                    <a:pt x="59" y="583"/>
                    <a:pt x="71" y="6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56"/>
            <p:cNvSpPr/>
            <p:nvPr/>
          </p:nvSpPr>
          <p:spPr bwMode="auto">
            <a:xfrm>
              <a:off x="6071357" y="2754325"/>
              <a:ext cx="91671" cy="60128"/>
            </a:xfrm>
            <a:custGeom>
              <a:avLst/>
              <a:gdLst>
                <a:gd name="T0" fmla="*/ 10 w 39"/>
                <a:gd name="T1" fmla="*/ 6 h 26"/>
                <a:gd name="T2" fmla="*/ 3 w 39"/>
                <a:gd name="T3" fmla="*/ 14 h 26"/>
                <a:gd name="T4" fmla="*/ 9 w 39"/>
                <a:gd name="T5" fmla="*/ 21 h 26"/>
                <a:gd name="T6" fmla="*/ 27 w 39"/>
                <a:gd name="T7" fmla="*/ 0 h 26"/>
                <a:gd name="T8" fmla="*/ 39 w 39"/>
                <a:gd name="T9" fmla="*/ 13 h 26"/>
                <a:gd name="T10" fmla="*/ 29 w 39"/>
                <a:gd name="T11" fmla="*/ 26 h 26"/>
                <a:gd name="T12" fmla="*/ 27 w 39"/>
                <a:gd name="T13" fmla="*/ 23 h 26"/>
                <a:gd name="T14" fmla="*/ 35 w 39"/>
                <a:gd name="T15" fmla="*/ 13 h 26"/>
                <a:gd name="T16" fmla="*/ 28 w 39"/>
                <a:gd name="T17" fmla="*/ 4 h 26"/>
                <a:gd name="T18" fmla="*/ 10 w 39"/>
                <a:gd name="T19" fmla="*/ 26 h 26"/>
                <a:gd name="T20" fmla="*/ 0 w 39"/>
                <a:gd name="T21" fmla="*/ 14 h 26"/>
                <a:gd name="T22" fmla="*/ 9 w 39"/>
                <a:gd name="T23" fmla="*/ 2 h 26"/>
                <a:gd name="T24" fmla="*/ 10 w 39"/>
                <a:gd name="T2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" h="26">
                  <a:moveTo>
                    <a:pt x="10" y="6"/>
                  </a:moveTo>
                  <a:cubicBezTo>
                    <a:pt x="6" y="7"/>
                    <a:pt x="3" y="10"/>
                    <a:pt x="3" y="14"/>
                  </a:cubicBezTo>
                  <a:cubicBezTo>
                    <a:pt x="3" y="19"/>
                    <a:pt x="5" y="21"/>
                    <a:pt x="9" y="21"/>
                  </a:cubicBezTo>
                  <a:cubicBezTo>
                    <a:pt x="17" y="22"/>
                    <a:pt x="15" y="0"/>
                    <a:pt x="27" y="0"/>
                  </a:cubicBezTo>
                  <a:cubicBezTo>
                    <a:pt x="33" y="0"/>
                    <a:pt x="39" y="3"/>
                    <a:pt x="39" y="13"/>
                  </a:cubicBezTo>
                  <a:cubicBezTo>
                    <a:pt x="39" y="21"/>
                    <a:pt x="33" y="24"/>
                    <a:pt x="29" y="26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31" y="21"/>
                    <a:pt x="35" y="18"/>
                    <a:pt x="35" y="13"/>
                  </a:cubicBezTo>
                  <a:cubicBezTo>
                    <a:pt x="35" y="7"/>
                    <a:pt x="32" y="4"/>
                    <a:pt x="28" y="4"/>
                  </a:cubicBezTo>
                  <a:cubicBezTo>
                    <a:pt x="19" y="4"/>
                    <a:pt x="21" y="26"/>
                    <a:pt x="10" y="26"/>
                  </a:cubicBezTo>
                  <a:cubicBezTo>
                    <a:pt x="4" y="26"/>
                    <a:pt x="0" y="21"/>
                    <a:pt x="0" y="14"/>
                  </a:cubicBezTo>
                  <a:cubicBezTo>
                    <a:pt x="0" y="8"/>
                    <a:pt x="3" y="4"/>
                    <a:pt x="9" y="2"/>
                  </a:cubicBezTo>
                  <a:lnTo>
                    <a:pt x="10" y="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7"/>
            <p:cNvSpPr>
              <a:spLocks noEditPoints="1"/>
            </p:cNvSpPr>
            <p:nvPr/>
          </p:nvSpPr>
          <p:spPr bwMode="auto">
            <a:xfrm>
              <a:off x="6071357" y="2674482"/>
              <a:ext cx="88714" cy="69986"/>
            </a:xfrm>
            <a:custGeom>
              <a:avLst/>
              <a:gdLst>
                <a:gd name="T0" fmla="*/ 90 w 90"/>
                <a:gd name="T1" fmla="*/ 71 h 71"/>
                <a:gd name="T2" fmla="*/ 0 w 90"/>
                <a:gd name="T3" fmla="*/ 43 h 71"/>
                <a:gd name="T4" fmla="*/ 0 w 90"/>
                <a:gd name="T5" fmla="*/ 29 h 71"/>
                <a:gd name="T6" fmla="*/ 90 w 90"/>
                <a:gd name="T7" fmla="*/ 0 h 71"/>
                <a:gd name="T8" fmla="*/ 90 w 90"/>
                <a:gd name="T9" fmla="*/ 12 h 71"/>
                <a:gd name="T10" fmla="*/ 62 w 90"/>
                <a:gd name="T11" fmla="*/ 19 h 71"/>
                <a:gd name="T12" fmla="*/ 62 w 90"/>
                <a:gd name="T13" fmla="*/ 52 h 71"/>
                <a:gd name="T14" fmla="*/ 90 w 90"/>
                <a:gd name="T15" fmla="*/ 59 h 71"/>
                <a:gd name="T16" fmla="*/ 90 w 90"/>
                <a:gd name="T17" fmla="*/ 71 h 71"/>
                <a:gd name="T18" fmla="*/ 55 w 90"/>
                <a:gd name="T19" fmla="*/ 50 h 71"/>
                <a:gd name="T20" fmla="*/ 55 w 90"/>
                <a:gd name="T21" fmla="*/ 22 h 71"/>
                <a:gd name="T22" fmla="*/ 7 w 90"/>
                <a:gd name="T23" fmla="*/ 36 h 71"/>
                <a:gd name="T24" fmla="*/ 7 w 90"/>
                <a:gd name="T25" fmla="*/ 36 h 71"/>
                <a:gd name="T26" fmla="*/ 55 w 90"/>
                <a:gd name="T27" fmla="*/ 5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71">
                  <a:moveTo>
                    <a:pt x="90" y="71"/>
                  </a:moveTo>
                  <a:lnTo>
                    <a:pt x="0" y="43"/>
                  </a:lnTo>
                  <a:lnTo>
                    <a:pt x="0" y="29"/>
                  </a:lnTo>
                  <a:lnTo>
                    <a:pt x="90" y="0"/>
                  </a:lnTo>
                  <a:lnTo>
                    <a:pt x="90" y="12"/>
                  </a:lnTo>
                  <a:lnTo>
                    <a:pt x="62" y="19"/>
                  </a:lnTo>
                  <a:lnTo>
                    <a:pt x="62" y="52"/>
                  </a:lnTo>
                  <a:lnTo>
                    <a:pt x="90" y="59"/>
                  </a:lnTo>
                  <a:lnTo>
                    <a:pt x="90" y="71"/>
                  </a:lnTo>
                  <a:close/>
                  <a:moveTo>
                    <a:pt x="55" y="50"/>
                  </a:moveTo>
                  <a:lnTo>
                    <a:pt x="55" y="22"/>
                  </a:lnTo>
                  <a:lnTo>
                    <a:pt x="7" y="36"/>
                  </a:lnTo>
                  <a:lnTo>
                    <a:pt x="7" y="36"/>
                  </a:lnTo>
                  <a:lnTo>
                    <a:pt x="55" y="5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Freeform 58"/>
            <p:cNvSpPr/>
            <p:nvPr/>
          </p:nvSpPr>
          <p:spPr bwMode="auto">
            <a:xfrm>
              <a:off x="6071357" y="2583796"/>
              <a:ext cx="88714" cy="74914"/>
            </a:xfrm>
            <a:custGeom>
              <a:avLst/>
              <a:gdLst>
                <a:gd name="T0" fmla="*/ 90 w 90"/>
                <a:gd name="T1" fmla="*/ 10 h 76"/>
                <a:gd name="T2" fmla="*/ 10 w 90"/>
                <a:gd name="T3" fmla="*/ 10 h 76"/>
                <a:gd name="T4" fmla="*/ 10 w 90"/>
                <a:gd name="T5" fmla="*/ 10 h 76"/>
                <a:gd name="T6" fmla="*/ 90 w 90"/>
                <a:gd name="T7" fmla="*/ 36 h 76"/>
                <a:gd name="T8" fmla="*/ 90 w 90"/>
                <a:gd name="T9" fmla="*/ 43 h 76"/>
                <a:gd name="T10" fmla="*/ 10 w 90"/>
                <a:gd name="T11" fmla="*/ 69 h 76"/>
                <a:gd name="T12" fmla="*/ 10 w 90"/>
                <a:gd name="T13" fmla="*/ 69 h 76"/>
                <a:gd name="T14" fmla="*/ 90 w 90"/>
                <a:gd name="T15" fmla="*/ 69 h 76"/>
                <a:gd name="T16" fmla="*/ 90 w 90"/>
                <a:gd name="T17" fmla="*/ 76 h 76"/>
                <a:gd name="T18" fmla="*/ 0 w 90"/>
                <a:gd name="T19" fmla="*/ 76 h 76"/>
                <a:gd name="T20" fmla="*/ 0 w 90"/>
                <a:gd name="T21" fmla="*/ 62 h 76"/>
                <a:gd name="T22" fmla="*/ 74 w 90"/>
                <a:gd name="T23" fmla="*/ 38 h 76"/>
                <a:gd name="T24" fmla="*/ 74 w 90"/>
                <a:gd name="T25" fmla="*/ 38 h 76"/>
                <a:gd name="T26" fmla="*/ 0 w 90"/>
                <a:gd name="T27" fmla="*/ 17 h 76"/>
                <a:gd name="T28" fmla="*/ 0 w 90"/>
                <a:gd name="T29" fmla="*/ 0 h 76"/>
                <a:gd name="T30" fmla="*/ 90 w 90"/>
                <a:gd name="T31" fmla="*/ 0 h 76"/>
                <a:gd name="T32" fmla="*/ 90 w 90"/>
                <a:gd name="T33" fmla="*/ 1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76">
                  <a:moveTo>
                    <a:pt x="90" y="10"/>
                  </a:moveTo>
                  <a:lnTo>
                    <a:pt x="10" y="10"/>
                  </a:lnTo>
                  <a:lnTo>
                    <a:pt x="10" y="10"/>
                  </a:lnTo>
                  <a:lnTo>
                    <a:pt x="90" y="36"/>
                  </a:lnTo>
                  <a:lnTo>
                    <a:pt x="90" y="43"/>
                  </a:lnTo>
                  <a:lnTo>
                    <a:pt x="10" y="69"/>
                  </a:lnTo>
                  <a:lnTo>
                    <a:pt x="10" y="69"/>
                  </a:lnTo>
                  <a:lnTo>
                    <a:pt x="90" y="69"/>
                  </a:lnTo>
                  <a:lnTo>
                    <a:pt x="90" y="76"/>
                  </a:lnTo>
                  <a:lnTo>
                    <a:pt x="0" y="76"/>
                  </a:lnTo>
                  <a:lnTo>
                    <a:pt x="0" y="62"/>
                  </a:lnTo>
                  <a:lnTo>
                    <a:pt x="74" y="38"/>
                  </a:lnTo>
                  <a:lnTo>
                    <a:pt x="74" y="38"/>
                  </a:lnTo>
                  <a:lnTo>
                    <a:pt x="0" y="17"/>
                  </a:lnTo>
                  <a:lnTo>
                    <a:pt x="0" y="0"/>
                  </a:lnTo>
                  <a:lnTo>
                    <a:pt x="90" y="0"/>
                  </a:lnTo>
                  <a:lnTo>
                    <a:pt x="90" y="1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>
              <a:off x="6071357" y="2501982"/>
              <a:ext cx="88714" cy="56186"/>
            </a:xfrm>
            <a:custGeom>
              <a:avLst/>
              <a:gdLst>
                <a:gd name="T0" fmla="*/ 38 w 38"/>
                <a:gd name="T1" fmla="*/ 24 h 24"/>
                <a:gd name="T2" fmla="*/ 0 w 38"/>
                <a:gd name="T3" fmla="*/ 24 h 24"/>
                <a:gd name="T4" fmla="*/ 0 w 38"/>
                <a:gd name="T5" fmla="*/ 11 h 24"/>
                <a:gd name="T6" fmla="*/ 11 w 38"/>
                <a:gd name="T7" fmla="*/ 0 h 24"/>
                <a:gd name="T8" fmla="*/ 21 w 38"/>
                <a:gd name="T9" fmla="*/ 13 h 24"/>
                <a:gd name="T10" fmla="*/ 21 w 38"/>
                <a:gd name="T11" fmla="*/ 20 h 24"/>
                <a:gd name="T12" fmla="*/ 38 w 38"/>
                <a:gd name="T13" fmla="*/ 20 h 24"/>
                <a:gd name="T14" fmla="*/ 38 w 38"/>
                <a:gd name="T15" fmla="*/ 24 h 24"/>
                <a:gd name="T16" fmla="*/ 18 w 38"/>
                <a:gd name="T17" fmla="*/ 20 h 24"/>
                <a:gd name="T18" fmla="*/ 18 w 38"/>
                <a:gd name="T19" fmla="*/ 13 h 24"/>
                <a:gd name="T20" fmla="*/ 11 w 38"/>
                <a:gd name="T21" fmla="*/ 4 h 24"/>
                <a:gd name="T22" fmla="*/ 4 w 38"/>
                <a:gd name="T23" fmla="*/ 12 h 24"/>
                <a:gd name="T24" fmla="*/ 4 w 38"/>
                <a:gd name="T25" fmla="*/ 20 h 24"/>
                <a:gd name="T26" fmla="*/ 18 w 38"/>
                <a:gd name="T27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4">
                  <a:moveTo>
                    <a:pt x="38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3"/>
                    <a:pt x="5" y="0"/>
                    <a:pt x="11" y="0"/>
                  </a:cubicBezTo>
                  <a:cubicBezTo>
                    <a:pt x="17" y="0"/>
                    <a:pt x="21" y="4"/>
                    <a:pt x="21" y="13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38" y="20"/>
                    <a:pt x="38" y="20"/>
                    <a:pt x="38" y="20"/>
                  </a:cubicBezTo>
                  <a:lnTo>
                    <a:pt x="38" y="24"/>
                  </a:lnTo>
                  <a:close/>
                  <a:moveTo>
                    <a:pt x="18" y="20"/>
                  </a:moveTo>
                  <a:cubicBezTo>
                    <a:pt x="18" y="13"/>
                    <a:pt x="18" y="13"/>
                    <a:pt x="18" y="13"/>
                  </a:cubicBezTo>
                  <a:cubicBezTo>
                    <a:pt x="18" y="6"/>
                    <a:pt x="15" y="4"/>
                    <a:pt x="11" y="4"/>
                  </a:cubicBezTo>
                  <a:cubicBezTo>
                    <a:pt x="6" y="4"/>
                    <a:pt x="4" y="6"/>
                    <a:pt x="4" y="12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18" y="2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60"/>
            <p:cNvSpPr/>
            <p:nvPr/>
          </p:nvSpPr>
          <p:spPr bwMode="auto">
            <a:xfrm>
              <a:off x="6071357" y="2431997"/>
              <a:ext cx="88714" cy="51257"/>
            </a:xfrm>
            <a:custGeom>
              <a:avLst/>
              <a:gdLst>
                <a:gd name="T0" fmla="*/ 90 w 90"/>
                <a:gd name="T1" fmla="*/ 52 h 52"/>
                <a:gd name="T2" fmla="*/ 0 w 90"/>
                <a:gd name="T3" fmla="*/ 52 h 52"/>
                <a:gd name="T4" fmla="*/ 0 w 90"/>
                <a:gd name="T5" fmla="*/ 43 h 52"/>
                <a:gd name="T6" fmla="*/ 81 w 90"/>
                <a:gd name="T7" fmla="*/ 43 h 52"/>
                <a:gd name="T8" fmla="*/ 81 w 90"/>
                <a:gd name="T9" fmla="*/ 0 h 52"/>
                <a:gd name="T10" fmla="*/ 90 w 90"/>
                <a:gd name="T11" fmla="*/ 0 h 52"/>
                <a:gd name="T12" fmla="*/ 90 w 90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52">
                  <a:moveTo>
                    <a:pt x="90" y="52"/>
                  </a:moveTo>
                  <a:lnTo>
                    <a:pt x="0" y="52"/>
                  </a:lnTo>
                  <a:lnTo>
                    <a:pt x="0" y="43"/>
                  </a:lnTo>
                  <a:lnTo>
                    <a:pt x="81" y="43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Freeform 61"/>
            <p:cNvSpPr/>
            <p:nvPr/>
          </p:nvSpPr>
          <p:spPr bwMode="auto">
            <a:xfrm>
              <a:off x="6071357" y="23600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Freeform 62"/>
            <p:cNvSpPr/>
            <p:nvPr/>
          </p:nvSpPr>
          <p:spPr bwMode="auto">
            <a:xfrm>
              <a:off x="6071357" y="2252597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63"/>
            <p:cNvSpPr/>
            <p:nvPr/>
          </p:nvSpPr>
          <p:spPr bwMode="auto">
            <a:xfrm>
              <a:off x="6071357" y="2180640"/>
              <a:ext cx="88714" cy="56186"/>
            </a:xfrm>
            <a:custGeom>
              <a:avLst/>
              <a:gdLst>
                <a:gd name="T0" fmla="*/ 0 w 90"/>
                <a:gd name="T1" fmla="*/ 2 h 57"/>
                <a:gd name="T2" fmla="*/ 10 w 90"/>
                <a:gd name="T3" fmla="*/ 2 h 57"/>
                <a:gd name="T4" fmla="*/ 10 w 90"/>
                <a:gd name="T5" fmla="*/ 47 h 57"/>
                <a:gd name="T6" fmla="*/ 41 w 90"/>
                <a:gd name="T7" fmla="*/ 47 h 57"/>
                <a:gd name="T8" fmla="*/ 41 w 90"/>
                <a:gd name="T9" fmla="*/ 17 h 57"/>
                <a:gd name="T10" fmla="*/ 48 w 90"/>
                <a:gd name="T11" fmla="*/ 17 h 57"/>
                <a:gd name="T12" fmla="*/ 48 w 90"/>
                <a:gd name="T13" fmla="*/ 47 h 57"/>
                <a:gd name="T14" fmla="*/ 81 w 90"/>
                <a:gd name="T15" fmla="*/ 47 h 57"/>
                <a:gd name="T16" fmla="*/ 81 w 90"/>
                <a:gd name="T17" fmla="*/ 0 h 57"/>
                <a:gd name="T18" fmla="*/ 90 w 90"/>
                <a:gd name="T19" fmla="*/ 0 h 57"/>
                <a:gd name="T20" fmla="*/ 90 w 90"/>
                <a:gd name="T21" fmla="*/ 57 h 57"/>
                <a:gd name="T22" fmla="*/ 0 w 90"/>
                <a:gd name="T23" fmla="*/ 57 h 57"/>
                <a:gd name="T24" fmla="*/ 0 w 90"/>
                <a:gd name="T25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57">
                  <a:moveTo>
                    <a:pt x="0" y="2"/>
                  </a:moveTo>
                  <a:lnTo>
                    <a:pt x="10" y="2"/>
                  </a:lnTo>
                  <a:lnTo>
                    <a:pt x="10" y="47"/>
                  </a:lnTo>
                  <a:lnTo>
                    <a:pt x="41" y="47"/>
                  </a:lnTo>
                  <a:lnTo>
                    <a:pt x="41" y="17"/>
                  </a:lnTo>
                  <a:lnTo>
                    <a:pt x="48" y="17"/>
                  </a:lnTo>
                  <a:lnTo>
                    <a:pt x="48" y="47"/>
                  </a:lnTo>
                  <a:lnTo>
                    <a:pt x="81" y="47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0" y="57"/>
                  </a:lnTo>
                  <a:lnTo>
                    <a:pt x="0" y="57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Freeform 64"/>
            <p:cNvSpPr/>
            <p:nvPr/>
          </p:nvSpPr>
          <p:spPr bwMode="auto">
            <a:xfrm>
              <a:off x="6071357" y="2108683"/>
              <a:ext cx="88714" cy="65057"/>
            </a:xfrm>
            <a:custGeom>
              <a:avLst/>
              <a:gdLst>
                <a:gd name="T0" fmla="*/ 90 w 90"/>
                <a:gd name="T1" fmla="*/ 54 h 66"/>
                <a:gd name="T2" fmla="*/ 90 w 90"/>
                <a:gd name="T3" fmla="*/ 66 h 66"/>
                <a:gd name="T4" fmla="*/ 43 w 90"/>
                <a:gd name="T5" fmla="*/ 40 h 66"/>
                <a:gd name="T6" fmla="*/ 0 w 90"/>
                <a:gd name="T7" fmla="*/ 64 h 66"/>
                <a:gd name="T8" fmla="*/ 0 w 90"/>
                <a:gd name="T9" fmla="*/ 52 h 66"/>
                <a:gd name="T10" fmla="*/ 33 w 90"/>
                <a:gd name="T11" fmla="*/ 33 h 66"/>
                <a:gd name="T12" fmla="*/ 0 w 90"/>
                <a:gd name="T13" fmla="*/ 14 h 66"/>
                <a:gd name="T14" fmla="*/ 0 w 90"/>
                <a:gd name="T15" fmla="*/ 4 h 66"/>
                <a:gd name="T16" fmla="*/ 43 w 90"/>
                <a:gd name="T17" fmla="*/ 28 h 66"/>
                <a:gd name="T18" fmla="*/ 90 w 90"/>
                <a:gd name="T19" fmla="*/ 0 h 66"/>
                <a:gd name="T20" fmla="*/ 90 w 90"/>
                <a:gd name="T21" fmla="*/ 11 h 66"/>
                <a:gd name="T22" fmla="*/ 52 w 90"/>
                <a:gd name="T23" fmla="*/ 33 h 66"/>
                <a:gd name="T24" fmla="*/ 90 w 90"/>
                <a:gd name="T25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66">
                  <a:moveTo>
                    <a:pt x="90" y="54"/>
                  </a:moveTo>
                  <a:lnTo>
                    <a:pt x="90" y="66"/>
                  </a:lnTo>
                  <a:lnTo>
                    <a:pt x="43" y="40"/>
                  </a:lnTo>
                  <a:lnTo>
                    <a:pt x="0" y="64"/>
                  </a:lnTo>
                  <a:lnTo>
                    <a:pt x="0" y="52"/>
                  </a:lnTo>
                  <a:lnTo>
                    <a:pt x="33" y="33"/>
                  </a:lnTo>
                  <a:lnTo>
                    <a:pt x="0" y="14"/>
                  </a:lnTo>
                  <a:lnTo>
                    <a:pt x="0" y="4"/>
                  </a:lnTo>
                  <a:lnTo>
                    <a:pt x="43" y="28"/>
                  </a:lnTo>
                  <a:lnTo>
                    <a:pt x="90" y="0"/>
                  </a:lnTo>
                  <a:lnTo>
                    <a:pt x="90" y="11"/>
                  </a:lnTo>
                  <a:lnTo>
                    <a:pt x="52" y="33"/>
                  </a:lnTo>
                  <a:lnTo>
                    <a:pt x="90" y="54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Freeform 65"/>
            <p:cNvSpPr/>
            <p:nvPr/>
          </p:nvSpPr>
          <p:spPr bwMode="auto">
            <a:xfrm>
              <a:off x="6071357" y="2042640"/>
              <a:ext cx="88714" cy="61114"/>
            </a:xfrm>
            <a:custGeom>
              <a:avLst/>
              <a:gdLst>
                <a:gd name="T0" fmla="*/ 10 w 90"/>
                <a:gd name="T1" fmla="*/ 26 h 62"/>
                <a:gd name="T2" fmla="*/ 90 w 90"/>
                <a:gd name="T3" fmla="*/ 26 h 62"/>
                <a:gd name="T4" fmla="*/ 90 w 90"/>
                <a:gd name="T5" fmla="*/ 36 h 62"/>
                <a:gd name="T6" fmla="*/ 10 w 90"/>
                <a:gd name="T7" fmla="*/ 36 h 62"/>
                <a:gd name="T8" fmla="*/ 10 w 90"/>
                <a:gd name="T9" fmla="*/ 62 h 62"/>
                <a:gd name="T10" fmla="*/ 0 w 90"/>
                <a:gd name="T11" fmla="*/ 62 h 62"/>
                <a:gd name="T12" fmla="*/ 0 w 90"/>
                <a:gd name="T13" fmla="*/ 0 h 62"/>
                <a:gd name="T14" fmla="*/ 10 w 90"/>
                <a:gd name="T15" fmla="*/ 0 h 62"/>
                <a:gd name="T16" fmla="*/ 10 w 90"/>
                <a:gd name="T17" fmla="*/ 2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62">
                  <a:moveTo>
                    <a:pt x="10" y="26"/>
                  </a:moveTo>
                  <a:lnTo>
                    <a:pt x="90" y="26"/>
                  </a:lnTo>
                  <a:lnTo>
                    <a:pt x="90" y="36"/>
                  </a:lnTo>
                  <a:lnTo>
                    <a:pt x="10" y="36"/>
                  </a:lnTo>
                  <a:lnTo>
                    <a:pt x="10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0" y="0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9" name="Freeform 78"/>
            <p:cNvSpPr/>
            <p:nvPr/>
          </p:nvSpPr>
          <p:spPr bwMode="auto">
            <a:xfrm>
              <a:off x="5188158" y="3751866"/>
              <a:ext cx="196157" cy="428785"/>
            </a:xfrm>
            <a:custGeom>
              <a:avLst/>
              <a:gdLst>
                <a:gd name="T0" fmla="*/ 4 w 84"/>
                <a:gd name="T1" fmla="*/ 184 h 184"/>
                <a:gd name="T2" fmla="*/ 4 w 84"/>
                <a:gd name="T3" fmla="*/ 168 h 184"/>
                <a:gd name="T4" fmla="*/ 35 w 84"/>
                <a:gd name="T5" fmla="*/ 168 h 184"/>
                <a:gd name="T6" fmla="*/ 35 w 84"/>
                <a:gd name="T7" fmla="*/ 21 h 184"/>
                <a:gd name="T8" fmla="*/ 0 w 84"/>
                <a:gd name="T9" fmla="*/ 25 h 184"/>
                <a:gd name="T10" fmla="*/ 0 w 84"/>
                <a:gd name="T11" fmla="*/ 13 h 184"/>
                <a:gd name="T12" fmla="*/ 35 w 84"/>
                <a:gd name="T13" fmla="*/ 0 h 184"/>
                <a:gd name="T14" fmla="*/ 53 w 84"/>
                <a:gd name="T15" fmla="*/ 0 h 184"/>
                <a:gd name="T16" fmla="*/ 53 w 84"/>
                <a:gd name="T17" fmla="*/ 168 h 184"/>
                <a:gd name="T18" fmla="*/ 84 w 84"/>
                <a:gd name="T19" fmla="*/ 168 h 184"/>
                <a:gd name="T20" fmla="*/ 84 w 84"/>
                <a:gd name="T21" fmla="*/ 184 h 184"/>
                <a:gd name="T22" fmla="*/ 4 w 84"/>
                <a:gd name="T23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4" h="184">
                  <a:moveTo>
                    <a:pt x="4" y="184"/>
                  </a:moveTo>
                  <a:cubicBezTo>
                    <a:pt x="4" y="168"/>
                    <a:pt x="4" y="168"/>
                    <a:pt x="4" y="16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3" y="9"/>
                    <a:pt x="27" y="5"/>
                    <a:pt x="35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168"/>
                    <a:pt x="53" y="168"/>
                    <a:pt x="53" y="168"/>
                  </a:cubicBezTo>
                  <a:cubicBezTo>
                    <a:pt x="84" y="168"/>
                    <a:pt x="84" y="168"/>
                    <a:pt x="84" y="168"/>
                  </a:cubicBezTo>
                  <a:cubicBezTo>
                    <a:pt x="84" y="184"/>
                    <a:pt x="84" y="184"/>
                    <a:pt x="84" y="184"/>
                  </a:cubicBezTo>
                  <a:lnTo>
                    <a:pt x="4" y="1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0" name="Freeform 79"/>
            <p:cNvSpPr/>
            <p:nvPr/>
          </p:nvSpPr>
          <p:spPr bwMode="auto">
            <a:xfrm>
              <a:off x="6878655" y="2903167"/>
              <a:ext cx="273042" cy="426814"/>
            </a:xfrm>
            <a:custGeom>
              <a:avLst/>
              <a:gdLst>
                <a:gd name="T0" fmla="*/ 117 w 117"/>
                <a:gd name="T1" fmla="*/ 183 h 183"/>
                <a:gd name="T2" fmla="*/ 0 w 117"/>
                <a:gd name="T3" fmla="*/ 183 h 183"/>
                <a:gd name="T4" fmla="*/ 0 w 117"/>
                <a:gd name="T5" fmla="*/ 164 h 183"/>
                <a:gd name="T6" fmla="*/ 98 w 117"/>
                <a:gd name="T7" fmla="*/ 48 h 183"/>
                <a:gd name="T8" fmla="*/ 62 w 117"/>
                <a:gd name="T9" fmla="*/ 15 h 183"/>
                <a:gd name="T10" fmla="*/ 19 w 117"/>
                <a:gd name="T11" fmla="*/ 54 h 183"/>
                <a:gd name="T12" fmla="*/ 1 w 117"/>
                <a:gd name="T13" fmla="*/ 50 h 183"/>
                <a:gd name="T14" fmla="*/ 62 w 117"/>
                <a:gd name="T15" fmla="*/ 0 h 183"/>
                <a:gd name="T16" fmla="*/ 117 w 117"/>
                <a:gd name="T17" fmla="*/ 48 h 183"/>
                <a:gd name="T18" fmla="*/ 19 w 117"/>
                <a:gd name="T19" fmla="*/ 167 h 183"/>
                <a:gd name="T20" fmla="*/ 117 w 117"/>
                <a:gd name="T21" fmla="*/ 167 h 183"/>
                <a:gd name="T22" fmla="*/ 117 w 117"/>
                <a:gd name="T23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183">
                  <a:moveTo>
                    <a:pt x="117" y="183"/>
                  </a:moveTo>
                  <a:cubicBezTo>
                    <a:pt x="0" y="183"/>
                    <a:pt x="0" y="183"/>
                    <a:pt x="0" y="183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31" y="100"/>
                    <a:pt x="98" y="97"/>
                    <a:pt x="98" y="48"/>
                  </a:cubicBezTo>
                  <a:cubicBezTo>
                    <a:pt x="98" y="27"/>
                    <a:pt x="85" y="15"/>
                    <a:pt x="62" y="15"/>
                  </a:cubicBezTo>
                  <a:cubicBezTo>
                    <a:pt x="36" y="15"/>
                    <a:pt x="22" y="36"/>
                    <a:pt x="19" y="54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7" y="25"/>
                    <a:pt x="22" y="0"/>
                    <a:pt x="62" y="0"/>
                  </a:cubicBezTo>
                  <a:cubicBezTo>
                    <a:pt x="92" y="0"/>
                    <a:pt x="117" y="17"/>
                    <a:pt x="117" y="48"/>
                  </a:cubicBezTo>
                  <a:cubicBezTo>
                    <a:pt x="117" y="103"/>
                    <a:pt x="38" y="118"/>
                    <a:pt x="19" y="167"/>
                  </a:cubicBezTo>
                  <a:cubicBezTo>
                    <a:pt x="117" y="167"/>
                    <a:pt x="117" y="167"/>
                    <a:pt x="117" y="167"/>
                  </a:cubicBezTo>
                  <a:lnTo>
                    <a:pt x="117" y="1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Freeform 80"/>
            <p:cNvSpPr/>
            <p:nvPr/>
          </p:nvSpPr>
          <p:spPr bwMode="auto">
            <a:xfrm>
              <a:off x="5029459" y="1938155"/>
              <a:ext cx="291771" cy="433714"/>
            </a:xfrm>
            <a:custGeom>
              <a:avLst/>
              <a:gdLst>
                <a:gd name="T0" fmla="*/ 14 w 125"/>
                <a:gd name="T1" fmla="*/ 140 h 186"/>
                <a:gd name="T2" fmla="*/ 64 w 125"/>
                <a:gd name="T3" fmla="*/ 170 h 186"/>
                <a:gd name="T4" fmla="*/ 106 w 125"/>
                <a:gd name="T5" fmla="*/ 135 h 186"/>
                <a:gd name="T6" fmla="*/ 55 w 125"/>
                <a:gd name="T7" fmla="*/ 94 h 186"/>
                <a:gd name="T8" fmla="*/ 38 w 125"/>
                <a:gd name="T9" fmla="*/ 94 h 186"/>
                <a:gd name="T10" fmla="*/ 38 w 125"/>
                <a:gd name="T11" fmla="*/ 79 h 186"/>
                <a:gd name="T12" fmla="*/ 48 w 125"/>
                <a:gd name="T13" fmla="*/ 79 h 186"/>
                <a:gd name="T14" fmla="*/ 100 w 125"/>
                <a:gd name="T15" fmla="*/ 45 h 186"/>
                <a:gd name="T16" fmla="*/ 67 w 125"/>
                <a:gd name="T17" fmla="*/ 15 h 186"/>
                <a:gd name="T18" fmla="*/ 23 w 125"/>
                <a:gd name="T19" fmla="*/ 40 h 186"/>
                <a:gd name="T20" fmla="*/ 9 w 125"/>
                <a:gd name="T21" fmla="*/ 30 h 186"/>
                <a:gd name="T22" fmla="*/ 67 w 125"/>
                <a:gd name="T23" fmla="*/ 0 h 186"/>
                <a:gd name="T24" fmla="*/ 119 w 125"/>
                <a:gd name="T25" fmla="*/ 45 h 186"/>
                <a:gd name="T26" fmla="*/ 91 w 125"/>
                <a:gd name="T27" fmla="*/ 85 h 186"/>
                <a:gd name="T28" fmla="*/ 125 w 125"/>
                <a:gd name="T29" fmla="*/ 133 h 186"/>
                <a:gd name="T30" fmla="*/ 64 w 125"/>
                <a:gd name="T31" fmla="*/ 186 h 186"/>
                <a:gd name="T32" fmla="*/ 0 w 125"/>
                <a:gd name="T33" fmla="*/ 150 h 186"/>
                <a:gd name="T34" fmla="*/ 14 w 125"/>
                <a:gd name="T35" fmla="*/ 14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5" h="186">
                  <a:moveTo>
                    <a:pt x="14" y="140"/>
                  </a:moveTo>
                  <a:cubicBezTo>
                    <a:pt x="28" y="159"/>
                    <a:pt x="45" y="170"/>
                    <a:pt x="64" y="170"/>
                  </a:cubicBezTo>
                  <a:cubicBezTo>
                    <a:pt x="90" y="170"/>
                    <a:pt x="106" y="157"/>
                    <a:pt x="106" y="135"/>
                  </a:cubicBezTo>
                  <a:cubicBezTo>
                    <a:pt x="106" y="110"/>
                    <a:pt x="91" y="94"/>
                    <a:pt x="55" y="9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79"/>
                    <a:pt x="38" y="79"/>
                    <a:pt x="38" y="79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84" y="79"/>
                    <a:pt x="100" y="67"/>
                    <a:pt x="100" y="45"/>
                  </a:cubicBezTo>
                  <a:cubicBezTo>
                    <a:pt x="100" y="27"/>
                    <a:pt x="84" y="15"/>
                    <a:pt x="67" y="15"/>
                  </a:cubicBezTo>
                  <a:cubicBezTo>
                    <a:pt x="45" y="15"/>
                    <a:pt x="35" y="25"/>
                    <a:pt x="23" y="4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21" y="13"/>
                    <a:pt x="38" y="0"/>
                    <a:pt x="67" y="0"/>
                  </a:cubicBezTo>
                  <a:cubicBezTo>
                    <a:pt x="99" y="0"/>
                    <a:pt x="119" y="16"/>
                    <a:pt x="119" y="45"/>
                  </a:cubicBezTo>
                  <a:cubicBezTo>
                    <a:pt x="119" y="67"/>
                    <a:pt x="105" y="79"/>
                    <a:pt x="91" y="85"/>
                  </a:cubicBezTo>
                  <a:cubicBezTo>
                    <a:pt x="119" y="96"/>
                    <a:pt x="125" y="116"/>
                    <a:pt x="125" y="133"/>
                  </a:cubicBezTo>
                  <a:cubicBezTo>
                    <a:pt x="125" y="164"/>
                    <a:pt x="102" y="186"/>
                    <a:pt x="64" y="186"/>
                  </a:cubicBezTo>
                  <a:cubicBezTo>
                    <a:pt x="29" y="186"/>
                    <a:pt x="8" y="164"/>
                    <a:pt x="0" y="150"/>
                  </a:cubicBezTo>
                  <a:lnTo>
                    <a:pt x="14" y="1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7866730" y="3139444"/>
            <a:ext cx="3198741" cy="617492"/>
            <a:chOff x="7665253" y="2591639"/>
            <a:chExt cx="3033214" cy="585537"/>
          </a:xfrm>
        </p:grpSpPr>
        <p:sp>
          <p:nvSpPr>
            <p:cNvPr id="83" name="TextBox 82"/>
            <p:cNvSpPr txBox="1"/>
            <p:nvPr/>
          </p:nvSpPr>
          <p:spPr>
            <a:xfrm>
              <a:off x="7665253" y="259163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665253" y="2821484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70757" y="2273123"/>
            <a:ext cx="3198741" cy="612464"/>
            <a:chOff x="1358936" y="1745737"/>
            <a:chExt cx="3033214" cy="580768"/>
          </a:xfrm>
        </p:grpSpPr>
        <p:sp>
          <p:nvSpPr>
            <p:cNvPr id="85" name="TextBox 84"/>
            <p:cNvSpPr txBox="1"/>
            <p:nvPr/>
          </p:nvSpPr>
          <p:spPr>
            <a:xfrm>
              <a:off x="2995793" y="1745737"/>
              <a:ext cx="1366830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358936" y="1970814"/>
              <a:ext cx="3033214" cy="3556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70757" y="3649034"/>
            <a:ext cx="3198741" cy="609221"/>
            <a:chOff x="1358936" y="3460009"/>
            <a:chExt cx="3033214" cy="577694"/>
          </a:xfrm>
        </p:grpSpPr>
        <p:sp>
          <p:nvSpPr>
            <p:cNvPr id="87" name="TextBox 86"/>
            <p:cNvSpPr txBox="1"/>
            <p:nvPr/>
          </p:nvSpPr>
          <p:spPr>
            <a:xfrm>
              <a:off x="2995793" y="3460009"/>
              <a:ext cx="1366830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358936" y="3682011"/>
              <a:ext cx="3033214" cy="3556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87723" y="5021699"/>
            <a:ext cx="4105471" cy="1297103"/>
            <a:chOff x="873251" y="5128108"/>
            <a:chExt cx="3893022" cy="1229981"/>
          </a:xfrm>
        </p:grpSpPr>
        <p:sp>
          <p:nvSpPr>
            <p:cNvPr id="89" name="Rectangle 88"/>
            <p:cNvSpPr/>
            <p:nvPr/>
          </p:nvSpPr>
          <p:spPr>
            <a:xfrm>
              <a:off x="873251" y="5128108"/>
              <a:ext cx="3893022" cy="122998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20000"/>
                </a:lnSpc>
              </a:pPr>
              <a:endParaRPr lang="en-GB" sz="95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083372" y="5440700"/>
              <a:ext cx="3478696" cy="3677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8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93" name="Freeform 92"/>
          <p:cNvSpPr>
            <a:spLocks noEditPoints="1"/>
          </p:cNvSpPr>
          <p:nvPr/>
        </p:nvSpPr>
        <p:spPr bwMode="auto">
          <a:xfrm>
            <a:off x="10386639" y="4601197"/>
            <a:ext cx="416574" cy="4387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Freeform 93"/>
          <p:cNvSpPr>
            <a:spLocks noEditPoints="1"/>
          </p:cNvSpPr>
          <p:nvPr/>
        </p:nvSpPr>
        <p:spPr bwMode="auto">
          <a:xfrm>
            <a:off x="8188864" y="4601196"/>
            <a:ext cx="396449" cy="404500"/>
          </a:xfrm>
          <a:custGeom>
            <a:avLst/>
            <a:gdLst>
              <a:gd name="T0" fmla="*/ 87 w 91"/>
              <a:gd name="T1" fmla="*/ 39 h 93"/>
              <a:gd name="T2" fmla="*/ 91 w 91"/>
              <a:gd name="T3" fmla="*/ 46 h 93"/>
              <a:gd name="T4" fmla="*/ 91 w 91"/>
              <a:gd name="T5" fmla="*/ 83 h 93"/>
              <a:gd name="T6" fmla="*/ 81 w 91"/>
              <a:gd name="T7" fmla="*/ 93 h 93"/>
              <a:gd name="T8" fmla="*/ 10 w 91"/>
              <a:gd name="T9" fmla="*/ 93 h 93"/>
              <a:gd name="T10" fmla="*/ 0 w 91"/>
              <a:gd name="T11" fmla="*/ 83 h 93"/>
              <a:gd name="T12" fmla="*/ 0 w 91"/>
              <a:gd name="T13" fmla="*/ 46 h 93"/>
              <a:gd name="T14" fmla="*/ 3 w 91"/>
              <a:gd name="T15" fmla="*/ 40 h 93"/>
              <a:gd name="T16" fmla="*/ 3 w 91"/>
              <a:gd name="T17" fmla="*/ 40 h 93"/>
              <a:gd name="T18" fmla="*/ 3 w 91"/>
              <a:gd name="T19" fmla="*/ 40 h 93"/>
              <a:gd name="T20" fmla="*/ 3 w 91"/>
              <a:gd name="T21" fmla="*/ 39 h 93"/>
              <a:gd name="T22" fmla="*/ 40 w 91"/>
              <a:gd name="T23" fmla="*/ 3 h 93"/>
              <a:gd name="T24" fmla="*/ 51 w 91"/>
              <a:gd name="T25" fmla="*/ 3 h 93"/>
              <a:gd name="T26" fmla="*/ 87 w 91"/>
              <a:gd name="T27" fmla="*/ 39 h 93"/>
              <a:gd name="T28" fmla="*/ 16 w 91"/>
              <a:gd name="T29" fmla="*/ 30 h 93"/>
              <a:gd name="T30" fmla="*/ 16 w 91"/>
              <a:gd name="T31" fmla="*/ 52 h 93"/>
              <a:gd name="T32" fmla="*/ 46 w 91"/>
              <a:gd name="T33" fmla="*/ 75 h 93"/>
              <a:gd name="T34" fmla="*/ 73 w 91"/>
              <a:gd name="T35" fmla="*/ 54 h 93"/>
              <a:gd name="T36" fmla="*/ 73 w 91"/>
              <a:gd name="T37" fmla="*/ 30 h 93"/>
              <a:gd name="T38" fmla="*/ 16 w 91"/>
              <a:gd name="T39" fmla="*/ 30 h 93"/>
              <a:gd name="T40" fmla="*/ 26 w 91"/>
              <a:gd name="T41" fmla="*/ 35 h 93"/>
              <a:gd name="T42" fmla="*/ 26 w 91"/>
              <a:gd name="T43" fmla="*/ 39 h 93"/>
              <a:gd name="T44" fmla="*/ 64 w 91"/>
              <a:gd name="T45" fmla="*/ 39 h 93"/>
              <a:gd name="T46" fmla="*/ 64 w 91"/>
              <a:gd name="T47" fmla="*/ 35 h 93"/>
              <a:gd name="T48" fmla="*/ 26 w 91"/>
              <a:gd name="T49" fmla="*/ 35 h 93"/>
              <a:gd name="T50" fmla="*/ 26 w 91"/>
              <a:gd name="T51" fmla="*/ 51 h 93"/>
              <a:gd name="T52" fmla="*/ 26 w 91"/>
              <a:gd name="T53" fmla="*/ 55 h 93"/>
              <a:gd name="T54" fmla="*/ 64 w 91"/>
              <a:gd name="T55" fmla="*/ 55 h 93"/>
              <a:gd name="T56" fmla="*/ 64 w 91"/>
              <a:gd name="T57" fmla="*/ 51 h 93"/>
              <a:gd name="T58" fmla="*/ 26 w 91"/>
              <a:gd name="T59" fmla="*/ 51 h 93"/>
              <a:gd name="T60" fmla="*/ 26 w 91"/>
              <a:gd name="T61" fmla="*/ 43 h 93"/>
              <a:gd name="T62" fmla="*/ 26 w 91"/>
              <a:gd name="T63" fmla="*/ 47 h 93"/>
              <a:gd name="T64" fmla="*/ 64 w 91"/>
              <a:gd name="T65" fmla="*/ 47 h 93"/>
              <a:gd name="T66" fmla="*/ 64 w 91"/>
              <a:gd name="T67" fmla="*/ 43 h 93"/>
              <a:gd name="T68" fmla="*/ 26 w 91"/>
              <a:gd name="T69" fmla="*/ 43 h 93"/>
              <a:gd name="T70" fmla="*/ 10 w 91"/>
              <a:gd name="T71" fmla="*/ 87 h 93"/>
              <a:gd name="T72" fmla="*/ 28 w 91"/>
              <a:gd name="T73" fmla="*/ 70 h 93"/>
              <a:gd name="T74" fmla="*/ 28 w 91"/>
              <a:gd name="T75" fmla="*/ 67 h 93"/>
              <a:gd name="T76" fmla="*/ 26 w 91"/>
              <a:gd name="T77" fmla="*/ 67 h 93"/>
              <a:gd name="T78" fmla="*/ 8 w 91"/>
              <a:gd name="T79" fmla="*/ 84 h 93"/>
              <a:gd name="T80" fmla="*/ 8 w 91"/>
              <a:gd name="T81" fmla="*/ 87 h 93"/>
              <a:gd name="T82" fmla="*/ 10 w 91"/>
              <a:gd name="T83" fmla="*/ 87 h 93"/>
              <a:gd name="T84" fmla="*/ 85 w 91"/>
              <a:gd name="T85" fmla="*/ 84 h 93"/>
              <a:gd name="T86" fmla="*/ 67 w 91"/>
              <a:gd name="T87" fmla="*/ 67 h 93"/>
              <a:gd name="T88" fmla="*/ 64 w 91"/>
              <a:gd name="T89" fmla="*/ 67 h 93"/>
              <a:gd name="T90" fmla="*/ 64 w 91"/>
              <a:gd name="T91" fmla="*/ 70 h 93"/>
              <a:gd name="T92" fmla="*/ 82 w 91"/>
              <a:gd name="T93" fmla="*/ 87 h 93"/>
              <a:gd name="T94" fmla="*/ 85 w 91"/>
              <a:gd name="T95" fmla="*/ 87 h 93"/>
              <a:gd name="T96" fmla="*/ 85 w 91"/>
              <a:gd name="T97" fmla="*/ 84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1" h="93">
                <a:moveTo>
                  <a:pt x="87" y="39"/>
                </a:moveTo>
                <a:cubicBezTo>
                  <a:pt x="89" y="40"/>
                  <a:pt x="91" y="43"/>
                  <a:pt x="91" y="46"/>
                </a:cubicBezTo>
                <a:cubicBezTo>
                  <a:pt x="91" y="83"/>
                  <a:pt x="91" y="83"/>
                  <a:pt x="91" y="83"/>
                </a:cubicBezTo>
                <a:cubicBezTo>
                  <a:pt x="91" y="89"/>
                  <a:pt x="86" y="93"/>
                  <a:pt x="81" y="93"/>
                </a:cubicBezTo>
                <a:cubicBezTo>
                  <a:pt x="10" y="93"/>
                  <a:pt x="10" y="93"/>
                  <a:pt x="10" y="93"/>
                </a:cubicBezTo>
                <a:cubicBezTo>
                  <a:pt x="5" y="93"/>
                  <a:pt x="0" y="89"/>
                  <a:pt x="0" y="8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4"/>
                  <a:pt x="1" y="41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40"/>
                </a:cubicBezTo>
                <a:cubicBezTo>
                  <a:pt x="3" y="40"/>
                  <a:pt x="3" y="40"/>
                  <a:pt x="3" y="39"/>
                </a:cubicBezTo>
                <a:cubicBezTo>
                  <a:pt x="40" y="3"/>
                  <a:pt x="40" y="3"/>
                  <a:pt x="40" y="3"/>
                </a:cubicBezTo>
                <a:cubicBezTo>
                  <a:pt x="43" y="0"/>
                  <a:pt x="47" y="0"/>
                  <a:pt x="51" y="3"/>
                </a:cubicBezTo>
                <a:cubicBezTo>
                  <a:pt x="87" y="39"/>
                  <a:pt x="87" y="39"/>
                  <a:pt x="87" y="39"/>
                </a:cubicBezTo>
                <a:close/>
                <a:moveTo>
                  <a:pt x="16" y="30"/>
                </a:moveTo>
                <a:cubicBezTo>
                  <a:pt x="16" y="52"/>
                  <a:pt x="16" y="52"/>
                  <a:pt x="16" y="52"/>
                </a:cubicBezTo>
                <a:cubicBezTo>
                  <a:pt x="46" y="75"/>
                  <a:pt x="46" y="75"/>
                  <a:pt x="46" y="75"/>
                </a:cubicBezTo>
                <a:cubicBezTo>
                  <a:pt x="73" y="54"/>
                  <a:pt x="73" y="54"/>
                  <a:pt x="73" y="54"/>
                </a:cubicBezTo>
                <a:cubicBezTo>
                  <a:pt x="73" y="30"/>
                  <a:pt x="73" y="30"/>
                  <a:pt x="73" y="30"/>
                </a:cubicBezTo>
                <a:cubicBezTo>
                  <a:pt x="16" y="30"/>
                  <a:pt x="16" y="30"/>
                  <a:pt x="16" y="30"/>
                </a:cubicBezTo>
                <a:close/>
                <a:moveTo>
                  <a:pt x="26" y="35"/>
                </a:moveTo>
                <a:cubicBezTo>
                  <a:pt x="26" y="39"/>
                  <a:pt x="26" y="39"/>
                  <a:pt x="26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35"/>
                  <a:pt x="64" y="35"/>
                  <a:pt x="64" y="35"/>
                </a:cubicBezTo>
                <a:cubicBezTo>
                  <a:pt x="26" y="35"/>
                  <a:pt x="26" y="35"/>
                  <a:pt x="26" y="35"/>
                </a:cubicBezTo>
                <a:close/>
                <a:moveTo>
                  <a:pt x="26" y="51"/>
                </a:moveTo>
                <a:cubicBezTo>
                  <a:pt x="26" y="55"/>
                  <a:pt x="26" y="55"/>
                  <a:pt x="26" y="55"/>
                </a:cubicBezTo>
                <a:cubicBezTo>
                  <a:pt x="64" y="55"/>
                  <a:pt x="64" y="55"/>
                  <a:pt x="64" y="55"/>
                </a:cubicBezTo>
                <a:cubicBezTo>
                  <a:pt x="64" y="51"/>
                  <a:pt x="64" y="51"/>
                  <a:pt x="64" y="51"/>
                </a:cubicBezTo>
                <a:cubicBezTo>
                  <a:pt x="26" y="51"/>
                  <a:pt x="26" y="51"/>
                  <a:pt x="26" y="51"/>
                </a:cubicBezTo>
                <a:close/>
                <a:moveTo>
                  <a:pt x="26" y="43"/>
                </a:moveTo>
                <a:cubicBezTo>
                  <a:pt x="26" y="47"/>
                  <a:pt x="26" y="47"/>
                  <a:pt x="26" y="47"/>
                </a:cubicBezTo>
                <a:cubicBezTo>
                  <a:pt x="64" y="47"/>
                  <a:pt x="64" y="47"/>
                  <a:pt x="64" y="47"/>
                </a:cubicBezTo>
                <a:cubicBezTo>
                  <a:pt x="64" y="43"/>
                  <a:pt x="64" y="43"/>
                  <a:pt x="64" y="43"/>
                </a:cubicBezTo>
                <a:cubicBezTo>
                  <a:pt x="26" y="43"/>
                  <a:pt x="26" y="43"/>
                  <a:pt x="26" y="43"/>
                </a:cubicBezTo>
                <a:close/>
                <a:moveTo>
                  <a:pt x="10" y="87"/>
                </a:moveTo>
                <a:cubicBezTo>
                  <a:pt x="28" y="70"/>
                  <a:pt x="28" y="70"/>
                  <a:pt x="28" y="70"/>
                </a:cubicBezTo>
                <a:cubicBezTo>
                  <a:pt x="29" y="69"/>
                  <a:pt x="29" y="68"/>
                  <a:pt x="28" y="67"/>
                </a:cubicBezTo>
                <a:cubicBezTo>
                  <a:pt x="28" y="66"/>
                  <a:pt x="27" y="66"/>
                  <a:pt x="26" y="67"/>
                </a:cubicBezTo>
                <a:cubicBezTo>
                  <a:pt x="8" y="84"/>
                  <a:pt x="8" y="84"/>
                  <a:pt x="8" y="84"/>
                </a:cubicBezTo>
                <a:cubicBezTo>
                  <a:pt x="7" y="85"/>
                  <a:pt x="7" y="86"/>
                  <a:pt x="8" y="87"/>
                </a:cubicBezTo>
                <a:cubicBezTo>
                  <a:pt x="8" y="88"/>
                  <a:pt x="10" y="88"/>
                  <a:pt x="10" y="87"/>
                </a:cubicBezTo>
                <a:close/>
                <a:moveTo>
                  <a:pt x="85" y="84"/>
                </a:moveTo>
                <a:cubicBezTo>
                  <a:pt x="67" y="67"/>
                  <a:pt x="67" y="67"/>
                  <a:pt x="67" y="67"/>
                </a:cubicBezTo>
                <a:cubicBezTo>
                  <a:pt x="66" y="66"/>
                  <a:pt x="65" y="66"/>
                  <a:pt x="64" y="67"/>
                </a:cubicBezTo>
                <a:cubicBezTo>
                  <a:pt x="63" y="68"/>
                  <a:pt x="63" y="69"/>
                  <a:pt x="64" y="70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8"/>
                  <a:pt x="84" y="88"/>
                  <a:pt x="85" y="87"/>
                </a:cubicBezTo>
                <a:cubicBezTo>
                  <a:pt x="85" y="86"/>
                  <a:pt x="85" y="85"/>
                  <a:pt x="85" y="8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5" name="Freeform 94"/>
          <p:cNvSpPr>
            <a:spLocks noEditPoints="1"/>
          </p:cNvSpPr>
          <p:nvPr/>
        </p:nvSpPr>
        <p:spPr bwMode="auto">
          <a:xfrm>
            <a:off x="9330158" y="4538414"/>
            <a:ext cx="401292" cy="467282"/>
          </a:xfrm>
          <a:custGeom>
            <a:avLst/>
            <a:gdLst>
              <a:gd name="T0" fmla="*/ 233 w 233"/>
              <a:gd name="T1" fmla="*/ 118 h 271"/>
              <a:gd name="T2" fmla="*/ 205 w 233"/>
              <a:gd name="T3" fmla="*/ 262 h 271"/>
              <a:gd name="T4" fmla="*/ 200 w 233"/>
              <a:gd name="T5" fmla="*/ 271 h 271"/>
              <a:gd name="T6" fmla="*/ 175 w 233"/>
              <a:gd name="T7" fmla="*/ 262 h 271"/>
              <a:gd name="T8" fmla="*/ 57 w 233"/>
              <a:gd name="T9" fmla="*/ 271 h 271"/>
              <a:gd name="T10" fmla="*/ 32 w 233"/>
              <a:gd name="T11" fmla="*/ 262 h 271"/>
              <a:gd name="T12" fmla="*/ 0 w 233"/>
              <a:gd name="T13" fmla="*/ 234 h 271"/>
              <a:gd name="T14" fmla="*/ 28 w 233"/>
              <a:gd name="T15" fmla="*/ 90 h 271"/>
              <a:gd name="T16" fmla="*/ 56 w 233"/>
              <a:gd name="T17" fmla="*/ 20 h 271"/>
              <a:gd name="T18" fmla="*/ 122 w 233"/>
              <a:gd name="T19" fmla="*/ 0 h 271"/>
              <a:gd name="T20" fmla="*/ 103 w 233"/>
              <a:gd name="T21" fmla="*/ 65 h 271"/>
              <a:gd name="T22" fmla="*/ 61 w 233"/>
              <a:gd name="T23" fmla="*/ 84 h 271"/>
              <a:gd name="T24" fmla="*/ 43 w 233"/>
              <a:gd name="T25" fmla="*/ 31 h 271"/>
              <a:gd name="T26" fmla="*/ 80 w 233"/>
              <a:gd name="T27" fmla="*/ 137 h 271"/>
              <a:gd name="T28" fmla="*/ 55 w 233"/>
              <a:gd name="T29" fmla="*/ 181 h 271"/>
              <a:gd name="T30" fmla="*/ 80 w 233"/>
              <a:gd name="T31" fmla="*/ 137 h 271"/>
              <a:gd name="T32" fmla="*/ 180 w 233"/>
              <a:gd name="T33" fmla="*/ 126 h 271"/>
              <a:gd name="T34" fmla="*/ 214 w 233"/>
              <a:gd name="T35" fmla="*/ 119 h 271"/>
              <a:gd name="T36" fmla="*/ 196 w 233"/>
              <a:gd name="T37" fmla="*/ 205 h 271"/>
              <a:gd name="T38" fmla="*/ 196 w 233"/>
              <a:gd name="T39" fmla="*/ 225 h 271"/>
              <a:gd name="T40" fmla="*/ 196 w 233"/>
              <a:gd name="T41" fmla="*/ 205 h 271"/>
              <a:gd name="T42" fmla="*/ 187 w 233"/>
              <a:gd name="T43" fmla="*/ 185 h 271"/>
              <a:gd name="T44" fmla="*/ 206 w 233"/>
              <a:gd name="T45" fmla="*/ 185 h 271"/>
              <a:gd name="T46" fmla="*/ 180 w 233"/>
              <a:gd name="T47" fmla="*/ 151 h 271"/>
              <a:gd name="T48" fmla="*/ 214 w 233"/>
              <a:gd name="T49" fmla="*/ 158 h 271"/>
              <a:gd name="T50" fmla="*/ 180 w 233"/>
              <a:gd name="T51" fmla="*/ 151 h 271"/>
              <a:gd name="T52" fmla="*/ 180 w 233"/>
              <a:gd name="T53" fmla="*/ 147 h 271"/>
              <a:gd name="T54" fmla="*/ 214 w 233"/>
              <a:gd name="T55" fmla="*/ 141 h 271"/>
              <a:gd name="T56" fmla="*/ 180 w 233"/>
              <a:gd name="T57" fmla="*/ 130 h 271"/>
              <a:gd name="T58" fmla="*/ 214 w 233"/>
              <a:gd name="T59" fmla="*/ 136 h 271"/>
              <a:gd name="T60" fmla="*/ 180 w 233"/>
              <a:gd name="T61" fmla="*/ 130 h 271"/>
              <a:gd name="T62" fmla="*/ 34 w 233"/>
              <a:gd name="T63" fmla="*/ 159 h 271"/>
              <a:gd name="T64" fmla="*/ 71 w 233"/>
              <a:gd name="T65" fmla="*/ 226 h 271"/>
              <a:gd name="T66" fmla="*/ 170 w 233"/>
              <a:gd name="T67" fmla="*/ 189 h 271"/>
              <a:gd name="T68" fmla="*/ 133 w 233"/>
              <a:gd name="T69" fmla="*/ 122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3" h="271">
                <a:moveTo>
                  <a:pt x="205" y="90"/>
                </a:moveTo>
                <a:cubicBezTo>
                  <a:pt x="221" y="90"/>
                  <a:pt x="233" y="103"/>
                  <a:pt x="233" y="118"/>
                </a:cubicBezTo>
                <a:cubicBezTo>
                  <a:pt x="233" y="234"/>
                  <a:pt x="233" y="234"/>
                  <a:pt x="233" y="234"/>
                </a:cubicBezTo>
                <a:cubicBezTo>
                  <a:pt x="233" y="250"/>
                  <a:pt x="221" y="262"/>
                  <a:pt x="205" y="262"/>
                </a:cubicBezTo>
                <a:cubicBezTo>
                  <a:pt x="200" y="262"/>
                  <a:pt x="200" y="262"/>
                  <a:pt x="200" y="262"/>
                </a:cubicBezTo>
                <a:cubicBezTo>
                  <a:pt x="200" y="271"/>
                  <a:pt x="200" y="271"/>
                  <a:pt x="200" y="271"/>
                </a:cubicBezTo>
                <a:cubicBezTo>
                  <a:pt x="175" y="271"/>
                  <a:pt x="175" y="271"/>
                  <a:pt x="175" y="271"/>
                </a:cubicBezTo>
                <a:cubicBezTo>
                  <a:pt x="175" y="262"/>
                  <a:pt x="175" y="262"/>
                  <a:pt x="175" y="262"/>
                </a:cubicBezTo>
                <a:cubicBezTo>
                  <a:pt x="57" y="262"/>
                  <a:pt x="57" y="262"/>
                  <a:pt x="57" y="262"/>
                </a:cubicBezTo>
                <a:cubicBezTo>
                  <a:pt x="57" y="271"/>
                  <a:pt x="57" y="271"/>
                  <a:pt x="57" y="271"/>
                </a:cubicBezTo>
                <a:cubicBezTo>
                  <a:pt x="32" y="271"/>
                  <a:pt x="32" y="271"/>
                  <a:pt x="32" y="271"/>
                </a:cubicBezTo>
                <a:cubicBezTo>
                  <a:pt x="32" y="262"/>
                  <a:pt x="32" y="262"/>
                  <a:pt x="32" y="262"/>
                </a:cubicBezTo>
                <a:cubicBezTo>
                  <a:pt x="28" y="262"/>
                  <a:pt x="28" y="262"/>
                  <a:pt x="28" y="262"/>
                </a:cubicBezTo>
                <a:cubicBezTo>
                  <a:pt x="13" y="262"/>
                  <a:pt x="0" y="250"/>
                  <a:pt x="0" y="234"/>
                </a:cubicBezTo>
                <a:cubicBezTo>
                  <a:pt x="0" y="118"/>
                  <a:pt x="0" y="118"/>
                  <a:pt x="0" y="118"/>
                </a:cubicBezTo>
                <a:cubicBezTo>
                  <a:pt x="0" y="103"/>
                  <a:pt x="13" y="90"/>
                  <a:pt x="28" y="90"/>
                </a:cubicBezTo>
                <a:cubicBezTo>
                  <a:pt x="91" y="90"/>
                  <a:pt x="155" y="90"/>
                  <a:pt x="205" y="90"/>
                </a:cubicBezTo>
                <a:close/>
                <a:moveTo>
                  <a:pt x="56" y="20"/>
                </a:moveTo>
                <a:cubicBezTo>
                  <a:pt x="87" y="57"/>
                  <a:pt x="87" y="57"/>
                  <a:pt x="87" y="57"/>
                </a:cubicBezTo>
                <a:cubicBezTo>
                  <a:pt x="122" y="0"/>
                  <a:pt x="122" y="0"/>
                  <a:pt x="122" y="0"/>
                </a:cubicBezTo>
                <a:cubicBezTo>
                  <a:pt x="137" y="9"/>
                  <a:pt x="137" y="9"/>
                  <a:pt x="137" y="9"/>
                </a:cubicBezTo>
                <a:cubicBezTo>
                  <a:pt x="103" y="65"/>
                  <a:pt x="103" y="65"/>
                  <a:pt x="103" y="65"/>
                </a:cubicBezTo>
                <a:cubicBezTo>
                  <a:pt x="110" y="69"/>
                  <a:pt x="114" y="76"/>
                  <a:pt x="116" y="84"/>
                </a:cubicBezTo>
                <a:cubicBezTo>
                  <a:pt x="61" y="84"/>
                  <a:pt x="61" y="84"/>
                  <a:pt x="61" y="84"/>
                </a:cubicBezTo>
                <a:cubicBezTo>
                  <a:pt x="62" y="77"/>
                  <a:pt x="66" y="70"/>
                  <a:pt x="72" y="66"/>
                </a:cubicBezTo>
                <a:cubicBezTo>
                  <a:pt x="43" y="31"/>
                  <a:pt x="43" y="31"/>
                  <a:pt x="43" y="31"/>
                </a:cubicBezTo>
                <a:cubicBezTo>
                  <a:pt x="56" y="20"/>
                  <a:pt x="56" y="20"/>
                  <a:pt x="56" y="20"/>
                </a:cubicBezTo>
                <a:close/>
                <a:moveTo>
                  <a:pt x="80" y="137"/>
                </a:moveTo>
                <a:cubicBezTo>
                  <a:pt x="71" y="132"/>
                  <a:pt x="58" y="137"/>
                  <a:pt x="51" y="149"/>
                </a:cubicBezTo>
                <a:cubicBezTo>
                  <a:pt x="44" y="161"/>
                  <a:pt x="46" y="175"/>
                  <a:pt x="55" y="181"/>
                </a:cubicBezTo>
                <a:cubicBezTo>
                  <a:pt x="64" y="186"/>
                  <a:pt x="69" y="175"/>
                  <a:pt x="76" y="163"/>
                </a:cubicBezTo>
                <a:cubicBezTo>
                  <a:pt x="83" y="151"/>
                  <a:pt x="89" y="142"/>
                  <a:pt x="80" y="137"/>
                </a:cubicBezTo>
                <a:close/>
                <a:moveTo>
                  <a:pt x="180" y="119"/>
                </a:moveTo>
                <a:cubicBezTo>
                  <a:pt x="180" y="126"/>
                  <a:pt x="180" y="126"/>
                  <a:pt x="180" y="126"/>
                </a:cubicBezTo>
                <a:cubicBezTo>
                  <a:pt x="214" y="126"/>
                  <a:pt x="214" y="126"/>
                  <a:pt x="214" y="126"/>
                </a:cubicBezTo>
                <a:cubicBezTo>
                  <a:pt x="214" y="119"/>
                  <a:pt x="214" y="119"/>
                  <a:pt x="214" y="119"/>
                </a:cubicBezTo>
                <a:cubicBezTo>
                  <a:pt x="180" y="119"/>
                  <a:pt x="180" y="119"/>
                  <a:pt x="180" y="119"/>
                </a:cubicBezTo>
                <a:close/>
                <a:moveTo>
                  <a:pt x="196" y="205"/>
                </a:moveTo>
                <a:cubicBezTo>
                  <a:pt x="191" y="205"/>
                  <a:pt x="187" y="210"/>
                  <a:pt x="187" y="215"/>
                </a:cubicBezTo>
                <a:cubicBezTo>
                  <a:pt x="187" y="220"/>
                  <a:pt x="191" y="225"/>
                  <a:pt x="196" y="225"/>
                </a:cubicBezTo>
                <a:cubicBezTo>
                  <a:pt x="202" y="225"/>
                  <a:pt x="206" y="220"/>
                  <a:pt x="206" y="215"/>
                </a:cubicBezTo>
                <a:cubicBezTo>
                  <a:pt x="206" y="210"/>
                  <a:pt x="202" y="205"/>
                  <a:pt x="196" y="205"/>
                </a:cubicBezTo>
                <a:close/>
                <a:moveTo>
                  <a:pt x="196" y="176"/>
                </a:moveTo>
                <a:cubicBezTo>
                  <a:pt x="191" y="176"/>
                  <a:pt x="187" y="180"/>
                  <a:pt x="187" y="185"/>
                </a:cubicBezTo>
                <a:cubicBezTo>
                  <a:pt x="187" y="191"/>
                  <a:pt x="191" y="195"/>
                  <a:pt x="196" y="195"/>
                </a:cubicBezTo>
                <a:cubicBezTo>
                  <a:pt x="202" y="195"/>
                  <a:pt x="206" y="191"/>
                  <a:pt x="206" y="185"/>
                </a:cubicBezTo>
                <a:cubicBezTo>
                  <a:pt x="206" y="180"/>
                  <a:pt x="202" y="176"/>
                  <a:pt x="196" y="176"/>
                </a:cubicBezTo>
                <a:close/>
                <a:moveTo>
                  <a:pt x="180" y="151"/>
                </a:moveTo>
                <a:cubicBezTo>
                  <a:pt x="180" y="158"/>
                  <a:pt x="180" y="158"/>
                  <a:pt x="180" y="158"/>
                </a:cubicBezTo>
                <a:cubicBezTo>
                  <a:pt x="214" y="158"/>
                  <a:pt x="214" y="158"/>
                  <a:pt x="214" y="158"/>
                </a:cubicBezTo>
                <a:cubicBezTo>
                  <a:pt x="214" y="151"/>
                  <a:pt x="214" y="151"/>
                  <a:pt x="214" y="151"/>
                </a:cubicBezTo>
                <a:cubicBezTo>
                  <a:pt x="180" y="151"/>
                  <a:pt x="180" y="151"/>
                  <a:pt x="180" y="151"/>
                </a:cubicBezTo>
                <a:close/>
                <a:moveTo>
                  <a:pt x="180" y="141"/>
                </a:moveTo>
                <a:cubicBezTo>
                  <a:pt x="180" y="147"/>
                  <a:pt x="180" y="147"/>
                  <a:pt x="180" y="147"/>
                </a:cubicBezTo>
                <a:cubicBezTo>
                  <a:pt x="214" y="147"/>
                  <a:pt x="214" y="147"/>
                  <a:pt x="214" y="147"/>
                </a:cubicBezTo>
                <a:cubicBezTo>
                  <a:pt x="214" y="141"/>
                  <a:pt x="214" y="141"/>
                  <a:pt x="214" y="141"/>
                </a:cubicBezTo>
                <a:cubicBezTo>
                  <a:pt x="180" y="141"/>
                  <a:pt x="180" y="141"/>
                  <a:pt x="180" y="141"/>
                </a:cubicBezTo>
                <a:close/>
                <a:moveTo>
                  <a:pt x="180" y="130"/>
                </a:moveTo>
                <a:cubicBezTo>
                  <a:pt x="180" y="136"/>
                  <a:pt x="180" y="136"/>
                  <a:pt x="180" y="136"/>
                </a:cubicBezTo>
                <a:cubicBezTo>
                  <a:pt x="214" y="136"/>
                  <a:pt x="214" y="136"/>
                  <a:pt x="214" y="136"/>
                </a:cubicBezTo>
                <a:cubicBezTo>
                  <a:pt x="214" y="130"/>
                  <a:pt x="214" y="130"/>
                  <a:pt x="214" y="130"/>
                </a:cubicBezTo>
                <a:cubicBezTo>
                  <a:pt x="180" y="130"/>
                  <a:pt x="180" y="130"/>
                  <a:pt x="180" y="130"/>
                </a:cubicBezTo>
                <a:close/>
                <a:moveTo>
                  <a:pt x="71" y="122"/>
                </a:moveTo>
                <a:cubicBezTo>
                  <a:pt x="51" y="122"/>
                  <a:pt x="34" y="139"/>
                  <a:pt x="34" y="159"/>
                </a:cubicBezTo>
                <a:cubicBezTo>
                  <a:pt x="34" y="189"/>
                  <a:pt x="34" y="189"/>
                  <a:pt x="34" y="189"/>
                </a:cubicBezTo>
                <a:cubicBezTo>
                  <a:pt x="34" y="210"/>
                  <a:pt x="51" y="226"/>
                  <a:pt x="71" y="226"/>
                </a:cubicBezTo>
                <a:cubicBezTo>
                  <a:pt x="133" y="226"/>
                  <a:pt x="133" y="226"/>
                  <a:pt x="133" y="226"/>
                </a:cubicBezTo>
                <a:cubicBezTo>
                  <a:pt x="153" y="226"/>
                  <a:pt x="170" y="210"/>
                  <a:pt x="170" y="189"/>
                </a:cubicBezTo>
                <a:cubicBezTo>
                  <a:pt x="170" y="159"/>
                  <a:pt x="170" y="159"/>
                  <a:pt x="170" y="159"/>
                </a:cubicBezTo>
                <a:cubicBezTo>
                  <a:pt x="170" y="139"/>
                  <a:pt x="153" y="122"/>
                  <a:pt x="133" y="122"/>
                </a:cubicBezTo>
                <a:lnTo>
                  <a:pt x="71" y="12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8034986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9164712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0234453" y="5137485"/>
            <a:ext cx="831018" cy="29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/>
      <p:bldP spid="97" grpId="0"/>
      <p:bldP spid="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341259" y="1960369"/>
            <a:ext cx="8517138" cy="33119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53" y="1960369"/>
            <a:ext cx="4196896" cy="3311914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557167" y="2049170"/>
            <a:ext cx="1423394" cy="116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96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  <a:endParaRPr lang="zh-CN" altLang="en-US" sz="696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4845286" y="3034657"/>
            <a:ext cx="3672321" cy="6647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3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id-ID" altLang="zh-CN" sz="3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11"/>
          <p:cNvSpPr txBox="1"/>
          <p:nvPr/>
        </p:nvSpPr>
        <p:spPr>
          <a:xfrm>
            <a:off x="4891547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1"/>
          <p:cNvSpPr txBox="1"/>
          <p:nvPr/>
        </p:nvSpPr>
        <p:spPr>
          <a:xfrm>
            <a:off x="6604046" y="3627077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1"/>
          <p:cNvSpPr txBox="1"/>
          <p:nvPr/>
        </p:nvSpPr>
        <p:spPr>
          <a:xfrm>
            <a:off x="4891547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1"/>
          <p:cNvSpPr txBox="1"/>
          <p:nvPr/>
        </p:nvSpPr>
        <p:spPr>
          <a:xfrm>
            <a:off x="6604046" y="3899892"/>
            <a:ext cx="14863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1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1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353" y="1744220"/>
            <a:ext cx="419689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341259" y="5439716"/>
            <a:ext cx="851713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标题 4"/>
          <p:cNvSpPr txBox="1"/>
          <p:nvPr/>
        </p:nvSpPr>
        <p:spPr>
          <a:xfrm>
            <a:off x="886763" y="139598"/>
            <a:ext cx="2158236" cy="428243"/>
          </a:xfrm>
          <a:prstGeom prst="rect">
            <a:avLst/>
          </a:prstGeom>
        </p:spPr>
        <p:txBody>
          <a:bodyPr vert="horz" lIns="96416" tIns="48208" rIns="96416" bIns="48208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2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2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tags/tag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5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1_自定义设计方案">
  <a:themeElements>
    <a:clrScheme name="自定义 2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A89E"/>
      </a:accent1>
      <a:accent2>
        <a:srgbClr val="FDD01A"/>
      </a:accent2>
      <a:accent3>
        <a:srgbClr val="FDEE21"/>
      </a:accent3>
      <a:accent4>
        <a:srgbClr val="01A89E"/>
      </a:accent4>
      <a:accent5>
        <a:srgbClr val="FDD01A"/>
      </a:accent5>
      <a:accent6>
        <a:srgbClr val="FDEE21"/>
      </a:accent6>
      <a:hlink>
        <a:srgbClr val="01A89E"/>
      </a:hlink>
      <a:folHlink>
        <a:srgbClr val="FDD01A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9272</Words>
  <Application>WPS 演示</Application>
  <PresentationFormat>自定义</PresentationFormat>
  <Paragraphs>426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微软雅黑</vt:lpstr>
      <vt:lpstr>方正正准黑简体</vt:lpstr>
      <vt:lpstr>叶根友毛笔行书2.0版</vt:lpstr>
      <vt:lpstr>Calibri Light</vt:lpstr>
      <vt:lpstr>Arial</vt:lpstr>
      <vt:lpstr>Source Sans Pro Light</vt:lpstr>
      <vt:lpstr>Source Sans Pro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情缘素材：https://haosc.taobao.com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>Administrator</cp:lastModifiedBy>
  <cp:revision>3</cp:revision>
  <dcterms:created xsi:type="dcterms:W3CDTF">2016-10-17T14:00:00Z</dcterms:created>
  <dcterms:modified xsi:type="dcterms:W3CDTF">2017-05-08T00:38:35Z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2052-10.1.0.6393</vt:lpwstr>
  </property>
</Properties>
</file>