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3223" r:id="rId3"/>
    <p:sldId id="3224" r:id="rId5"/>
    <p:sldId id="3225" r:id="rId6"/>
    <p:sldId id="3173" r:id="rId7"/>
    <p:sldId id="3175" r:id="rId8"/>
    <p:sldId id="3165" r:id="rId9"/>
    <p:sldId id="3163" r:id="rId10"/>
    <p:sldId id="3226" r:id="rId11"/>
    <p:sldId id="3170" r:id="rId12"/>
    <p:sldId id="3171" r:id="rId13"/>
    <p:sldId id="3162" r:id="rId14"/>
    <p:sldId id="3161" r:id="rId15"/>
    <p:sldId id="3227" r:id="rId16"/>
    <p:sldId id="3172" r:id="rId17"/>
    <p:sldId id="3166" r:id="rId18"/>
    <p:sldId id="3160" r:id="rId19"/>
    <p:sldId id="3167" r:id="rId20"/>
    <p:sldId id="3228" r:id="rId21"/>
    <p:sldId id="3164" r:id="rId22"/>
    <p:sldId id="3159" r:id="rId23"/>
    <p:sldId id="3169" r:id="rId24"/>
    <p:sldId id="3229" r:id="rId25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B213B"/>
    <a:srgbClr val="28C7D4"/>
    <a:srgbClr val="F94D4D"/>
    <a:srgbClr val="FEFEFE"/>
    <a:srgbClr val="FFFFFF"/>
    <a:srgbClr val="8F1A12"/>
    <a:srgbClr val="F84E4B"/>
    <a:srgbClr val="26C8D2"/>
    <a:srgbClr val="1CB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52" autoAdjust="0"/>
    <p:restoredTop sz="92986" autoAdjust="0"/>
  </p:normalViewPr>
  <p:slideViewPr>
    <p:cSldViewPr>
      <p:cViewPr>
        <p:scale>
          <a:sx n="75" d="100"/>
          <a:sy n="75" d="100"/>
        </p:scale>
        <p:origin x="2040" y="720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7" name="组合 6"/>
          <p:cNvGrpSpPr/>
          <p:nvPr/>
        </p:nvGrpSpPr>
        <p:grpSpPr>
          <a:xfrm>
            <a:off x="2901392" y="303957"/>
            <a:ext cx="1727553" cy="1727553"/>
            <a:chOff x="3237545" y="4561747"/>
            <a:chExt cx="1146960" cy="1146960"/>
          </a:xfrm>
        </p:grpSpPr>
        <p:sp>
          <p:nvSpPr>
            <p:cNvPr id="8" name="圆角矩形 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5" dirty="0" smtClean="0">
                  <a:solidFill>
                    <a:schemeClr val="accent2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教</a:t>
              </a:r>
              <a:endParaRPr lang="zh-CN" altLang="en-US" sz="7195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66039" y="303957"/>
            <a:ext cx="1727553" cy="1727553"/>
            <a:chOff x="3237545" y="4561747"/>
            <a:chExt cx="1146960" cy="1146960"/>
          </a:xfrm>
        </p:grpSpPr>
        <p:sp>
          <p:nvSpPr>
            <p:cNvPr id="14" name="圆角矩形 1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5" dirty="0" smtClean="0">
                  <a:solidFill>
                    <a:schemeClr val="accent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学</a:t>
              </a:r>
              <a:endParaRPr lang="zh-CN" altLang="en-US" sz="7195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56076" y="303957"/>
            <a:ext cx="1727553" cy="1727553"/>
            <a:chOff x="3237545" y="4561747"/>
            <a:chExt cx="1146960" cy="1146960"/>
          </a:xfrm>
        </p:grpSpPr>
        <p:sp>
          <p:nvSpPr>
            <p:cNvPr id="17" name="圆角矩形 1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5" dirty="0" smtClean="0">
                  <a:solidFill>
                    <a:schemeClr val="accent2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课</a:t>
              </a:r>
              <a:endParaRPr lang="zh-CN" altLang="en-US" sz="7195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271503" y="303957"/>
            <a:ext cx="1727553" cy="1727553"/>
            <a:chOff x="3237545" y="4561747"/>
            <a:chExt cx="1146960" cy="1146960"/>
          </a:xfrm>
        </p:grpSpPr>
        <p:sp>
          <p:nvSpPr>
            <p:cNvPr id="20" name="圆角矩形 1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5" dirty="0" smtClean="0">
                  <a:solidFill>
                    <a:schemeClr val="accent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件</a:t>
              </a:r>
              <a:endParaRPr lang="zh-CN" altLang="en-US" sz="7195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2" name="TextBox 23"/>
          <p:cNvSpPr txBox="1"/>
          <p:nvPr/>
        </p:nvSpPr>
        <p:spPr>
          <a:xfrm>
            <a:off x="3483419" y="2103509"/>
            <a:ext cx="5890996" cy="646653"/>
          </a:xfrm>
          <a:prstGeom prst="rect">
            <a:avLst/>
          </a:prstGeom>
          <a:noFill/>
        </p:spPr>
        <p:txBody>
          <a:bodyPr wrap="none" lIns="128462" tIns="64231" rIns="128462" bIns="64231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8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适用于工作总结</a:t>
            </a:r>
            <a:r>
              <a:rPr lang="en-US" altLang="zh-CN" sz="28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8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商务展示</a:t>
            </a:r>
            <a:r>
              <a:rPr lang="en-US" altLang="zh-CN" sz="28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8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工作汇报</a:t>
            </a:r>
            <a:endParaRPr lang="zh-CN" altLang="zh-CN" sz="2800" cap="all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2685422" y="2744021"/>
            <a:ext cx="7313634" cy="69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000" cap="all" dirty="0">
                <a:solidFill>
                  <a:schemeClr val="accent1"/>
                </a:solidFill>
              </a:rPr>
              <a:t>Suitable for enterprise publicity/product promotion/planning 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schemeSuitable</a:t>
            </a:r>
            <a:r>
              <a:rPr lang="en-US" altLang="zh-CN" sz="1000" cap="all" dirty="0">
                <a:solidFill>
                  <a:schemeClr val="accent1"/>
                </a:solidFill>
              </a:rPr>
              <a:t> for 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enterprisepublicity</a:t>
            </a:r>
            <a:r>
              <a:rPr lang="en-US" altLang="zh-CN" sz="1000" cap="all" dirty="0">
                <a:solidFill>
                  <a:schemeClr val="accent1"/>
                </a:solidFill>
              </a:rPr>
              <a:t>/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productpromotion</a:t>
            </a:r>
            <a:r>
              <a:rPr lang="en-US" altLang="zh-CN" sz="1000" cap="all" dirty="0">
                <a:solidFill>
                  <a:schemeClr val="accent1"/>
                </a:solidFill>
              </a:rPr>
              <a:t>/planning 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schemeSuitable</a:t>
            </a:r>
            <a:r>
              <a:rPr lang="en-US" altLang="zh-CN" sz="1000" cap="all" dirty="0">
                <a:solidFill>
                  <a:schemeClr val="accent1"/>
                </a:solidFill>
              </a:rPr>
              <a:t> for enterprise publicity/product promotion/planning scheme</a:t>
            </a:r>
            <a:endParaRPr lang="zh-CN" altLang="zh-CN" sz="1000" cap="all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243076" y="3607255"/>
            <a:ext cx="308419" cy="308419"/>
            <a:chOff x="801291" y="3535885"/>
            <a:chExt cx="219347" cy="219347"/>
          </a:xfrm>
        </p:grpSpPr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2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27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Group 14"/>
          <p:cNvGrpSpPr/>
          <p:nvPr/>
        </p:nvGrpSpPr>
        <p:grpSpPr bwMode="auto">
          <a:xfrm>
            <a:off x="6696415" y="3607255"/>
            <a:ext cx="308419" cy="308419"/>
            <a:chOff x="4248" y="3024"/>
            <a:chExt cx="600" cy="599"/>
          </a:xfrm>
        </p:grpSpPr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2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32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7013761" y="3566723"/>
            <a:ext cx="1935480" cy="36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en-US" altLang="zh-CN" sz="16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2017.10.30</a:t>
            </a:r>
            <a:endParaRPr lang="en-US" altLang="zh-CN" sz="169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551300" y="3575511"/>
            <a:ext cx="1899920" cy="36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6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汇报人：情缘素材</a:t>
            </a:r>
            <a:endParaRPr lang="zh-CN" altLang="en-US" sz="169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奥特曼 - Remember (Original Mix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24575" y="-74982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40000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40000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40000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16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6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4" grpId="0" animBg="1"/>
          <p:bldP spid="22" grpId="0"/>
          <p:bldP spid="23" grpId="0"/>
          <p:bldP spid="34" grpId="0" bldLvl="0" animBg="1"/>
          <p:bldP spid="35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4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4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4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16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6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4" grpId="0" animBg="1"/>
          <p:bldP spid="22" grpId="0"/>
          <p:bldP spid="23" grpId="0"/>
          <p:bldP spid="34" grpId="0" bldLvl="0" animBg="1"/>
          <p:bldP spid="35" grpId="0" bldLvl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3391" y="1285805"/>
            <a:ext cx="11552149" cy="5334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" name="矩形 1"/>
          <p:cNvSpPr/>
          <p:nvPr/>
        </p:nvSpPr>
        <p:spPr>
          <a:xfrm>
            <a:off x="1028775" y="1744117"/>
            <a:ext cx="7992888" cy="4464496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9137261" y="2245876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/>
          <p:nvPr/>
        </p:nvSpPr>
        <p:spPr>
          <a:xfrm>
            <a:off x="9043704" y="1888133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9043704" y="2245876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37261" y="3694430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9043704" y="3336687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9043704" y="3694430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137261" y="5124878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/>
          <p:nvPr/>
        </p:nvSpPr>
        <p:spPr>
          <a:xfrm>
            <a:off x="9043704" y="4767135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9043704" y="5124878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003823" y="1889782"/>
            <a:ext cx="7173999" cy="117975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37691" y="1660401"/>
            <a:ext cx="4942074" cy="4603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六边形 29"/>
          <p:cNvSpPr/>
          <p:nvPr/>
        </p:nvSpPr>
        <p:spPr>
          <a:xfrm>
            <a:off x="1271933" y="3410986"/>
            <a:ext cx="1673675" cy="144263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添加内容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直接箭头连接符 30"/>
          <p:cNvCxnSpPr>
            <a:stCxn id="30" idx="5"/>
            <a:endCxn id="28" idx="1"/>
          </p:cNvCxnSpPr>
          <p:nvPr/>
        </p:nvCxnSpPr>
        <p:spPr>
          <a:xfrm flipV="1">
            <a:off x="2584949" y="2479660"/>
            <a:ext cx="1418875" cy="93132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30" idx="0"/>
            <a:endCxn id="35" idx="1"/>
          </p:cNvCxnSpPr>
          <p:nvPr/>
        </p:nvCxnSpPr>
        <p:spPr>
          <a:xfrm flipV="1">
            <a:off x="2945606" y="4129257"/>
            <a:ext cx="1058215" cy="3046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30" idx="1"/>
            <a:endCxn id="38" idx="1"/>
          </p:cNvCxnSpPr>
          <p:nvPr/>
        </p:nvCxnSpPr>
        <p:spPr>
          <a:xfrm>
            <a:off x="2584949" y="4853624"/>
            <a:ext cx="1418875" cy="95467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327" y="2271842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003823" y="3539381"/>
            <a:ext cx="7173999" cy="1179757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137691" y="3320800"/>
            <a:ext cx="4942074" cy="4603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9327" y="3946749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003823" y="5218420"/>
            <a:ext cx="7173999" cy="1179757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37691" y="4999842"/>
            <a:ext cx="4942074" cy="4603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19327" y="5625787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86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36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86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739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239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373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86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36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86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739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239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373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7514725" y="3399261"/>
            <a:ext cx="3675254" cy="679464"/>
            <a:chOff x="7125311" y="3386950"/>
            <a:chExt cx="3485499" cy="644384"/>
          </a:xfrm>
          <a:solidFill>
            <a:schemeClr val="accent4"/>
          </a:solidFill>
        </p:grpSpPr>
        <p:sp>
          <p:nvSpPr>
            <p:cNvPr id="7" name="Shape 533"/>
            <p:cNvSpPr/>
            <p:nvPr/>
          </p:nvSpPr>
          <p:spPr>
            <a:xfrm>
              <a:off x="7465374" y="3386950"/>
              <a:ext cx="3145436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Shape 534"/>
            <p:cNvSpPr/>
            <p:nvPr/>
          </p:nvSpPr>
          <p:spPr>
            <a:xfrm>
              <a:off x="7125311" y="3386950"/>
              <a:ext cx="345204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340"/>
                  </a:lnTo>
                  <a:lnTo>
                    <a:pt x="0" y="13486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1631414" y="3399261"/>
            <a:ext cx="3684151" cy="679464"/>
            <a:chOff x="1545760" y="3386950"/>
            <a:chExt cx="3493936" cy="644384"/>
          </a:xfrm>
          <a:solidFill>
            <a:schemeClr val="accent3"/>
          </a:solidFill>
        </p:grpSpPr>
        <p:sp>
          <p:nvSpPr>
            <p:cNvPr id="10" name="Shape 536"/>
            <p:cNvSpPr/>
            <p:nvPr/>
          </p:nvSpPr>
          <p:spPr>
            <a:xfrm>
              <a:off x="4694491" y="3386950"/>
              <a:ext cx="345205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340"/>
                  </a:lnTo>
                  <a:lnTo>
                    <a:pt x="21600" y="13486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37"/>
            <p:cNvSpPr/>
            <p:nvPr/>
          </p:nvSpPr>
          <p:spPr>
            <a:xfrm>
              <a:off x="1545760" y="3386950"/>
              <a:ext cx="3151081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7142870" y="1895287"/>
            <a:ext cx="4049174" cy="906895"/>
            <a:chOff x="6772654" y="2152648"/>
            <a:chExt cx="3840113" cy="860072"/>
          </a:xfrm>
          <a:solidFill>
            <a:schemeClr val="accent2"/>
          </a:solidFill>
        </p:grpSpPr>
        <p:sp>
          <p:nvSpPr>
            <p:cNvPr id="13" name="Shape 539"/>
            <p:cNvSpPr/>
            <p:nvPr/>
          </p:nvSpPr>
          <p:spPr>
            <a:xfrm>
              <a:off x="7289045" y="2152648"/>
              <a:ext cx="3323722" cy="64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Shape 540"/>
            <p:cNvSpPr/>
            <p:nvPr/>
          </p:nvSpPr>
          <p:spPr>
            <a:xfrm>
              <a:off x="6772654" y="2152648"/>
              <a:ext cx="516147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9997"/>
                  </a:lnTo>
                  <a:lnTo>
                    <a:pt x="2792" y="21600"/>
                  </a:lnTo>
                  <a:lnTo>
                    <a:pt x="21600" y="16183"/>
                  </a:lnTo>
                  <a:cubicBezTo>
                    <a:pt x="21600" y="16183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1631415" y="1895287"/>
            <a:ext cx="4063622" cy="906895"/>
            <a:chOff x="1545760" y="2152648"/>
            <a:chExt cx="3853814" cy="860072"/>
          </a:xfrm>
          <a:solidFill>
            <a:schemeClr val="accent1"/>
          </a:solidFill>
        </p:grpSpPr>
        <p:sp>
          <p:nvSpPr>
            <p:cNvPr id="16" name="Shape 542"/>
            <p:cNvSpPr/>
            <p:nvPr/>
          </p:nvSpPr>
          <p:spPr>
            <a:xfrm>
              <a:off x="1545760" y="2152648"/>
              <a:ext cx="3344236" cy="64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Shape 543"/>
            <p:cNvSpPr/>
            <p:nvPr/>
          </p:nvSpPr>
          <p:spPr>
            <a:xfrm>
              <a:off x="4883415" y="2152648"/>
              <a:ext cx="516159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9997"/>
                  </a:lnTo>
                  <a:lnTo>
                    <a:pt x="18808" y="21600"/>
                  </a:lnTo>
                  <a:lnTo>
                    <a:pt x="0" y="16183"/>
                  </a:lnTo>
                  <a:cubicBezTo>
                    <a:pt x="0" y="16183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21"/>
          <p:cNvGrpSpPr/>
          <p:nvPr/>
        </p:nvGrpSpPr>
        <p:grpSpPr>
          <a:xfrm>
            <a:off x="7129590" y="4735338"/>
            <a:ext cx="4080521" cy="906895"/>
            <a:chOff x="6760059" y="4457519"/>
            <a:chExt cx="3869841" cy="860072"/>
          </a:xfrm>
          <a:solidFill>
            <a:schemeClr val="accent6"/>
          </a:solidFill>
        </p:grpSpPr>
        <p:sp>
          <p:nvSpPr>
            <p:cNvPr id="19" name="Shape 545"/>
            <p:cNvSpPr/>
            <p:nvPr/>
          </p:nvSpPr>
          <p:spPr>
            <a:xfrm>
              <a:off x="7276450" y="4671632"/>
              <a:ext cx="3353450" cy="6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Shape 546"/>
            <p:cNvSpPr/>
            <p:nvPr/>
          </p:nvSpPr>
          <p:spPr>
            <a:xfrm>
              <a:off x="6760059" y="4457519"/>
              <a:ext cx="516158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603"/>
                  </a:lnTo>
                  <a:lnTo>
                    <a:pt x="2791" y="0"/>
                  </a:lnTo>
                  <a:lnTo>
                    <a:pt x="21600" y="5417"/>
                  </a:lnTo>
                  <a:cubicBezTo>
                    <a:pt x="21600" y="5417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4"/>
          <p:cNvGrpSpPr/>
          <p:nvPr/>
        </p:nvGrpSpPr>
        <p:grpSpPr>
          <a:xfrm>
            <a:off x="1631414" y="4735338"/>
            <a:ext cx="4063615" cy="906895"/>
            <a:chOff x="1545760" y="4457519"/>
            <a:chExt cx="3853808" cy="860072"/>
          </a:xfrm>
          <a:solidFill>
            <a:schemeClr val="accent5"/>
          </a:solidFill>
        </p:grpSpPr>
        <p:sp>
          <p:nvSpPr>
            <p:cNvPr id="22" name="Shape 548"/>
            <p:cNvSpPr/>
            <p:nvPr/>
          </p:nvSpPr>
          <p:spPr>
            <a:xfrm>
              <a:off x="1545760" y="4671632"/>
              <a:ext cx="3336278" cy="6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Shape 549"/>
            <p:cNvSpPr/>
            <p:nvPr/>
          </p:nvSpPr>
          <p:spPr>
            <a:xfrm>
              <a:off x="4883415" y="4457519"/>
              <a:ext cx="516153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03"/>
                  </a:lnTo>
                  <a:lnTo>
                    <a:pt x="18808" y="0"/>
                  </a:lnTo>
                  <a:lnTo>
                    <a:pt x="0" y="5417"/>
                  </a:lnTo>
                  <a:cubicBezTo>
                    <a:pt x="0" y="5417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Shape 558"/>
          <p:cNvSpPr/>
          <p:nvPr/>
        </p:nvSpPr>
        <p:spPr>
          <a:xfrm>
            <a:off x="1632232" y="2140800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Shape 562"/>
          <p:cNvSpPr/>
          <p:nvPr/>
        </p:nvSpPr>
        <p:spPr>
          <a:xfrm>
            <a:off x="1632232" y="3646759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Shape 566"/>
          <p:cNvSpPr/>
          <p:nvPr/>
        </p:nvSpPr>
        <p:spPr>
          <a:xfrm>
            <a:off x="1632232" y="5221882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Shape 568"/>
          <p:cNvSpPr/>
          <p:nvPr/>
        </p:nvSpPr>
        <p:spPr>
          <a:xfrm>
            <a:off x="10988044" y="2140800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Shape 572"/>
          <p:cNvSpPr/>
          <p:nvPr/>
        </p:nvSpPr>
        <p:spPr>
          <a:xfrm>
            <a:off x="10988044" y="3646759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576"/>
          <p:cNvSpPr/>
          <p:nvPr/>
        </p:nvSpPr>
        <p:spPr>
          <a:xfrm>
            <a:off x="10988044" y="5221882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 Placeholder 12"/>
          <p:cNvSpPr txBox="1"/>
          <p:nvPr/>
        </p:nvSpPr>
        <p:spPr>
          <a:xfrm>
            <a:off x="2110647" y="2086711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12"/>
          <p:cNvSpPr txBox="1"/>
          <p:nvPr/>
        </p:nvSpPr>
        <p:spPr>
          <a:xfrm>
            <a:off x="2110647" y="358740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12"/>
          <p:cNvSpPr txBox="1"/>
          <p:nvPr/>
        </p:nvSpPr>
        <p:spPr>
          <a:xfrm>
            <a:off x="2110645" y="514865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 Placeholder 12"/>
          <p:cNvSpPr txBox="1"/>
          <p:nvPr/>
        </p:nvSpPr>
        <p:spPr>
          <a:xfrm>
            <a:off x="7959303" y="2086711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 Placeholder 12"/>
          <p:cNvSpPr txBox="1"/>
          <p:nvPr/>
        </p:nvSpPr>
        <p:spPr>
          <a:xfrm>
            <a:off x="7959303" y="358740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 Placeholder 12"/>
          <p:cNvSpPr txBox="1"/>
          <p:nvPr/>
        </p:nvSpPr>
        <p:spPr>
          <a:xfrm>
            <a:off x="7959302" y="514865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12"/>
          <p:cNvSpPr txBox="1"/>
          <p:nvPr/>
        </p:nvSpPr>
        <p:spPr>
          <a:xfrm>
            <a:off x="2110646" y="2656285"/>
            <a:ext cx="2496455" cy="52807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12"/>
          <p:cNvSpPr txBox="1"/>
          <p:nvPr/>
        </p:nvSpPr>
        <p:spPr>
          <a:xfrm>
            <a:off x="2110645" y="4164516"/>
            <a:ext cx="2496455" cy="52807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12"/>
          <p:cNvSpPr txBox="1"/>
          <p:nvPr/>
        </p:nvSpPr>
        <p:spPr>
          <a:xfrm>
            <a:off x="2110645" y="5763832"/>
            <a:ext cx="2496455" cy="52807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12"/>
          <p:cNvSpPr txBox="1"/>
          <p:nvPr/>
        </p:nvSpPr>
        <p:spPr>
          <a:xfrm>
            <a:off x="8352892" y="2663414"/>
            <a:ext cx="2365348" cy="52078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12"/>
          <p:cNvSpPr txBox="1"/>
          <p:nvPr/>
        </p:nvSpPr>
        <p:spPr>
          <a:xfrm>
            <a:off x="8352890" y="4171644"/>
            <a:ext cx="2365348" cy="52078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12"/>
          <p:cNvSpPr txBox="1"/>
          <p:nvPr/>
        </p:nvSpPr>
        <p:spPr>
          <a:xfrm>
            <a:off x="8352890" y="5770961"/>
            <a:ext cx="2365348" cy="52078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016285" y="2359668"/>
            <a:ext cx="2808957" cy="2808955"/>
            <a:chOff x="3566899" y="1605909"/>
            <a:chExt cx="1997947" cy="1997946"/>
          </a:xfrm>
        </p:grpSpPr>
        <p:sp>
          <p:nvSpPr>
            <p:cNvPr id="30" name="Shape 551"/>
            <p:cNvSpPr/>
            <p:nvPr/>
          </p:nvSpPr>
          <p:spPr>
            <a:xfrm>
              <a:off x="3566899" y="1605909"/>
              <a:ext cx="1997947" cy="199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53565" tIns="53565" rIns="53565" bIns="53565" anchor="ctr"/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699991" y="1747171"/>
              <a:ext cx="1728790" cy="172879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年度工作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内容概述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8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736380" y="1869381"/>
            <a:ext cx="4303181" cy="4303181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21563" y="1441223"/>
            <a:ext cx="1174696" cy="1174696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9918" y="2744171"/>
            <a:ext cx="3036104" cy="2553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59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1659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596259" y="2955113"/>
            <a:ext cx="4133955" cy="90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4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5939949" y="3971652"/>
            <a:ext cx="2217192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5939949" y="4429077"/>
            <a:ext cx="2217192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8333914" y="3976233"/>
            <a:ext cx="2342886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8333919" y="4434288"/>
            <a:ext cx="2126910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/>
      <p:bldP spid="20" grpId="0"/>
      <p:bldP spid="21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1369869" y="2358983"/>
            <a:ext cx="1898571" cy="1898571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8597" y="2358983"/>
            <a:ext cx="1898571" cy="189857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667326" y="2358983"/>
            <a:ext cx="1898571" cy="189857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19154" y="4371401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/>
          <p:nvPr/>
        </p:nvSpPr>
        <p:spPr bwMode="auto">
          <a:xfrm>
            <a:off x="1369869" y="4761495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93518" y="4637602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 txBox="1"/>
          <p:nvPr/>
        </p:nvSpPr>
        <p:spPr bwMode="auto">
          <a:xfrm>
            <a:off x="3444234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466208" y="4411583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/>
          <p:nvPr/>
        </p:nvSpPr>
        <p:spPr bwMode="auto">
          <a:xfrm>
            <a:off x="5516923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37224" y="4679458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/>
          <p:nvPr/>
        </p:nvSpPr>
        <p:spPr bwMode="auto">
          <a:xfrm>
            <a:off x="7589613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08239" y="4453437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3"/>
          <p:cNvSpPr txBox="1"/>
          <p:nvPr/>
        </p:nvSpPr>
        <p:spPr bwMode="auto">
          <a:xfrm>
            <a:off x="9660629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060836" y="1893548"/>
            <a:ext cx="2656995" cy="265866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09564" y="1923684"/>
            <a:ext cx="2656995" cy="2658669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896275" y="1086572"/>
            <a:ext cx="5066203" cy="9058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15" grpId="0"/>
      <p:bldP spid="17" grpId="0"/>
      <p:bldP spid="20" grpId="0"/>
      <p:bldP spid="24" grpId="0"/>
      <p:bldP spid="8" grpId="0" animBg="1"/>
      <p:bldP spid="10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637" y="1636642"/>
            <a:ext cx="10601085" cy="4639360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619" y="3956323"/>
            <a:ext cx="0" cy="1013383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21" y="3956323"/>
            <a:ext cx="0" cy="1013383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17" y="2943501"/>
            <a:ext cx="0" cy="1013383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84" y="2943501"/>
            <a:ext cx="0" cy="1013383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1"/>
          <p:cNvSpPr txBox="1"/>
          <p:nvPr/>
        </p:nvSpPr>
        <p:spPr>
          <a:xfrm>
            <a:off x="2280570" y="554562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2259506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41"/>
          <p:cNvSpPr txBox="1"/>
          <p:nvPr/>
        </p:nvSpPr>
        <p:spPr>
          <a:xfrm>
            <a:off x="4237957" y="2122877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4216893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41"/>
          <p:cNvSpPr txBox="1"/>
          <p:nvPr/>
        </p:nvSpPr>
        <p:spPr>
          <a:xfrm>
            <a:off x="6352507" y="554562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6331443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8245968" y="2122877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8245968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2"/>
          <p:cNvGrpSpPr/>
          <p:nvPr/>
        </p:nvGrpSpPr>
        <p:grpSpPr bwMode="auto">
          <a:xfrm>
            <a:off x="714699" y="3536282"/>
            <a:ext cx="3623299" cy="618304"/>
            <a:chOff x="-1032447" y="0"/>
            <a:chExt cx="2967616" cy="506624"/>
          </a:xfrm>
          <a:solidFill>
            <a:schemeClr val="accent1"/>
          </a:solidFill>
        </p:grpSpPr>
        <p:sp>
          <p:nvSpPr>
            <p:cNvPr id="5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" name="椭圆 35"/>
          <p:cNvSpPr>
            <a:spLocks noChangeArrowheads="1"/>
          </p:cNvSpPr>
          <p:nvPr/>
        </p:nvSpPr>
        <p:spPr bwMode="auto">
          <a:xfrm>
            <a:off x="2508282" y="1931404"/>
            <a:ext cx="1294756" cy="12947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36"/>
          <p:cNvGrpSpPr/>
          <p:nvPr/>
        </p:nvGrpSpPr>
        <p:grpSpPr bwMode="auto">
          <a:xfrm flipV="1">
            <a:off x="4196504" y="3627380"/>
            <a:ext cx="2362736" cy="618305"/>
            <a:chOff x="0" y="0"/>
            <a:chExt cx="1935168" cy="506624"/>
          </a:xfrm>
          <a:solidFill>
            <a:schemeClr val="accent2"/>
          </a:solidFill>
        </p:grpSpPr>
        <p:sp>
          <p:nvSpPr>
            <p:cNvPr id="9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椭圆 39"/>
          <p:cNvSpPr>
            <a:spLocks noChangeArrowheads="1"/>
          </p:cNvSpPr>
          <p:nvPr/>
        </p:nvSpPr>
        <p:spPr bwMode="auto">
          <a:xfrm>
            <a:off x="4808992" y="4657674"/>
            <a:ext cx="1294756" cy="1294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组合 40"/>
          <p:cNvGrpSpPr/>
          <p:nvPr/>
        </p:nvGrpSpPr>
        <p:grpSpPr bwMode="auto">
          <a:xfrm>
            <a:off x="6421625" y="3536282"/>
            <a:ext cx="2364673" cy="618304"/>
            <a:chOff x="0" y="0"/>
            <a:chExt cx="1935168" cy="506624"/>
          </a:xfrm>
          <a:solidFill>
            <a:schemeClr val="accent3"/>
          </a:solidFill>
        </p:grpSpPr>
        <p:sp>
          <p:nvSpPr>
            <p:cNvPr id="13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椭圆 43"/>
          <p:cNvSpPr>
            <a:spLocks noChangeArrowheads="1"/>
          </p:cNvSpPr>
          <p:nvPr/>
        </p:nvSpPr>
        <p:spPr bwMode="auto">
          <a:xfrm>
            <a:off x="6956580" y="1931404"/>
            <a:ext cx="1294756" cy="12947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椭圆 45"/>
          <p:cNvSpPr>
            <a:spLocks noChangeArrowheads="1"/>
          </p:cNvSpPr>
          <p:nvPr/>
        </p:nvSpPr>
        <p:spPr bwMode="auto">
          <a:xfrm>
            <a:off x="9177824" y="4657674"/>
            <a:ext cx="1294756" cy="12947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6"/>
          <p:cNvSpPr>
            <a:spLocks noChangeArrowheads="1"/>
          </p:cNvSpPr>
          <p:nvPr/>
        </p:nvSpPr>
        <p:spPr bwMode="auto">
          <a:xfrm>
            <a:off x="2103306" y="4904178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47"/>
          <p:cNvSpPr>
            <a:spLocks noChangeArrowheads="1"/>
          </p:cNvSpPr>
          <p:nvPr/>
        </p:nvSpPr>
        <p:spPr bwMode="auto">
          <a:xfrm>
            <a:off x="2426878" y="4636282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50"/>
          <p:cNvSpPr>
            <a:spLocks noChangeArrowheads="1"/>
          </p:cNvSpPr>
          <p:nvPr/>
        </p:nvSpPr>
        <p:spPr bwMode="auto">
          <a:xfrm>
            <a:off x="2414274" y="3778564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51"/>
          <p:cNvSpPr>
            <a:spLocks noChangeArrowheads="1"/>
          </p:cNvSpPr>
          <p:nvPr/>
        </p:nvSpPr>
        <p:spPr bwMode="auto">
          <a:xfrm>
            <a:off x="4635517" y="3778564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52"/>
          <p:cNvSpPr>
            <a:spLocks noChangeArrowheads="1"/>
          </p:cNvSpPr>
          <p:nvPr/>
        </p:nvSpPr>
        <p:spPr bwMode="auto">
          <a:xfrm>
            <a:off x="6959486" y="3778564"/>
            <a:ext cx="1457569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组合 53"/>
          <p:cNvGrpSpPr/>
          <p:nvPr/>
        </p:nvGrpSpPr>
        <p:grpSpPr bwMode="auto">
          <a:xfrm flipV="1">
            <a:off x="8642864" y="3627376"/>
            <a:ext cx="3501188" cy="618306"/>
            <a:chOff x="-1" y="0"/>
            <a:chExt cx="2865253" cy="506625"/>
          </a:xfrm>
          <a:solidFill>
            <a:schemeClr val="accent4"/>
          </a:solidFill>
        </p:grpSpPr>
        <p:sp>
          <p:nvSpPr>
            <p:cNvPr id="23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56"/>
          <p:cNvSpPr>
            <a:spLocks noChangeArrowheads="1"/>
          </p:cNvSpPr>
          <p:nvPr/>
        </p:nvSpPr>
        <p:spPr bwMode="auto">
          <a:xfrm>
            <a:off x="9002406" y="3778564"/>
            <a:ext cx="1459508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57"/>
          <p:cNvSpPr>
            <a:spLocks noChangeArrowheads="1"/>
          </p:cNvSpPr>
          <p:nvPr/>
        </p:nvSpPr>
        <p:spPr bwMode="auto">
          <a:xfrm>
            <a:off x="4404014" y="2177907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58"/>
          <p:cNvSpPr>
            <a:spLocks noChangeArrowheads="1"/>
          </p:cNvSpPr>
          <p:nvPr/>
        </p:nvSpPr>
        <p:spPr bwMode="auto">
          <a:xfrm>
            <a:off x="4727588" y="1918845"/>
            <a:ext cx="1457569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59"/>
          <p:cNvSpPr>
            <a:spLocks noChangeArrowheads="1"/>
          </p:cNvSpPr>
          <p:nvPr/>
        </p:nvSpPr>
        <p:spPr bwMode="auto">
          <a:xfrm>
            <a:off x="6551603" y="4904178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62"/>
          <p:cNvSpPr>
            <a:spLocks noChangeArrowheads="1"/>
          </p:cNvSpPr>
          <p:nvPr/>
        </p:nvSpPr>
        <p:spPr bwMode="auto">
          <a:xfrm>
            <a:off x="6873239" y="4649851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63"/>
          <p:cNvSpPr>
            <a:spLocks noChangeArrowheads="1"/>
          </p:cNvSpPr>
          <p:nvPr/>
        </p:nvSpPr>
        <p:spPr bwMode="auto">
          <a:xfrm>
            <a:off x="8693378" y="2177907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66"/>
          <p:cNvSpPr>
            <a:spLocks noChangeArrowheads="1"/>
          </p:cNvSpPr>
          <p:nvPr/>
        </p:nvSpPr>
        <p:spPr bwMode="auto">
          <a:xfrm>
            <a:off x="9015011" y="1918845"/>
            <a:ext cx="1459508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67"/>
          <p:cNvSpPr>
            <a:spLocks noChangeArrowheads="1"/>
          </p:cNvSpPr>
          <p:nvPr/>
        </p:nvSpPr>
        <p:spPr bwMode="auto">
          <a:xfrm>
            <a:off x="2774611" y="2338259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68"/>
          <p:cNvSpPr>
            <a:spLocks noChangeArrowheads="1"/>
          </p:cNvSpPr>
          <p:nvPr/>
        </p:nvSpPr>
        <p:spPr bwMode="auto">
          <a:xfrm>
            <a:off x="7223020" y="2338259"/>
            <a:ext cx="759945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70"/>
          <p:cNvSpPr>
            <a:spLocks noChangeArrowheads="1"/>
          </p:cNvSpPr>
          <p:nvPr/>
        </p:nvSpPr>
        <p:spPr bwMode="auto">
          <a:xfrm>
            <a:off x="5075322" y="5064530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72"/>
          <p:cNvSpPr>
            <a:spLocks noChangeArrowheads="1"/>
          </p:cNvSpPr>
          <p:nvPr/>
        </p:nvSpPr>
        <p:spPr bwMode="auto">
          <a:xfrm>
            <a:off x="9444153" y="5064530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11" grpId="0" bldLvl="0" animBg="1" autoUpdateAnimBg="0"/>
      <p:bldP spid="15" grpId="0" bldLvl="0" animBg="1" autoUpdateAnimBg="0"/>
      <p:bldP spid="16" grpId="0" bldLvl="0" animBg="1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utoUpdateAnimBg="0"/>
      <p:bldP spid="33" grpId="0" bldLvl="0" autoUpdateAnimBg="0"/>
      <p:bldP spid="34" grpId="0" bldLvl="0" autoUpdateAnimBg="0"/>
      <p:bldP spid="35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98364" y="3546890"/>
            <a:ext cx="1411813" cy="1411813"/>
            <a:chOff x="6920031" y="3363156"/>
            <a:chExt cx="1338773" cy="1338773"/>
          </a:xfrm>
        </p:grpSpPr>
        <p:sp>
          <p:nvSpPr>
            <p:cNvPr id="8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22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4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429376" y="2707173"/>
            <a:ext cx="1411813" cy="1411813"/>
            <a:chOff x="6096000" y="2566881"/>
            <a:chExt cx="1338773" cy="1338773"/>
          </a:xfrm>
        </p:grpSpPr>
        <p:sp>
          <p:nvSpPr>
            <p:cNvPr id="7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9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0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1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600935" y="1873754"/>
            <a:ext cx="2067036" cy="2067036"/>
            <a:chOff x="4362154" y="1776581"/>
            <a:chExt cx="1960098" cy="1960098"/>
          </a:xfrm>
        </p:grpSpPr>
        <p:sp>
          <p:nvSpPr>
            <p:cNvPr id="6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9377" y="4640692"/>
            <a:ext cx="1879123" cy="1879123"/>
            <a:chOff x="6096000" y="4400370"/>
            <a:chExt cx="1781907" cy="1781907"/>
          </a:xfrm>
        </p:grpSpPr>
        <p:sp>
          <p:nvSpPr>
            <p:cNvPr id="9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148576" y="3520020"/>
            <a:ext cx="1411813" cy="1411813"/>
            <a:chOff x="3933196" y="3337676"/>
            <a:chExt cx="1338773" cy="1338773"/>
          </a:xfrm>
        </p:grpSpPr>
        <p:sp>
          <p:nvSpPr>
            <p:cNvPr id="5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499671" y="4811474"/>
            <a:ext cx="1060716" cy="1060716"/>
            <a:chOff x="4266129" y="4562318"/>
            <a:chExt cx="1005840" cy="1005840"/>
          </a:xfrm>
        </p:grpSpPr>
        <p:sp>
          <p:nvSpPr>
            <p:cNvPr id="4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7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9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0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1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67" name="TextBox 41"/>
          <p:cNvSpPr txBox="1"/>
          <p:nvPr/>
        </p:nvSpPr>
        <p:spPr>
          <a:xfrm>
            <a:off x="1386000" y="542750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170"/>
          <p:cNvSpPr txBox="1"/>
          <p:nvPr/>
        </p:nvSpPr>
        <p:spPr>
          <a:xfrm>
            <a:off x="1607566" y="514061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1371713" y="365585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170"/>
          <p:cNvSpPr txBox="1"/>
          <p:nvPr/>
        </p:nvSpPr>
        <p:spPr>
          <a:xfrm>
            <a:off x="1593279" y="336896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41"/>
          <p:cNvSpPr txBox="1"/>
          <p:nvPr/>
        </p:nvSpPr>
        <p:spPr>
          <a:xfrm>
            <a:off x="1371713" y="18699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Box 170"/>
          <p:cNvSpPr txBox="1"/>
          <p:nvPr/>
        </p:nvSpPr>
        <p:spPr>
          <a:xfrm>
            <a:off x="1593279" y="158303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41"/>
          <p:cNvSpPr txBox="1"/>
          <p:nvPr/>
        </p:nvSpPr>
        <p:spPr>
          <a:xfrm>
            <a:off x="8658338" y="538463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Box 170"/>
          <p:cNvSpPr txBox="1"/>
          <p:nvPr/>
        </p:nvSpPr>
        <p:spPr>
          <a:xfrm>
            <a:off x="8658339" y="512765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41"/>
          <p:cNvSpPr txBox="1"/>
          <p:nvPr/>
        </p:nvSpPr>
        <p:spPr>
          <a:xfrm>
            <a:off x="8915513" y="36987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TextBox 170"/>
          <p:cNvSpPr txBox="1"/>
          <p:nvPr/>
        </p:nvSpPr>
        <p:spPr>
          <a:xfrm>
            <a:off x="8915514" y="338329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41"/>
          <p:cNvSpPr txBox="1"/>
          <p:nvPr/>
        </p:nvSpPr>
        <p:spPr>
          <a:xfrm>
            <a:off x="7815375" y="206615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170"/>
          <p:cNvSpPr txBox="1"/>
          <p:nvPr/>
        </p:nvSpPr>
        <p:spPr>
          <a:xfrm>
            <a:off x="7815376" y="17272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736380" y="1869381"/>
            <a:ext cx="4303181" cy="4303181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21563" y="1441223"/>
            <a:ext cx="1174696" cy="1174696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9918" y="2744171"/>
            <a:ext cx="3036104" cy="2553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59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1659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596259" y="2955113"/>
            <a:ext cx="4133955" cy="90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4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5939949" y="3971652"/>
            <a:ext cx="2217192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5939949" y="4429077"/>
            <a:ext cx="2217192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8333914" y="3976233"/>
            <a:ext cx="2342886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8333919" y="4434288"/>
            <a:ext cx="2126910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/>
      <p:bldP spid="20" grpId="0"/>
      <p:bldP spid="21" grpId="0"/>
      <p:bldP spid="22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6"/>
          <p:cNvGrpSpPr/>
          <p:nvPr/>
        </p:nvGrpSpPr>
        <p:grpSpPr>
          <a:xfrm rot="5400000">
            <a:off x="1430315" y="3182320"/>
            <a:ext cx="2313900" cy="1056015"/>
            <a:chOff x="1426011" y="1587375"/>
            <a:chExt cx="1722710" cy="745217"/>
          </a:xfrm>
        </p:grpSpPr>
        <p:sp>
          <p:nvSpPr>
            <p:cNvPr id="57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1"/>
                </a:gs>
                <a:gs pos="50000">
                  <a:schemeClr val="accent1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Text Placeholder 3"/>
            <p:cNvSpPr txBox="1"/>
            <p:nvPr/>
          </p:nvSpPr>
          <p:spPr>
            <a:xfrm rot="19102985">
              <a:off x="1800241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76"/>
          <p:cNvGrpSpPr/>
          <p:nvPr/>
        </p:nvGrpSpPr>
        <p:grpSpPr>
          <a:xfrm rot="5400000">
            <a:off x="3374630" y="3182320"/>
            <a:ext cx="2313900" cy="1056015"/>
            <a:chOff x="1426011" y="1587375"/>
            <a:chExt cx="1722710" cy="745217"/>
          </a:xfrm>
        </p:grpSpPr>
        <p:sp>
          <p:nvSpPr>
            <p:cNvPr id="84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2"/>
                </a:gs>
                <a:gs pos="50000">
                  <a:schemeClr val="accent2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Text Placeholder 3"/>
            <p:cNvSpPr txBox="1"/>
            <p:nvPr/>
          </p:nvSpPr>
          <p:spPr>
            <a:xfrm rot="19102985">
              <a:off x="1800241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76"/>
          <p:cNvGrpSpPr/>
          <p:nvPr/>
        </p:nvGrpSpPr>
        <p:grpSpPr>
          <a:xfrm rot="5400000">
            <a:off x="5318945" y="3182320"/>
            <a:ext cx="2313900" cy="1056015"/>
            <a:chOff x="1426011" y="1587375"/>
            <a:chExt cx="1722710" cy="745217"/>
          </a:xfrm>
        </p:grpSpPr>
        <p:sp>
          <p:nvSpPr>
            <p:cNvPr id="91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3"/>
                </a:gs>
                <a:gs pos="50000">
                  <a:schemeClr val="accent3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Text Placeholder 3"/>
            <p:cNvSpPr txBox="1"/>
            <p:nvPr/>
          </p:nvSpPr>
          <p:spPr>
            <a:xfrm rot="19102985">
              <a:off x="1800241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76"/>
          <p:cNvGrpSpPr/>
          <p:nvPr/>
        </p:nvGrpSpPr>
        <p:grpSpPr>
          <a:xfrm rot="5400000">
            <a:off x="7263260" y="3182320"/>
            <a:ext cx="2313900" cy="1056015"/>
            <a:chOff x="1426011" y="1587375"/>
            <a:chExt cx="1722710" cy="745217"/>
          </a:xfrm>
        </p:grpSpPr>
        <p:sp>
          <p:nvSpPr>
            <p:cNvPr id="98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4"/>
                </a:gs>
                <a:gs pos="50000">
                  <a:schemeClr val="accent4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Text Placeholder 3"/>
            <p:cNvSpPr txBox="1"/>
            <p:nvPr/>
          </p:nvSpPr>
          <p:spPr>
            <a:xfrm rot="19102985">
              <a:off x="1800238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76"/>
          <p:cNvGrpSpPr/>
          <p:nvPr/>
        </p:nvGrpSpPr>
        <p:grpSpPr>
          <a:xfrm rot="5400000">
            <a:off x="9207575" y="3182320"/>
            <a:ext cx="2313900" cy="1056015"/>
            <a:chOff x="1426011" y="1587375"/>
            <a:chExt cx="1722710" cy="745217"/>
          </a:xfrm>
        </p:grpSpPr>
        <p:sp>
          <p:nvSpPr>
            <p:cNvPr id="105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5"/>
                </a:gs>
                <a:gs pos="50000">
                  <a:schemeClr val="accent5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Text Placeholder 3"/>
            <p:cNvSpPr txBox="1"/>
            <p:nvPr/>
          </p:nvSpPr>
          <p:spPr>
            <a:xfrm rot="19102985">
              <a:off x="1800241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1684263" y="4843667"/>
            <a:ext cx="1806009" cy="859015"/>
            <a:chOff x="764014" y="1572527"/>
            <a:chExt cx="1544637" cy="703523"/>
          </a:xfrm>
        </p:grpSpPr>
        <p:sp>
          <p:nvSpPr>
            <p:cNvPr id="108" name="Text Placeholder 3"/>
            <p:cNvSpPr txBox="1"/>
            <p:nvPr/>
          </p:nvSpPr>
          <p:spPr>
            <a:xfrm>
              <a:off x="998962" y="1572527"/>
              <a:ext cx="1074740" cy="21170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Text Placeholder 3"/>
            <p:cNvSpPr txBox="1"/>
            <p:nvPr/>
          </p:nvSpPr>
          <p:spPr>
            <a:xfrm>
              <a:off x="764014" y="1792144"/>
              <a:ext cx="1544637" cy="48390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25"/>
          <p:cNvGrpSpPr/>
          <p:nvPr/>
        </p:nvGrpSpPr>
        <p:grpSpPr>
          <a:xfrm>
            <a:off x="3628578" y="4843658"/>
            <a:ext cx="1806009" cy="859015"/>
            <a:chOff x="764014" y="1572526"/>
            <a:chExt cx="1544637" cy="703526"/>
          </a:xfrm>
        </p:grpSpPr>
        <p:sp>
          <p:nvSpPr>
            <p:cNvPr id="111" name="Text Placeholder 3"/>
            <p:cNvSpPr txBox="1"/>
            <p:nvPr/>
          </p:nvSpPr>
          <p:spPr>
            <a:xfrm>
              <a:off x="998962" y="1572526"/>
              <a:ext cx="1074740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Text Placeholder 3"/>
            <p:cNvSpPr txBox="1"/>
            <p:nvPr/>
          </p:nvSpPr>
          <p:spPr>
            <a:xfrm>
              <a:off x="764014" y="1792144"/>
              <a:ext cx="1544637" cy="4839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25"/>
          <p:cNvGrpSpPr/>
          <p:nvPr/>
        </p:nvGrpSpPr>
        <p:grpSpPr>
          <a:xfrm>
            <a:off x="5572892" y="4843658"/>
            <a:ext cx="1806009" cy="859014"/>
            <a:chOff x="764014" y="1572527"/>
            <a:chExt cx="1544637" cy="703525"/>
          </a:xfrm>
        </p:grpSpPr>
        <p:sp>
          <p:nvSpPr>
            <p:cNvPr id="114" name="Text Placeholder 3"/>
            <p:cNvSpPr txBox="1"/>
            <p:nvPr/>
          </p:nvSpPr>
          <p:spPr>
            <a:xfrm>
              <a:off x="998962" y="1572527"/>
              <a:ext cx="1074740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Text Placeholder 3"/>
            <p:cNvSpPr txBox="1"/>
            <p:nvPr/>
          </p:nvSpPr>
          <p:spPr>
            <a:xfrm>
              <a:off x="764014" y="1792144"/>
              <a:ext cx="1544637" cy="4839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7517207" y="4843658"/>
            <a:ext cx="1806009" cy="859014"/>
            <a:chOff x="764014" y="1572527"/>
            <a:chExt cx="1544637" cy="703525"/>
          </a:xfrm>
        </p:grpSpPr>
        <p:sp>
          <p:nvSpPr>
            <p:cNvPr id="117" name="Text Placeholder 3"/>
            <p:cNvSpPr txBox="1"/>
            <p:nvPr/>
          </p:nvSpPr>
          <p:spPr>
            <a:xfrm>
              <a:off x="998962" y="1572527"/>
              <a:ext cx="1074740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Text Placeholder 3"/>
            <p:cNvSpPr txBox="1"/>
            <p:nvPr/>
          </p:nvSpPr>
          <p:spPr>
            <a:xfrm>
              <a:off x="764014" y="1792144"/>
              <a:ext cx="1544637" cy="4839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25"/>
          <p:cNvGrpSpPr/>
          <p:nvPr/>
        </p:nvGrpSpPr>
        <p:grpSpPr>
          <a:xfrm>
            <a:off x="9461522" y="4843659"/>
            <a:ext cx="1806009" cy="859014"/>
            <a:chOff x="764014" y="1572527"/>
            <a:chExt cx="1544637" cy="703525"/>
          </a:xfrm>
        </p:grpSpPr>
        <p:sp>
          <p:nvSpPr>
            <p:cNvPr id="120" name="Text Placeholder 3"/>
            <p:cNvSpPr txBox="1"/>
            <p:nvPr/>
          </p:nvSpPr>
          <p:spPr>
            <a:xfrm>
              <a:off x="998962" y="1572527"/>
              <a:ext cx="1074740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Text Placeholder 3"/>
            <p:cNvSpPr txBox="1"/>
            <p:nvPr/>
          </p:nvSpPr>
          <p:spPr>
            <a:xfrm>
              <a:off x="764014" y="1792144"/>
              <a:ext cx="1544637" cy="4839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9" r="19759"/>
          <a:stretch>
            <a:fillRect/>
          </a:stretch>
        </p:blipFill>
        <p:spPr>
          <a:xfrm>
            <a:off x="320095" y="736361"/>
            <a:ext cx="3647121" cy="3591425"/>
          </a:xfrm>
          <a:prstGeom prst="rect">
            <a:avLst/>
          </a:prstGeom>
        </p:spPr>
      </p:pic>
      <p:sp>
        <p:nvSpPr>
          <p:cNvPr id="7" name="MH_Number_1"/>
          <p:cNvSpPr/>
          <p:nvPr>
            <p:custDataLst>
              <p:tags r:id="rId2"/>
            </p:custDataLst>
          </p:nvPr>
        </p:nvSpPr>
        <p:spPr>
          <a:xfrm>
            <a:off x="5086535" y="2015162"/>
            <a:ext cx="468162" cy="56495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72" anchor="ctr"/>
          <a:lstStyle/>
          <a:p>
            <a:pPr algn="ctr">
              <a:defRPr/>
            </a:pPr>
            <a:r>
              <a:rPr lang="en-US" altLang="zh-CN" sz="253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zh-CN" altLang="en-US" sz="25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MH_Entry_1"/>
          <p:cNvSpPr/>
          <p:nvPr>
            <p:custDataLst>
              <p:tags r:id="rId3"/>
            </p:custDataLst>
          </p:nvPr>
        </p:nvSpPr>
        <p:spPr>
          <a:xfrm>
            <a:off x="5349389" y="2032345"/>
            <a:ext cx="4481352" cy="56495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44" tIns="0" rIns="0" bIns="37957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MH_Number_2"/>
          <p:cNvSpPr/>
          <p:nvPr>
            <p:custDataLst>
              <p:tags r:id="rId4"/>
            </p:custDataLst>
          </p:nvPr>
        </p:nvSpPr>
        <p:spPr>
          <a:xfrm>
            <a:off x="5086535" y="3223583"/>
            <a:ext cx="468162" cy="56495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72" anchor="ctr"/>
          <a:lstStyle/>
          <a:p>
            <a:pPr algn="ctr">
              <a:defRPr/>
            </a:pPr>
            <a:r>
              <a:rPr lang="en-US" altLang="zh-CN" sz="253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zh-CN" altLang="en-US" sz="25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MH_Entry_2"/>
          <p:cNvSpPr/>
          <p:nvPr>
            <p:custDataLst>
              <p:tags r:id="rId5"/>
            </p:custDataLst>
          </p:nvPr>
        </p:nvSpPr>
        <p:spPr>
          <a:xfrm>
            <a:off x="5349389" y="3240768"/>
            <a:ext cx="4481352" cy="56495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44" tIns="0" rIns="0" bIns="37957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MH_Number_3"/>
          <p:cNvSpPr/>
          <p:nvPr>
            <p:custDataLst>
              <p:tags r:id="rId6"/>
            </p:custDataLst>
          </p:nvPr>
        </p:nvSpPr>
        <p:spPr>
          <a:xfrm>
            <a:off x="5086535" y="4432003"/>
            <a:ext cx="468162" cy="56495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72" anchor="ctr"/>
          <a:lstStyle/>
          <a:p>
            <a:pPr algn="ctr">
              <a:defRPr/>
            </a:pPr>
            <a:r>
              <a:rPr lang="en-US" altLang="zh-CN" sz="253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zh-CN" altLang="en-US" sz="25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MH_Entry_3"/>
          <p:cNvSpPr/>
          <p:nvPr>
            <p:custDataLst>
              <p:tags r:id="rId7"/>
            </p:custDataLst>
          </p:nvPr>
        </p:nvSpPr>
        <p:spPr>
          <a:xfrm>
            <a:off x="5349389" y="4449189"/>
            <a:ext cx="4481352" cy="56495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44" tIns="0" rIns="0" bIns="37957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MH_Number_4"/>
          <p:cNvSpPr/>
          <p:nvPr>
            <p:custDataLst>
              <p:tags r:id="rId8"/>
            </p:custDataLst>
          </p:nvPr>
        </p:nvSpPr>
        <p:spPr>
          <a:xfrm>
            <a:off x="5086535" y="5640424"/>
            <a:ext cx="468162" cy="564956"/>
          </a:xfrm>
          <a:custGeom>
            <a:avLst/>
            <a:gdLst>
              <a:gd name="connsiteX0" fmla="*/ 167526 w 335051"/>
              <a:gd name="connsiteY0" fmla="*/ 0 h 404441"/>
              <a:gd name="connsiteX1" fmla="*/ 285984 w 335051"/>
              <a:gd name="connsiteY1" fmla="*/ 49067 h 404441"/>
              <a:gd name="connsiteX2" fmla="*/ 285984 w 335051"/>
              <a:gd name="connsiteY2" fmla="*/ 285983 h 404441"/>
              <a:gd name="connsiteX3" fmla="*/ 167526 w 335051"/>
              <a:gd name="connsiteY3" fmla="*/ 404441 h 404441"/>
              <a:gd name="connsiteX4" fmla="*/ 49068 w 335051"/>
              <a:gd name="connsiteY4" fmla="*/ 285983 h 404441"/>
              <a:gd name="connsiteX5" fmla="*/ 49068 w 335051"/>
              <a:gd name="connsiteY5" fmla="*/ 49067 h 404441"/>
              <a:gd name="connsiteX6" fmla="*/ 167526 w 335051"/>
              <a:gd name="connsiteY6" fmla="*/ 0 h 40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51" h="404441">
                <a:moveTo>
                  <a:pt x="167526" y="0"/>
                </a:moveTo>
                <a:cubicBezTo>
                  <a:pt x="210400" y="0"/>
                  <a:pt x="253273" y="16355"/>
                  <a:pt x="285984" y="49067"/>
                </a:cubicBezTo>
                <a:cubicBezTo>
                  <a:pt x="351407" y="114490"/>
                  <a:pt x="351407" y="220560"/>
                  <a:pt x="285984" y="285983"/>
                </a:cubicBezTo>
                <a:lnTo>
                  <a:pt x="167526" y="404441"/>
                </a:lnTo>
                <a:lnTo>
                  <a:pt x="49068" y="285983"/>
                </a:lnTo>
                <a:cubicBezTo>
                  <a:pt x="-16355" y="220560"/>
                  <a:pt x="-16355" y="114490"/>
                  <a:pt x="49068" y="49067"/>
                </a:cubicBezTo>
                <a:cubicBezTo>
                  <a:pt x="81780" y="16355"/>
                  <a:pt x="124653" y="0"/>
                  <a:pt x="167526" y="0"/>
                </a:cubicBez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13872" anchor="ctr"/>
          <a:lstStyle/>
          <a:p>
            <a:pPr algn="ctr">
              <a:defRPr/>
            </a:pPr>
            <a:r>
              <a:rPr lang="en-US" altLang="zh-CN" sz="2530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endParaRPr lang="zh-CN" altLang="en-US" sz="25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9"/>
            </p:custDataLst>
          </p:nvPr>
        </p:nvSpPr>
        <p:spPr>
          <a:xfrm>
            <a:off x="5349389" y="5657611"/>
            <a:ext cx="4481352" cy="56495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D7D7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7744" tIns="0" rIns="0" bIns="37957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82621" y="4327785"/>
            <a:ext cx="1210290" cy="707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zh-CN" altLang="en-US" sz="4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88745" y="5035497"/>
            <a:ext cx="1598042" cy="400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CONTENTS</a:t>
            </a:r>
            <a:endParaRPr lang="en-US" altLang="zh-CN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775" y="2488261"/>
            <a:ext cx="6344304" cy="3552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921565" y="4181487"/>
            <a:ext cx="1455234" cy="2585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 Placeholder 4"/>
          <p:cNvSpPr txBox="1"/>
          <p:nvPr/>
        </p:nvSpPr>
        <p:spPr>
          <a:xfrm>
            <a:off x="1317440" y="4453892"/>
            <a:ext cx="2069361" cy="295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626"/>
          <p:cNvSpPr/>
          <p:nvPr/>
        </p:nvSpPr>
        <p:spPr>
          <a:xfrm flipV="1">
            <a:off x="3761331" y="4275845"/>
            <a:ext cx="1" cy="127005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631" y="2888865"/>
            <a:ext cx="1" cy="180367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92" y="2274291"/>
            <a:ext cx="1" cy="1876796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314" y="3641555"/>
            <a:ext cx="1" cy="124623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775" y="4083905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1011" y="2677524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323" y="1910444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129" y="4731171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424" y="5500520"/>
            <a:ext cx="105807" cy="105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320" y="4612483"/>
            <a:ext cx="164612" cy="164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93" y="4048608"/>
            <a:ext cx="211597" cy="211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626" y="3513315"/>
            <a:ext cx="261666" cy="261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3012487" y="2789890"/>
            <a:ext cx="1570103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4"/>
          <p:cNvSpPr txBox="1"/>
          <p:nvPr/>
        </p:nvSpPr>
        <p:spPr>
          <a:xfrm>
            <a:off x="2480815" y="3057935"/>
            <a:ext cx="2063084" cy="2954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6537398" y="2027076"/>
            <a:ext cx="1345070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/>
          <p:nvPr/>
        </p:nvSpPr>
        <p:spPr>
          <a:xfrm>
            <a:off x="6525047" y="2305407"/>
            <a:ext cx="1711411" cy="4431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8178236" y="4846199"/>
            <a:ext cx="1344226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8148542" y="5117987"/>
            <a:ext cx="2063084" cy="2954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4"/>
          <p:cNvSpPr txBox="1"/>
          <p:nvPr/>
        </p:nvSpPr>
        <p:spPr>
          <a:xfrm>
            <a:off x="3643595" y="4148848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4"/>
          <p:cNvSpPr txBox="1"/>
          <p:nvPr/>
        </p:nvSpPr>
        <p:spPr>
          <a:xfrm>
            <a:off x="4856837" y="2729575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 Placeholder 4"/>
          <p:cNvSpPr txBox="1"/>
          <p:nvPr/>
        </p:nvSpPr>
        <p:spPr>
          <a:xfrm>
            <a:off x="6038611" y="1962500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4"/>
          <p:cNvSpPr txBox="1"/>
          <p:nvPr/>
        </p:nvSpPr>
        <p:spPr>
          <a:xfrm>
            <a:off x="7673952" y="4802126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Shape 1625"/>
          <p:cNvSpPr/>
          <p:nvPr/>
        </p:nvSpPr>
        <p:spPr>
          <a:xfrm>
            <a:off x="9731068" y="2434194"/>
            <a:ext cx="1270050" cy="1270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6870" y="2605157"/>
            <a:ext cx="378675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9891241" y="3044749"/>
            <a:ext cx="934041" cy="3742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6"/>
          <p:cNvSpPr/>
          <p:nvPr/>
        </p:nvSpPr>
        <p:spPr bwMode="auto">
          <a:xfrm rot="11258092">
            <a:off x="10312249" y="2470183"/>
            <a:ext cx="2079092" cy="1844438"/>
          </a:xfrm>
          <a:custGeom>
            <a:avLst/>
            <a:gdLst>
              <a:gd name="T0" fmla="*/ 0 w 859"/>
              <a:gd name="T1" fmla="*/ 486 h 762"/>
              <a:gd name="T2" fmla="*/ 129 w 859"/>
              <a:gd name="T3" fmla="*/ 600 h 762"/>
              <a:gd name="T4" fmla="*/ 703 w 859"/>
              <a:gd name="T5" fmla="*/ 624 h 762"/>
              <a:gd name="T6" fmla="*/ 676 w 859"/>
              <a:gd name="T7" fmla="*/ 115 h 762"/>
              <a:gd name="T8" fmla="*/ 547 w 859"/>
              <a:gd name="T9" fmla="*/ 0 h 762"/>
              <a:gd name="T10" fmla="*/ 0 w 859"/>
              <a:gd name="T11" fmla="*/ 48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9" h="762">
                <a:moveTo>
                  <a:pt x="0" y="486"/>
                </a:moveTo>
                <a:cubicBezTo>
                  <a:pt x="2" y="487"/>
                  <a:pt x="127" y="599"/>
                  <a:pt x="129" y="600"/>
                </a:cubicBezTo>
                <a:cubicBezTo>
                  <a:pt x="300" y="752"/>
                  <a:pt x="547" y="762"/>
                  <a:pt x="703" y="624"/>
                </a:cubicBezTo>
                <a:cubicBezTo>
                  <a:pt x="859" y="486"/>
                  <a:pt x="848" y="267"/>
                  <a:pt x="676" y="115"/>
                </a:cubicBezTo>
                <a:cubicBezTo>
                  <a:pt x="675" y="113"/>
                  <a:pt x="549" y="2"/>
                  <a:pt x="547" y="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0" dist="190500" dir="72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35" name="Freeform 16"/>
          <p:cNvSpPr/>
          <p:nvPr/>
        </p:nvSpPr>
        <p:spPr bwMode="auto">
          <a:xfrm rot="11258092">
            <a:off x="6532101" y="5086468"/>
            <a:ext cx="2079092" cy="1844438"/>
          </a:xfrm>
          <a:custGeom>
            <a:avLst/>
            <a:gdLst>
              <a:gd name="T0" fmla="*/ 0 w 859"/>
              <a:gd name="T1" fmla="*/ 486 h 762"/>
              <a:gd name="T2" fmla="*/ 129 w 859"/>
              <a:gd name="T3" fmla="*/ 600 h 762"/>
              <a:gd name="T4" fmla="*/ 703 w 859"/>
              <a:gd name="T5" fmla="*/ 624 h 762"/>
              <a:gd name="T6" fmla="*/ 676 w 859"/>
              <a:gd name="T7" fmla="*/ 115 h 762"/>
              <a:gd name="T8" fmla="*/ 547 w 859"/>
              <a:gd name="T9" fmla="*/ 0 h 762"/>
              <a:gd name="T10" fmla="*/ 0 w 859"/>
              <a:gd name="T11" fmla="*/ 48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9" h="762">
                <a:moveTo>
                  <a:pt x="0" y="486"/>
                </a:moveTo>
                <a:cubicBezTo>
                  <a:pt x="2" y="487"/>
                  <a:pt x="127" y="599"/>
                  <a:pt x="129" y="600"/>
                </a:cubicBezTo>
                <a:cubicBezTo>
                  <a:pt x="300" y="752"/>
                  <a:pt x="547" y="762"/>
                  <a:pt x="703" y="624"/>
                </a:cubicBezTo>
                <a:cubicBezTo>
                  <a:pt x="859" y="486"/>
                  <a:pt x="848" y="267"/>
                  <a:pt x="676" y="115"/>
                </a:cubicBezTo>
                <a:cubicBezTo>
                  <a:pt x="675" y="113"/>
                  <a:pt x="549" y="2"/>
                  <a:pt x="547" y="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54000" dist="190500" dir="72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625118" y="2972841"/>
            <a:ext cx="6225456" cy="4252447"/>
          </a:xfrm>
          <a:custGeom>
            <a:avLst/>
            <a:gdLst>
              <a:gd name="T0" fmla="*/ 0 w 1768"/>
              <a:gd name="T1" fmla="*/ 1568 h 1568"/>
              <a:gd name="T2" fmla="*/ 1768 w 1768"/>
              <a:gd name="T3" fmla="*/ 1568 h 1568"/>
              <a:gd name="T4" fmla="*/ 1768 w 1768"/>
              <a:gd name="T5" fmla="*/ 0 h 1568"/>
              <a:gd name="T6" fmla="*/ 0 w 1768"/>
              <a:gd name="T7" fmla="*/ 1568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8" h="1568">
                <a:moveTo>
                  <a:pt x="0" y="1568"/>
                </a:moveTo>
                <a:lnTo>
                  <a:pt x="1768" y="1568"/>
                </a:lnTo>
                <a:lnTo>
                  <a:pt x="1768" y="0"/>
                </a:lnTo>
                <a:lnTo>
                  <a:pt x="0" y="15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33" name="Freeform 16"/>
          <p:cNvSpPr/>
          <p:nvPr/>
        </p:nvSpPr>
        <p:spPr bwMode="auto">
          <a:xfrm rot="458092">
            <a:off x="9090578" y="4488104"/>
            <a:ext cx="2079092" cy="1844438"/>
          </a:xfrm>
          <a:custGeom>
            <a:avLst/>
            <a:gdLst>
              <a:gd name="T0" fmla="*/ 0 w 859"/>
              <a:gd name="T1" fmla="*/ 486 h 762"/>
              <a:gd name="T2" fmla="*/ 129 w 859"/>
              <a:gd name="T3" fmla="*/ 600 h 762"/>
              <a:gd name="T4" fmla="*/ 703 w 859"/>
              <a:gd name="T5" fmla="*/ 624 h 762"/>
              <a:gd name="T6" fmla="*/ 676 w 859"/>
              <a:gd name="T7" fmla="*/ 115 h 762"/>
              <a:gd name="T8" fmla="*/ 547 w 859"/>
              <a:gd name="T9" fmla="*/ 0 h 762"/>
              <a:gd name="T10" fmla="*/ 0 w 859"/>
              <a:gd name="T11" fmla="*/ 48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9" h="762">
                <a:moveTo>
                  <a:pt x="0" y="486"/>
                </a:moveTo>
                <a:cubicBezTo>
                  <a:pt x="2" y="487"/>
                  <a:pt x="127" y="599"/>
                  <a:pt x="129" y="600"/>
                </a:cubicBezTo>
                <a:cubicBezTo>
                  <a:pt x="300" y="752"/>
                  <a:pt x="547" y="762"/>
                  <a:pt x="703" y="624"/>
                </a:cubicBezTo>
                <a:cubicBezTo>
                  <a:pt x="859" y="486"/>
                  <a:pt x="848" y="267"/>
                  <a:pt x="676" y="115"/>
                </a:cubicBezTo>
                <a:cubicBezTo>
                  <a:pt x="675" y="113"/>
                  <a:pt x="549" y="2"/>
                  <a:pt x="547" y="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190500" dir="72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39" name="Freeform 6"/>
          <p:cNvSpPr>
            <a:spLocks noEditPoints="1"/>
          </p:cNvSpPr>
          <p:nvPr/>
        </p:nvSpPr>
        <p:spPr bwMode="auto">
          <a:xfrm>
            <a:off x="6480446" y="1528306"/>
            <a:ext cx="495536" cy="433036"/>
          </a:xfrm>
          <a:custGeom>
            <a:avLst/>
            <a:gdLst>
              <a:gd name="T0" fmla="*/ 0 w 222"/>
              <a:gd name="T1" fmla="*/ 194 h 194"/>
              <a:gd name="T2" fmla="*/ 222 w 222"/>
              <a:gd name="T3" fmla="*/ 194 h 194"/>
              <a:gd name="T4" fmla="*/ 140 w 222"/>
              <a:gd name="T5" fmla="*/ 62 h 194"/>
              <a:gd name="T6" fmla="*/ 142 w 222"/>
              <a:gd name="T7" fmla="*/ 62 h 194"/>
              <a:gd name="T8" fmla="*/ 142 w 222"/>
              <a:gd name="T9" fmla="*/ 26 h 194"/>
              <a:gd name="T10" fmla="*/ 154 w 222"/>
              <a:gd name="T11" fmla="*/ 26 h 194"/>
              <a:gd name="T12" fmla="*/ 154 w 222"/>
              <a:gd name="T13" fmla="*/ 0 h 194"/>
              <a:gd name="T14" fmla="*/ 69 w 222"/>
              <a:gd name="T15" fmla="*/ 0 h 194"/>
              <a:gd name="T16" fmla="*/ 69 w 222"/>
              <a:gd name="T17" fmla="*/ 26 h 194"/>
              <a:gd name="T18" fmla="*/ 80 w 222"/>
              <a:gd name="T19" fmla="*/ 26 h 194"/>
              <a:gd name="T20" fmla="*/ 80 w 222"/>
              <a:gd name="T21" fmla="*/ 62 h 194"/>
              <a:gd name="T22" fmla="*/ 0 w 222"/>
              <a:gd name="T23" fmla="*/ 194 h 194"/>
              <a:gd name="T24" fmla="*/ 102 w 222"/>
              <a:gd name="T25" fmla="*/ 64 h 194"/>
              <a:gd name="T26" fmla="*/ 116 w 222"/>
              <a:gd name="T27" fmla="*/ 64 h 194"/>
              <a:gd name="T28" fmla="*/ 140 w 222"/>
              <a:gd name="T29" fmla="*/ 106 h 194"/>
              <a:gd name="T30" fmla="*/ 78 w 222"/>
              <a:gd name="T31" fmla="*/ 106 h 194"/>
              <a:gd name="T32" fmla="*/ 102 w 222"/>
              <a:gd name="T33" fmla="*/ 6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2" h="194">
                <a:moveTo>
                  <a:pt x="0" y="194"/>
                </a:moveTo>
                <a:lnTo>
                  <a:pt x="222" y="194"/>
                </a:lnTo>
                <a:lnTo>
                  <a:pt x="140" y="62"/>
                </a:lnTo>
                <a:lnTo>
                  <a:pt x="142" y="62"/>
                </a:lnTo>
                <a:lnTo>
                  <a:pt x="142" y="26"/>
                </a:lnTo>
                <a:lnTo>
                  <a:pt x="154" y="26"/>
                </a:lnTo>
                <a:lnTo>
                  <a:pt x="154" y="0"/>
                </a:lnTo>
                <a:lnTo>
                  <a:pt x="69" y="0"/>
                </a:lnTo>
                <a:lnTo>
                  <a:pt x="69" y="26"/>
                </a:lnTo>
                <a:lnTo>
                  <a:pt x="80" y="26"/>
                </a:lnTo>
                <a:lnTo>
                  <a:pt x="80" y="62"/>
                </a:lnTo>
                <a:lnTo>
                  <a:pt x="0" y="194"/>
                </a:lnTo>
                <a:close/>
                <a:moveTo>
                  <a:pt x="102" y="64"/>
                </a:moveTo>
                <a:lnTo>
                  <a:pt x="116" y="64"/>
                </a:lnTo>
                <a:lnTo>
                  <a:pt x="140" y="106"/>
                </a:lnTo>
                <a:lnTo>
                  <a:pt x="78" y="106"/>
                </a:lnTo>
                <a:lnTo>
                  <a:pt x="102" y="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40" name="Freeform 11"/>
          <p:cNvSpPr/>
          <p:nvPr/>
        </p:nvSpPr>
        <p:spPr bwMode="auto">
          <a:xfrm>
            <a:off x="4246418" y="3098512"/>
            <a:ext cx="578126" cy="546875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41" name="Freeform 16"/>
          <p:cNvSpPr>
            <a:spLocks noEditPoints="1"/>
          </p:cNvSpPr>
          <p:nvPr/>
        </p:nvSpPr>
        <p:spPr bwMode="auto">
          <a:xfrm>
            <a:off x="2036895" y="4728273"/>
            <a:ext cx="522322" cy="522322"/>
          </a:xfrm>
          <a:custGeom>
            <a:avLst/>
            <a:gdLst>
              <a:gd name="T0" fmla="*/ 91 w 99"/>
              <a:gd name="T1" fmla="*/ 41 h 99"/>
              <a:gd name="T2" fmla="*/ 85 w 99"/>
              <a:gd name="T3" fmla="*/ 26 h 99"/>
              <a:gd name="T4" fmla="*/ 85 w 99"/>
              <a:gd name="T5" fmla="*/ 15 h 99"/>
              <a:gd name="T6" fmla="*/ 74 w 99"/>
              <a:gd name="T7" fmla="*/ 14 h 99"/>
              <a:gd name="T8" fmla="*/ 58 w 99"/>
              <a:gd name="T9" fmla="*/ 8 h 99"/>
              <a:gd name="T10" fmla="*/ 50 w 99"/>
              <a:gd name="T11" fmla="*/ 0 h 99"/>
              <a:gd name="T12" fmla="*/ 41 w 99"/>
              <a:gd name="T13" fmla="*/ 8 h 99"/>
              <a:gd name="T14" fmla="*/ 27 w 99"/>
              <a:gd name="T15" fmla="*/ 14 h 99"/>
              <a:gd name="T16" fmla="*/ 21 w 99"/>
              <a:gd name="T17" fmla="*/ 12 h 99"/>
              <a:gd name="T18" fmla="*/ 15 w 99"/>
              <a:gd name="T19" fmla="*/ 14 h 99"/>
              <a:gd name="T20" fmla="*/ 15 w 99"/>
              <a:gd name="T21" fmla="*/ 25 h 99"/>
              <a:gd name="T22" fmla="*/ 9 w 99"/>
              <a:gd name="T23" fmla="*/ 41 h 99"/>
              <a:gd name="T24" fmla="*/ 0 w 99"/>
              <a:gd name="T25" fmla="*/ 49 h 99"/>
              <a:gd name="T26" fmla="*/ 9 w 99"/>
              <a:gd name="T27" fmla="*/ 57 h 99"/>
              <a:gd name="T28" fmla="*/ 15 w 99"/>
              <a:gd name="T29" fmla="*/ 72 h 99"/>
              <a:gd name="T30" fmla="*/ 15 w 99"/>
              <a:gd name="T31" fmla="*/ 84 h 99"/>
              <a:gd name="T32" fmla="*/ 26 w 99"/>
              <a:gd name="T33" fmla="*/ 84 h 99"/>
              <a:gd name="T34" fmla="*/ 41 w 99"/>
              <a:gd name="T35" fmla="*/ 90 h 99"/>
              <a:gd name="T36" fmla="*/ 50 w 99"/>
              <a:gd name="T37" fmla="*/ 99 h 99"/>
              <a:gd name="T38" fmla="*/ 58 w 99"/>
              <a:gd name="T39" fmla="*/ 90 h 99"/>
              <a:gd name="T40" fmla="*/ 63 w 99"/>
              <a:gd name="T41" fmla="*/ 89 h 99"/>
              <a:gd name="T42" fmla="*/ 73 w 99"/>
              <a:gd name="T43" fmla="*/ 84 h 99"/>
              <a:gd name="T44" fmla="*/ 84 w 99"/>
              <a:gd name="T45" fmla="*/ 84 h 99"/>
              <a:gd name="T46" fmla="*/ 84 w 99"/>
              <a:gd name="T47" fmla="*/ 73 h 99"/>
              <a:gd name="T48" fmla="*/ 91 w 99"/>
              <a:gd name="T49" fmla="*/ 58 h 99"/>
              <a:gd name="T50" fmla="*/ 99 w 99"/>
              <a:gd name="T51" fmla="*/ 49 h 99"/>
              <a:gd name="T52" fmla="*/ 91 w 99"/>
              <a:gd name="T53" fmla="*/ 41 h 99"/>
              <a:gd name="T54" fmla="*/ 50 w 99"/>
              <a:gd name="T55" fmla="*/ 68 h 99"/>
              <a:gd name="T56" fmla="*/ 31 w 99"/>
              <a:gd name="T57" fmla="*/ 49 h 99"/>
              <a:gd name="T58" fmla="*/ 50 w 99"/>
              <a:gd name="T59" fmla="*/ 30 h 99"/>
              <a:gd name="T60" fmla="*/ 69 w 99"/>
              <a:gd name="T61" fmla="*/ 49 h 99"/>
              <a:gd name="T62" fmla="*/ 50 w 99"/>
              <a:gd name="T63" fmla="*/ 68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9" h="99">
                <a:moveTo>
                  <a:pt x="91" y="41"/>
                </a:moveTo>
                <a:cubicBezTo>
                  <a:pt x="90" y="36"/>
                  <a:pt x="88" y="30"/>
                  <a:pt x="85" y="26"/>
                </a:cubicBezTo>
                <a:cubicBezTo>
                  <a:pt x="88" y="23"/>
                  <a:pt x="88" y="18"/>
                  <a:pt x="85" y="15"/>
                </a:cubicBezTo>
                <a:cubicBezTo>
                  <a:pt x="82" y="11"/>
                  <a:pt x="77" y="11"/>
                  <a:pt x="74" y="14"/>
                </a:cubicBezTo>
                <a:cubicBezTo>
                  <a:pt x="69" y="11"/>
                  <a:pt x="64" y="9"/>
                  <a:pt x="58" y="8"/>
                </a:cubicBezTo>
                <a:cubicBezTo>
                  <a:pt x="58" y="3"/>
                  <a:pt x="54" y="0"/>
                  <a:pt x="50" y="0"/>
                </a:cubicBezTo>
                <a:cubicBezTo>
                  <a:pt x="45" y="0"/>
                  <a:pt x="41" y="3"/>
                  <a:pt x="41" y="8"/>
                </a:cubicBezTo>
                <a:cubicBezTo>
                  <a:pt x="36" y="9"/>
                  <a:pt x="31" y="11"/>
                  <a:pt x="27" y="14"/>
                </a:cubicBezTo>
                <a:cubicBezTo>
                  <a:pt x="25" y="12"/>
                  <a:pt x="23" y="12"/>
                  <a:pt x="21" y="12"/>
                </a:cubicBezTo>
                <a:cubicBezTo>
                  <a:pt x="19" y="12"/>
                  <a:pt x="17" y="12"/>
                  <a:pt x="15" y="14"/>
                </a:cubicBezTo>
                <a:cubicBezTo>
                  <a:pt x="12" y="17"/>
                  <a:pt x="12" y="22"/>
                  <a:pt x="15" y="25"/>
                </a:cubicBezTo>
                <a:cubicBezTo>
                  <a:pt x="12" y="30"/>
                  <a:pt x="10" y="35"/>
                  <a:pt x="9" y="41"/>
                </a:cubicBezTo>
                <a:cubicBezTo>
                  <a:pt x="4" y="41"/>
                  <a:pt x="0" y="44"/>
                  <a:pt x="0" y="49"/>
                </a:cubicBezTo>
                <a:cubicBezTo>
                  <a:pt x="0" y="54"/>
                  <a:pt x="4" y="57"/>
                  <a:pt x="9" y="57"/>
                </a:cubicBezTo>
                <a:cubicBezTo>
                  <a:pt x="10" y="63"/>
                  <a:pt x="12" y="68"/>
                  <a:pt x="15" y="72"/>
                </a:cubicBezTo>
                <a:cubicBezTo>
                  <a:pt x="11" y="75"/>
                  <a:pt x="11" y="80"/>
                  <a:pt x="15" y="84"/>
                </a:cubicBezTo>
                <a:cubicBezTo>
                  <a:pt x="18" y="87"/>
                  <a:pt x="23" y="87"/>
                  <a:pt x="26" y="84"/>
                </a:cubicBezTo>
                <a:cubicBezTo>
                  <a:pt x="30" y="87"/>
                  <a:pt x="36" y="89"/>
                  <a:pt x="41" y="90"/>
                </a:cubicBezTo>
                <a:cubicBezTo>
                  <a:pt x="41" y="95"/>
                  <a:pt x="45" y="99"/>
                  <a:pt x="50" y="99"/>
                </a:cubicBezTo>
                <a:cubicBezTo>
                  <a:pt x="54" y="99"/>
                  <a:pt x="58" y="95"/>
                  <a:pt x="58" y="90"/>
                </a:cubicBezTo>
                <a:cubicBezTo>
                  <a:pt x="60" y="90"/>
                  <a:pt x="62" y="89"/>
                  <a:pt x="63" y="89"/>
                </a:cubicBezTo>
                <a:cubicBezTo>
                  <a:pt x="67" y="88"/>
                  <a:pt x="70" y="86"/>
                  <a:pt x="73" y="84"/>
                </a:cubicBezTo>
                <a:cubicBezTo>
                  <a:pt x="76" y="87"/>
                  <a:pt x="81" y="87"/>
                  <a:pt x="84" y="84"/>
                </a:cubicBezTo>
                <a:cubicBezTo>
                  <a:pt x="87" y="81"/>
                  <a:pt x="87" y="76"/>
                  <a:pt x="84" y="73"/>
                </a:cubicBezTo>
                <a:cubicBezTo>
                  <a:pt x="87" y="68"/>
                  <a:pt x="90" y="63"/>
                  <a:pt x="91" y="58"/>
                </a:cubicBezTo>
                <a:cubicBezTo>
                  <a:pt x="95" y="58"/>
                  <a:pt x="99" y="54"/>
                  <a:pt x="99" y="49"/>
                </a:cubicBezTo>
                <a:cubicBezTo>
                  <a:pt x="99" y="45"/>
                  <a:pt x="95" y="41"/>
                  <a:pt x="91" y="41"/>
                </a:cubicBezTo>
                <a:close/>
                <a:moveTo>
                  <a:pt x="50" y="68"/>
                </a:moveTo>
                <a:cubicBezTo>
                  <a:pt x="39" y="68"/>
                  <a:pt x="31" y="60"/>
                  <a:pt x="31" y="49"/>
                </a:cubicBezTo>
                <a:cubicBezTo>
                  <a:pt x="31" y="39"/>
                  <a:pt x="39" y="30"/>
                  <a:pt x="50" y="30"/>
                </a:cubicBezTo>
                <a:cubicBezTo>
                  <a:pt x="60" y="30"/>
                  <a:pt x="69" y="39"/>
                  <a:pt x="69" y="49"/>
                </a:cubicBezTo>
                <a:cubicBezTo>
                  <a:pt x="69" y="60"/>
                  <a:pt x="60" y="68"/>
                  <a:pt x="50" y="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96659" y="192318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170"/>
          <p:cNvSpPr txBox="1"/>
          <p:nvPr/>
        </p:nvSpPr>
        <p:spPr>
          <a:xfrm>
            <a:off x="7196660" y="160346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1"/>
          <p:cNvSpPr txBox="1"/>
          <p:nvPr/>
        </p:nvSpPr>
        <p:spPr>
          <a:xfrm>
            <a:off x="4979447" y="364538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170"/>
          <p:cNvSpPr txBox="1"/>
          <p:nvPr/>
        </p:nvSpPr>
        <p:spPr>
          <a:xfrm>
            <a:off x="4979448" y="332566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1"/>
          <p:cNvSpPr txBox="1"/>
          <p:nvPr/>
        </p:nvSpPr>
        <p:spPr>
          <a:xfrm>
            <a:off x="2667404" y="518766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170"/>
          <p:cNvSpPr txBox="1"/>
          <p:nvPr/>
        </p:nvSpPr>
        <p:spPr>
          <a:xfrm>
            <a:off x="2667405" y="486793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170"/>
          <p:cNvSpPr txBox="1"/>
          <p:nvPr/>
        </p:nvSpPr>
        <p:spPr>
          <a:xfrm>
            <a:off x="10922494" y="2932462"/>
            <a:ext cx="858602" cy="71292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9" name="TextBox 170"/>
          <p:cNvSpPr txBox="1"/>
          <p:nvPr/>
        </p:nvSpPr>
        <p:spPr>
          <a:xfrm>
            <a:off x="9750919" y="5189887"/>
            <a:ext cx="858602" cy="712925"/>
          </a:xfrm>
          <a:prstGeom prst="rect">
            <a:avLst/>
          </a:prstGeom>
          <a:solidFill>
            <a:schemeClr val="bg1"/>
          </a:solidFill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accent2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02</a:t>
            </a:r>
            <a:endParaRPr lang="zh-CN" altLang="en-US" sz="4000" b="1" dirty="0">
              <a:solidFill>
                <a:schemeClr val="accent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0" name="TextBox 170"/>
          <p:cNvSpPr txBox="1"/>
          <p:nvPr/>
        </p:nvSpPr>
        <p:spPr>
          <a:xfrm>
            <a:off x="7150594" y="5661374"/>
            <a:ext cx="858602" cy="71292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29" grpId="0" animBg="1"/>
      <p:bldP spid="33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7" name="组合 6"/>
          <p:cNvGrpSpPr/>
          <p:nvPr/>
        </p:nvGrpSpPr>
        <p:grpSpPr>
          <a:xfrm>
            <a:off x="2901392" y="303957"/>
            <a:ext cx="1727553" cy="1727553"/>
            <a:chOff x="3237545" y="4561747"/>
            <a:chExt cx="1146960" cy="1146960"/>
          </a:xfrm>
        </p:grpSpPr>
        <p:sp>
          <p:nvSpPr>
            <p:cNvPr id="8" name="圆角矩形 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5" dirty="0" smtClean="0">
                  <a:solidFill>
                    <a:schemeClr val="accent2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教</a:t>
              </a:r>
              <a:endParaRPr lang="zh-CN" altLang="en-US" sz="7195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66039" y="303957"/>
            <a:ext cx="1727553" cy="1727553"/>
            <a:chOff x="3237545" y="4561747"/>
            <a:chExt cx="1146960" cy="1146960"/>
          </a:xfrm>
        </p:grpSpPr>
        <p:sp>
          <p:nvSpPr>
            <p:cNvPr id="14" name="圆角矩形 1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5" dirty="0" smtClean="0">
                  <a:solidFill>
                    <a:schemeClr val="accent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学</a:t>
              </a:r>
              <a:endParaRPr lang="zh-CN" altLang="en-US" sz="7195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56076" y="303957"/>
            <a:ext cx="1727553" cy="1727553"/>
            <a:chOff x="3237545" y="4561747"/>
            <a:chExt cx="1146960" cy="1146960"/>
          </a:xfrm>
        </p:grpSpPr>
        <p:sp>
          <p:nvSpPr>
            <p:cNvPr id="17" name="圆角矩形 1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5" dirty="0" smtClean="0">
                  <a:solidFill>
                    <a:schemeClr val="accent2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课</a:t>
              </a:r>
              <a:endParaRPr lang="zh-CN" altLang="en-US" sz="7195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271503" y="303957"/>
            <a:ext cx="1727553" cy="1727553"/>
            <a:chOff x="3237545" y="4561747"/>
            <a:chExt cx="1146960" cy="1146960"/>
          </a:xfrm>
        </p:grpSpPr>
        <p:sp>
          <p:nvSpPr>
            <p:cNvPr id="20" name="圆角矩形 1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195" dirty="0" smtClean="0">
                  <a:solidFill>
                    <a:schemeClr val="accent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+mn-ea"/>
                  <a:sym typeface="+mn-lt"/>
                </a:rPr>
                <a:t>件</a:t>
              </a:r>
              <a:endParaRPr lang="zh-CN" altLang="en-US" sz="7195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2" name="TextBox 23"/>
          <p:cNvSpPr txBox="1"/>
          <p:nvPr/>
        </p:nvSpPr>
        <p:spPr>
          <a:xfrm>
            <a:off x="4803600" y="2103509"/>
            <a:ext cx="3250636" cy="646781"/>
          </a:xfrm>
          <a:prstGeom prst="rect">
            <a:avLst/>
          </a:prstGeom>
          <a:noFill/>
        </p:spPr>
        <p:txBody>
          <a:bodyPr wrap="none" lIns="128462" tIns="64231" rIns="128462" bIns="64231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800" cap="all" dirty="0" smtClean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感谢聆听 批评指导</a:t>
            </a:r>
            <a:endParaRPr lang="zh-CN" altLang="zh-CN" sz="2800" cap="all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2685422" y="2744021"/>
            <a:ext cx="7313634" cy="69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000" cap="all" dirty="0">
                <a:solidFill>
                  <a:schemeClr val="accent1"/>
                </a:solidFill>
              </a:rPr>
              <a:t>Suitable for enterprise publicity/product promotion/planning 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schemeSuitable</a:t>
            </a:r>
            <a:r>
              <a:rPr lang="en-US" altLang="zh-CN" sz="1000" cap="all" dirty="0">
                <a:solidFill>
                  <a:schemeClr val="accent1"/>
                </a:solidFill>
              </a:rPr>
              <a:t> for 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enterprisepublicity</a:t>
            </a:r>
            <a:r>
              <a:rPr lang="en-US" altLang="zh-CN" sz="1000" cap="all" dirty="0">
                <a:solidFill>
                  <a:schemeClr val="accent1"/>
                </a:solidFill>
              </a:rPr>
              <a:t>/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productpromotion</a:t>
            </a:r>
            <a:r>
              <a:rPr lang="en-US" altLang="zh-CN" sz="1000" cap="all" dirty="0">
                <a:solidFill>
                  <a:schemeClr val="accent1"/>
                </a:solidFill>
              </a:rPr>
              <a:t>/planning </a:t>
            </a:r>
            <a:r>
              <a:rPr lang="en-US" altLang="zh-CN" sz="1000" cap="all" dirty="0" err="1">
                <a:solidFill>
                  <a:schemeClr val="accent1"/>
                </a:solidFill>
              </a:rPr>
              <a:t>schemeSuitable</a:t>
            </a:r>
            <a:r>
              <a:rPr lang="en-US" altLang="zh-CN" sz="1000" cap="all" dirty="0">
                <a:solidFill>
                  <a:schemeClr val="accent1"/>
                </a:solidFill>
              </a:rPr>
              <a:t> for enterprise publicity/product promotion/planning scheme</a:t>
            </a:r>
            <a:endParaRPr lang="zh-CN" altLang="zh-CN" sz="1000" cap="all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243076" y="3607255"/>
            <a:ext cx="308419" cy="308419"/>
            <a:chOff x="801291" y="3535885"/>
            <a:chExt cx="219347" cy="219347"/>
          </a:xfrm>
        </p:grpSpPr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2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27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Group 14"/>
          <p:cNvGrpSpPr/>
          <p:nvPr/>
        </p:nvGrpSpPr>
        <p:grpSpPr bwMode="auto">
          <a:xfrm>
            <a:off x="6696415" y="3607255"/>
            <a:ext cx="308419" cy="308419"/>
            <a:chOff x="4248" y="3024"/>
            <a:chExt cx="600" cy="599"/>
          </a:xfrm>
        </p:grpSpPr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2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32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7013761" y="3566723"/>
            <a:ext cx="1935480" cy="36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en-US" altLang="zh-CN" sz="16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2017.10.30</a:t>
            </a:r>
            <a:endParaRPr lang="en-US" altLang="zh-CN" sz="169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551300" y="3575511"/>
            <a:ext cx="1899920" cy="36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6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汇报人：情缘素材</a:t>
            </a:r>
            <a:endParaRPr lang="zh-CN" altLang="en-US" sz="169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40000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40000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40000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6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2" grpId="0"/>
          <p:bldP spid="23" grpId="0"/>
          <p:bldP spid="34" grpId="0" bldLvl="0" animBg="1"/>
          <p:bldP spid="35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4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4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4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6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2" grpId="0"/>
          <p:bldP spid="23" grpId="0"/>
          <p:bldP spid="34" grpId="0" bldLvl="0" animBg="1"/>
          <p:bldP spid="35" grpId="0" bldLvl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736380" y="1869381"/>
            <a:ext cx="4303181" cy="4303181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21563" y="1441223"/>
            <a:ext cx="1174696" cy="1174696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9918" y="2744171"/>
            <a:ext cx="3036104" cy="2553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59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1659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596259" y="2955113"/>
            <a:ext cx="4133955" cy="90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4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5939949" y="3971652"/>
            <a:ext cx="2217192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5939949" y="4429077"/>
            <a:ext cx="2217192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8333914" y="3976233"/>
            <a:ext cx="2342886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8333919" y="4434288"/>
            <a:ext cx="2126910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/>
      <p:bldP spid="20" grpId="0"/>
      <p:bldP spid="21" grpId="0"/>
      <p:bldP spid="22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21329" y="1362347"/>
            <a:ext cx="2771272" cy="301551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flipH="1">
            <a:off x="1293465" y="1259325"/>
            <a:ext cx="3000215" cy="4384881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1421329" y="4536750"/>
            <a:ext cx="2771272" cy="965876"/>
            <a:chOff x="578159" y="1949614"/>
            <a:chExt cx="1971069" cy="687382"/>
          </a:xfrm>
        </p:grpSpPr>
        <p:sp>
          <p:nvSpPr>
            <p:cNvPr id="28" name="Content Placeholder 2"/>
            <p:cNvSpPr txBox="1"/>
            <p:nvPr/>
          </p:nvSpPr>
          <p:spPr>
            <a:xfrm>
              <a:off x="578159" y="2171520"/>
              <a:ext cx="1971069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5050354" y="1362347"/>
            <a:ext cx="2771272" cy="301551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 flipH="1">
            <a:off x="4922490" y="1259325"/>
            <a:ext cx="3000215" cy="4384881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5050354" y="4536750"/>
            <a:ext cx="2771272" cy="965876"/>
            <a:chOff x="578159" y="1949614"/>
            <a:chExt cx="1971069" cy="687382"/>
          </a:xfrm>
        </p:grpSpPr>
        <p:sp>
          <p:nvSpPr>
            <p:cNvPr id="33" name="Content Placeholder 2"/>
            <p:cNvSpPr txBox="1"/>
            <p:nvPr/>
          </p:nvSpPr>
          <p:spPr>
            <a:xfrm>
              <a:off x="578159" y="2171520"/>
              <a:ext cx="1971069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8717479" y="1362347"/>
            <a:ext cx="2771272" cy="301551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flipH="1">
            <a:off x="8589615" y="1259325"/>
            <a:ext cx="3000215" cy="4384881"/>
          </a:xfrm>
          <a:prstGeom prst="rect">
            <a:avLst/>
          </a:prstGeom>
          <a:noFill/>
          <a:ln w="508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 bwMode="auto">
          <a:xfrm>
            <a:off x="8717479" y="4536750"/>
            <a:ext cx="2771272" cy="965876"/>
            <a:chOff x="578159" y="1949614"/>
            <a:chExt cx="1971069" cy="687382"/>
          </a:xfrm>
        </p:grpSpPr>
        <p:sp>
          <p:nvSpPr>
            <p:cNvPr id="38" name="Content Placeholder 2"/>
            <p:cNvSpPr txBox="1"/>
            <p:nvPr/>
          </p:nvSpPr>
          <p:spPr>
            <a:xfrm>
              <a:off x="578159" y="2171520"/>
              <a:ext cx="1971069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30" grpId="0" animBg="1"/>
      <p:bldP spid="31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03557" y="3620029"/>
            <a:ext cx="1061322" cy="1061322"/>
            <a:chOff x="362669" y="3620029"/>
            <a:chExt cx="1061322" cy="1061322"/>
          </a:xfrm>
        </p:grpSpPr>
        <p:sp>
          <p:nvSpPr>
            <p:cNvPr id="14" name="椭圆 13"/>
            <p:cNvSpPr/>
            <p:nvPr/>
          </p:nvSpPr>
          <p:spPr>
            <a:xfrm>
              <a:off x="362669" y="3620029"/>
              <a:ext cx="1061322" cy="106132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83718" y="3741563"/>
              <a:ext cx="819223" cy="818254"/>
              <a:chOff x="4602162" y="361950"/>
              <a:chExt cx="1343026" cy="1341438"/>
            </a:xfrm>
          </p:grpSpPr>
          <p:sp>
            <p:nvSpPr>
              <p:cNvPr id="17" name="Freeform 23"/>
              <p:cNvSpPr>
                <a:spLocks noEditPoints="1"/>
              </p:cNvSpPr>
              <p:nvPr/>
            </p:nvSpPr>
            <p:spPr bwMode="auto">
              <a:xfrm>
                <a:off x="4602162" y="361950"/>
                <a:ext cx="1343026" cy="1341438"/>
              </a:xfrm>
              <a:custGeom>
                <a:avLst/>
                <a:gdLst>
                  <a:gd name="T0" fmla="*/ 0 w 355"/>
                  <a:gd name="T1" fmla="*/ 178 h 355"/>
                  <a:gd name="T2" fmla="*/ 355 w 355"/>
                  <a:gd name="T3" fmla="*/ 178 h 355"/>
                  <a:gd name="T4" fmla="*/ 177 w 355"/>
                  <a:gd name="T5" fmla="*/ 331 h 355"/>
                  <a:gd name="T6" fmla="*/ 24 w 355"/>
                  <a:gd name="T7" fmla="*/ 175 h 355"/>
                  <a:gd name="T8" fmla="*/ 58 w 355"/>
                  <a:gd name="T9" fmla="*/ 192 h 355"/>
                  <a:gd name="T10" fmla="*/ 71 w 355"/>
                  <a:gd name="T11" fmla="*/ 232 h 355"/>
                  <a:gd name="T12" fmla="*/ 95 w 355"/>
                  <a:gd name="T13" fmla="*/ 243 h 355"/>
                  <a:gd name="T14" fmla="*/ 112 w 355"/>
                  <a:gd name="T15" fmla="*/ 315 h 355"/>
                  <a:gd name="T16" fmla="*/ 118 w 355"/>
                  <a:gd name="T17" fmla="*/ 305 h 355"/>
                  <a:gd name="T18" fmla="*/ 146 w 355"/>
                  <a:gd name="T19" fmla="*/ 265 h 355"/>
                  <a:gd name="T20" fmla="*/ 162 w 355"/>
                  <a:gd name="T21" fmla="*/ 222 h 355"/>
                  <a:gd name="T22" fmla="*/ 112 w 355"/>
                  <a:gd name="T23" fmla="*/ 189 h 355"/>
                  <a:gd name="T24" fmla="*/ 66 w 355"/>
                  <a:gd name="T25" fmla="*/ 165 h 355"/>
                  <a:gd name="T26" fmla="*/ 102 w 355"/>
                  <a:gd name="T27" fmla="*/ 154 h 355"/>
                  <a:gd name="T28" fmla="*/ 138 w 355"/>
                  <a:gd name="T29" fmla="*/ 140 h 355"/>
                  <a:gd name="T30" fmla="*/ 119 w 355"/>
                  <a:gd name="T31" fmla="*/ 97 h 355"/>
                  <a:gd name="T32" fmla="*/ 95 w 355"/>
                  <a:gd name="T33" fmla="*/ 109 h 355"/>
                  <a:gd name="T34" fmla="*/ 70 w 355"/>
                  <a:gd name="T35" fmla="*/ 93 h 355"/>
                  <a:gd name="T36" fmla="*/ 85 w 355"/>
                  <a:gd name="T37" fmla="*/ 68 h 355"/>
                  <a:gd name="T38" fmla="*/ 177 w 355"/>
                  <a:gd name="T39" fmla="*/ 25 h 355"/>
                  <a:gd name="T40" fmla="*/ 244 w 355"/>
                  <a:gd name="T41" fmla="*/ 63 h 355"/>
                  <a:gd name="T42" fmla="*/ 236 w 355"/>
                  <a:gd name="T43" fmla="*/ 104 h 355"/>
                  <a:gd name="T44" fmla="*/ 220 w 355"/>
                  <a:gd name="T45" fmla="*/ 110 h 355"/>
                  <a:gd name="T46" fmla="*/ 223 w 355"/>
                  <a:gd name="T47" fmla="*/ 104 h 355"/>
                  <a:gd name="T48" fmla="*/ 215 w 355"/>
                  <a:gd name="T49" fmla="*/ 96 h 355"/>
                  <a:gd name="T50" fmla="*/ 213 w 355"/>
                  <a:gd name="T51" fmla="*/ 94 h 355"/>
                  <a:gd name="T52" fmla="*/ 215 w 355"/>
                  <a:gd name="T53" fmla="*/ 126 h 355"/>
                  <a:gd name="T54" fmla="*/ 192 w 355"/>
                  <a:gd name="T55" fmla="*/ 155 h 355"/>
                  <a:gd name="T56" fmla="*/ 219 w 355"/>
                  <a:gd name="T57" fmla="*/ 138 h 355"/>
                  <a:gd name="T58" fmla="*/ 239 w 355"/>
                  <a:gd name="T59" fmla="*/ 150 h 355"/>
                  <a:gd name="T60" fmla="*/ 261 w 355"/>
                  <a:gd name="T61" fmla="*/ 160 h 355"/>
                  <a:gd name="T62" fmla="*/ 262 w 355"/>
                  <a:gd name="T63" fmla="*/ 159 h 355"/>
                  <a:gd name="T64" fmla="*/ 320 w 355"/>
                  <a:gd name="T65" fmla="*/ 175 h 355"/>
                  <a:gd name="T66" fmla="*/ 330 w 355"/>
                  <a:gd name="T67" fmla="*/ 178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5" h="355">
                    <a:moveTo>
                      <a:pt x="177" y="0"/>
                    </a:moveTo>
                    <a:cubicBezTo>
                      <a:pt x="79" y="0"/>
                      <a:pt x="0" y="80"/>
                      <a:pt x="0" y="178"/>
                    </a:cubicBezTo>
                    <a:cubicBezTo>
                      <a:pt x="0" y="275"/>
                      <a:pt x="79" y="355"/>
                      <a:pt x="177" y="355"/>
                    </a:cubicBezTo>
                    <a:cubicBezTo>
                      <a:pt x="275" y="355"/>
                      <a:pt x="355" y="275"/>
                      <a:pt x="355" y="178"/>
                    </a:cubicBezTo>
                    <a:cubicBezTo>
                      <a:pt x="355" y="80"/>
                      <a:pt x="275" y="0"/>
                      <a:pt x="177" y="0"/>
                    </a:cubicBezTo>
                    <a:close/>
                    <a:moveTo>
                      <a:pt x="177" y="331"/>
                    </a:moveTo>
                    <a:cubicBezTo>
                      <a:pt x="93" y="331"/>
                      <a:pt x="24" y="262"/>
                      <a:pt x="24" y="178"/>
                    </a:cubicBezTo>
                    <a:cubicBezTo>
                      <a:pt x="24" y="177"/>
                      <a:pt x="24" y="176"/>
                      <a:pt x="24" y="175"/>
                    </a:cubicBezTo>
                    <a:cubicBezTo>
                      <a:pt x="46" y="192"/>
                      <a:pt x="46" y="192"/>
                      <a:pt x="46" y="192"/>
                    </a:cubicBezTo>
                    <a:cubicBezTo>
                      <a:pt x="58" y="192"/>
                      <a:pt x="58" y="192"/>
                      <a:pt x="58" y="192"/>
                    </a:cubicBezTo>
                    <a:cubicBezTo>
                      <a:pt x="71" y="205"/>
                      <a:pt x="71" y="205"/>
                      <a:pt x="71" y="205"/>
                    </a:cubicBezTo>
                    <a:cubicBezTo>
                      <a:pt x="71" y="232"/>
                      <a:pt x="71" y="232"/>
                      <a:pt x="71" y="232"/>
                    </a:cubicBezTo>
                    <a:cubicBezTo>
                      <a:pt x="82" y="243"/>
                      <a:pt x="82" y="243"/>
                      <a:pt x="82" y="243"/>
                    </a:cubicBezTo>
                    <a:cubicBezTo>
                      <a:pt x="95" y="243"/>
                      <a:pt x="95" y="243"/>
                      <a:pt x="95" y="243"/>
                    </a:cubicBezTo>
                    <a:cubicBezTo>
                      <a:pt x="95" y="298"/>
                      <a:pt x="95" y="298"/>
                      <a:pt x="95" y="298"/>
                    </a:cubicBezTo>
                    <a:cubicBezTo>
                      <a:pt x="112" y="315"/>
                      <a:pt x="112" y="315"/>
                      <a:pt x="112" y="315"/>
                    </a:cubicBezTo>
                    <a:cubicBezTo>
                      <a:pt x="118" y="315"/>
                      <a:pt x="118" y="315"/>
                      <a:pt x="118" y="315"/>
                    </a:cubicBezTo>
                    <a:cubicBezTo>
                      <a:pt x="118" y="305"/>
                      <a:pt x="118" y="305"/>
                      <a:pt x="118" y="305"/>
                    </a:cubicBezTo>
                    <a:cubicBezTo>
                      <a:pt x="146" y="276"/>
                      <a:pt x="146" y="276"/>
                      <a:pt x="146" y="276"/>
                    </a:cubicBezTo>
                    <a:cubicBezTo>
                      <a:pt x="146" y="265"/>
                      <a:pt x="146" y="265"/>
                      <a:pt x="146" y="265"/>
                    </a:cubicBezTo>
                    <a:cubicBezTo>
                      <a:pt x="162" y="249"/>
                      <a:pt x="162" y="249"/>
                      <a:pt x="162" y="249"/>
                    </a:cubicBezTo>
                    <a:cubicBezTo>
                      <a:pt x="162" y="222"/>
                      <a:pt x="162" y="222"/>
                      <a:pt x="162" y="222"/>
                    </a:cubicBezTo>
                    <a:cubicBezTo>
                      <a:pt x="145" y="222"/>
                      <a:pt x="145" y="222"/>
                      <a:pt x="145" y="222"/>
                    </a:cubicBezTo>
                    <a:cubicBezTo>
                      <a:pt x="112" y="189"/>
                      <a:pt x="112" y="189"/>
                      <a:pt x="112" y="189"/>
                    </a:cubicBez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65"/>
                      <a:pt x="66" y="165"/>
                      <a:pt x="66" y="165"/>
                    </a:cubicBezTo>
                    <a:cubicBezTo>
                      <a:pt x="102" y="165"/>
                      <a:pt x="102" y="165"/>
                      <a:pt x="102" y="165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24" y="154"/>
                      <a:pt x="124" y="154"/>
                      <a:pt x="124" y="154"/>
                    </a:cubicBezTo>
                    <a:cubicBezTo>
                      <a:pt x="138" y="140"/>
                      <a:pt x="138" y="140"/>
                      <a:pt x="138" y="140"/>
                    </a:cubicBez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95" y="97"/>
                      <a:pt x="95" y="97"/>
                      <a:pt x="95" y="97"/>
                    </a:cubicBezTo>
                    <a:cubicBezTo>
                      <a:pt x="95" y="109"/>
                      <a:pt x="95" y="109"/>
                      <a:pt x="95" y="109"/>
                    </a:cubicBezTo>
                    <a:cubicBezTo>
                      <a:pt x="70" y="109"/>
                      <a:pt x="70" y="109"/>
                      <a:pt x="70" y="109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98" y="41"/>
                      <a:pt x="136" y="25"/>
                      <a:pt x="177" y="25"/>
                    </a:cubicBezTo>
                    <a:cubicBezTo>
                      <a:pt x="216" y="25"/>
                      <a:pt x="251" y="39"/>
                      <a:pt x="278" y="63"/>
                    </a:cubicBezTo>
                    <a:cubicBezTo>
                      <a:pt x="244" y="63"/>
                      <a:pt x="244" y="63"/>
                      <a:pt x="244" y="63"/>
                    </a:cubicBezTo>
                    <a:cubicBezTo>
                      <a:pt x="219" y="87"/>
                      <a:pt x="219" y="87"/>
                      <a:pt x="219" y="87"/>
                    </a:cubicBez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25" y="115"/>
                      <a:pt x="225" y="115"/>
                      <a:pt x="225" y="115"/>
                    </a:cubicBezTo>
                    <a:cubicBezTo>
                      <a:pt x="220" y="110"/>
                      <a:pt x="220" y="110"/>
                      <a:pt x="220" y="110"/>
                    </a:cubicBezTo>
                    <a:cubicBezTo>
                      <a:pt x="225" y="106"/>
                      <a:pt x="225" y="106"/>
                      <a:pt x="225" y="106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3" y="94"/>
                      <a:pt x="213" y="94"/>
                      <a:pt x="213" y="94"/>
                    </a:cubicBezTo>
                    <a:cubicBezTo>
                      <a:pt x="198" y="109"/>
                      <a:pt x="198" y="109"/>
                      <a:pt x="198" y="109"/>
                    </a:cubicBezTo>
                    <a:cubicBezTo>
                      <a:pt x="215" y="126"/>
                      <a:pt x="215" y="126"/>
                      <a:pt x="215" y="126"/>
                    </a:cubicBezTo>
                    <a:cubicBezTo>
                      <a:pt x="192" y="126"/>
                      <a:pt x="192" y="126"/>
                      <a:pt x="192" y="126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19" y="155"/>
                      <a:pt x="219" y="155"/>
                      <a:pt x="219" y="155"/>
                    </a:cubicBezTo>
                    <a:cubicBezTo>
                      <a:pt x="219" y="138"/>
                      <a:pt x="219" y="138"/>
                      <a:pt x="219" y="138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39" y="150"/>
                      <a:pt x="239" y="150"/>
                      <a:pt x="239" y="150"/>
                    </a:cubicBezTo>
                    <a:cubicBezTo>
                      <a:pt x="239" y="160"/>
                      <a:pt x="239" y="160"/>
                      <a:pt x="239" y="160"/>
                    </a:cubicBezTo>
                    <a:cubicBezTo>
                      <a:pt x="261" y="160"/>
                      <a:pt x="261" y="160"/>
                      <a:pt x="261" y="160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98" y="196"/>
                      <a:pt x="298" y="196"/>
                      <a:pt x="298" y="196"/>
                    </a:cubicBezTo>
                    <a:cubicBezTo>
                      <a:pt x="320" y="175"/>
                      <a:pt x="320" y="175"/>
                      <a:pt x="320" y="175"/>
                    </a:cubicBezTo>
                    <a:cubicBezTo>
                      <a:pt x="330" y="175"/>
                      <a:pt x="330" y="175"/>
                      <a:pt x="330" y="175"/>
                    </a:cubicBezTo>
                    <a:cubicBezTo>
                      <a:pt x="330" y="176"/>
                      <a:pt x="330" y="177"/>
                      <a:pt x="330" y="178"/>
                    </a:cubicBezTo>
                    <a:cubicBezTo>
                      <a:pt x="330" y="262"/>
                      <a:pt x="262" y="331"/>
                      <a:pt x="177" y="3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4"/>
              <p:cNvSpPr/>
              <p:nvPr/>
            </p:nvSpPr>
            <p:spPr bwMode="auto">
              <a:xfrm>
                <a:off x="5056188" y="512763"/>
                <a:ext cx="234950" cy="257175"/>
              </a:xfrm>
              <a:custGeom>
                <a:avLst/>
                <a:gdLst>
                  <a:gd name="T0" fmla="*/ 148 w 148"/>
                  <a:gd name="T1" fmla="*/ 0 h 162"/>
                  <a:gd name="T2" fmla="*/ 0 w 148"/>
                  <a:gd name="T3" fmla="*/ 0 h 162"/>
                  <a:gd name="T4" fmla="*/ 0 w 148"/>
                  <a:gd name="T5" fmla="*/ 100 h 162"/>
                  <a:gd name="T6" fmla="*/ 62 w 148"/>
                  <a:gd name="T7" fmla="*/ 162 h 162"/>
                  <a:gd name="T8" fmla="*/ 88 w 148"/>
                  <a:gd name="T9" fmla="*/ 162 h 162"/>
                  <a:gd name="T10" fmla="*/ 88 w 148"/>
                  <a:gd name="T11" fmla="*/ 119 h 162"/>
                  <a:gd name="T12" fmla="*/ 148 w 148"/>
                  <a:gd name="T13" fmla="*/ 59 h 162"/>
                  <a:gd name="T14" fmla="*/ 148 w 148"/>
                  <a:gd name="T1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162">
                    <a:moveTo>
                      <a:pt x="148" y="0"/>
                    </a:moveTo>
                    <a:lnTo>
                      <a:pt x="0" y="0"/>
                    </a:lnTo>
                    <a:lnTo>
                      <a:pt x="0" y="100"/>
                    </a:lnTo>
                    <a:lnTo>
                      <a:pt x="62" y="162"/>
                    </a:lnTo>
                    <a:lnTo>
                      <a:pt x="88" y="162"/>
                    </a:lnTo>
                    <a:lnTo>
                      <a:pt x="88" y="119"/>
                    </a:lnTo>
                    <a:lnTo>
                      <a:pt x="148" y="59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5"/>
              <p:cNvSpPr/>
              <p:nvPr/>
            </p:nvSpPr>
            <p:spPr bwMode="auto">
              <a:xfrm>
                <a:off x="5272088" y="985838"/>
                <a:ext cx="457200" cy="476250"/>
              </a:xfrm>
              <a:custGeom>
                <a:avLst/>
                <a:gdLst>
                  <a:gd name="T0" fmla="*/ 245 w 288"/>
                  <a:gd name="T1" fmla="*/ 97 h 300"/>
                  <a:gd name="T2" fmla="*/ 145 w 288"/>
                  <a:gd name="T3" fmla="*/ 0 h 300"/>
                  <a:gd name="T4" fmla="*/ 145 w 288"/>
                  <a:gd name="T5" fmla="*/ 0 h 300"/>
                  <a:gd name="T6" fmla="*/ 33 w 288"/>
                  <a:gd name="T7" fmla="*/ 0 h 300"/>
                  <a:gd name="T8" fmla="*/ 0 w 288"/>
                  <a:gd name="T9" fmla="*/ 33 h 300"/>
                  <a:gd name="T10" fmla="*/ 0 w 288"/>
                  <a:gd name="T11" fmla="*/ 104 h 300"/>
                  <a:gd name="T12" fmla="*/ 48 w 288"/>
                  <a:gd name="T13" fmla="*/ 152 h 300"/>
                  <a:gd name="T14" fmla="*/ 133 w 288"/>
                  <a:gd name="T15" fmla="*/ 152 h 300"/>
                  <a:gd name="T16" fmla="*/ 133 w 288"/>
                  <a:gd name="T17" fmla="*/ 235 h 300"/>
                  <a:gd name="T18" fmla="*/ 200 w 288"/>
                  <a:gd name="T19" fmla="*/ 300 h 300"/>
                  <a:gd name="T20" fmla="*/ 214 w 288"/>
                  <a:gd name="T21" fmla="*/ 300 h 300"/>
                  <a:gd name="T22" fmla="*/ 214 w 288"/>
                  <a:gd name="T23" fmla="*/ 219 h 300"/>
                  <a:gd name="T24" fmla="*/ 248 w 288"/>
                  <a:gd name="T25" fmla="*/ 188 h 300"/>
                  <a:gd name="T26" fmla="*/ 248 w 288"/>
                  <a:gd name="T27" fmla="*/ 131 h 300"/>
                  <a:gd name="T28" fmla="*/ 264 w 288"/>
                  <a:gd name="T29" fmla="*/ 131 h 300"/>
                  <a:gd name="T30" fmla="*/ 288 w 288"/>
                  <a:gd name="T31" fmla="*/ 107 h 300"/>
                  <a:gd name="T32" fmla="*/ 279 w 288"/>
                  <a:gd name="T33" fmla="*/ 97 h 300"/>
                  <a:gd name="T34" fmla="*/ 245 w 288"/>
                  <a:gd name="T35" fmla="*/ 97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8" h="300">
                    <a:moveTo>
                      <a:pt x="245" y="97"/>
                    </a:moveTo>
                    <a:lnTo>
                      <a:pt x="145" y="0"/>
                    </a:lnTo>
                    <a:lnTo>
                      <a:pt x="145" y="0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04"/>
                    </a:lnTo>
                    <a:lnTo>
                      <a:pt x="48" y="152"/>
                    </a:lnTo>
                    <a:lnTo>
                      <a:pt x="133" y="152"/>
                    </a:lnTo>
                    <a:lnTo>
                      <a:pt x="133" y="235"/>
                    </a:lnTo>
                    <a:lnTo>
                      <a:pt x="200" y="300"/>
                    </a:lnTo>
                    <a:lnTo>
                      <a:pt x="214" y="300"/>
                    </a:lnTo>
                    <a:lnTo>
                      <a:pt x="214" y="219"/>
                    </a:lnTo>
                    <a:lnTo>
                      <a:pt x="248" y="188"/>
                    </a:lnTo>
                    <a:lnTo>
                      <a:pt x="248" y="131"/>
                    </a:lnTo>
                    <a:lnTo>
                      <a:pt x="264" y="131"/>
                    </a:lnTo>
                    <a:lnTo>
                      <a:pt x="288" y="107"/>
                    </a:lnTo>
                    <a:lnTo>
                      <a:pt x="279" y="97"/>
                    </a:lnTo>
                    <a:lnTo>
                      <a:pt x="245" y="9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6"/>
              <p:cNvSpPr/>
              <p:nvPr/>
            </p:nvSpPr>
            <p:spPr bwMode="auto">
              <a:xfrm>
                <a:off x="5646738" y="1341438"/>
                <a:ext cx="44450" cy="101600"/>
              </a:xfrm>
              <a:custGeom>
                <a:avLst/>
                <a:gdLst>
                  <a:gd name="T0" fmla="*/ 0 w 28"/>
                  <a:gd name="T1" fmla="*/ 64 h 64"/>
                  <a:gd name="T2" fmla="*/ 28 w 28"/>
                  <a:gd name="T3" fmla="*/ 40 h 64"/>
                  <a:gd name="T4" fmla="*/ 28 w 28"/>
                  <a:gd name="T5" fmla="*/ 0 h 64"/>
                  <a:gd name="T6" fmla="*/ 0 w 28"/>
                  <a:gd name="T7" fmla="*/ 0 h 64"/>
                  <a:gd name="T8" fmla="*/ 0 w 28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28" y="40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873963" y="5389779"/>
            <a:ext cx="1061322" cy="1061322"/>
            <a:chOff x="362669" y="5389779"/>
            <a:chExt cx="1061322" cy="1061322"/>
          </a:xfrm>
        </p:grpSpPr>
        <p:sp>
          <p:nvSpPr>
            <p:cNvPr id="15" name="椭圆 14"/>
            <p:cNvSpPr/>
            <p:nvPr/>
          </p:nvSpPr>
          <p:spPr>
            <a:xfrm>
              <a:off x="362669" y="5389779"/>
              <a:ext cx="1061322" cy="1061322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60765" y="5583971"/>
              <a:ext cx="689373" cy="625287"/>
              <a:chOff x="3468688" y="460375"/>
              <a:chExt cx="631825" cy="573088"/>
            </a:xfrm>
            <a:solidFill>
              <a:srgbClr val="282828"/>
            </a:solidFill>
          </p:grpSpPr>
          <p:sp>
            <p:nvSpPr>
              <p:cNvPr id="31" name="Freeform 19"/>
              <p:cNvSpPr/>
              <p:nvPr/>
            </p:nvSpPr>
            <p:spPr bwMode="auto">
              <a:xfrm>
                <a:off x="3468688" y="460375"/>
                <a:ext cx="271463" cy="422275"/>
              </a:xfrm>
              <a:custGeom>
                <a:avLst/>
                <a:gdLst>
                  <a:gd name="T0" fmla="*/ 150 w 169"/>
                  <a:gd name="T1" fmla="*/ 150 h 263"/>
                  <a:gd name="T2" fmla="*/ 169 w 169"/>
                  <a:gd name="T3" fmla="*/ 0 h 263"/>
                  <a:gd name="T4" fmla="*/ 56 w 169"/>
                  <a:gd name="T5" fmla="*/ 103 h 263"/>
                  <a:gd name="T6" fmla="*/ 0 w 169"/>
                  <a:gd name="T7" fmla="*/ 263 h 263"/>
                  <a:gd name="T8" fmla="*/ 169 w 169"/>
                  <a:gd name="T9" fmla="*/ 263 h 263"/>
                  <a:gd name="T10" fmla="*/ 150 w 169"/>
                  <a:gd name="T11" fmla="*/ 15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" h="263">
                    <a:moveTo>
                      <a:pt x="150" y="150"/>
                    </a:moveTo>
                    <a:cubicBezTo>
                      <a:pt x="150" y="66"/>
                      <a:pt x="169" y="0"/>
                      <a:pt x="169" y="0"/>
                    </a:cubicBezTo>
                    <a:cubicBezTo>
                      <a:pt x="169" y="0"/>
                      <a:pt x="113" y="10"/>
                      <a:pt x="56" y="103"/>
                    </a:cubicBezTo>
                    <a:cubicBezTo>
                      <a:pt x="0" y="197"/>
                      <a:pt x="0" y="263"/>
                      <a:pt x="0" y="263"/>
                    </a:cubicBezTo>
                    <a:cubicBezTo>
                      <a:pt x="169" y="263"/>
                      <a:pt x="169" y="263"/>
                      <a:pt x="169" y="263"/>
                    </a:cubicBezTo>
                    <a:cubicBezTo>
                      <a:pt x="169" y="263"/>
                      <a:pt x="150" y="235"/>
                      <a:pt x="150" y="1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"/>
              <p:cNvSpPr/>
              <p:nvPr/>
            </p:nvSpPr>
            <p:spPr bwMode="auto">
              <a:xfrm>
                <a:off x="3829050" y="611188"/>
                <a:ext cx="271463" cy="271463"/>
              </a:xfrm>
              <a:custGeom>
                <a:avLst/>
                <a:gdLst>
                  <a:gd name="T0" fmla="*/ 0 w 171"/>
                  <a:gd name="T1" fmla="*/ 0 h 171"/>
                  <a:gd name="T2" fmla="*/ 0 w 171"/>
                  <a:gd name="T3" fmla="*/ 171 h 171"/>
                  <a:gd name="T4" fmla="*/ 171 w 171"/>
                  <a:gd name="T5" fmla="*/ 171 h 171"/>
                  <a:gd name="T6" fmla="*/ 0 w 171"/>
                  <a:gd name="T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171">
                    <a:moveTo>
                      <a:pt x="0" y="0"/>
                    </a:moveTo>
                    <a:lnTo>
                      <a:pt x="0" y="171"/>
                    </a:lnTo>
                    <a:lnTo>
                      <a:pt x="171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1"/>
              <p:cNvSpPr/>
              <p:nvPr/>
            </p:nvSpPr>
            <p:spPr bwMode="auto">
              <a:xfrm>
                <a:off x="3468688" y="460375"/>
                <a:ext cx="631825" cy="573088"/>
              </a:xfrm>
              <a:custGeom>
                <a:avLst/>
                <a:gdLst>
                  <a:gd name="T0" fmla="*/ 207 w 394"/>
                  <a:gd name="T1" fmla="*/ 282 h 357"/>
                  <a:gd name="T2" fmla="*/ 207 w 394"/>
                  <a:gd name="T3" fmla="*/ 0 h 357"/>
                  <a:gd name="T4" fmla="*/ 188 w 394"/>
                  <a:gd name="T5" fmla="*/ 0 h 357"/>
                  <a:gd name="T6" fmla="*/ 188 w 394"/>
                  <a:gd name="T7" fmla="*/ 282 h 357"/>
                  <a:gd name="T8" fmla="*/ 2 w 394"/>
                  <a:gd name="T9" fmla="*/ 282 h 357"/>
                  <a:gd name="T10" fmla="*/ 0 w 394"/>
                  <a:gd name="T11" fmla="*/ 282 h 357"/>
                  <a:gd name="T12" fmla="*/ 75 w 394"/>
                  <a:gd name="T13" fmla="*/ 357 h 357"/>
                  <a:gd name="T14" fmla="*/ 319 w 394"/>
                  <a:gd name="T15" fmla="*/ 357 h 357"/>
                  <a:gd name="T16" fmla="*/ 394 w 394"/>
                  <a:gd name="T17" fmla="*/ 282 h 357"/>
                  <a:gd name="T18" fmla="*/ 392 w 394"/>
                  <a:gd name="T19" fmla="*/ 282 h 357"/>
                  <a:gd name="T20" fmla="*/ 207 w 394"/>
                  <a:gd name="T21" fmla="*/ 282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4" h="357">
                    <a:moveTo>
                      <a:pt x="207" y="282"/>
                    </a:moveTo>
                    <a:cubicBezTo>
                      <a:pt x="207" y="0"/>
                      <a:pt x="207" y="0"/>
                      <a:pt x="207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282"/>
                      <a:pt x="188" y="282"/>
                      <a:pt x="188" y="282"/>
                    </a:cubicBezTo>
                    <a:cubicBezTo>
                      <a:pt x="2" y="282"/>
                      <a:pt x="2" y="282"/>
                      <a:pt x="2" y="282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0" y="323"/>
                      <a:pt x="34" y="357"/>
                      <a:pt x="75" y="357"/>
                    </a:cubicBezTo>
                    <a:cubicBezTo>
                      <a:pt x="319" y="357"/>
                      <a:pt x="319" y="357"/>
                      <a:pt x="319" y="357"/>
                    </a:cubicBezTo>
                    <a:cubicBezTo>
                      <a:pt x="361" y="357"/>
                      <a:pt x="394" y="323"/>
                      <a:pt x="394" y="282"/>
                    </a:cubicBezTo>
                    <a:cubicBezTo>
                      <a:pt x="392" y="282"/>
                      <a:pt x="392" y="282"/>
                      <a:pt x="392" y="282"/>
                    </a:cubicBezTo>
                    <a:lnTo>
                      <a:pt x="207" y="2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10364781" y="5093132"/>
            <a:ext cx="1884198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75" b="1">
                <a:solidFill>
                  <a:schemeClr val="bg1"/>
                </a:solidFill>
                <a:latin typeface="AXIS Std M" panose="020B0600000000000000" pitchFamily="34" charset="-128"/>
                <a:ea typeface="AXIS Std M" panose="020B0600000000000000" pitchFamily="34" charset="-128"/>
                <a:cs typeface="Open Sans" panose="020B0606030504020204" pitchFamily="34" charset="0"/>
              </a:rPr>
              <a:t>SUBTITLE </a:t>
            </a:r>
            <a:endParaRPr lang="zh-CN" altLang="en-US" sz="1475" b="1">
              <a:solidFill>
                <a:schemeClr val="bg1"/>
              </a:solidFill>
              <a:latin typeface="AXIS Std M" panose="020B0600000000000000" pitchFamily="34" charset="-128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1964879" y="3700499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964879" y="5470609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22907" y="2177857"/>
            <a:ext cx="45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PLEASE </a:t>
            </a:r>
            <a:endParaRPr lang="en-US" altLang="zh-CN" sz="2400" dirty="0" smtClean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REPLACE THE WRITTEN CONTENT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195062" y="1168053"/>
            <a:ext cx="4960780" cy="5446888"/>
            <a:chOff x="7195062" y="1168053"/>
            <a:chExt cx="4960780" cy="5446888"/>
          </a:xfr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7" name="矩形 46"/>
            <p:cNvSpPr/>
            <p:nvPr/>
          </p:nvSpPr>
          <p:spPr>
            <a:xfrm>
              <a:off x="8915221" y="294253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195062" y="116805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7195062" y="4983353"/>
              <a:ext cx="1538569" cy="1631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8915221" y="1168053"/>
              <a:ext cx="1538569" cy="1631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10617273" y="116805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矩形 49"/>
          <p:cNvSpPr/>
          <p:nvPr/>
        </p:nvSpPr>
        <p:spPr>
          <a:xfrm>
            <a:off x="10617273" y="4983353"/>
            <a:ext cx="1538569" cy="1631588"/>
          </a:xfrm>
          <a:prstGeom prst="rect">
            <a:avLst/>
          </a:prstGeom>
          <a:solidFill>
            <a:srgbClr val="FC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39"/>
          <p:cNvSpPr txBox="1"/>
          <p:nvPr/>
        </p:nvSpPr>
        <p:spPr>
          <a:xfrm>
            <a:off x="10617273" y="5072025"/>
            <a:ext cx="1538569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  <p:bldP spid="50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>
            <a:off x="6411089" y="1541591"/>
            <a:ext cx="0" cy="4953997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08693" y="1878743"/>
            <a:ext cx="980089" cy="204795"/>
            <a:chOff x="5964215" y="1531583"/>
            <a:chExt cx="1070244" cy="223633"/>
          </a:xfrm>
        </p:grpSpPr>
        <p:sp>
          <p:nvSpPr>
            <p:cNvPr id="5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12"/>
            <p:cNvCxnSpPr>
              <a:stCxn id="5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08691" y="4863039"/>
            <a:ext cx="981820" cy="204795"/>
            <a:chOff x="5964215" y="4790393"/>
            <a:chExt cx="1072134" cy="223633"/>
          </a:xfrm>
        </p:grpSpPr>
        <p:sp>
          <p:nvSpPr>
            <p:cNvPr id="7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8691" y="3253940"/>
            <a:ext cx="981820" cy="204795"/>
            <a:chOff x="5964215" y="3033279"/>
            <a:chExt cx="1072134" cy="223633"/>
          </a:xfrm>
        </p:grpSpPr>
        <p:sp>
          <p:nvSpPr>
            <p:cNvPr id="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390295" y="1818014"/>
            <a:ext cx="635000" cy="383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lang="en-GB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90294" y="3192863"/>
            <a:ext cx="635000" cy="383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2016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90294" y="4812731"/>
            <a:ext cx="635000" cy="383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365160" y="2138717"/>
            <a:ext cx="2560851" cy="979153"/>
            <a:chOff x="-158386" y="2124222"/>
            <a:chExt cx="4463257" cy="1069224"/>
          </a:xfrm>
        </p:grpSpPr>
        <p:sp>
          <p:nvSpPr>
            <p:cNvPr id="33" name="TextBox 32"/>
            <p:cNvSpPr txBox="1"/>
            <p:nvPr/>
          </p:nvSpPr>
          <p:spPr>
            <a:xfrm>
              <a:off x="1792958" y="2124222"/>
              <a:ext cx="2511913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58386" y="2447422"/>
              <a:ext cx="4451858" cy="74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65160" y="5210637"/>
            <a:ext cx="2562609" cy="979153"/>
            <a:chOff x="-159167" y="2124222"/>
            <a:chExt cx="4466319" cy="1069224"/>
          </a:xfrm>
        </p:grpSpPr>
        <p:sp>
          <p:nvSpPr>
            <p:cNvPr id="37" name="TextBox 36"/>
            <p:cNvSpPr txBox="1"/>
            <p:nvPr/>
          </p:nvSpPr>
          <p:spPr>
            <a:xfrm>
              <a:off x="1795240" y="2124222"/>
              <a:ext cx="2511912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159167" y="2447422"/>
              <a:ext cx="4452636" cy="74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93650" y="3636454"/>
            <a:ext cx="2724784" cy="831437"/>
            <a:chOff x="257395" y="2124222"/>
            <a:chExt cx="4036076" cy="907921"/>
          </a:xfrm>
        </p:grpSpPr>
        <p:sp>
          <p:nvSpPr>
            <p:cNvPr id="40" name="TextBox 39"/>
            <p:cNvSpPr txBox="1"/>
            <p:nvPr/>
          </p:nvSpPr>
          <p:spPr>
            <a:xfrm>
              <a:off x="257395" y="2124222"/>
              <a:ext cx="2134835" cy="383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6738" y="2447421"/>
              <a:ext cx="4016733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5508" y="2317734"/>
            <a:ext cx="3913037" cy="614384"/>
            <a:chOff x="5349226" y="2010956"/>
            <a:chExt cx="4272984" cy="670899"/>
          </a:xfrm>
        </p:grpSpPr>
        <p:sp>
          <p:nvSpPr>
            <p:cNvPr id="1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86016" y="216257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00206" y="3815474"/>
            <a:ext cx="3913037" cy="614384"/>
            <a:chOff x="2569789" y="3646467"/>
            <a:chExt cx="4272984" cy="670899"/>
          </a:xfrm>
        </p:grpSpPr>
        <p:sp>
          <p:nvSpPr>
            <p:cNvPr id="1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06579" y="3795078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5508" y="5389653"/>
            <a:ext cx="3913037" cy="614384"/>
            <a:chOff x="5349226" y="5365450"/>
            <a:chExt cx="4272984" cy="670899"/>
          </a:xfrm>
        </p:grpSpPr>
        <p:sp>
          <p:nvSpPr>
            <p:cNvPr id="19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91099" y="551623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7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83704" y="2642447"/>
            <a:ext cx="469942" cy="461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68960" y="2642444"/>
            <a:ext cx="2381924" cy="706189"/>
            <a:chOff x="509993" y="4146958"/>
            <a:chExt cx="2041329" cy="669729"/>
          </a:xfrm>
        </p:grpSpPr>
        <p:sp>
          <p:nvSpPr>
            <p:cNvPr id="19" name="TextBox 18"/>
            <p:cNvSpPr txBox="1"/>
            <p:nvPr/>
          </p:nvSpPr>
          <p:spPr>
            <a:xfrm>
              <a:off x="515135" y="4146958"/>
              <a:ext cx="1277740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83704" y="3827459"/>
            <a:ext cx="469942" cy="461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3704" y="5012472"/>
            <a:ext cx="469942" cy="461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68960" y="5012470"/>
            <a:ext cx="2381924" cy="706189"/>
            <a:chOff x="509993" y="4146958"/>
            <a:chExt cx="2041329" cy="669729"/>
          </a:xfrm>
        </p:grpSpPr>
        <p:sp>
          <p:nvSpPr>
            <p:cNvPr id="34" name="TextBox 33"/>
            <p:cNvSpPr txBox="1"/>
            <p:nvPr/>
          </p:nvSpPr>
          <p:spPr>
            <a:xfrm>
              <a:off x="515135" y="4146958"/>
              <a:ext cx="1277740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68960" y="3827457"/>
            <a:ext cx="2381924" cy="706189"/>
            <a:chOff x="509993" y="4146958"/>
            <a:chExt cx="2041329" cy="669729"/>
          </a:xfrm>
        </p:grpSpPr>
        <p:sp>
          <p:nvSpPr>
            <p:cNvPr id="37" name="TextBox 36"/>
            <p:cNvSpPr txBox="1"/>
            <p:nvPr/>
          </p:nvSpPr>
          <p:spPr>
            <a:xfrm>
              <a:off x="515135" y="4146958"/>
              <a:ext cx="1277740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15933" y="2290442"/>
            <a:ext cx="4201490" cy="4180924"/>
            <a:chOff x="3685337" y="1514384"/>
            <a:chExt cx="4821324" cy="4797721"/>
          </a:xfrm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076" tIns="1086668" rIns="625575" bIns="2423667" numCol="1" spcCol="1270" anchor="ctr" anchorCtr="0">
              <a:noAutofit/>
            </a:bodyPr>
            <a:lstStyle/>
            <a:p>
              <a:pPr algn="just" defTabSz="2436495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778" tIns="3200992" rIns="1172640" bIns="515570" numCol="1" spcCol="1270" anchor="ctr" anchorCtr="0">
              <a:noAutofit/>
            </a:bodyPr>
            <a:lstStyle/>
            <a:p>
              <a:pPr algn="just" defTabSz="3046095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577" tIns="1086668" rIns="2599075" bIns="2423667" numCol="1" spcCol="1270" anchor="ctr" anchorCtr="0">
              <a:noAutofit/>
            </a:bodyPr>
            <a:lstStyle/>
            <a:p>
              <a:pPr algn="just" defTabSz="2436495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022372" y="5221893"/>
            <a:ext cx="788611" cy="460983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18" tIns="48210" rIns="96418" bIns="48210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145741" y="3597726"/>
            <a:ext cx="693597" cy="543665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48" name="Freeform 47"/>
            <p:cNvSpPr/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8" tIns="48210" rIns="96418" bIns="4821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8" tIns="48210" rIns="96418" bIns="4821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8" tIns="48210" rIns="96418" bIns="4821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Freeform 50"/>
          <p:cNvSpPr/>
          <p:nvPr/>
        </p:nvSpPr>
        <p:spPr bwMode="auto">
          <a:xfrm>
            <a:off x="6990693" y="3459063"/>
            <a:ext cx="514128" cy="761132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18" tIns="48210" rIns="96418" bIns="48210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51336" y="2607773"/>
            <a:ext cx="3073325" cy="1702580"/>
            <a:chOff x="8461641" y="1680432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06534" y="1912546"/>
              <a:ext cx="1414127" cy="311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9" cy="647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09807" y="5468938"/>
            <a:ext cx="796846" cy="796846"/>
            <a:chOff x="6895745" y="6076124"/>
            <a:chExt cx="755703" cy="755703"/>
          </a:xfrm>
        </p:grpSpPr>
        <p:sp>
          <p:nvSpPr>
            <p:cNvPr id="64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8899926" y="4526830"/>
            <a:ext cx="796846" cy="796846"/>
            <a:chOff x="1354194" y="5911456"/>
            <a:chExt cx="755703" cy="755703"/>
          </a:xfrm>
        </p:grpSpPr>
        <p:sp>
          <p:nvSpPr>
            <p:cNvPr id="69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71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9757729" y="4672077"/>
            <a:ext cx="678307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758123" y="4934237"/>
            <a:ext cx="960400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775973" y="5614185"/>
            <a:ext cx="678307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776838" y="5876346"/>
            <a:ext cx="1139915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46" grpId="0" animBg="1"/>
      <p:bldP spid="51" grpId="0" animBg="1"/>
      <p:bldP spid="73" grpId="0"/>
      <p:bldP spid="74" grpId="0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736380" y="1869381"/>
            <a:ext cx="4303181" cy="4303181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21563" y="1441223"/>
            <a:ext cx="1174696" cy="1174696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9918" y="2744171"/>
            <a:ext cx="3036104" cy="2553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59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1659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596259" y="2955113"/>
            <a:ext cx="4133955" cy="90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4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5939949" y="3971652"/>
            <a:ext cx="2217192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5939949" y="4429077"/>
            <a:ext cx="2217192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8333914" y="3976233"/>
            <a:ext cx="2342886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8333919" y="4434288"/>
            <a:ext cx="2126910" cy="32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/>
      <p:bldP spid="20" grpId="0"/>
      <p:bldP spid="21" grpId="0"/>
      <p:bldP spid="22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7483257" y="1902448"/>
            <a:ext cx="4623336" cy="4391810"/>
            <a:chOff x="-877094" y="-4168775"/>
            <a:chExt cx="4612482" cy="4381500"/>
          </a:xfrm>
        </p:grpSpPr>
        <p:sp>
          <p:nvSpPr>
            <p:cNvPr id="12" name="圆角矩形 11"/>
            <p:cNvSpPr/>
            <p:nvPr/>
          </p:nvSpPr>
          <p:spPr>
            <a:xfrm>
              <a:off x="-877094" y="-4168775"/>
              <a:ext cx="1447800" cy="990600"/>
            </a:xfrm>
            <a:prstGeom prst="round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-877094" y="-3048000"/>
              <a:ext cx="1447800" cy="990600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287588" y="-1930400"/>
              <a:ext cx="1447800" cy="990600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-877094" y="-4168775"/>
              <a:ext cx="4600575" cy="3232150"/>
              <a:chOff x="2362994" y="438944"/>
              <a:chExt cx="4600575" cy="3232150"/>
            </a:xfrm>
            <a:solidFill>
              <a:srgbClr val="0067B4"/>
            </a:solidFill>
          </p:grpSpPr>
          <p:sp>
            <p:nvSpPr>
              <p:cNvPr id="23" name="圆角矩形 22"/>
              <p:cNvSpPr/>
              <p:nvPr/>
            </p:nvSpPr>
            <p:spPr>
              <a:xfrm>
                <a:off x="2362994" y="2680494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5515769" y="438944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3940176" y="1559719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圆角矩形 17"/>
              <p:cNvSpPr/>
              <p:nvPr/>
            </p:nvSpPr>
            <p:spPr>
              <a:xfrm rot="18884533">
                <a:off x="3394757" y="2310909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圆角矩形 17"/>
              <p:cNvSpPr/>
              <p:nvPr/>
            </p:nvSpPr>
            <p:spPr>
              <a:xfrm rot="18884533">
                <a:off x="4986624" y="1188251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00088" y="-3048000"/>
              <a:ext cx="3024187" cy="3260725"/>
              <a:chOff x="3940176" y="1559719"/>
              <a:chExt cx="3024187" cy="3260725"/>
            </a:xfrm>
            <a:solidFill>
              <a:srgbClr val="202A36"/>
            </a:solidFill>
          </p:grpSpPr>
          <p:sp>
            <p:nvSpPr>
              <p:cNvPr id="18" name="圆角矩形 17"/>
              <p:cNvSpPr/>
              <p:nvPr/>
            </p:nvSpPr>
            <p:spPr>
              <a:xfrm>
                <a:off x="5516563" y="1559719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5515769" y="3829844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3940176" y="2677319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圆角矩形 17"/>
              <p:cNvSpPr/>
              <p:nvPr/>
            </p:nvSpPr>
            <p:spPr>
              <a:xfrm rot="18884533">
                <a:off x="4986624" y="2349450"/>
                <a:ext cx="901862" cy="445469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圆角矩形 17"/>
              <p:cNvSpPr/>
              <p:nvPr/>
            </p:nvSpPr>
            <p:spPr>
              <a:xfrm rot="2188039">
                <a:off x="4847484" y="3452363"/>
                <a:ext cx="1152426" cy="564051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700088" y="-4168775"/>
              <a:ext cx="1447800" cy="99060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946289" y="5533423"/>
            <a:ext cx="6005876" cy="10130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6393" tIns="48196" rIns="96393" bIns="48196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946289" y="3865387"/>
            <a:ext cx="6005878" cy="10363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6393" tIns="48196" rIns="96393" bIns="48196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946290" y="1875614"/>
            <a:ext cx="6005876" cy="1312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6393" tIns="48196" rIns="96393" bIns="48196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2157" y="1930924"/>
            <a:ext cx="1451423" cy="35586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2157" y="3876474"/>
            <a:ext cx="1451423" cy="35586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2157" y="5572913"/>
            <a:ext cx="1451423" cy="333552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2157" y="2415107"/>
            <a:ext cx="5067833" cy="65133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92157" y="4215985"/>
            <a:ext cx="5147287" cy="65133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2157" y="5848051"/>
            <a:ext cx="5042291" cy="65133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393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ags/tag1.xml><?xml version="1.0" encoding="utf-8"?>
<p:tagLst xmlns:p="http://schemas.openxmlformats.org/presentationml/2006/main">
  <p:tag name="MH" val="20160830110410"/>
  <p:tag name="MH_LIBRARY" val="CONTENTS"/>
  <p:tag name="MH_TYPE" val="NUMBER"/>
  <p:tag name="ID" val="547132"/>
  <p:tag name="MH_ORDER" val="1"/>
</p:tagLst>
</file>

<file path=ppt/tags/tag2.xml><?xml version="1.0" encoding="utf-8"?>
<p:tagLst xmlns:p="http://schemas.openxmlformats.org/presentationml/2006/main">
  <p:tag name="MH" val="20160830110410"/>
  <p:tag name="MH_LIBRARY" val="CONTENTS"/>
  <p:tag name="MH_TYPE" val="ENTRY"/>
  <p:tag name="ID" val="547132"/>
  <p:tag name="MH_ORDER" val="1"/>
</p:tagLst>
</file>

<file path=ppt/tags/tag3.xml><?xml version="1.0" encoding="utf-8"?>
<p:tagLst xmlns:p="http://schemas.openxmlformats.org/presentationml/2006/main">
  <p:tag name="MH" val="20160830110410"/>
  <p:tag name="MH_LIBRARY" val="CONTENTS"/>
  <p:tag name="MH_TYPE" val="NUMBER"/>
  <p:tag name="ID" val="547132"/>
  <p:tag name="MH_ORDER" val="2"/>
</p:tagLst>
</file>

<file path=ppt/tags/tag4.xml><?xml version="1.0" encoding="utf-8"?>
<p:tagLst xmlns:p="http://schemas.openxmlformats.org/presentationml/2006/main">
  <p:tag name="MH" val="20160830110410"/>
  <p:tag name="MH_LIBRARY" val="CONTENTS"/>
  <p:tag name="MH_TYPE" val="ENTRY"/>
  <p:tag name="ID" val="547132"/>
  <p:tag name="MH_ORDER" val="2"/>
</p:tagLst>
</file>

<file path=ppt/tags/tag5.xml><?xml version="1.0" encoding="utf-8"?>
<p:tagLst xmlns:p="http://schemas.openxmlformats.org/presentationml/2006/main">
  <p:tag name="MH" val="20160830110410"/>
  <p:tag name="MH_LIBRARY" val="CONTENTS"/>
  <p:tag name="MH_TYPE" val="NUMBER"/>
  <p:tag name="ID" val="547132"/>
  <p:tag name="MH_ORDER" val="3"/>
</p:tagLst>
</file>

<file path=ppt/tags/tag6.xml><?xml version="1.0" encoding="utf-8"?>
<p:tagLst xmlns:p="http://schemas.openxmlformats.org/presentationml/2006/main">
  <p:tag name="MH" val="20160830110410"/>
  <p:tag name="MH_LIBRARY" val="CONTENTS"/>
  <p:tag name="MH_TYPE" val="ENTRY"/>
  <p:tag name="ID" val="547132"/>
  <p:tag name="MH_ORDER" val="3"/>
</p:tagLst>
</file>

<file path=ppt/tags/tag7.xml><?xml version="1.0" encoding="utf-8"?>
<p:tagLst xmlns:p="http://schemas.openxmlformats.org/presentationml/2006/main">
  <p:tag name="MH" val="20160830110410"/>
  <p:tag name="MH_LIBRARY" val="CONTENTS"/>
  <p:tag name="MH_TYPE" val="NUMBER"/>
  <p:tag name="ID" val="547132"/>
  <p:tag name="MH_ORDER" val="4"/>
</p:tagLst>
</file>

<file path=ppt/tags/tag8.xml><?xml version="1.0" encoding="utf-8"?>
<p:tagLst xmlns:p="http://schemas.openxmlformats.org/presentationml/2006/main">
  <p:tag name="MH" val="20160830110410"/>
  <p:tag name="MH_LIBRARY" val="CONTENTS"/>
  <p:tag name="MH_TYPE" val="ENTRY"/>
  <p:tag name="ID" val="547132"/>
  <p:tag name="MH_ORDER" val="4"/>
</p:tagLst>
</file>

<file path=ppt/theme/theme1.xml><?xml version="1.0" encoding="utf-8"?>
<a:theme xmlns:a="http://schemas.openxmlformats.org/drawingml/2006/main" name="1_自定义设计方案">
  <a:themeElements>
    <a:clrScheme name="自定义 2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CC425"/>
      </a:accent1>
      <a:accent2>
        <a:srgbClr val="33B7C6"/>
      </a:accent2>
      <a:accent3>
        <a:srgbClr val="9CC425"/>
      </a:accent3>
      <a:accent4>
        <a:srgbClr val="33B7C6"/>
      </a:accent4>
      <a:accent5>
        <a:srgbClr val="9CC425"/>
      </a:accent5>
      <a:accent6>
        <a:srgbClr val="33B7C6"/>
      </a:accent6>
      <a:hlink>
        <a:srgbClr val="9CC425"/>
      </a:hlink>
      <a:folHlink>
        <a:srgbClr val="33B7C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6117</Words>
  <Application>WPS 演示</Application>
  <PresentationFormat>自定义</PresentationFormat>
  <Paragraphs>456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方正正准黑简体</vt:lpstr>
      <vt:lpstr>微软雅黑</vt:lpstr>
      <vt:lpstr>AXIS Std M</vt:lpstr>
      <vt:lpstr>Open Sans</vt:lpstr>
      <vt:lpstr>Impact</vt:lpstr>
      <vt:lpstr>Arial</vt:lpstr>
      <vt:lpstr>Calibri Light</vt:lpstr>
      <vt:lpstr>Aller Light</vt:lpstr>
      <vt:lpstr>U.S. 101</vt:lpstr>
      <vt:lpstr>Roboto</vt:lpstr>
      <vt:lpstr>Aller Light</vt:lpstr>
      <vt:lpstr>Franklin Gothic Medium</vt:lpstr>
      <vt:lpstr>Gill Sans</vt:lpstr>
      <vt:lpstr>Open Sans</vt:lpstr>
      <vt:lpstr>Franklin Gothic Book</vt:lpstr>
      <vt:lpstr>Segoe UI Emoji</vt:lpstr>
      <vt:lpstr>S2G love</vt:lpstr>
      <vt:lpstr>GoodVibrationsROB</vt:lpstr>
      <vt:lpstr>Source Sans Pro</vt:lpstr>
      <vt:lpstr>Gill Sans MT</vt:lpstr>
      <vt:lpstr>Segoe UI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Administrator</cp:lastModifiedBy>
  <cp:revision>3</cp:revision>
  <dcterms:created xsi:type="dcterms:W3CDTF">2016-10-17T14:00:00Z</dcterms:created>
  <dcterms:modified xsi:type="dcterms:W3CDTF">2017-05-08T00:37:00Z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