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061" r:id="rId3"/>
    <p:sldId id="3062" r:id="rId5"/>
    <p:sldId id="3063" r:id="rId6"/>
    <p:sldId id="3064" r:id="rId7"/>
    <p:sldId id="3065" r:id="rId8"/>
    <p:sldId id="3066" r:id="rId9"/>
    <p:sldId id="3067" r:id="rId10"/>
    <p:sldId id="3068" r:id="rId11"/>
    <p:sldId id="3069" r:id="rId12"/>
    <p:sldId id="3070" r:id="rId13"/>
    <p:sldId id="3071" r:id="rId14"/>
    <p:sldId id="3072" r:id="rId15"/>
    <p:sldId id="3073" r:id="rId16"/>
    <p:sldId id="3074" r:id="rId17"/>
    <p:sldId id="3075" r:id="rId18"/>
    <p:sldId id="3076" r:id="rId19"/>
    <p:sldId id="3077" r:id="rId20"/>
    <p:sldId id="3078" r:id="rId21"/>
    <p:sldId id="3079" r:id="rId22"/>
    <p:sldId id="3080" r:id="rId23"/>
    <p:sldId id="3081" r:id="rId24"/>
    <p:sldId id="3082" r:id="rId2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CF8F"/>
    <a:srgbClr val="FED9E8"/>
    <a:srgbClr val="FB408C"/>
    <a:srgbClr val="A4BE02"/>
    <a:srgbClr val="0191E6"/>
    <a:srgbClr val="FEA93E"/>
    <a:srgbClr val="FE6205"/>
    <a:srgbClr val="FCFCFC"/>
    <a:srgbClr val="E61D18"/>
    <a:srgbClr val="E61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3" autoAdjust="0"/>
    <p:restoredTop sz="95317" autoAdjust="0"/>
  </p:normalViewPr>
  <p:slideViewPr>
    <p:cSldViewPr>
      <p:cViewPr>
        <p:scale>
          <a:sx n="10" d="100"/>
          <a:sy n="10" d="100"/>
        </p:scale>
        <p:origin x="3336" y="1782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3" y="-1"/>
            <a:ext cx="12858044" cy="7232651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63" t="3207" r="-5155" b="-63363"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96727" y="596925"/>
            <a:ext cx="94818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800" cap="all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public class </a:t>
            </a:r>
            <a:r>
              <a:rPr lang="en-US" altLang="zh-CN" sz="6600" cap="all" dirty="0">
                <a:solidFill>
                  <a:schemeClr val="accent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training courseware PPT</a:t>
            </a:r>
            <a:endParaRPr lang="zh-CN" altLang="en-US" sz="123400" cap="all" dirty="0">
              <a:solidFill>
                <a:schemeClr val="accent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96727" y="2242182"/>
            <a:ext cx="708069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400" b="1" cap="all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说课 公开课 </a:t>
            </a:r>
            <a:r>
              <a:rPr lang="zh-CN" altLang="en-US" sz="4400" cap="all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培训课件</a:t>
            </a:r>
            <a:r>
              <a:rPr lang="en-US" altLang="zh-CN" sz="4400" cap="all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zh-CN" altLang="en-US" sz="4400" cap="all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96727" y="3399584"/>
            <a:ext cx="4536504" cy="29654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</p:spPr>
        <p:txBody>
          <a:bodyPr wrap="square" lIns="0" tIns="35998" rIns="35998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sz="1600" dirty="0">
                <a:solidFill>
                  <a:schemeClr val="accent3"/>
                </a:solidFill>
                <a:cs typeface="Arial" panose="020B0604020202020204" pitchFamily="34" charset="0"/>
              </a:rPr>
              <a:t>汇报人：情缘素材     时间：2017年10月30日</a:t>
            </a:r>
            <a:endParaRPr sz="16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pic>
        <p:nvPicPr>
          <p:cNvPr id="3" name="Daydrea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9891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49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4" grpId="0"/>
      <p:bldP spid="4" grpId="1"/>
      <p:bldP spid="7" grpId="0"/>
      <p:bldP spid="7" grpId="1"/>
      <p:bldP spid="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6" r="16077"/>
          <a:stretch>
            <a:fillRect/>
          </a:stretch>
        </p:blipFill>
        <p:spPr>
          <a:xfrm>
            <a:off x="5115992" y="1427086"/>
            <a:ext cx="2626768" cy="502998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63302" y="1997137"/>
            <a:ext cx="2161389" cy="3760305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64" b="2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7"/>
          <p:cNvSpPr/>
          <p:nvPr/>
        </p:nvSpPr>
        <p:spPr>
          <a:xfrm>
            <a:off x="707" y="5267872"/>
            <a:ext cx="12858043" cy="19647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84538" y="5668134"/>
            <a:ext cx="1631034" cy="367384"/>
          </a:xfrm>
          <a:prstGeom prst="rect">
            <a:avLst/>
          </a:prstGeom>
          <a:noFill/>
        </p:spPr>
        <p:txBody>
          <a:bodyPr wrap="none" lIns="96430" tIns="48216" rIns="96430" bIns="482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9"/>
          <p:cNvSpPr/>
          <p:nvPr/>
        </p:nvSpPr>
        <p:spPr>
          <a:xfrm>
            <a:off x="1465037" y="6065784"/>
            <a:ext cx="9928678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directly.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 directly.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7" name="Group 41"/>
          <p:cNvGrpSpPr/>
          <p:nvPr/>
        </p:nvGrpSpPr>
        <p:grpSpPr>
          <a:xfrm>
            <a:off x="8559182" y="1822425"/>
            <a:ext cx="876637" cy="876637"/>
            <a:chOff x="8115591" y="1727927"/>
            <a:chExt cx="831273" cy="831273"/>
          </a:xfrm>
          <a:solidFill>
            <a:schemeClr val="bg1"/>
          </a:solidFill>
        </p:grpSpPr>
        <p:sp>
          <p:nvSpPr>
            <p:cNvPr id="88" name="Oval 12"/>
            <p:cNvSpPr/>
            <p:nvPr/>
          </p:nvSpPr>
          <p:spPr>
            <a:xfrm>
              <a:off x="8115591" y="1727927"/>
              <a:ext cx="831273" cy="831273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89" name="Group 14"/>
            <p:cNvGrpSpPr/>
            <p:nvPr/>
          </p:nvGrpSpPr>
          <p:grpSpPr>
            <a:xfrm>
              <a:off x="8338661" y="1951357"/>
              <a:ext cx="383755" cy="384412"/>
              <a:chOff x="9145588" y="4435475"/>
              <a:chExt cx="464344" cy="465138"/>
            </a:xfrm>
            <a:grpFill/>
          </p:grpSpPr>
          <p:sp>
            <p:nvSpPr>
              <p:cNvPr id="9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9" name="Group 43"/>
          <p:cNvGrpSpPr/>
          <p:nvPr/>
        </p:nvGrpSpPr>
        <p:grpSpPr>
          <a:xfrm>
            <a:off x="3423662" y="3616327"/>
            <a:ext cx="876637" cy="876637"/>
            <a:chOff x="3245823" y="3429000"/>
            <a:chExt cx="831273" cy="831273"/>
          </a:xfrm>
          <a:solidFill>
            <a:schemeClr val="bg1"/>
          </a:solidFill>
        </p:grpSpPr>
        <p:sp>
          <p:nvSpPr>
            <p:cNvPr id="100" name="Oval 11"/>
            <p:cNvSpPr/>
            <p:nvPr/>
          </p:nvSpPr>
          <p:spPr>
            <a:xfrm>
              <a:off x="3245823" y="3429000"/>
              <a:ext cx="831273" cy="831273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1" name="Group 24"/>
            <p:cNvGrpSpPr/>
            <p:nvPr/>
          </p:nvGrpSpPr>
          <p:grpSpPr>
            <a:xfrm>
              <a:off x="3541739" y="3652429"/>
              <a:ext cx="263709" cy="384412"/>
              <a:chOff x="3582988" y="3510757"/>
              <a:chExt cx="319088" cy="465138"/>
            </a:xfrm>
            <a:grpFill/>
          </p:grpSpPr>
          <p:sp>
            <p:nvSpPr>
              <p:cNvPr id="10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Group 42"/>
          <p:cNvGrpSpPr/>
          <p:nvPr/>
        </p:nvGrpSpPr>
        <p:grpSpPr>
          <a:xfrm>
            <a:off x="8558456" y="3616327"/>
            <a:ext cx="876637" cy="876637"/>
            <a:chOff x="8114903" y="3428999"/>
            <a:chExt cx="831273" cy="831273"/>
          </a:xfrm>
          <a:solidFill>
            <a:schemeClr val="bg1"/>
          </a:solidFill>
        </p:grpSpPr>
        <p:sp>
          <p:nvSpPr>
            <p:cNvPr id="105" name="Oval 13"/>
            <p:cNvSpPr/>
            <p:nvPr/>
          </p:nvSpPr>
          <p:spPr>
            <a:xfrm>
              <a:off x="8114903" y="3428999"/>
              <a:ext cx="831273" cy="831273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6" name="Group 27"/>
            <p:cNvGrpSpPr/>
            <p:nvPr/>
          </p:nvGrpSpPr>
          <p:grpSpPr>
            <a:xfrm>
              <a:off x="8337871" y="3678854"/>
              <a:ext cx="384412" cy="323405"/>
              <a:chOff x="5368132" y="2625725"/>
              <a:chExt cx="465138" cy="391319"/>
            </a:xfrm>
            <a:grpFill/>
          </p:grpSpPr>
          <p:sp>
            <p:nvSpPr>
              <p:cNvPr id="10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0" name="Group 3"/>
          <p:cNvGrpSpPr/>
          <p:nvPr/>
        </p:nvGrpSpPr>
        <p:grpSpPr>
          <a:xfrm>
            <a:off x="3423662" y="1822425"/>
            <a:ext cx="876637" cy="876637"/>
            <a:chOff x="3245823" y="1727927"/>
            <a:chExt cx="831273" cy="831273"/>
          </a:xfrm>
          <a:solidFill>
            <a:schemeClr val="bg1"/>
          </a:solidFill>
        </p:grpSpPr>
        <p:sp>
          <p:nvSpPr>
            <p:cNvPr id="111" name="Oval 10"/>
            <p:cNvSpPr/>
            <p:nvPr/>
          </p:nvSpPr>
          <p:spPr>
            <a:xfrm>
              <a:off x="3245823" y="1727927"/>
              <a:ext cx="831273" cy="83127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2" name="Group 31"/>
            <p:cNvGrpSpPr/>
            <p:nvPr/>
          </p:nvGrpSpPr>
          <p:grpSpPr>
            <a:xfrm>
              <a:off x="3469581" y="1949424"/>
              <a:ext cx="383755" cy="383755"/>
              <a:chOff x="4439444" y="1652588"/>
              <a:chExt cx="464344" cy="464344"/>
            </a:xfrm>
            <a:grpFill/>
          </p:grpSpPr>
          <p:sp>
            <p:nvSpPr>
              <p:cNvPr id="113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6" name="Text Placeholder 7"/>
          <p:cNvSpPr txBox="1"/>
          <p:nvPr/>
        </p:nvSpPr>
        <p:spPr>
          <a:xfrm>
            <a:off x="1440672" y="1847339"/>
            <a:ext cx="1696868" cy="258532"/>
          </a:xfrm>
          <a:prstGeom prst="rect">
            <a:avLst/>
          </a:prstGeom>
        </p:spPr>
        <p:txBody>
          <a:bodyPr vert="horz" lIns="0" tIns="0" rIns="0" bIns="0" anchor="ctr"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028996" y="2183019"/>
            <a:ext cx="2101364" cy="4431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1471843" y="3634800"/>
            <a:ext cx="1696868" cy="258532"/>
          </a:xfrm>
          <a:prstGeom prst="rect">
            <a:avLst/>
          </a:prstGeom>
        </p:spPr>
        <p:txBody>
          <a:bodyPr vert="horz" lIns="0" tIns="0" rIns="0" bIns="0" anchor="ctr"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060167" y="3970481"/>
            <a:ext cx="2101364" cy="4431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711361" y="1847339"/>
            <a:ext cx="1696868" cy="258532"/>
          </a:xfrm>
          <a:prstGeom prst="rect">
            <a:avLst/>
          </a:prstGeom>
        </p:spPr>
        <p:txBody>
          <a:bodyPr vert="horz" lIns="0" tIns="0" rIns="0" bIns="0" anchor="ctr"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9689511" y="2183019"/>
            <a:ext cx="2101364" cy="4431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9711361" y="3634800"/>
            <a:ext cx="1696868" cy="258532"/>
          </a:xfrm>
          <a:prstGeom prst="rect">
            <a:avLst/>
          </a:prstGeom>
        </p:spPr>
        <p:txBody>
          <a:bodyPr vert="horz" lIns="0" tIns="0" rIns="0" bIns="0" anchor="ctr"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9689511" y="3970481"/>
            <a:ext cx="2101364" cy="4431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99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46" grpId="0"/>
      <p:bldP spid="47" grpId="0"/>
      <p:bldP spid="48" grpId="0"/>
      <p:bldP spid="57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4"/>
          <p:cNvSpPr txBox="1"/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 txBox="1"/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 txBox="1"/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/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4"/>
          <p:cNvSpPr txBox="1"/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4"/>
          <p:cNvSpPr txBox="1"/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80141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80141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246724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246725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629010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629011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901129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901129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330" y="362433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16336"/>
            <a:ext cx="7149455" cy="458613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372654" y="2882752"/>
            <a:ext cx="4673296" cy="68164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368498" y="4802429"/>
            <a:ext cx="4677451" cy="68164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42780" y="3055673"/>
            <a:ext cx="779539" cy="308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08143" y="4975350"/>
            <a:ext cx="648812" cy="308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7372654" y="2570855"/>
            <a:ext cx="1510052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376789" y="3640070"/>
            <a:ext cx="4669161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7376789" y="5581733"/>
            <a:ext cx="4669161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7372654" y="4514175"/>
            <a:ext cx="1510052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12800" y="5982662"/>
            <a:ext cx="4643755" cy="5213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800" y="4815631"/>
            <a:ext cx="4643755" cy="52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2800" y="2483188"/>
            <a:ext cx="4643755" cy="521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2800" y="3650219"/>
            <a:ext cx="4643755" cy="5197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2800" y="1316157"/>
            <a:ext cx="4643755" cy="521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7207" y="1312863"/>
            <a:ext cx="6585250" cy="5183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endParaRPr lang="zh-CN" altLang="en-US" sz="1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9037" y="1548592"/>
            <a:ext cx="6140938" cy="295764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717020" y="4943201"/>
            <a:ext cx="611295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/>
          <p:nvPr/>
        </p:nvSpPr>
        <p:spPr>
          <a:xfrm>
            <a:off x="5717020" y="4656114"/>
            <a:ext cx="1836310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5717019" y="4987602"/>
            <a:ext cx="6112955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5717019" y="5738401"/>
            <a:ext cx="6112955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7" grpId="0"/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978266" y="2104572"/>
            <a:ext cx="4122932" cy="4366921"/>
            <a:chOff x="950284" y="2059774"/>
            <a:chExt cx="3788406" cy="4012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863217" y="5309576"/>
              <a:ext cx="843589" cy="762798"/>
            </a:xfrm>
            <a:custGeom>
              <a:avLst/>
              <a:gdLst>
                <a:gd name="T0" fmla="*/ 1253 w 1253"/>
                <a:gd name="T1" fmla="*/ 1133 h 1133"/>
                <a:gd name="T2" fmla="*/ 0 w 1253"/>
                <a:gd name="T3" fmla="*/ 1133 h 1133"/>
                <a:gd name="T4" fmla="*/ 151 w 1253"/>
                <a:gd name="T5" fmla="*/ 0 h 1133"/>
                <a:gd name="T6" fmla="*/ 1102 w 1253"/>
                <a:gd name="T7" fmla="*/ 0 h 1133"/>
                <a:gd name="T8" fmla="*/ 1253 w 1253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13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94860" y="5309576"/>
              <a:ext cx="778283" cy="517733"/>
            </a:xfrm>
            <a:custGeom>
              <a:avLst/>
              <a:gdLst>
                <a:gd name="T0" fmla="*/ 1156 w 1156"/>
                <a:gd name="T1" fmla="*/ 769 h 769"/>
                <a:gd name="T2" fmla="*/ 1055 w 1156"/>
                <a:gd name="T3" fmla="*/ 0 h 769"/>
                <a:gd name="T4" fmla="*/ 104 w 1156"/>
                <a:gd name="T5" fmla="*/ 0 h 769"/>
                <a:gd name="T6" fmla="*/ 0 w 1156"/>
                <a:gd name="T7" fmla="*/ 769 h 769"/>
                <a:gd name="T8" fmla="*/ 1156 w 115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769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50284" y="3625092"/>
              <a:ext cx="2668783" cy="1956479"/>
            </a:xfrm>
            <a:custGeom>
              <a:avLst/>
              <a:gdLst>
                <a:gd name="T0" fmla="*/ 1676 w 1676"/>
                <a:gd name="T1" fmla="*/ 1196 h 1229"/>
                <a:gd name="T2" fmla="*/ 1643 w 1676"/>
                <a:gd name="T3" fmla="*/ 1229 h 1229"/>
                <a:gd name="T4" fmla="*/ 33 w 1676"/>
                <a:gd name="T5" fmla="*/ 1229 h 1229"/>
                <a:gd name="T6" fmla="*/ 0 w 1676"/>
                <a:gd name="T7" fmla="*/ 1196 h 1229"/>
                <a:gd name="T8" fmla="*/ 0 w 1676"/>
                <a:gd name="T9" fmla="*/ 32 h 1229"/>
                <a:gd name="T10" fmla="*/ 33 w 1676"/>
                <a:gd name="T11" fmla="*/ 0 h 1229"/>
                <a:gd name="T12" fmla="*/ 1643 w 1676"/>
                <a:gd name="T13" fmla="*/ 0 h 1229"/>
                <a:gd name="T14" fmla="*/ 1676 w 1676"/>
                <a:gd name="T15" fmla="*/ 32 h 1229"/>
                <a:gd name="T16" fmla="*/ 1676 w 1676"/>
                <a:gd name="T17" fmla="*/ 1196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29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50284" y="5232825"/>
              <a:ext cx="2668783" cy="348746"/>
            </a:xfrm>
            <a:custGeom>
              <a:avLst/>
              <a:gdLst>
                <a:gd name="T0" fmla="*/ 0 w 1676"/>
                <a:gd name="T1" fmla="*/ 0 h 219"/>
                <a:gd name="T2" fmla="*/ 0 w 1676"/>
                <a:gd name="T3" fmla="*/ 186 h 219"/>
                <a:gd name="T4" fmla="*/ 33 w 1676"/>
                <a:gd name="T5" fmla="*/ 219 h 219"/>
                <a:gd name="T6" fmla="*/ 1643 w 1676"/>
                <a:gd name="T7" fmla="*/ 219 h 219"/>
                <a:gd name="T8" fmla="*/ 1676 w 1676"/>
                <a:gd name="T9" fmla="*/ 186 h 219"/>
                <a:gd name="T10" fmla="*/ 1676 w 1676"/>
                <a:gd name="T11" fmla="*/ 0 h 219"/>
                <a:gd name="T12" fmla="*/ 0 w 1676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6" h="219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09715" y="6025919"/>
              <a:ext cx="1149920" cy="46455"/>
            </a:xfrm>
            <a:custGeom>
              <a:avLst/>
              <a:gdLst>
                <a:gd name="T0" fmla="*/ 693 w 722"/>
                <a:gd name="T1" fmla="*/ 0 h 29"/>
                <a:gd name="T2" fmla="*/ 29 w 722"/>
                <a:gd name="T3" fmla="*/ 0 h 29"/>
                <a:gd name="T4" fmla="*/ 0 w 722"/>
                <a:gd name="T5" fmla="*/ 29 h 29"/>
                <a:gd name="T6" fmla="*/ 722 w 722"/>
                <a:gd name="T7" fmla="*/ 29 h 29"/>
                <a:gd name="T8" fmla="*/ 693 w 72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9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avLst/>
              <a:gdLst>
                <a:gd name="T0" fmla="*/ 1533 w 1597"/>
                <a:gd name="T1" fmla="*/ 472 h 714"/>
                <a:gd name="T2" fmla="*/ 1534 w 1597"/>
                <a:gd name="T3" fmla="*/ 459 h 714"/>
                <a:gd name="T4" fmla="*/ 1396 w 1597"/>
                <a:gd name="T5" fmla="*/ 328 h 714"/>
                <a:gd name="T6" fmla="*/ 1285 w 1597"/>
                <a:gd name="T7" fmla="*/ 381 h 714"/>
                <a:gd name="T8" fmla="*/ 1266 w 1597"/>
                <a:gd name="T9" fmla="*/ 376 h 714"/>
                <a:gd name="T10" fmla="*/ 1107 w 1597"/>
                <a:gd name="T11" fmla="*/ 238 h 714"/>
                <a:gd name="T12" fmla="*/ 1008 w 1597"/>
                <a:gd name="T13" fmla="*/ 271 h 714"/>
                <a:gd name="T14" fmla="*/ 896 w 1597"/>
                <a:gd name="T15" fmla="*/ 208 h 714"/>
                <a:gd name="T16" fmla="*/ 846 w 1597"/>
                <a:gd name="T17" fmla="*/ 218 h 714"/>
                <a:gd name="T18" fmla="*/ 707 w 1597"/>
                <a:gd name="T19" fmla="*/ 107 h 714"/>
                <a:gd name="T20" fmla="*/ 690 w 1597"/>
                <a:gd name="T21" fmla="*/ 108 h 714"/>
                <a:gd name="T22" fmla="*/ 575 w 1597"/>
                <a:gd name="T23" fmla="*/ 0 h 714"/>
                <a:gd name="T24" fmla="*/ 472 w 1597"/>
                <a:gd name="T25" fmla="*/ 61 h 714"/>
                <a:gd name="T26" fmla="*/ 460 w 1597"/>
                <a:gd name="T27" fmla="*/ 59 h 714"/>
                <a:gd name="T28" fmla="*/ 400 w 1597"/>
                <a:gd name="T29" fmla="*/ 116 h 714"/>
                <a:gd name="T30" fmla="*/ 402 w 1597"/>
                <a:gd name="T31" fmla="*/ 133 h 714"/>
                <a:gd name="T32" fmla="*/ 333 w 1597"/>
                <a:gd name="T33" fmla="*/ 210 h 714"/>
                <a:gd name="T34" fmla="*/ 311 w 1597"/>
                <a:gd name="T35" fmla="*/ 208 h 714"/>
                <a:gd name="T36" fmla="*/ 213 w 1597"/>
                <a:gd name="T37" fmla="*/ 286 h 714"/>
                <a:gd name="T38" fmla="*/ 109 w 1597"/>
                <a:gd name="T39" fmla="*/ 437 h 714"/>
                <a:gd name="T40" fmla="*/ 109 w 1597"/>
                <a:gd name="T41" fmla="*/ 451 h 714"/>
                <a:gd name="T42" fmla="*/ 0 w 1597"/>
                <a:gd name="T43" fmla="*/ 633 h 714"/>
                <a:gd name="T44" fmla="*/ 17 w 1597"/>
                <a:gd name="T45" fmla="*/ 714 h 714"/>
                <a:gd name="T46" fmla="*/ 1546 w 1597"/>
                <a:gd name="T47" fmla="*/ 714 h 714"/>
                <a:gd name="T48" fmla="*/ 1597 w 1597"/>
                <a:gd name="T49" fmla="*/ 598 h 714"/>
                <a:gd name="T50" fmla="*/ 1533 w 1597"/>
                <a:gd name="T51" fmla="*/ 472 h 714"/>
                <a:gd name="T52" fmla="*/ 581 w 1597"/>
                <a:gd name="T53" fmla="*/ 390 h 714"/>
                <a:gd name="T54" fmla="*/ 564 w 1597"/>
                <a:gd name="T55" fmla="*/ 356 h 714"/>
                <a:gd name="T56" fmla="*/ 595 w 1597"/>
                <a:gd name="T57" fmla="*/ 319 h 714"/>
                <a:gd name="T58" fmla="*/ 615 w 1597"/>
                <a:gd name="T59" fmla="*/ 340 h 714"/>
                <a:gd name="T60" fmla="*/ 609 w 1597"/>
                <a:gd name="T61" fmla="*/ 376 h 714"/>
                <a:gd name="T62" fmla="*/ 610 w 1597"/>
                <a:gd name="T63" fmla="*/ 382 h 714"/>
                <a:gd name="T64" fmla="*/ 581 w 1597"/>
                <a:gd name="T65" fmla="*/ 39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7" h="714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810030" y="3099280"/>
              <a:ext cx="1890500" cy="1993508"/>
            </a:xfrm>
            <a:custGeom>
              <a:avLst/>
              <a:gdLst>
                <a:gd name="T0" fmla="*/ 1060 w 1187"/>
                <a:gd name="T1" fmla="*/ 0 h 1252"/>
                <a:gd name="T2" fmla="*/ 832 w 1187"/>
                <a:gd name="T3" fmla="*/ 228 h 1252"/>
                <a:gd name="T4" fmla="*/ 729 w 1187"/>
                <a:gd name="T5" fmla="*/ 312 h 1252"/>
                <a:gd name="T6" fmla="*/ 512 w 1187"/>
                <a:gd name="T7" fmla="*/ 432 h 1252"/>
                <a:gd name="T8" fmla="*/ 342 w 1187"/>
                <a:gd name="T9" fmla="*/ 509 h 1252"/>
                <a:gd name="T10" fmla="*/ 222 w 1187"/>
                <a:gd name="T11" fmla="*/ 568 h 1252"/>
                <a:gd name="T12" fmla="*/ 141 w 1187"/>
                <a:gd name="T13" fmla="*/ 619 h 1252"/>
                <a:gd name="T14" fmla="*/ 88 w 1187"/>
                <a:gd name="T15" fmla="*/ 664 h 1252"/>
                <a:gd name="T16" fmla="*/ 53 w 1187"/>
                <a:gd name="T17" fmla="*/ 704 h 1252"/>
                <a:gd name="T18" fmla="*/ 14 w 1187"/>
                <a:gd name="T19" fmla="*/ 777 h 1252"/>
                <a:gd name="T20" fmla="*/ 0 w 1187"/>
                <a:gd name="T21" fmla="*/ 862 h 1252"/>
                <a:gd name="T22" fmla="*/ 15 w 1187"/>
                <a:gd name="T23" fmla="*/ 954 h 1252"/>
                <a:gd name="T24" fmla="*/ 84 w 1187"/>
                <a:gd name="T25" fmla="*/ 1095 h 1252"/>
                <a:gd name="T26" fmla="*/ 210 w 1187"/>
                <a:gd name="T27" fmla="*/ 1252 h 1252"/>
                <a:gd name="T28" fmla="*/ 342 w 1187"/>
                <a:gd name="T29" fmla="*/ 1129 h 1252"/>
                <a:gd name="T30" fmla="*/ 263 w 1187"/>
                <a:gd name="T31" fmla="*/ 1036 h 1252"/>
                <a:gd name="T32" fmla="*/ 197 w 1187"/>
                <a:gd name="T33" fmla="*/ 929 h 1252"/>
                <a:gd name="T34" fmla="*/ 184 w 1187"/>
                <a:gd name="T35" fmla="*/ 890 h 1252"/>
                <a:gd name="T36" fmla="*/ 180 w 1187"/>
                <a:gd name="T37" fmla="*/ 862 h 1252"/>
                <a:gd name="T38" fmla="*/ 183 w 1187"/>
                <a:gd name="T39" fmla="*/ 841 h 1252"/>
                <a:gd name="T40" fmla="*/ 191 w 1187"/>
                <a:gd name="T41" fmla="*/ 822 h 1252"/>
                <a:gd name="T42" fmla="*/ 204 w 1187"/>
                <a:gd name="T43" fmla="*/ 803 h 1252"/>
                <a:gd name="T44" fmla="*/ 249 w 1187"/>
                <a:gd name="T45" fmla="*/ 763 h 1252"/>
                <a:gd name="T46" fmla="*/ 309 w 1187"/>
                <a:gd name="T47" fmla="*/ 726 h 1252"/>
                <a:gd name="T48" fmla="*/ 451 w 1187"/>
                <a:gd name="T49" fmla="*/ 657 h 1252"/>
                <a:gd name="T50" fmla="*/ 707 w 1187"/>
                <a:gd name="T51" fmla="*/ 535 h 1252"/>
                <a:gd name="T52" fmla="*/ 838 w 1187"/>
                <a:gd name="T53" fmla="*/ 456 h 1252"/>
                <a:gd name="T54" fmla="*/ 959 w 1187"/>
                <a:gd name="T55" fmla="*/ 355 h 1252"/>
                <a:gd name="T56" fmla="*/ 1152 w 1187"/>
                <a:gd name="T57" fmla="*/ 162 h 1252"/>
                <a:gd name="T58" fmla="*/ 1181 w 1187"/>
                <a:gd name="T59" fmla="*/ 133 h 1252"/>
                <a:gd name="T60" fmla="*/ 1187 w 1187"/>
                <a:gd name="T61" fmla="*/ 127 h 1252"/>
                <a:gd name="T62" fmla="*/ 1060 w 1187"/>
                <a:gd name="T63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252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194002" y="4629588"/>
              <a:ext cx="1920124" cy="603237"/>
            </a:xfrm>
            <a:custGeom>
              <a:avLst/>
              <a:gdLst>
                <a:gd name="T0" fmla="*/ 38 w 1206"/>
                <a:gd name="T1" fmla="*/ 379 h 379"/>
                <a:gd name="T2" fmla="*/ 0 w 1206"/>
                <a:gd name="T3" fmla="*/ 287 h 379"/>
                <a:gd name="T4" fmla="*/ 48 w 1206"/>
                <a:gd name="T5" fmla="*/ 186 h 379"/>
                <a:gd name="T6" fmla="*/ 48 w 1206"/>
                <a:gd name="T7" fmla="*/ 176 h 379"/>
                <a:gd name="T8" fmla="*/ 152 w 1206"/>
                <a:gd name="T9" fmla="*/ 71 h 379"/>
                <a:gd name="T10" fmla="*/ 236 w 1206"/>
                <a:gd name="T11" fmla="*/ 114 h 379"/>
                <a:gd name="T12" fmla="*/ 250 w 1206"/>
                <a:gd name="T13" fmla="*/ 110 h 379"/>
                <a:gd name="T14" fmla="*/ 370 w 1206"/>
                <a:gd name="T15" fmla="*/ 0 h 379"/>
                <a:gd name="T16" fmla="*/ 487 w 1206"/>
                <a:gd name="T17" fmla="*/ 91 h 379"/>
                <a:gd name="T18" fmla="*/ 501 w 1206"/>
                <a:gd name="T19" fmla="*/ 89 h 379"/>
                <a:gd name="T20" fmla="*/ 552 w 1206"/>
                <a:gd name="T21" fmla="*/ 110 h 379"/>
                <a:gd name="T22" fmla="*/ 552 w 1206"/>
                <a:gd name="T23" fmla="*/ 110 h 379"/>
                <a:gd name="T24" fmla="*/ 649 w 1206"/>
                <a:gd name="T25" fmla="*/ 13 h 379"/>
                <a:gd name="T26" fmla="*/ 746 w 1206"/>
                <a:gd name="T27" fmla="*/ 110 h 379"/>
                <a:gd name="T28" fmla="*/ 746 w 1206"/>
                <a:gd name="T29" fmla="*/ 115 h 379"/>
                <a:gd name="T30" fmla="*/ 767 w 1206"/>
                <a:gd name="T31" fmla="*/ 121 h 379"/>
                <a:gd name="T32" fmla="*/ 827 w 1206"/>
                <a:gd name="T33" fmla="*/ 71 h 379"/>
                <a:gd name="T34" fmla="*/ 877 w 1206"/>
                <a:gd name="T35" fmla="*/ 98 h 379"/>
                <a:gd name="T36" fmla="*/ 993 w 1206"/>
                <a:gd name="T37" fmla="*/ 27 h 379"/>
                <a:gd name="T38" fmla="*/ 1124 w 1206"/>
                <a:gd name="T39" fmla="*/ 158 h 379"/>
                <a:gd name="T40" fmla="*/ 1123 w 1206"/>
                <a:gd name="T41" fmla="*/ 170 h 379"/>
                <a:gd name="T42" fmla="*/ 1206 w 1206"/>
                <a:gd name="T43" fmla="*/ 314 h 379"/>
                <a:gd name="T44" fmla="*/ 1193 w 1206"/>
                <a:gd name="T45" fmla="*/ 379 h 379"/>
                <a:gd name="T46" fmla="*/ 38 w 1206"/>
                <a:gd name="T4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79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45713" y="3123517"/>
              <a:ext cx="1829234" cy="1945707"/>
            </a:xfrm>
            <a:custGeom>
              <a:avLst/>
              <a:gdLst>
                <a:gd name="T0" fmla="*/ 1053 w 1149"/>
                <a:gd name="T1" fmla="*/ 0 h 1222"/>
                <a:gd name="T2" fmla="*/ 825 w 1149"/>
                <a:gd name="T3" fmla="*/ 228 h 1222"/>
                <a:gd name="T4" fmla="*/ 597 w 1149"/>
                <a:gd name="T5" fmla="*/ 389 h 1222"/>
                <a:gd name="T6" fmla="*/ 401 w 1149"/>
                <a:gd name="T7" fmla="*/ 481 h 1222"/>
                <a:gd name="T8" fmla="*/ 260 w 1149"/>
                <a:gd name="T9" fmla="*/ 547 h 1222"/>
                <a:gd name="T10" fmla="*/ 165 w 1149"/>
                <a:gd name="T11" fmla="*/ 600 h 1222"/>
                <a:gd name="T12" fmla="*/ 102 w 1149"/>
                <a:gd name="T13" fmla="*/ 645 h 1222"/>
                <a:gd name="T14" fmla="*/ 62 w 1149"/>
                <a:gd name="T15" fmla="*/ 686 h 1222"/>
                <a:gd name="T16" fmla="*/ 17 w 1149"/>
                <a:gd name="T17" fmla="*/ 759 h 1222"/>
                <a:gd name="T18" fmla="*/ 0 w 1149"/>
                <a:gd name="T19" fmla="*/ 847 h 1222"/>
                <a:gd name="T20" fmla="*/ 14 w 1149"/>
                <a:gd name="T21" fmla="*/ 933 h 1222"/>
                <a:gd name="T22" fmla="*/ 80 w 1149"/>
                <a:gd name="T23" fmla="*/ 1068 h 1222"/>
                <a:gd name="T24" fmla="*/ 204 w 1149"/>
                <a:gd name="T25" fmla="*/ 1222 h 1222"/>
                <a:gd name="T26" fmla="*/ 304 w 1149"/>
                <a:gd name="T27" fmla="*/ 1129 h 1222"/>
                <a:gd name="T28" fmla="*/ 223 w 1149"/>
                <a:gd name="T29" fmla="*/ 1035 h 1222"/>
                <a:gd name="T30" fmla="*/ 155 w 1149"/>
                <a:gd name="T31" fmla="*/ 922 h 1222"/>
                <a:gd name="T32" fmla="*/ 140 w 1149"/>
                <a:gd name="T33" fmla="*/ 880 h 1222"/>
                <a:gd name="T34" fmla="*/ 136 w 1149"/>
                <a:gd name="T35" fmla="*/ 847 h 1222"/>
                <a:gd name="T36" fmla="*/ 140 w 1149"/>
                <a:gd name="T37" fmla="*/ 820 h 1222"/>
                <a:gd name="T38" fmla="*/ 150 w 1149"/>
                <a:gd name="T39" fmla="*/ 797 h 1222"/>
                <a:gd name="T40" fmla="*/ 165 w 1149"/>
                <a:gd name="T41" fmla="*/ 774 h 1222"/>
                <a:gd name="T42" fmla="*/ 214 w 1149"/>
                <a:gd name="T43" fmla="*/ 731 h 1222"/>
                <a:gd name="T44" fmla="*/ 276 w 1149"/>
                <a:gd name="T45" fmla="*/ 691 h 1222"/>
                <a:gd name="T46" fmla="*/ 420 w 1149"/>
                <a:gd name="T47" fmla="*/ 622 h 1222"/>
                <a:gd name="T48" fmla="*/ 675 w 1149"/>
                <a:gd name="T49" fmla="*/ 501 h 1222"/>
                <a:gd name="T50" fmla="*/ 922 w 1149"/>
                <a:gd name="T51" fmla="*/ 324 h 1222"/>
                <a:gd name="T52" fmla="*/ 1115 w 1149"/>
                <a:gd name="T53" fmla="*/ 131 h 1222"/>
                <a:gd name="T54" fmla="*/ 1144 w 1149"/>
                <a:gd name="T55" fmla="*/ 102 h 1222"/>
                <a:gd name="T56" fmla="*/ 1149 w 1149"/>
                <a:gd name="T57" fmla="*/ 96 h 1222"/>
                <a:gd name="T58" fmla="*/ 1053 w 1149"/>
                <a:gd name="T59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9" h="1222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92841" y="3156506"/>
              <a:ext cx="1748444" cy="1879055"/>
            </a:xfrm>
            <a:custGeom>
              <a:avLst/>
              <a:gdLst>
                <a:gd name="T0" fmla="*/ 1045 w 1098"/>
                <a:gd name="T1" fmla="*/ 0 h 1180"/>
                <a:gd name="T2" fmla="*/ 817 w 1098"/>
                <a:gd name="T3" fmla="*/ 228 h 1180"/>
                <a:gd name="T4" fmla="*/ 581 w 1098"/>
                <a:gd name="T5" fmla="*/ 394 h 1180"/>
                <a:gd name="T6" fmla="*/ 383 w 1098"/>
                <a:gd name="T7" fmla="*/ 488 h 1180"/>
                <a:gd name="T8" fmla="*/ 243 w 1098"/>
                <a:gd name="T9" fmla="*/ 553 h 1180"/>
                <a:gd name="T10" fmla="*/ 151 w 1098"/>
                <a:gd name="T11" fmla="*/ 604 h 1180"/>
                <a:gd name="T12" fmla="*/ 44 w 1098"/>
                <a:gd name="T13" fmla="*/ 697 h 1180"/>
                <a:gd name="T14" fmla="*/ 12 w 1098"/>
                <a:gd name="T15" fmla="*/ 757 h 1180"/>
                <a:gd name="T16" fmla="*/ 0 w 1098"/>
                <a:gd name="T17" fmla="*/ 826 h 1180"/>
                <a:gd name="T18" fmla="*/ 12 w 1098"/>
                <a:gd name="T19" fmla="*/ 903 h 1180"/>
                <a:gd name="T20" fmla="*/ 75 w 1098"/>
                <a:gd name="T21" fmla="*/ 1031 h 1180"/>
                <a:gd name="T22" fmla="*/ 196 w 1098"/>
                <a:gd name="T23" fmla="*/ 1180 h 1180"/>
                <a:gd name="T24" fmla="*/ 252 w 1098"/>
                <a:gd name="T25" fmla="*/ 1129 h 1180"/>
                <a:gd name="T26" fmla="*/ 115 w 1098"/>
                <a:gd name="T27" fmla="*/ 949 h 1180"/>
                <a:gd name="T28" fmla="*/ 85 w 1098"/>
                <a:gd name="T29" fmla="*/ 881 h 1180"/>
                <a:gd name="T30" fmla="*/ 76 w 1098"/>
                <a:gd name="T31" fmla="*/ 826 h 1180"/>
                <a:gd name="T32" fmla="*/ 81 w 1098"/>
                <a:gd name="T33" fmla="*/ 791 h 1180"/>
                <a:gd name="T34" fmla="*/ 113 w 1098"/>
                <a:gd name="T35" fmla="*/ 732 h 1180"/>
                <a:gd name="T36" fmla="*/ 168 w 1098"/>
                <a:gd name="T37" fmla="*/ 684 h 1180"/>
                <a:gd name="T38" fmla="*/ 314 w 1098"/>
                <a:gd name="T39" fmla="*/ 603 h 1180"/>
                <a:gd name="T40" fmla="*/ 595 w 1098"/>
                <a:gd name="T41" fmla="*/ 472 h 1180"/>
                <a:gd name="T42" fmla="*/ 870 w 1098"/>
                <a:gd name="T43" fmla="*/ 282 h 1180"/>
                <a:gd name="T44" fmla="*/ 1098 w 1098"/>
                <a:gd name="T45" fmla="*/ 54 h 1180"/>
                <a:gd name="T46" fmla="*/ 1045 w 1098"/>
                <a:gd name="T4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180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235311" y="3198248"/>
              <a:ext cx="366251" cy="364231"/>
            </a:xfrm>
            <a:custGeom>
              <a:avLst/>
              <a:gdLst>
                <a:gd name="T0" fmla="*/ 230 w 230"/>
                <a:gd name="T1" fmla="*/ 126 h 229"/>
                <a:gd name="T2" fmla="*/ 177 w 230"/>
                <a:gd name="T3" fmla="*/ 53 h 229"/>
                <a:gd name="T4" fmla="*/ 104 w 230"/>
                <a:gd name="T5" fmla="*/ 0 h 229"/>
                <a:gd name="T6" fmla="*/ 0 w 230"/>
                <a:gd name="T7" fmla="*/ 229 h 229"/>
                <a:gd name="T8" fmla="*/ 230 w 230"/>
                <a:gd name="T9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314755" y="3221812"/>
              <a:ext cx="263243" cy="261223"/>
            </a:xfrm>
            <a:custGeom>
              <a:avLst/>
              <a:gdLst>
                <a:gd name="T0" fmla="*/ 165 w 165"/>
                <a:gd name="T1" fmla="*/ 90 h 164"/>
                <a:gd name="T2" fmla="*/ 127 w 165"/>
                <a:gd name="T3" fmla="*/ 38 h 164"/>
                <a:gd name="T4" fmla="*/ 75 w 165"/>
                <a:gd name="T5" fmla="*/ 0 h 164"/>
                <a:gd name="T6" fmla="*/ 0 w 165"/>
                <a:gd name="T7" fmla="*/ 164 h 164"/>
                <a:gd name="T8" fmla="*/ 165 w 165"/>
                <a:gd name="T9" fmla="*/ 9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4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380061" y="3241337"/>
              <a:ext cx="178413" cy="178413"/>
            </a:xfrm>
            <a:custGeom>
              <a:avLst/>
              <a:gdLst>
                <a:gd name="T0" fmla="*/ 112 w 112"/>
                <a:gd name="T1" fmla="*/ 61 h 112"/>
                <a:gd name="T2" fmla="*/ 86 w 112"/>
                <a:gd name="T3" fmla="*/ 26 h 112"/>
                <a:gd name="T4" fmla="*/ 50 w 112"/>
                <a:gd name="T5" fmla="*/ 0 h 112"/>
                <a:gd name="T6" fmla="*/ 0 w 112"/>
                <a:gd name="T7" fmla="*/ 112 h 112"/>
                <a:gd name="T8" fmla="*/ 112 w 112"/>
                <a:gd name="T9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170006" y="2741108"/>
              <a:ext cx="509654" cy="514367"/>
            </a:xfrm>
            <a:custGeom>
              <a:avLst/>
              <a:gdLst>
                <a:gd name="T0" fmla="*/ 320 w 320"/>
                <a:gd name="T1" fmla="*/ 24 h 323"/>
                <a:gd name="T2" fmla="*/ 201 w 320"/>
                <a:gd name="T3" fmla="*/ 67 h 323"/>
                <a:gd name="T4" fmla="*/ 0 w 320"/>
                <a:gd name="T5" fmla="*/ 268 h 323"/>
                <a:gd name="T6" fmla="*/ 180 w 320"/>
                <a:gd name="T7" fmla="*/ 255 h 323"/>
                <a:gd name="T8" fmla="*/ 320 w 320"/>
                <a:gd name="T9" fmla="*/ 2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3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44335" y="3118804"/>
              <a:ext cx="514367" cy="508981"/>
            </a:xfrm>
            <a:custGeom>
              <a:avLst/>
              <a:gdLst>
                <a:gd name="T0" fmla="*/ 298 w 323"/>
                <a:gd name="T1" fmla="*/ 0 h 320"/>
                <a:gd name="T2" fmla="*/ 256 w 323"/>
                <a:gd name="T3" fmla="*/ 119 h 320"/>
                <a:gd name="T4" fmla="*/ 55 w 323"/>
                <a:gd name="T5" fmla="*/ 320 h 320"/>
                <a:gd name="T6" fmla="*/ 68 w 323"/>
                <a:gd name="T7" fmla="*/ 141 h 320"/>
                <a:gd name="T8" fmla="*/ 298 w 323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0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00932" y="3091201"/>
              <a:ext cx="305658" cy="307678"/>
            </a:xfrm>
            <a:custGeom>
              <a:avLst/>
              <a:gdLst>
                <a:gd name="T0" fmla="*/ 298 w 454"/>
                <a:gd name="T1" fmla="*/ 457 h 457"/>
                <a:gd name="T2" fmla="*/ 0 w 454"/>
                <a:gd name="T3" fmla="*/ 159 h 457"/>
                <a:gd name="T4" fmla="*/ 156 w 454"/>
                <a:gd name="T5" fmla="*/ 0 h 457"/>
                <a:gd name="T6" fmla="*/ 454 w 454"/>
                <a:gd name="T7" fmla="*/ 298 h 457"/>
                <a:gd name="T8" fmla="*/ 298 w 454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457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400932" y="3091201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17090" y="3107359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31229" y="3121497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445367" y="3137655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461525" y="3151794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475663" y="3165932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9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491822" y="3182090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05960" y="3196228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520098" y="3212387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36256" y="3226525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550395" y="3242683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566553" y="3256821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80691" y="3271633"/>
              <a:ext cx="111760" cy="111087"/>
            </a:xfrm>
            <a:custGeom>
              <a:avLst/>
              <a:gdLst>
                <a:gd name="T0" fmla="*/ 10 w 166"/>
                <a:gd name="T1" fmla="*/ 165 h 165"/>
                <a:gd name="T2" fmla="*/ 0 w 166"/>
                <a:gd name="T3" fmla="*/ 158 h 165"/>
                <a:gd name="T4" fmla="*/ 159 w 166"/>
                <a:gd name="T5" fmla="*/ 0 h 165"/>
                <a:gd name="T6" fmla="*/ 166 w 166"/>
                <a:gd name="T7" fmla="*/ 9 h 165"/>
                <a:gd name="T8" fmla="*/ 10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596849" y="3287118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426516" y="2059774"/>
              <a:ext cx="1312174" cy="1313521"/>
            </a:xfrm>
            <a:custGeom>
              <a:avLst/>
              <a:gdLst>
                <a:gd name="T0" fmla="*/ 141 w 824"/>
                <a:gd name="T1" fmla="*/ 825 h 825"/>
                <a:gd name="T2" fmla="*/ 482 w 824"/>
                <a:gd name="T3" fmla="*/ 564 h 825"/>
                <a:gd name="T4" fmla="*/ 763 w 824"/>
                <a:gd name="T5" fmla="*/ 61 h 825"/>
                <a:gd name="T6" fmla="*/ 261 w 824"/>
                <a:gd name="T7" fmla="*/ 343 h 825"/>
                <a:gd name="T8" fmla="*/ 0 w 824"/>
                <a:gd name="T9" fmla="*/ 683 h 825"/>
                <a:gd name="T10" fmla="*/ 141 w 824"/>
                <a:gd name="T11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49048" y="2779484"/>
              <a:ext cx="469932" cy="471279"/>
            </a:xfrm>
            <a:custGeom>
              <a:avLst/>
              <a:gdLst>
                <a:gd name="T0" fmla="*/ 205 w 295"/>
                <a:gd name="T1" fmla="*/ 285 h 296"/>
                <a:gd name="T2" fmla="*/ 295 w 295"/>
                <a:gd name="T3" fmla="*/ 213 h 296"/>
                <a:gd name="T4" fmla="*/ 176 w 295"/>
                <a:gd name="T5" fmla="*/ 120 h 296"/>
                <a:gd name="T6" fmla="*/ 82 w 295"/>
                <a:gd name="T7" fmla="*/ 0 h 296"/>
                <a:gd name="T8" fmla="*/ 11 w 295"/>
                <a:gd name="T9" fmla="*/ 90 h 296"/>
                <a:gd name="T10" fmla="*/ 95 w 295"/>
                <a:gd name="T11" fmla="*/ 201 h 296"/>
                <a:gd name="T12" fmla="*/ 205 w 295"/>
                <a:gd name="T13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6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179888" y="2092763"/>
              <a:ext cx="526485" cy="527159"/>
            </a:xfrm>
            <a:custGeom>
              <a:avLst/>
              <a:gdLst>
                <a:gd name="T0" fmla="*/ 191 w 331"/>
                <a:gd name="T1" fmla="*/ 331 h 331"/>
                <a:gd name="T2" fmla="*/ 290 w 331"/>
                <a:gd name="T3" fmla="*/ 40 h 331"/>
                <a:gd name="T4" fmla="*/ 0 w 331"/>
                <a:gd name="T5" fmla="*/ 140 h 331"/>
                <a:gd name="T6" fmla="*/ 75 w 331"/>
                <a:gd name="T7" fmla="*/ 256 h 331"/>
                <a:gd name="T8" fmla="*/ 191 w 33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009555" y="2486618"/>
              <a:ext cx="302292" cy="303638"/>
            </a:xfrm>
            <a:custGeom>
              <a:avLst/>
              <a:gdLst>
                <a:gd name="T0" fmla="*/ 156 w 190"/>
                <a:gd name="T1" fmla="*/ 157 h 191"/>
                <a:gd name="T2" fmla="*/ 34 w 190"/>
                <a:gd name="T3" fmla="*/ 157 h 191"/>
                <a:gd name="T4" fmla="*/ 34 w 190"/>
                <a:gd name="T5" fmla="*/ 34 h 191"/>
                <a:gd name="T6" fmla="*/ 156 w 190"/>
                <a:gd name="T7" fmla="*/ 34 h 191"/>
                <a:gd name="T8" fmla="*/ 156 w 190"/>
                <a:gd name="T9" fmla="*/ 15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36485" y="2513548"/>
              <a:ext cx="248431" cy="249778"/>
            </a:xfrm>
            <a:custGeom>
              <a:avLst/>
              <a:gdLst>
                <a:gd name="T0" fmla="*/ 107 w 156"/>
                <a:gd name="T1" fmla="*/ 141 h 157"/>
                <a:gd name="T2" fmla="*/ 16 w 156"/>
                <a:gd name="T3" fmla="*/ 108 h 157"/>
                <a:gd name="T4" fmla="*/ 49 w 156"/>
                <a:gd name="T5" fmla="*/ 17 h 157"/>
                <a:gd name="T6" fmla="*/ 140 w 156"/>
                <a:gd name="T7" fmla="*/ 50 h 157"/>
                <a:gd name="T8" fmla="*/ 107 w 156"/>
                <a:gd name="T9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238461" y="2540478"/>
              <a:ext cx="18851" cy="18851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3 h 12"/>
                <a:gd name="T6" fmla="*/ 10 w 12"/>
                <a:gd name="T7" fmla="*/ 3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182581" y="2508835"/>
              <a:ext cx="19524" cy="18851"/>
            </a:xfrm>
            <a:custGeom>
              <a:avLst/>
              <a:gdLst>
                <a:gd name="T0" fmla="*/ 12 w 12"/>
                <a:gd name="T1" fmla="*/ 8 h 12"/>
                <a:gd name="T2" fmla="*/ 5 w 12"/>
                <a:gd name="T3" fmla="*/ 12 h 12"/>
                <a:gd name="T4" fmla="*/ 1 w 12"/>
                <a:gd name="T5" fmla="*/ 5 h 12"/>
                <a:gd name="T6" fmla="*/ 8 w 12"/>
                <a:gd name="T7" fmla="*/ 1 h 12"/>
                <a:gd name="T8" fmla="*/ 12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119295" y="2508835"/>
              <a:ext cx="18851" cy="18851"/>
            </a:xfrm>
            <a:custGeom>
              <a:avLst/>
              <a:gdLst>
                <a:gd name="T0" fmla="*/ 11 w 12"/>
                <a:gd name="T1" fmla="*/ 5 h 12"/>
                <a:gd name="T2" fmla="*/ 7 w 12"/>
                <a:gd name="T3" fmla="*/ 12 h 12"/>
                <a:gd name="T4" fmla="*/ 0 w 12"/>
                <a:gd name="T5" fmla="*/ 8 h 12"/>
                <a:gd name="T6" fmla="*/ 4 w 12"/>
                <a:gd name="T7" fmla="*/ 1 h 12"/>
                <a:gd name="T8" fmla="*/ 1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063415" y="2540478"/>
              <a:ext cx="18851" cy="18851"/>
            </a:xfrm>
            <a:custGeom>
              <a:avLst/>
              <a:gdLst>
                <a:gd name="T0" fmla="*/ 10 w 12"/>
                <a:gd name="T1" fmla="*/ 3 h 12"/>
                <a:gd name="T2" fmla="*/ 10 w 12"/>
                <a:gd name="T3" fmla="*/ 10 h 12"/>
                <a:gd name="T4" fmla="*/ 2 w 12"/>
                <a:gd name="T5" fmla="*/ 10 h 12"/>
                <a:gd name="T6" fmla="*/ 2 w 12"/>
                <a:gd name="T7" fmla="*/ 3 h 12"/>
                <a:gd name="T8" fmla="*/ 10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029752" y="2596358"/>
              <a:ext cx="20871" cy="20198"/>
            </a:xfrm>
            <a:custGeom>
              <a:avLst/>
              <a:gdLst>
                <a:gd name="T0" fmla="*/ 8 w 13"/>
                <a:gd name="T1" fmla="*/ 1 h 13"/>
                <a:gd name="T2" fmla="*/ 12 w 13"/>
                <a:gd name="T3" fmla="*/ 8 h 13"/>
                <a:gd name="T4" fmla="*/ 5 w 13"/>
                <a:gd name="T5" fmla="*/ 12 h 13"/>
                <a:gd name="T6" fmla="*/ 1 w 13"/>
                <a:gd name="T7" fmla="*/ 5 h 13"/>
                <a:gd name="T8" fmla="*/ 8 w 13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029752" y="2661664"/>
              <a:ext cx="20871" cy="18851"/>
            </a:xfrm>
            <a:custGeom>
              <a:avLst/>
              <a:gdLst>
                <a:gd name="T0" fmla="*/ 5 w 13"/>
                <a:gd name="T1" fmla="*/ 1 h 12"/>
                <a:gd name="T2" fmla="*/ 12 w 13"/>
                <a:gd name="T3" fmla="*/ 4 h 12"/>
                <a:gd name="T4" fmla="*/ 8 w 13"/>
                <a:gd name="T5" fmla="*/ 11 h 12"/>
                <a:gd name="T6" fmla="*/ 1 w 13"/>
                <a:gd name="T7" fmla="*/ 7 h 12"/>
                <a:gd name="T8" fmla="*/ 5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063415" y="2716871"/>
              <a:ext cx="18851" cy="19524"/>
            </a:xfrm>
            <a:custGeom>
              <a:avLst/>
              <a:gdLst>
                <a:gd name="T0" fmla="*/ 2 w 12"/>
                <a:gd name="T1" fmla="*/ 2 h 12"/>
                <a:gd name="T2" fmla="*/ 10 w 12"/>
                <a:gd name="T3" fmla="*/ 2 h 12"/>
                <a:gd name="T4" fmla="*/ 10 w 12"/>
                <a:gd name="T5" fmla="*/ 10 h 12"/>
                <a:gd name="T6" fmla="*/ 2 w 12"/>
                <a:gd name="T7" fmla="*/ 10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119295" y="2749187"/>
              <a:ext cx="18851" cy="18851"/>
            </a:xfrm>
            <a:custGeom>
              <a:avLst/>
              <a:gdLst>
                <a:gd name="T0" fmla="*/ 0 w 12"/>
                <a:gd name="T1" fmla="*/ 5 h 12"/>
                <a:gd name="T2" fmla="*/ 7 w 12"/>
                <a:gd name="T3" fmla="*/ 1 h 12"/>
                <a:gd name="T4" fmla="*/ 11 w 12"/>
                <a:gd name="T5" fmla="*/ 8 h 12"/>
                <a:gd name="T6" fmla="*/ 4 w 12"/>
                <a:gd name="T7" fmla="*/ 11 h 12"/>
                <a:gd name="T8" fmla="*/ 0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182581" y="2749187"/>
              <a:ext cx="19524" cy="18851"/>
            </a:xfrm>
            <a:custGeom>
              <a:avLst/>
              <a:gdLst>
                <a:gd name="T0" fmla="*/ 1 w 12"/>
                <a:gd name="T1" fmla="*/ 8 h 12"/>
                <a:gd name="T2" fmla="*/ 5 w 12"/>
                <a:gd name="T3" fmla="*/ 1 h 12"/>
                <a:gd name="T4" fmla="*/ 12 w 12"/>
                <a:gd name="T5" fmla="*/ 5 h 12"/>
                <a:gd name="T6" fmla="*/ 8 w 12"/>
                <a:gd name="T7" fmla="*/ 11 h 12"/>
                <a:gd name="T8" fmla="*/ 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238461" y="2716871"/>
              <a:ext cx="18851" cy="19524"/>
            </a:xfrm>
            <a:custGeom>
              <a:avLst/>
              <a:gdLst>
                <a:gd name="T0" fmla="*/ 2 w 12"/>
                <a:gd name="T1" fmla="*/ 10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10 h 12"/>
                <a:gd name="T8" fmla="*/ 2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270104" y="2661664"/>
              <a:ext cx="20871" cy="18851"/>
            </a:xfrm>
            <a:custGeom>
              <a:avLst/>
              <a:gdLst>
                <a:gd name="T0" fmla="*/ 5 w 13"/>
                <a:gd name="T1" fmla="*/ 11 h 12"/>
                <a:gd name="T2" fmla="*/ 1 w 13"/>
                <a:gd name="T3" fmla="*/ 4 h 12"/>
                <a:gd name="T4" fmla="*/ 8 w 13"/>
                <a:gd name="T5" fmla="*/ 1 h 12"/>
                <a:gd name="T6" fmla="*/ 12 w 13"/>
                <a:gd name="T7" fmla="*/ 7 h 12"/>
                <a:gd name="T8" fmla="*/ 5 w 1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270104" y="2596358"/>
              <a:ext cx="20871" cy="20198"/>
            </a:xfrm>
            <a:custGeom>
              <a:avLst/>
              <a:gdLst>
                <a:gd name="T0" fmla="*/ 8 w 13"/>
                <a:gd name="T1" fmla="*/ 12 h 13"/>
                <a:gd name="T2" fmla="*/ 1 w 13"/>
                <a:gd name="T3" fmla="*/ 8 h 13"/>
                <a:gd name="T4" fmla="*/ 5 w 13"/>
                <a:gd name="T5" fmla="*/ 1 h 13"/>
                <a:gd name="T6" fmla="*/ 12 w 13"/>
                <a:gd name="T7" fmla="*/ 5 h 13"/>
                <a:gd name="T8" fmla="*/ 8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390160" y="2990886"/>
              <a:ext cx="418765" cy="418765"/>
            </a:xfrm>
            <a:custGeom>
              <a:avLst/>
              <a:gdLst>
                <a:gd name="T0" fmla="*/ 144 w 263"/>
                <a:gd name="T1" fmla="*/ 144 h 263"/>
                <a:gd name="T2" fmla="*/ 7 w 263"/>
                <a:gd name="T3" fmla="*/ 256 h 263"/>
                <a:gd name="T4" fmla="*/ 118 w 263"/>
                <a:gd name="T5" fmla="*/ 118 h 263"/>
                <a:gd name="T6" fmla="*/ 256 w 263"/>
                <a:gd name="T7" fmla="*/ 7 h 263"/>
                <a:gd name="T8" fmla="*/ 144 w 263"/>
                <a:gd name="T9" fmla="*/ 1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29641" y="4756834"/>
              <a:ext cx="1514151" cy="475991"/>
            </a:xfrm>
            <a:custGeom>
              <a:avLst/>
              <a:gdLst>
                <a:gd name="T0" fmla="*/ 921 w 951"/>
                <a:gd name="T1" fmla="*/ 299 h 299"/>
                <a:gd name="T2" fmla="*/ 951 w 951"/>
                <a:gd name="T3" fmla="*/ 226 h 299"/>
                <a:gd name="T4" fmla="*/ 913 w 951"/>
                <a:gd name="T5" fmla="*/ 147 h 299"/>
                <a:gd name="T6" fmla="*/ 913 w 951"/>
                <a:gd name="T7" fmla="*/ 139 h 299"/>
                <a:gd name="T8" fmla="*/ 831 w 951"/>
                <a:gd name="T9" fmla="*/ 56 h 299"/>
                <a:gd name="T10" fmla="*/ 765 w 951"/>
                <a:gd name="T11" fmla="*/ 90 h 299"/>
                <a:gd name="T12" fmla="*/ 754 w 951"/>
                <a:gd name="T13" fmla="*/ 87 h 299"/>
                <a:gd name="T14" fmla="*/ 659 w 951"/>
                <a:gd name="T15" fmla="*/ 0 h 299"/>
                <a:gd name="T16" fmla="*/ 566 w 951"/>
                <a:gd name="T17" fmla="*/ 71 h 299"/>
                <a:gd name="T18" fmla="*/ 556 w 951"/>
                <a:gd name="T19" fmla="*/ 71 h 299"/>
                <a:gd name="T20" fmla="*/ 515 w 951"/>
                <a:gd name="T21" fmla="*/ 87 h 299"/>
                <a:gd name="T22" fmla="*/ 515 w 951"/>
                <a:gd name="T23" fmla="*/ 86 h 299"/>
                <a:gd name="T24" fmla="*/ 439 w 951"/>
                <a:gd name="T25" fmla="*/ 10 h 299"/>
                <a:gd name="T26" fmla="*/ 363 w 951"/>
                <a:gd name="T27" fmla="*/ 86 h 299"/>
                <a:gd name="T28" fmla="*/ 363 w 951"/>
                <a:gd name="T29" fmla="*/ 90 h 299"/>
                <a:gd name="T30" fmla="*/ 346 w 951"/>
                <a:gd name="T31" fmla="*/ 95 h 299"/>
                <a:gd name="T32" fmla="*/ 299 w 951"/>
                <a:gd name="T33" fmla="*/ 56 h 299"/>
                <a:gd name="T34" fmla="*/ 259 w 951"/>
                <a:gd name="T35" fmla="*/ 77 h 299"/>
                <a:gd name="T36" fmla="*/ 167 w 951"/>
                <a:gd name="T37" fmla="*/ 22 h 299"/>
                <a:gd name="T38" fmla="*/ 64 w 951"/>
                <a:gd name="T39" fmla="*/ 125 h 299"/>
                <a:gd name="T40" fmla="*/ 65 w 951"/>
                <a:gd name="T41" fmla="*/ 134 h 299"/>
                <a:gd name="T42" fmla="*/ 0 w 951"/>
                <a:gd name="T43" fmla="*/ 248 h 299"/>
                <a:gd name="T44" fmla="*/ 10 w 951"/>
                <a:gd name="T45" fmla="*/ 299 h 299"/>
                <a:gd name="T46" fmla="*/ 921 w 951"/>
                <a:gd name="T4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299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2" name="TextBox 62"/>
          <p:cNvSpPr txBox="1"/>
          <p:nvPr/>
        </p:nvSpPr>
        <p:spPr>
          <a:xfrm>
            <a:off x="6200266" y="293479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ectangle 64"/>
          <p:cNvSpPr/>
          <p:nvPr/>
        </p:nvSpPr>
        <p:spPr>
          <a:xfrm>
            <a:off x="6195341" y="3199345"/>
            <a:ext cx="49279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Donut 65"/>
          <p:cNvSpPr/>
          <p:nvPr/>
        </p:nvSpPr>
        <p:spPr>
          <a:xfrm>
            <a:off x="6283390" y="3838992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6489146" y="4036433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6460795" y="5561576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9200349" y="5559055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9190217" y="4049286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Donut 70"/>
          <p:cNvSpPr/>
          <p:nvPr/>
        </p:nvSpPr>
        <p:spPr>
          <a:xfrm>
            <a:off x="8956794" y="535603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Donut 71"/>
          <p:cNvSpPr/>
          <p:nvPr/>
        </p:nvSpPr>
        <p:spPr>
          <a:xfrm>
            <a:off x="6277970" y="535618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Donut 72"/>
          <p:cNvSpPr/>
          <p:nvPr/>
        </p:nvSpPr>
        <p:spPr>
          <a:xfrm>
            <a:off x="8951088" y="383899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73"/>
          <p:cNvSpPr txBox="1"/>
          <p:nvPr/>
        </p:nvSpPr>
        <p:spPr>
          <a:xfrm>
            <a:off x="7026043" y="414699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74"/>
          <p:cNvSpPr txBox="1"/>
          <p:nvPr/>
        </p:nvSpPr>
        <p:spPr>
          <a:xfrm>
            <a:off x="7026043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75"/>
          <p:cNvSpPr txBox="1"/>
          <p:nvPr/>
        </p:nvSpPr>
        <p:spPr>
          <a:xfrm>
            <a:off x="9724047" y="414699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9724047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77"/>
          <p:cNvSpPr txBox="1"/>
          <p:nvPr/>
        </p:nvSpPr>
        <p:spPr>
          <a:xfrm>
            <a:off x="7026043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78"/>
          <p:cNvSpPr txBox="1"/>
          <p:nvPr/>
        </p:nvSpPr>
        <p:spPr>
          <a:xfrm>
            <a:off x="7026043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79"/>
          <p:cNvSpPr txBox="1"/>
          <p:nvPr/>
        </p:nvSpPr>
        <p:spPr>
          <a:xfrm>
            <a:off x="9724047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0"/>
          <p:cNvSpPr txBox="1"/>
          <p:nvPr/>
        </p:nvSpPr>
        <p:spPr>
          <a:xfrm>
            <a:off x="9724047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81"/>
          <p:cNvSpPr/>
          <p:nvPr/>
        </p:nvSpPr>
        <p:spPr>
          <a:xfrm>
            <a:off x="6230271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ectangle 82"/>
          <p:cNvSpPr/>
          <p:nvPr/>
        </p:nvSpPr>
        <p:spPr>
          <a:xfrm>
            <a:off x="6230271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ectangle 83"/>
          <p:cNvSpPr/>
          <p:nvPr/>
        </p:nvSpPr>
        <p:spPr>
          <a:xfrm>
            <a:off x="8894583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ectangle 84"/>
          <p:cNvSpPr/>
          <p:nvPr/>
        </p:nvSpPr>
        <p:spPr>
          <a:xfrm>
            <a:off x="8888454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330" y="362433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8561"/>
            <a:chOff x="5228512" y="1109269"/>
            <a:chExt cx="2871880" cy="424667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0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5"/>
            <a:ext cx="2700245" cy="518564"/>
            <a:chOff x="5228512" y="1869180"/>
            <a:chExt cx="2871880" cy="424670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8"/>
            <a:ext cx="2700245" cy="518564"/>
            <a:chOff x="5228512" y="2629091"/>
            <a:chExt cx="2871880" cy="424670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2"/>
            <a:ext cx="2700245" cy="518564"/>
            <a:chOff x="5228512" y="3299800"/>
            <a:chExt cx="2871880" cy="424670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63"/>
            <a:ext cx="2700245" cy="518565"/>
            <a:chOff x="5228512" y="4059711"/>
            <a:chExt cx="2871880" cy="424671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506243" y="4869776"/>
            <a:ext cx="4395771" cy="6814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计划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buNone/>
            </a:pPr>
            <a:r>
              <a:rPr lang="en-US" altLang="zh-CN" sz="10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</a:t>
            </a:r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YEAR WORK PLAN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847576" y="2147487"/>
            <a:ext cx="2467807" cy="1299198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47576" y="3150347"/>
            <a:ext cx="2482876" cy="385072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944680" y="3669356"/>
            <a:ext cx="2370702" cy="370004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075270" y="3855196"/>
            <a:ext cx="2271923" cy="1325986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506243" y="1760740"/>
            <a:ext cx="4395771" cy="68308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概述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10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</a:t>
            </a:r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WORK </a:t>
            </a:r>
            <a:r>
              <a:rPr lang="en-US" altLang="zh-CN" sz="10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SUMMARY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506243" y="2797086"/>
            <a:ext cx="4395771" cy="6830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情况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buNone/>
            </a:pPr>
            <a:r>
              <a:rPr lang="en-US" altLang="zh-CN" sz="10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</a:t>
            </a:r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 WORK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506243" y="3833431"/>
            <a:ext cx="4395771" cy="681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展示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buNone/>
            </a:pPr>
            <a:r>
              <a:rPr lang="en-US" altLang="zh-CN" sz="10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</a:t>
            </a:r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PROJECT 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758052" y="2308292"/>
            <a:ext cx="2606608" cy="26066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2530" b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10"/>
            </p:custDataLst>
          </p:nvPr>
        </p:nvSpPr>
        <p:spPr>
          <a:xfrm>
            <a:off x="2049116" y="2599356"/>
            <a:ext cx="2026154" cy="20261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zh-CN" altLang="en-US" sz="5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TW" altLang="en-US" sz="5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/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7" name="AutoShape 7"/>
            <p:cNvSpPr/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8" name="AutoShape 8"/>
            <p:cNvSpPr/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9" name="AutoShape 9"/>
            <p:cNvSpPr/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0" name="Group 10"/>
          <p:cNvGrpSpPr/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/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2" name="AutoShape 12"/>
            <p:cNvSpPr/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3" name="AutoShape 13"/>
            <p:cNvSpPr/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4" name="AutoShape 14"/>
            <p:cNvSpPr/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7" name="AutoShape 17"/>
            <p:cNvSpPr/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8" name="AutoShape 18"/>
            <p:cNvSpPr/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9" name="AutoShape 19"/>
            <p:cNvSpPr/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0" name="AutoShape 20"/>
            <p:cNvSpPr/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1" name="Group 21"/>
          <p:cNvGrpSpPr/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/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3" name="AutoShape 23"/>
            <p:cNvSpPr/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4" name="AutoShape 24"/>
            <p:cNvSpPr/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/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/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09" name="AutoShape 29"/>
              <p:cNvSpPr/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10" name="AutoShape 30"/>
              <p:cNvSpPr/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511" name="AutoShape 31"/>
            <p:cNvSpPr/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093896"/>
            <a:ext cx="2880320" cy="381053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  <a:solidFill>
            <a:schemeClr val="bg1">
              <a:lumMod val="75000"/>
            </a:schemeClr>
          </a:solidFill>
        </p:grpSpPr>
        <p:sp>
          <p:nvSpPr>
            <p:cNvPr id="20513" name="AutoShape 33"/>
            <p:cNvSpPr/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14" name="AutoShape 34"/>
            <p:cNvSpPr/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956767" y="32033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2152203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5"/>
          <p:cNvSpPr txBox="1"/>
          <p:nvPr/>
        </p:nvSpPr>
        <p:spPr>
          <a:xfrm>
            <a:off x="956767" y="55655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6"/>
          <p:cNvSpPr txBox="1"/>
          <p:nvPr/>
        </p:nvSpPr>
        <p:spPr>
          <a:xfrm>
            <a:off x="2152203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49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49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899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463470" y="2370411"/>
            <a:ext cx="1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463468" y="2370413"/>
            <a:ext cx="4364259" cy="14301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6469727" y="2370411"/>
            <a:ext cx="2195274" cy="143019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4277458" y="2370411"/>
            <a:ext cx="2186813" cy="14224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2091449" y="2370411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3281581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441358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7573757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9731885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2374853" y="4601534"/>
            <a:ext cx="8163837" cy="1424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828699" y="1789613"/>
            <a:ext cx="1256144" cy="1256144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/>
          <p:nvPr/>
        </p:nvSpPr>
        <p:spPr>
          <a:xfrm>
            <a:off x="3046979" y="4914755"/>
            <a:ext cx="6745012" cy="798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3289756" y="3633709"/>
            <a:ext cx="1979038" cy="4310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54495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75819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1131246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9746756" y="3632697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3" y="-1"/>
            <a:ext cx="12858044" cy="7232651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63" t="3207" r="-5155" b="-63363"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96727" y="596925"/>
            <a:ext cx="94818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800" cap="all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public class </a:t>
            </a:r>
            <a:r>
              <a:rPr lang="en-US" altLang="zh-CN" sz="6600" cap="all" dirty="0">
                <a:solidFill>
                  <a:schemeClr val="accent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training courseware PPT</a:t>
            </a:r>
            <a:endParaRPr lang="zh-CN" altLang="en-US" sz="123400" cap="all" dirty="0">
              <a:solidFill>
                <a:schemeClr val="accent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96727" y="2242182"/>
            <a:ext cx="708069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400" b="1" cap="all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</a:t>
            </a:r>
            <a:r>
              <a:rPr lang="zh-CN" altLang="en-US" sz="4400" cap="all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批评指导</a:t>
            </a:r>
            <a:endParaRPr lang="zh-CN" altLang="en-US" sz="4400" cap="all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96727" y="3399584"/>
            <a:ext cx="4536504" cy="29654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</p:spPr>
        <p:txBody>
          <a:bodyPr wrap="square" lIns="0" tIns="35998" rIns="35998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sz="1600" dirty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汇报人：情缘素材     时间：2017年10月30日</a:t>
            </a:r>
            <a:endParaRPr sz="1600" dirty="0">
              <a:solidFill>
                <a:schemeClr val="accent3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  <p:bldP spid="7" grpId="0"/>
      <p:bldP spid="7" grpId="1"/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330" y="362433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</a:t>
            </a:r>
            <a:r>
              <a:rPr lang="zh-CN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概述</a:t>
            </a:r>
            <a:endParaRPr lang="en-US" altLang="zh-CN" sz="3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31755" y="1315693"/>
            <a:ext cx="7941911" cy="417284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11872" y="1315694"/>
            <a:ext cx="2199405" cy="199698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11872" y="3491551"/>
            <a:ext cx="2199405" cy="19969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43809" y="1315693"/>
            <a:ext cx="2094695" cy="68831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直角三角形 22"/>
          <p:cNvSpPr/>
          <p:nvPr/>
        </p:nvSpPr>
        <p:spPr>
          <a:xfrm rot="10800000">
            <a:off x="843809" y="2004664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43809" y="3474698"/>
            <a:ext cx="2094695" cy="68831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直角三角形 24"/>
          <p:cNvSpPr/>
          <p:nvPr/>
        </p:nvSpPr>
        <p:spPr>
          <a:xfrm rot="10800000">
            <a:off x="843809" y="4154670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9169817" y="1315693"/>
            <a:ext cx="2878440" cy="68831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角三角形 27"/>
          <p:cNvSpPr/>
          <p:nvPr/>
        </p:nvSpPr>
        <p:spPr>
          <a:xfrm rot="10800000" flipH="1">
            <a:off x="11573666" y="2004664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17"/>
          <p:cNvSpPr txBox="1"/>
          <p:nvPr/>
        </p:nvSpPr>
        <p:spPr>
          <a:xfrm>
            <a:off x="1191394" y="1517322"/>
            <a:ext cx="15030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18"/>
          <p:cNvSpPr txBox="1"/>
          <p:nvPr/>
        </p:nvSpPr>
        <p:spPr>
          <a:xfrm>
            <a:off x="1191394" y="3693992"/>
            <a:ext cx="15030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19"/>
          <p:cNvSpPr txBox="1"/>
          <p:nvPr/>
        </p:nvSpPr>
        <p:spPr>
          <a:xfrm>
            <a:off x="9890891" y="1517322"/>
            <a:ext cx="14362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19"/>
          <p:cNvGrpSpPr/>
          <p:nvPr/>
        </p:nvGrpSpPr>
        <p:grpSpPr bwMode="auto">
          <a:xfrm>
            <a:off x="795008" y="5678593"/>
            <a:ext cx="11250942" cy="665588"/>
            <a:chOff x="1160463" y="2922049"/>
            <a:chExt cx="9421420" cy="473253"/>
          </a:xfrm>
        </p:grpSpPr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1160463" y="2922049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26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3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0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Placeholder 4"/>
          <p:cNvSpPr txBox="1"/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4"/>
          <p:cNvSpPr txBox="1"/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537411" y="2026880"/>
            <a:ext cx="1345236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8178452" y="4846351"/>
            <a:ext cx="1344392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4"/>
          <p:cNvSpPr txBox="1"/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330" y="362433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629269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54310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30251" y="1622368"/>
            <a:ext cx="2502596" cy="258888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1"/>
          <p:cNvSpPr/>
          <p:nvPr/>
        </p:nvSpPr>
        <p:spPr>
          <a:xfrm rot="765310">
            <a:off x="4827441" y="1464499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37247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02278" y="1622368"/>
            <a:ext cx="2496055" cy="262082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1"/>
          <p:cNvSpPr/>
          <p:nvPr/>
        </p:nvSpPr>
        <p:spPr>
          <a:xfrm rot="1321971">
            <a:off x="1573547" y="1629269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3724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4460" y="4424018"/>
            <a:ext cx="143629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812800" y="5600646"/>
            <a:ext cx="11233151" cy="929891"/>
            <a:chOff x="928457" y="2733245"/>
            <a:chExt cx="9653427" cy="661181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928457" y="2733245"/>
              <a:ext cx="1878675" cy="17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928457" y="3000516"/>
              <a:ext cx="9653427" cy="39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2368"/>
            <a:ext cx="2502984" cy="26208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31878" y="4424018"/>
            <a:ext cx="143629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19904" y="4424018"/>
            <a:ext cx="143629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tags/tag1.xml><?xml version="1.0" encoding="utf-8"?>
<p:tagLst xmlns:p="http://schemas.openxmlformats.org/presentationml/2006/main">
  <p:tag name="MH" val="20161022181333"/>
  <p:tag name="MH_LIBRARY" val="GRAPHIC"/>
  <p:tag name="MH_TYPE" val="SubTitle"/>
  <p:tag name="MH_ORDER" val="4"/>
</p:tagLst>
</file>

<file path=ppt/tags/tag10.xml><?xml version="1.0" encoding="utf-8"?>
<p:tagLst xmlns:p="http://schemas.openxmlformats.org/presentationml/2006/main">
  <p:tag name="MH" val="20161022181333"/>
  <p:tag name="MH_LIBRARY" val="GRAPHIC"/>
  <p:tag name="MH_TYPE" val="Title"/>
  <p:tag name="MH_ORDER" val="1"/>
</p:tagLst>
</file>

<file path=ppt/tags/tag11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</p:tagLst>
</file>

<file path=ppt/tags/tag1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p="http://schemas.openxmlformats.org/presentationml/2006/main">
  <p:tag name="MH" val="20161022181333"/>
  <p:tag name="MH_LIBRARY" val="GRAPHIC"/>
  <p:tag name="MH_TYPE" val="Other"/>
  <p:tag name="MH_ORDER" val="1"/>
</p:tagLst>
</file>

<file path=ppt/tags/tag3.xml><?xml version="1.0" encoding="utf-8"?>
<p:tagLst xmlns:p="http://schemas.openxmlformats.org/presentationml/2006/main">
  <p:tag name="MH" val="20161022181333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61022181333"/>
  <p:tag name="MH_LIBRARY" val="GRAPHIC"/>
  <p:tag name="MH_TYPE" val="Other"/>
  <p:tag name="MH_ORDER" val="3"/>
</p:tagLst>
</file>

<file path=ppt/tags/tag5.xml><?xml version="1.0" encoding="utf-8"?>
<p:tagLst xmlns:p="http://schemas.openxmlformats.org/presentationml/2006/main">
  <p:tag name="MH" val="20161022181333"/>
  <p:tag name="MH_LIBRARY" val="GRAPHIC"/>
  <p:tag name="MH_TYPE" val="Other"/>
  <p:tag name="MH_ORDER" val="4"/>
</p:tagLst>
</file>

<file path=ppt/tags/tag6.xml><?xml version="1.0" encoding="utf-8"?>
<p:tagLst xmlns:p="http://schemas.openxmlformats.org/presentationml/2006/main">
  <p:tag name="MH" val="20161022181333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61022181333"/>
  <p:tag name="MH_LIBRARY" val="GRAPHIC"/>
  <p:tag name="MH_TYPE" val="SubTitle"/>
  <p:tag name="MH_ORDER" val="2"/>
</p:tagLst>
</file>

<file path=ppt/tags/tag8.xml><?xml version="1.0" encoding="utf-8"?>
<p:tagLst xmlns:p="http://schemas.openxmlformats.org/presentationml/2006/main">
  <p:tag name="MH" val="20161022181333"/>
  <p:tag name="MH_LIBRARY" val="GRAPHIC"/>
  <p:tag name="MH_TYPE" val="SubTitle"/>
  <p:tag name="MH_ORDER" val="3"/>
</p:tagLst>
</file>

<file path=ppt/tags/tag9.xml><?xml version="1.0" encoding="utf-8"?>
<p:tagLst xmlns:p="http://schemas.openxmlformats.org/presentationml/2006/main">
  <p:tag name="MH" val="20161022181333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Theme">
  <a:themeElements>
    <a:clrScheme name="自定义 134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A3CD39"/>
      </a:accent1>
      <a:accent2>
        <a:srgbClr val="E46633"/>
      </a:accent2>
      <a:accent3>
        <a:srgbClr val="E5355B"/>
      </a:accent3>
      <a:accent4>
        <a:srgbClr val="52C0A5"/>
      </a:accent4>
      <a:accent5>
        <a:srgbClr val="A3CD39"/>
      </a:accent5>
      <a:accent6>
        <a:srgbClr val="E46633"/>
      </a:accent6>
      <a:hlink>
        <a:srgbClr val="E5355B"/>
      </a:hlink>
      <a:folHlink>
        <a:srgbClr val="52C0A5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8830</Words>
  <Application>WPS 演示</Application>
  <PresentationFormat>自定义</PresentationFormat>
  <Paragraphs>423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微软雅黑</vt:lpstr>
      <vt:lpstr>Impact</vt:lpstr>
      <vt:lpstr>Microsoft JhengHei</vt:lpstr>
      <vt:lpstr>PMingLiU</vt:lpstr>
      <vt:lpstr>Open Sans</vt:lpstr>
      <vt:lpstr>Open Sans</vt:lpstr>
      <vt:lpstr>Lato Regular</vt:lpstr>
      <vt:lpstr>Calibri Light</vt:lpstr>
      <vt:lpstr>Helvetica Light</vt:lpstr>
      <vt:lpstr>Arial</vt:lpstr>
      <vt:lpstr>Gill Sans</vt:lpstr>
      <vt:lpstr>Helvetica Neue</vt:lpstr>
      <vt:lpstr>Helvetica</vt:lpstr>
      <vt:lpstr>Lato</vt:lpstr>
      <vt:lpstr>Gill Sans MT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Administrator</cp:lastModifiedBy>
  <cp:revision>3</cp:revision>
  <dcterms:created xsi:type="dcterms:W3CDTF">2016-12-23T18:44:00Z</dcterms:created>
  <dcterms:modified xsi:type="dcterms:W3CDTF">2017-05-08T01:01:43Z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