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3134" r:id="rId3"/>
    <p:sldId id="3128" r:id="rId5"/>
    <p:sldId id="3127" r:id="rId6"/>
    <p:sldId id="3105" r:id="rId7"/>
    <p:sldId id="3123" r:id="rId8"/>
    <p:sldId id="3114" r:id="rId9"/>
    <p:sldId id="3111" r:id="rId10"/>
    <p:sldId id="3129" r:id="rId11"/>
    <p:sldId id="3124" r:id="rId12"/>
    <p:sldId id="3106" r:id="rId13"/>
    <p:sldId id="3126" r:id="rId14"/>
    <p:sldId id="3108" r:id="rId15"/>
    <p:sldId id="3110" r:id="rId16"/>
    <p:sldId id="3130" r:id="rId17"/>
    <p:sldId id="3113" r:id="rId18"/>
    <p:sldId id="3107" r:id="rId19"/>
    <p:sldId id="3109" r:id="rId20"/>
    <p:sldId id="3131" r:id="rId21"/>
    <p:sldId id="3104" r:id="rId22"/>
    <p:sldId id="3125" r:id="rId23"/>
    <p:sldId id="3112" r:id="rId24"/>
    <p:sldId id="3135" r:id="rId25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B369"/>
    <a:srgbClr val="1A8CE1"/>
    <a:srgbClr val="FFFFFF"/>
    <a:srgbClr val="A78357"/>
    <a:srgbClr val="28C7D4"/>
    <a:srgbClr val="F94D4D"/>
    <a:srgbClr val="FEFEFE"/>
    <a:srgbClr val="8F1A12"/>
    <a:srgbClr val="F84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58" autoAdjust="0"/>
    <p:restoredTop sz="92986" autoAdjust="0"/>
  </p:normalViewPr>
  <p:slideViewPr>
    <p:cSldViewPr>
      <p:cViewPr varScale="1">
        <p:scale>
          <a:sx n="104" d="100"/>
          <a:sy n="104" d="100"/>
        </p:scale>
        <p:origin x="210" y="114"/>
      </p:cViewPr>
      <p:guideLst>
        <p:guide orient="horz" pos="328"/>
        <p:guide pos="4050"/>
        <p:guide pos="557"/>
        <p:guide orient="horz" pos="4228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circle"/>
            <c:size val="5"/>
            <c:spPr>
              <a:ln w="19050" cap="flat" cmpd="sng" algn="ctr">
                <a:solidFill>
                  <a:schemeClr val="accent1"/>
                </a:solidFill>
                <a:prstDash val="solid"/>
                <a:round/>
              </a:ln>
            </c:spPr>
          </c:marker>
          <c:dLbls>
            <c:delete val="1"/>
          </c:dLbls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ln w="19050" cap="rnd" cmpd="sng" algn="ctr">
              <a:solidFill>
                <a:schemeClr val="accent2"/>
              </a:solidFill>
              <a:prstDash val="solid"/>
              <a:round/>
            </a:ln>
          </c:spPr>
          <c:marker>
            <c:symbol val="circle"/>
            <c:size val="5"/>
            <c:spPr>
              <a:ln w="19050" cap="flat" cmpd="sng" algn="ctr">
                <a:solidFill>
                  <a:schemeClr val="accent2"/>
                </a:solidFill>
                <a:prstDash val="solid"/>
                <a:round/>
              </a:ln>
            </c:spPr>
          </c:marker>
          <c:dLbls>
            <c:delete val="1"/>
          </c:dLbls>
          <c:val>
            <c:numRef>
              <c:f>Sheet1!$C$2:$C$9</c:f>
              <c:numCache>
                <c:formatCode>General</c:formatCode>
                <c:ptCount val="8"/>
                <c:pt idx="0">
                  <c:v>1.2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  <c:pt idx="4">
                  <c:v>2.5</c:v>
                </c:pt>
                <c:pt idx="5">
                  <c:v>4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ln w="19050" cap="rnd" cmpd="sng" algn="ctr">
              <a:solidFill>
                <a:schemeClr val="accent3"/>
              </a:solidFill>
              <a:prstDash val="solid"/>
              <a:round/>
            </a:ln>
          </c:spPr>
          <c:marker>
            <c:symbol val="circle"/>
            <c:size val="5"/>
            <c:spPr>
              <a:ln w="19050" cap="flat" cmpd="sng" algn="ctr">
                <a:solidFill>
                  <a:schemeClr val="accent3"/>
                </a:solidFill>
                <a:prstDash val="solid"/>
                <a:round/>
              </a:ln>
            </c:spPr>
          </c:marker>
          <c:dLbls>
            <c:delete val="1"/>
          </c:dLbls>
          <c:val>
            <c:numRef>
              <c:f>Sheet1!$D$2:$D$9</c:f>
              <c:numCache>
                <c:formatCode>General</c:formatCode>
                <c:ptCount val="8"/>
                <c:pt idx="0">
                  <c:v>2.3</c:v>
                </c:pt>
                <c:pt idx="1">
                  <c:v>3</c:v>
                </c:pt>
                <c:pt idx="2">
                  <c:v>3.5</c:v>
                </c:pt>
                <c:pt idx="3">
                  <c:v>3.5</c:v>
                </c:pt>
                <c:pt idx="4">
                  <c:v>4.5</c:v>
                </c:pt>
                <c:pt idx="5">
                  <c:v>4.5</c:v>
                </c:pt>
                <c:pt idx="6">
                  <c:v>5</c:v>
                </c:pt>
                <c:pt idx="7">
                  <c:v>6.5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ln w="19050" cap="rnd" cmpd="sng" algn="ctr">
              <a:solidFill>
                <a:schemeClr val="accent4"/>
              </a:solidFill>
              <a:prstDash val="solid"/>
              <a:round/>
            </a:ln>
          </c:spPr>
          <c:marker>
            <c:symbol val="circle"/>
            <c:size val="5"/>
            <c:spPr>
              <a:ln w="19050" cap="flat" cmpd="sng" algn="ctr">
                <a:solidFill>
                  <a:schemeClr val="accent4"/>
                </a:solidFill>
                <a:prstDash val="solid"/>
                <a:round/>
              </a:ln>
            </c:spPr>
          </c:marker>
          <c:dLbls>
            <c:delete val="1"/>
          </c:dLbls>
          <c:val>
            <c:numRef>
              <c:f>Sheet1!$E$2:$E$9</c:f>
              <c:numCache>
                <c:formatCode>General</c:formatCode>
                <c:ptCount val="8"/>
                <c:pt idx="0">
                  <c:v>2</c:v>
                </c:pt>
                <c:pt idx="1">
                  <c:v>3.5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  <c:pt idx="5">
                  <c:v>3.5</c:v>
                </c:pt>
                <c:pt idx="6">
                  <c:v>6.5</c:v>
                </c:pt>
                <c:pt idx="7">
                  <c:v>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8866416"/>
        <c:axId val="1408866976"/>
      </c:lineChart>
      <c:catAx>
        <c:axId val="1408866416"/>
        <c:scaling>
          <c:orientation val="minMax"/>
        </c:scaling>
        <c:delete val="0"/>
        <c:axPos val="b"/>
        <c:numFmt formatCode="#\ ?/?" sourceLinked="0"/>
        <c:majorTickMark val="out"/>
        <c:minorTickMark val="none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408866976"/>
        <c:crosses val="autoZero"/>
        <c:auto val="1"/>
        <c:lblAlgn val="ctr"/>
        <c:lblOffset val="100"/>
        <c:noMultiLvlLbl val="0"/>
      </c:catAx>
      <c:valAx>
        <c:axId val="14088669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408866416"/>
        <c:crosses val="autoZero"/>
        <c:crossBetween val="between"/>
      </c:valAx>
      <c:spPr>
        <a:ln w="12700">
          <a:noFill/>
        </a:ln>
      </c:spPr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lang="zh-CN" sz="10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38157904496329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834cc947-c743-4226-9a82-e562d25cb9a5}" type="CATEGORYNAME">
                      <a:t>[CATEGORY NAME]</a:t>
                    </a:fld>
                    <a:endParaRPr lang="zh-CN" altLang="en-US" b="0" i="0" u="none" strike="noStrike" baseline="0" dirty="0" smtClean="0">
                      <a:solidFill>
                        <a:schemeClr val="accent2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99830364026546"/>
                  <c:y val="0.0538244064329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0cf8faf6-e946-480c-a446-df7f76047c45}" type="CATEGORYNAME">
                      <a:t>[CATEGORY NAME]</a:t>
                    </a:fld>
                    <a:endParaRPr lang="zh-CN" altLang="en-US" b="0" i="0" u="none" strike="noStrike" baseline="0" dirty="0" smtClean="0">
                      <a:solidFill>
                        <a:schemeClr val="accent3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8723089981616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dbaeb936-fddb-481b-b947-0635c561475f}" type="CATEGORYNAME">
                      <a:t>[CATEGORY NAME]</a:t>
                    </a:fld>
                    <a:endParaRPr lang="zh-CN" altLang="en-US" b="0" i="0" u="none" strike="noStrike" baseline="0" dirty="0" smtClean="0">
                      <a:solidFill>
                        <a:schemeClr val="accent4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4971825018321"/>
                  <c:y val="-0.06144673214390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/>
                  <a:lstStyle/>
                  <a:p>
                    <a:fld id="{1febc9dc-8055-403e-b71b-2a8398ddefe2}" type="CATEGORYNAME">
                      <a:t>[CATEGORY NAME]</a:t>
                    </a:fld>
                    <a:endParaRPr lang="zh-CN" altLang="en-US" b="0" i="0" u="none" strike="noStrike" baseline="0" dirty="0" smtClean="0">
                      <a:solidFill>
                        <a:schemeClr val="accent5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/>
                <a:lstStyle/>
                <a:p>
                  <a:pPr algn="ctr">
                    <a:defRPr lang="zh-CN" sz="1800" b="0" i="0" u="none" strike="noStrike" kern="1200" baseline="0">
                      <a:solidFill>
                        <a:srgbClr val="FFFFFF">
                          <a:lumMod val="65000"/>
                        </a:srgb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defRPr>
                  </a:pPr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52362752166"/>
                      <c:h val="0.19302494247112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Research</c:v>
                      </c:pt>
                      <c:pt idx="1">
                        <c:v>Meet</c:v>
                      </c:pt>
                      <c:pt idx="2">
                        <c:v>Brief</c:v>
                      </c:pt>
                      <c:pt idx="3">
                        <c:v>Fixes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ayout>
        <c:manualLayout>
          <c:xMode val="edge"/>
          <c:yMode val="edge"/>
          <c:x val="0.874736789954125"/>
          <c:y val="0.629345207118616"/>
          <c:w val="0.0677020077028548"/>
          <c:h val="0.3476864550343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2564496"/>
        <c:axId val="1442565056"/>
      </c:barChart>
      <c:catAx>
        <c:axId val="1442564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1442565056"/>
        <c:crosses val="autoZero"/>
        <c:auto val="1"/>
        <c:lblAlgn val="ctr"/>
        <c:lblOffset val="100"/>
        <c:noMultiLvlLbl val="0"/>
      </c:catAx>
      <c:valAx>
        <c:axId val="1442565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144256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944-84AD-4C31-99FF-18D9B58685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840B-94F0-49FA-A493-1B79233BF6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87" y="1888133"/>
            <a:ext cx="6028473" cy="5254351"/>
          </a:xfrm>
          <a:prstGeom prst="rect">
            <a:avLst/>
          </a:prstGeom>
        </p:spPr>
      </p:pic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198034" y="4182383"/>
            <a:ext cx="5292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Children's education academic report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1558357" y="4503199"/>
            <a:ext cx="4571942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适用与教育报告</a:t>
            </a:r>
            <a:r>
              <a:rPr lang="en-US" altLang="zh-CN" sz="16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/</a:t>
            </a:r>
            <a:r>
              <a:rPr lang="zh-CN" altLang="en-US" sz="16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儿童教育</a:t>
            </a:r>
            <a:r>
              <a:rPr lang="en-US" altLang="zh-CN" sz="16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/</a:t>
            </a:r>
            <a:r>
              <a:rPr lang="zh-CN" altLang="en-US" sz="16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课题开发</a:t>
            </a:r>
            <a:endParaRPr lang="zh-CN" altLang="en-US" sz="1600" cap="all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892000" y="3400301"/>
            <a:ext cx="59046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儿童教育</a:t>
            </a:r>
            <a:r>
              <a:rPr lang="zh-CN" altLang="en-US" sz="5400" cap="all" dirty="0" smtClean="0">
                <a:solidFill>
                  <a:schemeClr val="accent3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学术</a:t>
            </a:r>
            <a:r>
              <a:rPr lang="zh-CN" altLang="en-US" sz="54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报告</a:t>
            </a:r>
            <a:endParaRPr lang="zh-CN" altLang="en-US" sz="5400" cap="all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49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99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99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40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Callout 40"/>
          <p:cNvSpPr/>
          <p:nvPr/>
        </p:nvSpPr>
        <p:spPr>
          <a:xfrm>
            <a:off x="5235738" y="2126887"/>
            <a:ext cx="2390925" cy="1729480"/>
          </a:xfrm>
          <a:prstGeom prst="wedgeEllipseCallout">
            <a:avLst>
              <a:gd name="adj1" fmla="val -284"/>
              <a:gd name="adj2" fmla="val 6713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Oval Callout 41"/>
          <p:cNvSpPr/>
          <p:nvPr/>
        </p:nvSpPr>
        <p:spPr>
          <a:xfrm>
            <a:off x="7268933" y="2321575"/>
            <a:ext cx="1931110" cy="139687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Oval Callout 42"/>
          <p:cNvSpPr/>
          <p:nvPr/>
        </p:nvSpPr>
        <p:spPr>
          <a:xfrm>
            <a:off x="8839689" y="2594163"/>
            <a:ext cx="1722100" cy="1245684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Oval Callout 43"/>
          <p:cNvSpPr/>
          <p:nvPr/>
        </p:nvSpPr>
        <p:spPr>
          <a:xfrm flipH="1">
            <a:off x="3684498" y="2321575"/>
            <a:ext cx="1931110" cy="139687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Oval Callout 63"/>
          <p:cNvSpPr/>
          <p:nvPr/>
        </p:nvSpPr>
        <p:spPr>
          <a:xfrm flipH="1">
            <a:off x="2297376" y="2594163"/>
            <a:ext cx="1722100" cy="1245684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817829" y="2644652"/>
            <a:ext cx="1232548" cy="948994"/>
            <a:chOff x="5358001" y="1775580"/>
            <a:chExt cx="1454622" cy="1036163"/>
          </a:xfrm>
        </p:grpSpPr>
        <p:sp>
          <p:nvSpPr>
            <p:cNvPr id="82" name="Text Placeholder 32"/>
            <p:cNvSpPr txBox="1"/>
            <p:nvPr/>
          </p:nvSpPr>
          <p:spPr>
            <a:xfrm>
              <a:off x="5358001" y="2020072"/>
              <a:ext cx="1454622" cy="79167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40926" y="1775580"/>
              <a:ext cx="847536" cy="257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99876" y="2696662"/>
            <a:ext cx="1069224" cy="1111433"/>
            <a:chOff x="7355481" y="1860073"/>
            <a:chExt cx="1261870" cy="1213518"/>
          </a:xfrm>
        </p:grpSpPr>
        <p:sp>
          <p:nvSpPr>
            <p:cNvPr id="79" name="Text Placeholder 32"/>
            <p:cNvSpPr txBox="1"/>
            <p:nvPr/>
          </p:nvSpPr>
          <p:spPr>
            <a:xfrm>
              <a:off x="7355481" y="2120621"/>
              <a:ext cx="1261870" cy="95297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544764" y="1860073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094028" y="2651399"/>
            <a:ext cx="1069224" cy="1132201"/>
            <a:chOff x="7355481" y="1810655"/>
            <a:chExt cx="1261870" cy="1236196"/>
          </a:xfrm>
        </p:grpSpPr>
        <p:sp>
          <p:nvSpPr>
            <p:cNvPr id="76" name="Text Placeholder 32"/>
            <p:cNvSpPr txBox="1"/>
            <p:nvPr/>
          </p:nvSpPr>
          <p:spPr>
            <a:xfrm>
              <a:off x="7355481" y="2093879"/>
              <a:ext cx="1261870" cy="95297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544764" y="1810655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206885" y="2883759"/>
            <a:ext cx="1069224" cy="1118958"/>
            <a:chOff x="7355481" y="1858135"/>
            <a:chExt cx="1261870" cy="1221736"/>
          </a:xfrm>
        </p:grpSpPr>
        <p:sp>
          <p:nvSpPr>
            <p:cNvPr id="73" name="Text Placeholder 32"/>
            <p:cNvSpPr txBox="1"/>
            <p:nvPr/>
          </p:nvSpPr>
          <p:spPr>
            <a:xfrm>
              <a:off x="7355481" y="2126900"/>
              <a:ext cx="1261870" cy="95297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544764" y="1858135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560825" y="2833015"/>
            <a:ext cx="1069225" cy="1107025"/>
            <a:chOff x="7355481" y="1802729"/>
            <a:chExt cx="1261870" cy="1208708"/>
          </a:xfrm>
        </p:grpSpPr>
        <p:sp>
          <p:nvSpPr>
            <p:cNvPr id="70" name="Text Placeholder 32"/>
            <p:cNvSpPr txBox="1"/>
            <p:nvPr/>
          </p:nvSpPr>
          <p:spPr>
            <a:xfrm>
              <a:off x="7355481" y="2058465"/>
              <a:ext cx="1261870" cy="95297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44763" y="1802729"/>
              <a:ext cx="847535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Oval 85"/>
          <p:cNvSpPr>
            <a:spLocks noChangeAspect="1"/>
          </p:cNvSpPr>
          <p:nvPr/>
        </p:nvSpPr>
        <p:spPr>
          <a:xfrm>
            <a:off x="3862451" y="6178639"/>
            <a:ext cx="138322" cy="1383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90142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4885362" y="6178639"/>
            <a:ext cx="138322" cy="1383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114444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5921531" y="6178639"/>
            <a:ext cx="138322" cy="1383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82631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7031231" y="6178639"/>
            <a:ext cx="138322" cy="1383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267273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8106642" y="6178639"/>
            <a:ext cx="138322" cy="1383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332243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7957759" y="4429884"/>
            <a:ext cx="1417919" cy="1470441"/>
            <a:chOff x="7748920" y="4020058"/>
            <a:chExt cx="1548157" cy="1605504"/>
          </a:xfrm>
        </p:grpSpPr>
        <p:sp>
          <p:nvSpPr>
            <p:cNvPr id="101" name="Freeform 100"/>
            <p:cNvSpPr/>
            <p:nvPr/>
          </p:nvSpPr>
          <p:spPr>
            <a:xfrm>
              <a:off x="7748920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8334301" y="5073670"/>
              <a:ext cx="377558" cy="551892"/>
              <a:chOff x="8334300" y="5005568"/>
              <a:chExt cx="435951" cy="637247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  <a:gd name="connsiteX0-219" fmla="*/ 957 w 135428"/>
                  <a:gd name="connsiteY0-220" fmla="*/ 0 h 616976"/>
                  <a:gd name="connsiteX1-221" fmla="*/ 85052 w 135428"/>
                  <a:gd name="connsiteY1-222" fmla="*/ 94129 h 616976"/>
                  <a:gd name="connsiteX2-223" fmla="*/ 135428 w 135428"/>
                  <a:gd name="connsiteY2-224" fmla="*/ 208429 h 616976"/>
                  <a:gd name="connsiteX3-225" fmla="*/ 95087 w 135428"/>
                  <a:gd name="connsiteY3-226" fmla="*/ 564777 h 616976"/>
                  <a:gd name="connsiteX4-227" fmla="*/ 64831 w 135428"/>
                  <a:gd name="connsiteY4-228" fmla="*/ 554691 h 616976"/>
                  <a:gd name="connsiteX5-229" fmla="*/ 957 w 135428"/>
                  <a:gd name="connsiteY5-230" fmla="*/ 0 h 616976"/>
                  <a:gd name="connsiteX0-231" fmla="*/ 680 w 165258"/>
                  <a:gd name="connsiteY0-232" fmla="*/ 0 h 631958"/>
                  <a:gd name="connsiteX1-233" fmla="*/ 114882 w 165258"/>
                  <a:gd name="connsiteY1-234" fmla="*/ 107576 h 631958"/>
                  <a:gd name="connsiteX2-235" fmla="*/ 165258 w 165258"/>
                  <a:gd name="connsiteY2-236" fmla="*/ 221876 h 631958"/>
                  <a:gd name="connsiteX3-237" fmla="*/ 124917 w 165258"/>
                  <a:gd name="connsiteY3-238" fmla="*/ 578224 h 631958"/>
                  <a:gd name="connsiteX4-239" fmla="*/ 94661 w 165258"/>
                  <a:gd name="connsiteY4-240" fmla="*/ 568138 h 631958"/>
                  <a:gd name="connsiteX5-241" fmla="*/ 680 w 165258"/>
                  <a:gd name="connsiteY5-242" fmla="*/ 0 h 631958"/>
                  <a:gd name="connsiteX0-243" fmla="*/ 1069 w 165647"/>
                  <a:gd name="connsiteY0-244" fmla="*/ 0 h 641425"/>
                  <a:gd name="connsiteX1-245" fmla="*/ 115271 w 165647"/>
                  <a:gd name="connsiteY1-246" fmla="*/ 107576 h 641425"/>
                  <a:gd name="connsiteX2-247" fmla="*/ 165647 w 165647"/>
                  <a:gd name="connsiteY2-248" fmla="*/ 221876 h 641425"/>
                  <a:gd name="connsiteX3-249" fmla="*/ 125306 w 165647"/>
                  <a:gd name="connsiteY3-250" fmla="*/ 578224 h 641425"/>
                  <a:gd name="connsiteX4-251" fmla="*/ 95050 w 165647"/>
                  <a:gd name="connsiteY4-252" fmla="*/ 568138 h 641425"/>
                  <a:gd name="connsiteX5-253" fmla="*/ 1069 w 165647"/>
                  <a:gd name="connsiteY5-254" fmla="*/ 0 h 641425"/>
                  <a:gd name="connsiteX0-255" fmla="*/ 1069 w 165647"/>
                  <a:gd name="connsiteY0-256" fmla="*/ 0 h 641425"/>
                  <a:gd name="connsiteX1-257" fmla="*/ 115271 w 165647"/>
                  <a:gd name="connsiteY1-258" fmla="*/ 107576 h 641425"/>
                  <a:gd name="connsiteX2-259" fmla="*/ 165647 w 165647"/>
                  <a:gd name="connsiteY2-260" fmla="*/ 221876 h 641425"/>
                  <a:gd name="connsiteX3-261" fmla="*/ 125306 w 165647"/>
                  <a:gd name="connsiteY3-262" fmla="*/ 578224 h 641425"/>
                  <a:gd name="connsiteX4-263" fmla="*/ 95050 w 165647"/>
                  <a:gd name="connsiteY4-264" fmla="*/ 568138 h 641425"/>
                  <a:gd name="connsiteX5-265" fmla="*/ 1069 w 165647"/>
                  <a:gd name="connsiteY5-266" fmla="*/ 0 h 641425"/>
                  <a:gd name="connsiteX0-267" fmla="*/ 1069 w 165647"/>
                  <a:gd name="connsiteY0-268" fmla="*/ 0 h 641425"/>
                  <a:gd name="connsiteX1-269" fmla="*/ 115271 w 165647"/>
                  <a:gd name="connsiteY1-270" fmla="*/ 107576 h 641425"/>
                  <a:gd name="connsiteX2-271" fmla="*/ 165647 w 165647"/>
                  <a:gd name="connsiteY2-272" fmla="*/ 221876 h 641425"/>
                  <a:gd name="connsiteX3-273" fmla="*/ 125306 w 165647"/>
                  <a:gd name="connsiteY3-274" fmla="*/ 578224 h 641425"/>
                  <a:gd name="connsiteX4-275" fmla="*/ 95050 w 165647"/>
                  <a:gd name="connsiteY4-276" fmla="*/ 568138 h 641425"/>
                  <a:gd name="connsiteX5-277" fmla="*/ 1069 w 165647"/>
                  <a:gd name="connsiteY5-278" fmla="*/ 0 h 641425"/>
                  <a:gd name="connsiteX0-279" fmla="*/ 1069 w 166511"/>
                  <a:gd name="connsiteY0-280" fmla="*/ 0 h 630644"/>
                  <a:gd name="connsiteX1-281" fmla="*/ 115271 w 166511"/>
                  <a:gd name="connsiteY1-282" fmla="*/ 107576 h 630644"/>
                  <a:gd name="connsiteX2-283" fmla="*/ 165647 w 166511"/>
                  <a:gd name="connsiteY2-284" fmla="*/ 221876 h 630644"/>
                  <a:gd name="connsiteX3-285" fmla="*/ 143686 w 166511"/>
                  <a:gd name="connsiteY3-286" fmla="*/ 416005 h 630644"/>
                  <a:gd name="connsiteX4-287" fmla="*/ 125306 w 166511"/>
                  <a:gd name="connsiteY4-288" fmla="*/ 578224 h 630644"/>
                  <a:gd name="connsiteX5-289" fmla="*/ 95050 w 166511"/>
                  <a:gd name="connsiteY5-290" fmla="*/ 568138 h 630644"/>
                  <a:gd name="connsiteX6-291" fmla="*/ 1069 w 166511"/>
                  <a:gd name="connsiteY6-292" fmla="*/ 0 h 630644"/>
                  <a:gd name="connsiteX0-293" fmla="*/ 5716 w 171158"/>
                  <a:gd name="connsiteY0-294" fmla="*/ 0 h 601393"/>
                  <a:gd name="connsiteX1-295" fmla="*/ 119918 w 171158"/>
                  <a:gd name="connsiteY1-296" fmla="*/ 107576 h 601393"/>
                  <a:gd name="connsiteX2-297" fmla="*/ 170294 w 171158"/>
                  <a:gd name="connsiteY2-298" fmla="*/ 221876 h 601393"/>
                  <a:gd name="connsiteX3-299" fmla="*/ 148333 w 171158"/>
                  <a:gd name="connsiteY3-300" fmla="*/ 416005 h 601393"/>
                  <a:gd name="connsiteX4-301" fmla="*/ 129953 w 171158"/>
                  <a:gd name="connsiteY4-302" fmla="*/ 578224 h 601393"/>
                  <a:gd name="connsiteX5-303" fmla="*/ 99697 w 171158"/>
                  <a:gd name="connsiteY5-304" fmla="*/ 568138 h 601393"/>
                  <a:gd name="connsiteX6-305" fmla="*/ 22713 w 171158"/>
                  <a:gd name="connsiteY6-306" fmla="*/ 276115 h 601393"/>
                  <a:gd name="connsiteX7" fmla="*/ 5716 w 171158"/>
                  <a:gd name="connsiteY7" fmla="*/ 0 h 601393"/>
                  <a:gd name="connsiteX0-307" fmla="*/ 4248 w 179875"/>
                  <a:gd name="connsiteY0-308" fmla="*/ 0 h 608216"/>
                  <a:gd name="connsiteX1-309" fmla="*/ 128635 w 179875"/>
                  <a:gd name="connsiteY1-310" fmla="*/ 114399 h 608216"/>
                  <a:gd name="connsiteX2-311" fmla="*/ 179011 w 179875"/>
                  <a:gd name="connsiteY2-312" fmla="*/ 228699 h 608216"/>
                  <a:gd name="connsiteX3-313" fmla="*/ 157050 w 179875"/>
                  <a:gd name="connsiteY3-314" fmla="*/ 422828 h 608216"/>
                  <a:gd name="connsiteX4-315" fmla="*/ 138670 w 179875"/>
                  <a:gd name="connsiteY4-316" fmla="*/ 585047 h 608216"/>
                  <a:gd name="connsiteX5-317" fmla="*/ 108414 w 179875"/>
                  <a:gd name="connsiteY5-318" fmla="*/ 574961 h 608216"/>
                  <a:gd name="connsiteX6-319" fmla="*/ 31430 w 179875"/>
                  <a:gd name="connsiteY6-320" fmla="*/ 282938 h 608216"/>
                  <a:gd name="connsiteX7-321" fmla="*/ 4248 w 179875"/>
                  <a:gd name="connsiteY7-322" fmla="*/ 0 h 608216"/>
                  <a:gd name="connsiteX0-323" fmla="*/ 0 w 175627"/>
                  <a:gd name="connsiteY0-324" fmla="*/ 0 h 608216"/>
                  <a:gd name="connsiteX1-325" fmla="*/ 124387 w 175627"/>
                  <a:gd name="connsiteY1-326" fmla="*/ 114399 h 608216"/>
                  <a:gd name="connsiteX2-327" fmla="*/ 174763 w 175627"/>
                  <a:gd name="connsiteY2-328" fmla="*/ 228699 h 608216"/>
                  <a:gd name="connsiteX3-329" fmla="*/ 152802 w 175627"/>
                  <a:gd name="connsiteY3-330" fmla="*/ 422828 h 608216"/>
                  <a:gd name="connsiteX4-331" fmla="*/ 134422 w 175627"/>
                  <a:gd name="connsiteY4-332" fmla="*/ 585047 h 608216"/>
                  <a:gd name="connsiteX5-333" fmla="*/ 104166 w 175627"/>
                  <a:gd name="connsiteY5-334" fmla="*/ 574961 h 608216"/>
                  <a:gd name="connsiteX6-335" fmla="*/ 27182 w 175627"/>
                  <a:gd name="connsiteY6-336" fmla="*/ 282938 h 608216"/>
                  <a:gd name="connsiteX7-337" fmla="*/ 0 w 175627"/>
                  <a:gd name="connsiteY7-338" fmla="*/ 0 h 608216"/>
                  <a:gd name="connsiteX0-339" fmla="*/ 0 w 175627"/>
                  <a:gd name="connsiteY0-340" fmla="*/ 0 h 608216"/>
                  <a:gd name="connsiteX1-341" fmla="*/ 124387 w 175627"/>
                  <a:gd name="connsiteY1-342" fmla="*/ 114399 h 608216"/>
                  <a:gd name="connsiteX2-343" fmla="*/ 129035 w 175627"/>
                  <a:gd name="connsiteY2-344" fmla="*/ 173757 h 608216"/>
                  <a:gd name="connsiteX3-345" fmla="*/ 174763 w 175627"/>
                  <a:gd name="connsiteY3-346" fmla="*/ 228699 h 608216"/>
                  <a:gd name="connsiteX4-347" fmla="*/ 152802 w 175627"/>
                  <a:gd name="connsiteY4-348" fmla="*/ 422828 h 608216"/>
                  <a:gd name="connsiteX5-349" fmla="*/ 134422 w 175627"/>
                  <a:gd name="connsiteY5-350" fmla="*/ 585047 h 608216"/>
                  <a:gd name="connsiteX6-351" fmla="*/ 104166 w 175627"/>
                  <a:gd name="connsiteY6-352" fmla="*/ 574961 h 608216"/>
                  <a:gd name="connsiteX7-353" fmla="*/ 27182 w 175627"/>
                  <a:gd name="connsiteY7-354" fmla="*/ 282938 h 608216"/>
                  <a:gd name="connsiteX8" fmla="*/ 0 w 175627"/>
                  <a:gd name="connsiteY8" fmla="*/ 0 h 608216"/>
                  <a:gd name="connsiteX0-355" fmla="*/ 0 w 175627"/>
                  <a:gd name="connsiteY0-356" fmla="*/ 0 h 608216"/>
                  <a:gd name="connsiteX1-357" fmla="*/ 124387 w 175627"/>
                  <a:gd name="connsiteY1-358" fmla="*/ 114399 h 608216"/>
                  <a:gd name="connsiteX2-359" fmla="*/ 129035 w 175627"/>
                  <a:gd name="connsiteY2-360" fmla="*/ 173757 h 608216"/>
                  <a:gd name="connsiteX3-361" fmla="*/ 174763 w 175627"/>
                  <a:gd name="connsiteY3-362" fmla="*/ 228699 h 608216"/>
                  <a:gd name="connsiteX4-363" fmla="*/ 152802 w 175627"/>
                  <a:gd name="connsiteY4-364" fmla="*/ 422828 h 608216"/>
                  <a:gd name="connsiteX5-365" fmla="*/ 134422 w 175627"/>
                  <a:gd name="connsiteY5-366" fmla="*/ 585047 h 608216"/>
                  <a:gd name="connsiteX6-367" fmla="*/ 104166 w 175627"/>
                  <a:gd name="connsiteY6-368" fmla="*/ 574961 h 608216"/>
                  <a:gd name="connsiteX7-369" fmla="*/ 27182 w 175627"/>
                  <a:gd name="connsiteY7-370" fmla="*/ 282938 h 608216"/>
                  <a:gd name="connsiteX8-371" fmla="*/ 0 w 175627"/>
                  <a:gd name="connsiteY8-372" fmla="*/ 0 h 608216"/>
                  <a:gd name="connsiteX0-373" fmla="*/ 0 w 175627"/>
                  <a:gd name="connsiteY0-374" fmla="*/ 0 h 608216"/>
                  <a:gd name="connsiteX1-375" fmla="*/ 124387 w 175627"/>
                  <a:gd name="connsiteY1-376" fmla="*/ 114399 h 608216"/>
                  <a:gd name="connsiteX2-377" fmla="*/ 129035 w 175627"/>
                  <a:gd name="connsiteY2-378" fmla="*/ 173757 h 608216"/>
                  <a:gd name="connsiteX3-379" fmla="*/ 174763 w 175627"/>
                  <a:gd name="connsiteY3-380" fmla="*/ 228699 h 608216"/>
                  <a:gd name="connsiteX4-381" fmla="*/ 152802 w 175627"/>
                  <a:gd name="connsiteY4-382" fmla="*/ 422828 h 608216"/>
                  <a:gd name="connsiteX5-383" fmla="*/ 134422 w 175627"/>
                  <a:gd name="connsiteY5-384" fmla="*/ 585047 h 608216"/>
                  <a:gd name="connsiteX6-385" fmla="*/ 104166 w 175627"/>
                  <a:gd name="connsiteY6-386" fmla="*/ 574961 h 608216"/>
                  <a:gd name="connsiteX7-387" fmla="*/ 27182 w 175627"/>
                  <a:gd name="connsiteY7-388" fmla="*/ 282938 h 608216"/>
                  <a:gd name="connsiteX8-389" fmla="*/ 0 w 175627"/>
                  <a:gd name="connsiteY8-390" fmla="*/ 0 h 60821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321" y="connsiteY7-322"/>
                  </a:cxn>
                  <a:cxn ang="0">
                    <a:pos x="connsiteX8-371" y="connsiteY8-372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3512104" y="4429884"/>
            <a:ext cx="1417919" cy="1470441"/>
            <a:chOff x="2894923" y="4020058"/>
            <a:chExt cx="1548157" cy="1605504"/>
          </a:xfrm>
        </p:grpSpPr>
        <p:sp>
          <p:nvSpPr>
            <p:cNvPr id="106" name="Freeform 105"/>
            <p:cNvSpPr/>
            <p:nvPr/>
          </p:nvSpPr>
          <p:spPr>
            <a:xfrm>
              <a:off x="2894923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461062" y="5073670"/>
              <a:ext cx="377558" cy="551892"/>
              <a:chOff x="8334300" y="5005568"/>
              <a:chExt cx="435951" cy="637247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  <a:gd name="connsiteX0-219" fmla="*/ 957 w 135428"/>
                  <a:gd name="connsiteY0-220" fmla="*/ 0 h 616976"/>
                  <a:gd name="connsiteX1-221" fmla="*/ 85052 w 135428"/>
                  <a:gd name="connsiteY1-222" fmla="*/ 94129 h 616976"/>
                  <a:gd name="connsiteX2-223" fmla="*/ 135428 w 135428"/>
                  <a:gd name="connsiteY2-224" fmla="*/ 208429 h 616976"/>
                  <a:gd name="connsiteX3-225" fmla="*/ 95087 w 135428"/>
                  <a:gd name="connsiteY3-226" fmla="*/ 564777 h 616976"/>
                  <a:gd name="connsiteX4-227" fmla="*/ 64831 w 135428"/>
                  <a:gd name="connsiteY4-228" fmla="*/ 554691 h 616976"/>
                  <a:gd name="connsiteX5-229" fmla="*/ 957 w 135428"/>
                  <a:gd name="connsiteY5-230" fmla="*/ 0 h 616976"/>
                  <a:gd name="connsiteX0-231" fmla="*/ 680 w 165258"/>
                  <a:gd name="connsiteY0-232" fmla="*/ 0 h 631958"/>
                  <a:gd name="connsiteX1-233" fmla="*/ 114882 w 165258"/>
                  <a:gd name="connsiteY1-234" fmla="*/ 107576 h 631958"/>
                  <a:gd name="connsiteX2-235" fmla="*/ 165258 w 165258"/>
                  <a:gd name="connsiteY2-236" fmla="*/ 221876 h 631958"/>
                  <a:gd name="connsiteX3-237" fmla="*/ 124917 w 165258"/>
                  <a:gd name="connsiteY3-238" fmla="*/ 578224 h 631958"/>
                  <a:gd name="connsiteX4-239" fmla="*/ 94661 w 165258"/>
                  <a:gd name="connsiteY4-240" fmla="*/ 568138 h 631958"/>
                  <a:gd name="connsiteX5-241" fmla="*/ 680 w 165258"/>
                  <a:gd name="connsiteY5-242" fmla="*/ 0 h 631958"/>
                  <a:gd name="connsiteX0-243" fmla="*/ 1069 w 165647"/>
                  <a:gd name="connsiteY0-244" fmla="*/ 0 h 641425"/>
                  <a:gd name="connsiteX1-245" fmla="*/ 115271 w 165647"/>
                  <a:gd name="connsiteY1-246" fmla="*/ 107576 h 641425"/>
                  <a:gd name="connsiteX2-247" fmla="*/ 165647 w 165647"/>
                  <a:gd name="connsiteY2-248" fmla="*/ 221876 h 641425"/>
                  <a:gd name="connsiteX3-249" fmla="*/ 125306 w 165647"/>
                  <a:gd name="connsiteY3-250" fmla="*/ 578224 h 641425"/>
                  <a:gd name="connsiteX4-251" fmla="*/ 95050 w 165647"/>
                  <a:gd name="connsiteY4-252" fmla="*/ 568138 h 641425"/>
                  <a:gd name="connsiteX5-253" fmla="*/ 1069 w 165647"/>
                  <a:gd name="connsiteY5-254" fmla="*/ 0 h 641425"/>
                  <a:gd name="connsiteX0-255" fmla="*/ 1069 w 165647"/>
                  <a:gd name="connsiteY0-256" fmla="*/ 0 h 641425"/>
                  <a:gd name="connsiteX1-257" fmla="*/ 115271 w 165647"/>
                  <a:gd name="connsiteY1-258" fmla="*/ 107576 h 641425"/>
                  <a:gd name="connsiteX2-259" fmla="*/ 165647 w 165647"/>
                  <a:gd name="connsiteY2-260" fmla="*/ 221876 h 641425"/>
                  <a:gd name="connsiteX3-261" fmla="*/ 125306 w 165647"/>
                  <a:gd name="connsiteY3-262" fmla="*/ 578224 h 641425"/>
                  <a:gd name="connsiteX4-263" fmla="*/ 95050 w 165647"/>
                  <a:gd name="connsiteY4-264" fmla="*/ 568138 h 641425"/>
                  <a:gd name="connsiteX5-265" fmla="*/ 1069 w 165647"/>
                  <a:gd name="connsiteY5-266" fmla="*/ 0 h 641425"/>
                  <a:gd name="connsiteX0-267" fmla="*/ 1069 w 165647"/>
                  <a:gd name="connsiteY0-268" fmla="*/ 0 h 641425"/>
                  <a:gd name="connsiteX1-269" fmla="*/ 115271 w 165647"/>
                  <a:gd name="connsiteY1-270" fmla="*/ 107576 h 641425"/>
                  <a:gd name="connsiteX2-271" fmla="*/ 165647 w 165647"/>
                  <a:gd name="connsiteY2-272" fmla="*/ 221876 h 641425"/>
                  <a:gd name="connsiteX3-273" fmla="*/ 125306 w 165647"/>
                  <a:gd name="connsiteY3-274" fmla="*/ 578224 h 641425"/>
                  <a:gd name="connsiteX4-275" fmla="*/ 95050 w 165647"/>
                  <a:gd name="connsiteY4-276" fmla="*/ 568138 h 641425"/>
                  <a:gd name="connsiteX5-277" fmla="*/ 1069 w 165647"/>
                  <a:gd name="connsiteY5-278" fmla="*/ 0 h 641425"/>
                  <a:gd name="connsiteX0-279" fmla="*/ 1069 w 166511"/>
                  <a:gd name="connsiteY0-280" fmla="*/ 0 h 630644"/>
                  <a:gd name="connsiteX1-281" fmla="*/ 115271 w 166511"/>
                  <a:gd name="connsiteY1-282" fmla="*/ 107576 h 630644"/>
                  <a:gd name="connsiteX2-283" fmla="*/ 165647 w 166511"/>
                  <a:gd name="connsiteY2-284" fmla="*/ 221876 h 630644"/>
                  <a:gd name="connsiteX3-285" fmla="*/ 143686 w 166511"/>
                  <a:gd name="connsiteY3-286" fmla="*/ 416005 h 630644"/>
                  <a:gd name="connsiteX4-287" fmla="*/ 125306 w 166511"/>
                  <a:gd name="connsiteY4-288" fmla="*/ 578224 h 630644"/>
                  <a:gd name="connsiteX5-289" fmla="*/ 95050 w 166511"/>
                  <a:gd name="connsiteY5-290" fmla="*/ 568138 h 630644"/>
                  <a:gd name="connsiteX6-291" fmla="*/ 1069 w 166511"/>
                  <a:gd name="connsiteY6-292" fmla="*/ 0 h 630644"/>
                  <a:gd name="connsiteX0-293" fmla="*/ 5716 w 171158"/>
                  <a:gd name="connsiteY0-294" fmla="*/ 0 h 601393"/>
                  <a:gd name="connsiteX1-295" fmla="*/ 119918 w 171158"/>
                  <a:gd name="connsiteY1-296" fmla="*/ 107576 h 601393"/>
                  <a:gd name="connsiteX2-297" fmla="*/ 170294 w 171158"/>
                  <a:gd name="connsiteY2-298" fmla="*/ 221876 h 601393"/>
                  <a:gd name="connsiteX3-299" fmla="*/ 148333 w 171158"/>
                  <a:gd name="connsiteY3-300" fmla="*/ 416005 h 601393"/>
                  <a:gd name="connsiteX4-301" fmla="*/ 129953 w 171158"/>
                  <a:gd name="connsiteY4-302" fmla="*/ 578224 h 601393"/>
                  <a:gd name="connsiteX5-303" fmla="*/ 99697 w 171158"/>
                  <a:gd name="connsiteY5-304" fmla="*/ 568138 h 601393"/>
                  <a:gd name="connsiteX6-305" fmla="*/ 22713 w 171158"/>
                  <a:gd name="connsiteY6-306" fmla="*/ 276115 h 601393"/>
                  <a:gd name="connsiteX7" fmla="*/ 5716 w 171158"/>
                  <a:gd name="connsiteY7" fmla="*/ 0 h 601393"/>
                  <a:gd name="connsiteX0-307" fmla="*/ 4248 w 179875"/>
                  <a:gd name="connsiteY0-308" fmla="*/ 0 h 608216"/>
                  <a:gd name="connsiteX1-309" fmla="*/ 128635 w 179875"/>
                  <a:gd name="connsiteY1-310" fmla="*/ 114399 h 608216"/>
                  <a:gd name="connsiteX2-311" fmla="*/ 179011 w 179875"/>
                  <a:gd name="connsiteY2-312" fmla="*/ 228699 h 608216"/>
                  <a:gd name="connsiteX3-313" fmla="*/ 157050 w 179875"/>
                  <a:gd name="connsiteY3-314" fmla="*/ 422828 h 608216"/>
                  <a:gd name="connsiteX4-315" fmla="*/ 138670 w 179875"/>
                  <a:gd name="connsiteY4-316" fmla="*/ 585047 h 608216"/>
                  <a:gd name="connsiteX5-317" fmla="*/ 108414 w 179875"/>
                  <a:gd name="connsiteY5-318" fmla="*/ 574961 h 608216"/>
                  <a:gd name="connsiteX6-319" fmla="*/ 31430 w 179875"/>
                  <a:gd name="connsiteY6-320" fmla="*/ 282938 h 608216"/>
                  <a:gd name="connsiteX7-321" fmla="*/ 4248 w 179875"/>
                  <a:gd name="connsiteY7-322" fmla="*/ 0 h 608216"/>
                  <a:gd name="connsiteX0-323" fmla="*/ 0 w 175627"/>
                  <a:gd name="connsiteY0-324" fmla="*/ 0 h 608216"/>
                  <a:gd name="connsiteX1-325" fmla="*/ 124387 w 175627"/>
                  <a:gd name="connsiteY1-326" fmla="*/ 114399 h 608216"/>
                  <a:gd name="connsiteX2-327" fmla="*/ 174763 w 175627"/>
                  <a:gd name="connsiteY2-328" fmla="*/ 228699 h 608216"/>
                  <a:gd name="connsiteX3-329" fmla="*/ 152802 w 175627"/>
                  <a:gd name="connsiteY3-330" fmla="*/ 422828 h 608216"/>
                  <a:gd name="connsiteX4-331" fmla="*/ 134422 w 175627"/>
                  <a:gd name="connsiteY4-332" fmla="*/ 585047 h 608216"/>
                  <a:gd name="connsiteX5-333" fmla="*/ 104166 w 175627"/>
                  <a:gd name="connsiteY5-334" fmla="*/ 574961 h 608216"/>
                  <a:gd name="connsiteX6-335" fmla="*/ 27182 w 175627"/>
                  <a:gd name="connsiteY6-336" fmla="*/ 282938 h 608216"/>
                  <a:gd name="connsiteX7-337" fmla="*/ 0 w 175627"/>
                  <a:gd name="connsiteY7-338" fmla="*/ 0 h 608216"/>
                  <a:gd name="connsiteX0-339" fmla="*/ 0 w 175627"/>
                  <a:gd name="connsiteY0-340" fmla="*/ 0 h 608216"/>
                  <a:gd name="connsiteX1-341" fmla="*/ 124387 w 175627"/>
                  <a:gd name="connsiteY1-342" fmla="*/ 114399 h 608216"/>
                  <a:gd name="connsiteX2-343" fmla="*/ 129035 w 175627"/>
                  <a:gd name="connsiteY2-344" fmla="*/ 173757 h 608216"/>
                  <a:gd name="connsiteX3-345" fmla="*/ 174763 w 175627"/>
                  <a:gd name="connsiteY3-346" fmla="*/ 228699 h 608216"/>
                  <a:gd name="connsiteX4-347" fmla="*/ 152802 w 175627"/>
                  <a:gd name="connsiteY4-348" fmla="*/ 422828 h 608216"/>
                  <a:gd name="connsiteX5-349" fmla="*/ 134422 w 175627"/>
                  <a:gd name="connsiteY5-350" fmla="*/ 585047 h 608216"/>
                  <a:gd name="connsiteX6-351" fmla="*/ 104166 w 175627"/>
                  <a:gd name="connsiteY6-352" fmla="*/ 574961 h 608216"/>
                  <a:gd name="connsiteX7-353" fmla="*/ 27182 w 175627"/>
                  <a:gd name="connsiteY7-354" fmla="*/ 282938 h 608216"/>
                  <a:gd name="connsiteX8" fmla="*/ 0 w 175627"/>
                  <a:gd name="connsiteY8" fmla="*/ 0 h 608216"/>
                  <a:gd name="connsiteX0-355" fmla="*/ 0 w 175627"/>
                  <a:gd name="connsiteY0-356" fmla="*/ 0 h 608216"/>
                  <a:gd name="connsiteX1-357" fmla="*/ 124387 w 175627"/>
                  <a:gd name="connsiteY1-358" fmla="*/ 114399 h 608216"/>
                  <a:gd name="connsiteX2-359" fmla="*/ 129035 w 175627"/>
                  <a:gd name="connsiteY2-360" fmla="*/ 173757 h 608216"/>
                  <a:gd name="connsiteX3-361" fmla="*/ 174763 w 175627"/>
                  <a:gd name="connsiteY3-362" fmla="*/ 228699 h 608216"/>
                  <a:gd name="connsiteX4-363" fmla="*/ 152802 w 175627"/>
                  <a:gd name="connsiteY4-364" fmla="*/ 422828 h 608216"/>
                  <a:gd name="connsiteX5-365" fmla="*/ 134422 w 175627"/>
                  <a:gd name="connsiteY5-366" fmla="*/ 585047 h 608216"/>
                  <a:gd name="connsiteX6-367" fmla="*/ 104166 w 175627"/>
                  <a:gd name="connsiteY6-368" fmla="*/ 574961 h 608216"/>
                  <a:gd name="connsiteX7-369" fmla="*/ 27182 w 175627"/>
                  <a:gd name="connsiteY7-370" fmla="*/ 282938 h 608216"/>
                  <a:gd name="connsiteX8-371" fmla="*/ 0 w 175627"/>
                  <a:gd name="connsiteY8-372" fmla="*/ 0 h 608216"/>
                  <a:gd name="connsiteX0-373" fmla="*/ 0 w 175627"/>
                  <a:gd name="connsiteY0-374" fmla="*/ 0 h 608216"/>
                  <a:gd name="connsiteX1-375" fmla="*/ 124387 w 175627"/>
                  <a:gd name="connsiteY1-376" fmla="*/ 114399 h 608216"/>
                  <a:gd name="connsiteX2-377" fmla="*/ 129035 w 175627"/>
                  <a:gd name="connsiteY2-378" fmla="*/ 173757 h 608216"/>
                  <a:gd name="connsiteX3-379" fmla="*/ 174763 w 175627"/>
                  <a:gd name="connsiteY3-380" fmla="*/ 228699 h 608216"/>
                  <a:gd name="connsiteX4-381" fmla="*/ 152802 w 175627"/>
                  <a:gd name="connsiteY4-382" fmla="*/ 422828 h 608216"/>
                  <a:gd name="connsiteX5-383" fmla="*/ 134422 w 175627"/>
                  <a:gd name="connsiteY5-384" fmla="*/ 585047 h 608216"/>
                  <a:gd name="connsiteX6-385" fmla="*/ 104166 w 175627"/>
                  <a:gd name="connsiteY6-386" fmla="*/ 574961 h 608216"/>
                  <a:gd name="connsiteX7-387" fmla="*/ 27182 w 175627"/>
                  <a:gd name="connsiteY7-388" fmla="*/ 282938 h 608216"/>
                  <a:gd name="connsiteX8-389" fmla="*/ 0 w 175627"/>
                  <a:gd name="connsiteY8-390" fmla="*/ 0 h 60821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321" y="connsiteY7-322"/>
                  </a:cxn>
                  <a:cxn ang="0">
                    <a:pos x="connsiteX8-371" y="connsiteY8-372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4623519" y="4467565"/>
            <a:ext cx="1352144" cy="1378411"/>
            <a:chOff x="4108423" y="4061198"/>
            <a:chExt cx="1476341" cy="1505021"/>
          </a:xfrm>
        </p:grpSpPr>
        <p:sp>
          <p:nvSpPr>
            <p:cNvPr id="112" name="Freeform 111"/>
            <p:cNvSpPr/>
            <p:nvPr/>
          </p:nvSpPr>
          <p:spPr>
            <a:xfrm>
              <a:off x="4108423" y="4061198"/>
              <a:ext cx="1476341" cy="1505021"/>
            </a:xfrm>
            <a:custGeom>
              <a:avLst/>
              <a:gdLst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-1" fmla="*/ 1205855 w 2187259"/>
                <a:gd name="connsiteY0-2" fmla="*/ 0 h 2229751"/>
                <a:gd name="connsiteX1-3" fmla="*/ 1395041 w 2187259"/>
                <a:gd name="connsiteY1-4" fmla="*/ 70944 h 2229751"/>
                <a:gd name="connsiteX2-5" fmla="*/ 1473869 w 2187259"/>
                <a:gd name="connsiteY2-6" fmla="*/ 173421 h 2229751"/>
                <a:gd name="connsiteX3-7" fmla="*/ 1532990 w 2187259"/>
                <a:gd name="connsiteY3-8" fmla="*/ 201010 h 2229751"/>
                <a:gd name="connsiteX4-9" fmla="*/ 1655173 w 2187259"/>
                <a:gd name="connsiteY4-10" fmla="*/ 417786 h 2229751"/>
                <a:gd name="connsiteX5-11" fmla="*/ 1722176 w 2187259"/>
                <a:gd name="connsiteY5-12" fmla="*/ 827690 h 2229751"/>
                <a:gd name="connsiteX6-13" fmla="*/ 1670938 w 2187259"/>
                <a:gd name="connsiteY6-14" fmla="*/ 1119352 h 2229751"/>
                <a:gd name="connsiteX7-15" fmla="*/ 1639407 w 2187259"/>
                <a:gd name="connsiteY7-16" fmla="*/ 1308538 h 2229751"/>
                <a:gd name="connsiteX8-17" fmla="*/ 1749766 w 2187259"/>
                <a:gd name="connsiteY8-18" fmla="*/ 1450428 h 2229751"/>
                <a:gd name="connsiteX9-19" fmla="*/ 1879831 w 2187259"/>
                <a:gd name="connsiteY9-20" fmla="*/ 1501666 h 2229751"/>
                <a:gd name="connsiteX10-21" fmla="*/ 1787733 w 2187259"/>
                <a:gd name="connsiteY10-22" fmla="*/ 1589423 h 2229751"/>
                <a:gd name="connsiteX11-23" fmla="*/ 1726096 w 2187259"/>
                <a:gd name="connsiteY11-24" fmla="*/ 1610673 h 2229751"/>
                <a:gd name="connsiteX12-25" fmla="*/ 1788770 w 2187259"/>
                <a:gd name="connsiteY12-26" fmla="*/ 1626818 h 2229751"/>
                <a:gd name="connsiteX13-27" fmla="*/ 1886070 w 2187259"/>
                <a:gd name="connsiteY13-28" fmla="*/ 1652094 h 2229751"/>
                <a:gd name="connsiteX14-29" fmla="*/ 2007752 w 2187259"/>
                <a:gd name="connsiteY14-30" fmla="*/ 1691462 h 2229751"/>
                <a:gd name="connsiteX15-31" fmla="*/ 2111540 w 2187259"/>
                <a:gd name="connsiteY15-32" fmla="*/ 1730829 h 2229751"/>
                <a:gd name="connsiteX16-33" fmla="*/ 2143749 w 2187259"/>
                <a:gd name="connsiteY16-34" fmla="*/ 1870406 h 2229751"/>
                <a:gd name="connsiteX17-35" fmla="*/ 2168802 w 2187259"/>
                <a:gd name="connsiteY17-36" fmla="*/ 2052928 h 2229751"/>
                <a:gd name="connsiteX18-37" fmla="*/ 2186696 w 2187259"/>
                <a:gd name="connsiteY18-38" fmla="*/ 2217557 h 2229751"/>
                <a:gd name="connsiteX19-39" fmla="*/ 2183118 w 2187259"/>
                <a:gd name="connsiteY19-40" fmla="*/ 2217557 h 2229751"/>
                <a:gd name="connsiteX20-41" fmla="*/ 1116611 w 2187259"/>
                <a:gd name="connsiteY20-42" fmla="*/ 2221135 h 2229751"/>
                <a:gd name="connsiteX21-43" fmla="*/ 0 w 2187259"/>
                <a:gd name="connsiteY21-44" fmla="*/ 2217557 h 2229751"/>
                <a:gd name="connsiteX22-45" fmla="*/ 53683 w 2187259"/>
                <a:gd name="connsiteY22-46" fmla="*/ 1856091 h 2229751"/>
                <a:gd name="connsiteX23-47" fmla="*/ 96629 w 2187259"/>
                <a:gd name="connsiteY23-48" fmla="*/ 1727251 h 2229751"/>
                <a:gd name="connsiteX24-49" fmla="*/ 200417 w 2187259"/>
                <a:gd name="connsiteY24-50" fmla="*/ 1677146 h 2229751"/>
                <a:gd name="connsiteX25-51" fmla="*/ 429860 w 2187259"/>
                <a:gd name="connsiteY25-52" fmla="*/ 1611216 h 2229751"/>
                <a:gd name="connsiteX26-53" fmla="*/ 450554 w 2187259"/>
                <a:gd name="connsiteY26-54" fmla="*/ 1605451 h 2229751"/>
                <a:gd name="connsiteX27-55" fmla="*/ 449457 w 2187259"/>
                <a:gd name="connsiteY27-56" fmla="*/ 1605046 h 2229751"/>
                <a:gd name="connsiteX28-57" fmla="*/ 350576 w 2187259"/>
                <a:gd name="connsiteY28-58" fmla="*/ 1505607 h 2229751"/>
                <a:gd name="connsiteX29-59" fmla="*/ 484583 w 2187259"/>
                <a:gd name="connsiteY29-60" fmla="*/ 1430721 h 2229751"/>
                <a:gd name="connsiteX30-61" fmla="*/ 575235 w 2187259"/>
                <a:gd name="connsiteY30-62" fmla="*/ 1280948 h 2229751"/>
                <a:gd name="connsiteX31-63" fmla="*/ 512173 w 2187259"/>
                <a:gd name="connsiteY31-64" fmla="*/ 997169 h 2229751"/>
                <a:gd name="connsiteX32-65" fmla="*/ 508231 w 2187259"/>
                <a:gd name="connsiteY32-66" fmla="*/ 520262 h 2229751"/>
                <a:gd name="connsiteX33-67" fmla="*/ 638297 w 2187259"/>
                <a:gd name="connsiteY33-68" fmla="*/ 216776 h 2229751"/>
                <a:gd name="connsiteX34-69" fmla="*/ 859014 w 2187259"/>
                <a:gd name="connsiteY34-70" fmla="*/ 70945 h 2229751"/>
                <a:gd name="connsiteX35-71" fmla="*/ 1205855 w 2187259"/>
                <a:gd name="connsiteY35-72" fmla="*/ 0 h 2229751"/>
                <a:gd name="connsiteX0-73" fmla="*/ 1205855 w 2187259"/>
                <a:gd name="connsiteY0-74" fmla="*/ 0 h 2229751"/>
                <a:gd name="connsiteX1-75" fmla="*/ 1395041 w 2187259"/>
                <a:gd name="connsiteY1-76" fmla="*/ 70944 h 2229751"/>
                <a:gd name="connsiteX2-77" fmla="*/ 1473869 w 2187259"/>
                <a:gd name="connsiteY2-78" fmla="*/ 173421 h 2229751"/>
                <a:gd name="connsiteX3-79" fmla="*/ 1532990 w 2187259"/>
                <a:gd name="connsiteY3-80" fmla="*/ 201010 h 2229751"/>
                <a:gd name="connsiteX4-81" fmla="*/ 1655173 w 2187259"/>
                <a:gd name="connsiteY4-82" fmla="*/ 417786 h 2229751"/>
                <a:gd name="connsiteX5-83" fmla="*/ 1722176 w 2187259"/>
                <a:gd name="connsiteY5-84" fmla="*/ 827690 h 2229751"/>
                <a:gd name="connsiteX6-85" fmla="*/ 1670938 w 2187259"/>
                <a:gd name="connsiteY6-86" fmla="*/ 1119352 h 2229751"/>
                <a:gd name="connsiteX7-87" fmla="*/ 1639407 w 2187259"/>
                <a:gd name="connsiteY7-88" fmla="*/ 1308538 h 2229751"/>
                <a:gd name="connsiteX8-89" fmla="*/ 1749766 w 2187259"/>
                <a:gd name="connsiteY8-90" fmla="*/ 1450428 h 2229751"/>
                <a:gd name="connsiteX9-91" fmla="*/ 1879831 w 2187259"/>
                <a:gd name="connsiteY9-92" fmla="*/ 1501666 h 2229751"/>
                <a:gd name="connsiteX10-93" fmla="*/ 1787733 w 2187259"/>
                <a:gd name="connsiteY10-94" fmla="*/ 1589423 h 2229751"/>
                <a:gd name="connsiteX11-95" fmla="*/ 1726096 w 2187259"/>
                <a:gd name="connsiteY11-96" fmla="*/ 1610673 h 2229751"/>
                <a:gd name="connsiteX12-97" fmla="*/ 1788770 w 2187259"/>
                <a:gd name="connsiteY12-98" fmla="*/ 1626818 h 2229751"/>
                <a:gd name="connsiteX13-99" fmla="*/ 1886070 w 2187259"/>
                <a:gd name="connsiteY13-100" fmla="*/ 1652094 h 2229751"/>
                <a:gd name="connsiteX14-101" fmla="*/ 2007752 w 2187259"/>
                <a:gd name="connsiteY14-102" fmla="*/ 1691462 h 2229751"/>
                <a:gd name="connsiteX15-103" fmla="*/ 2111540 w 2187259"/>
                <a:gd name="connsiteY15-104" fmla="*/ 1730829 h 2229751"/>
                <a:gd name="connsiteX16-105" fmla="*/ 2143749 w 2187259"/>
                <a:gd name="connsiteY16-106" fmla="*/ 1870406 h 2229751"/>
                <a:gd name="connsiteX17-107" fmla="*/ 2168802 w 2187259"/>
                <a:gd name="connsiteY17-108" fmla="*/ 2052928 h 2229751"/>
                <a:gd name="connsiteX18-109" fmla="*/ 2186696 w 2187259"/>
                <a:gd name="connsiteY18-110" fmla="*/ 2217557 h 2229751"/>
                <a:gd name="connsiteX19-111" fmla="*/ 2183118 w 2187259"/>
                <a:gd name="connsiteY19-112" fmla="*/ 2217557 h 2229751"/>
                <a:gd name="connsiteX20-113" fmla="*/ 1116611 w 2187259"/>
                <a:gd name="connsiteY20-114" fmla="*/ 2221135 h 2229751"/>
                <a:gd name="connsiteX21-115" fmla="*/ 0 w 2187259"/>
                <a:gd name="connsiteY21-116" fmla="*/ 2217557 h 2229751"/>
                <a:gd name="connsiteX22-117" fmla="*/ 53683 w 2187259"/>
                <a:gd name="connsiteY22-118" fmla="*/ 1856091 h 2229751"/>
                <a:gd name="connsiteX23-119" fmla="*/ 96629 w 2187259"/>
                <a:gd name="connsiteY23-120" fmla="*/ 1727251 h 2229751"/>
                <a:gd name="connsiteX24-121" fmla="*/ 200417 w 2187259"/>
                <a:gd name="connsiteY24-122" fmla="*/ 1677146 h 2229751"/>
                <a:gd name="connsiteX25-123" fmla="*/ 429860 w 2187259"/>
                <a:gd name="connsiteY25-124" fmla="*/ 1611216 h 2229751"/>
                <a:gd name="connsiteX26-125" fmla="*/ 450554 w 2187259"/>
                <a:gd name="connsiteY26-126" fmla="*/ 1605451 h 2229751"/>
                <a:gd name="connsiteX27-127" fmla="*/ 449457 w 2187259"/>
                <a:gd name="connsiteY27-128" fmla="*/ 1605046 h 2229751"/>
                <a:gd name="connsiteX28-129" fmla="*/ 350576 w 2187259"/>
                <a:gd name="connsiteY28-130" fmla="*/ 1505607 h 2229751"/>
                <a:gd name="connsiteX29-131" fmla="*/ 484583 w 2187259"/>
                <a:gd name="connsiteY29-132" fmla="*/ 1430721 h 2229751"/>
                <a:gd name="connsiteX30-133" fmla="*/ 575235 w 2187259"/>
                <a:gd name="connsiteY30-134" fmla="*/ 1280948 h 2229751"/>
                <a:gd name="connsiteX31-135" fmla="*/ 512173 w 2187259"/>
                <a:gd name="connsiteY31-136" fmla="*/ 997169 h 2229751"/>
                <a:gd name="connsiteX32-137" fmla="*/ 508231 w 2187259"/>
                <a:gd name="connsiteY32-138" fmla="*/ 520262 h 2229751"/>
                <a:gd name="connsiteX33-139" fmla="*/ 638297 w 2187259"/>
                <a:gd name="connsiteY33-140" fmla="*/ 216776 h 2229751"/>
                <a:gd name="connsiteX34-141" fmla="*/ 859014 w 2187259"/>
                <a:gd name="connsiteY34-142" fmla="*/ 70945 h 2229751"/>
                <a:gd name="connsiteX35-143" fmla="*/ 1205855 w 2187259"/>
                <a:gd name="connsiteY35-144" fmla="*/ 0 h 2229751"/>
                <a:gd name="connsiteX0-145" fmla="*/ 1205855 w 2187259"/>
                <a:gd name="connsiteY0-146" fmla="*/ 0 h 2229751"/>
                <a:gd name="connsiteX1-147" fmla="*/ 1395041 w 2187259"/>
                <a:gd name="connsiteY1-148" fmla="*/ 70944 h 2229751"/>
                <a:gd name="connsiteX2-149" fmla="*/ 1462044 w 2187259"/>
                <a:gd name="connsiteY2-150" fmla="*/ 149772 h 2229751"/>
                <a:gd name="connsiteX3-151" fmla="*/ 1532990 w 2187259"/>
                <a:gd name="connsiteY3-152" fmla="*/ 201010 h 2229751"/>
                <a:gd name="connsiteX4-153" fmla="*/ 1655173 w 2187259"/>
                <a:gd name="connsiteY4-154" fmla="*/ 417786 h 2229751"/>
                <a:gd name="connsiteX5-155" fmla="*/ 1722176 w 2187259"/>
                <a:gd name="connsiteY5-156" fmla="*/ 827690 h 2229751"/>
                <a:gd name="connsiteX6-157" fmla="*/ 1670938 w 2187259"/>
                <a:gd name="connsiteY6-158" fmla="*/ 1119352 h 2229751"/>
                <a:gd name="connsiteX7-159" fmla="*/ 1639407 w 2187259"/>
                <a:gd name="connsiteY7-160" fmla="*/ 1308538 h 2229751"/>
                <a:gd name="connsiteX8-161" fmla="*/ 1749766 w 2187259"/>
                <a:gd name="connsiteY8-162" fmla="*/ 1450428 h 2229751"/>
                <a:gd name="connsiteX9-163" fmla="*/ 1879831 w 2187259"/>
                <a:gd name="connsiteY9-164" fmla="*/ 1501666 h 2229751"/>
                <a:gd name="connsiteX10-165" fmla="*/ 1787733 w 2187259"/>
                <a:gd name="connsiteY10-166" fmla="*/ 1589423 h 2229751"/>
                <a:gd name="connsiteX11-167" fmla="*/ 1726096 w 2187259"/>
                <a:gd name="connsiteY11-168" fmla="*/ 1610673 h 2229751"/>
                <a:gd name="connsiteX12-169" fmla="*/ 1788770 w 2187259"/>
                <a:gd name="connsiteY12-170" fmla="*/ 1626818 h 2229751"/>
                <a:gd name="connsiteX13-171" fmla="*/ 1886070 w 2187259"/>
                <a:gd name="connsiteY13-172" fmla="*/ 1652094 h 2229751"/>
                <a:gd name="connsiteX14-173" fmla="*/ 2007752 w 2187259"/>
                <a:gd name="connsiteY14-174" fmla="*/ 1691462 h 2229751"/>
                <a:gd name="connsiteX15-175" fmla="*/ 2111540 w 2187259"/>
                <a:gd name="connsiteY15-176" fmla="*/ 1730829 h 2229751"/>
                <a:gd name="connsiteX16-177" fmla="*/ 2143749 w 2187259"/>
                <a:gd name="connsiteY16-178" fmla="*/ 1870406 h 2229751"/>
                <a:gd name="connsiteX17-179" fmla="*/ 2168802 w 2187259"/>
                <a:gd name="connsiteY17-180" fmla="*/ 2052928 h 2229751"/>
                <a:gd name="connsiteX18-181" fmla="*/ 2186696 w 2187259"/>
                <a:gd name="connsiteY18-182" fmla="*/ 2217557 h 2229751"/>
                <a:gd name="connsiteX19-183" fmla="*/ 2183118 w 2187259"/>
                <a:gd name="connsiteY19-184" fmla="*/ 2217557 h 2229751"/>
                <a:gd name="connsiteX20-185" fmla="*/ 1116611 w 2187259"/>
                <a:gd name="connsiteY20-186" fmla="*/ 2221135 h 2229751"/>
                <a:gd name="connsiteX21-187" fmla="*/ 0 w 2187259"/>
                <a:gd name="connsiteY21-188" fmla="*/ 2217557 h 2229751"/>
                <a:gd name="connsiteX22-189" fmla="*/ 53683 w 2187259"/>
                <a:gd name="connsiteY22-190" fmla="*/ 1856091 h 2229751"/>
                <a:gd name="connsiteX23-191" fmla="*/ 96629 w 2187259"/>
                <a:gd name="connsiteY23-192" fmla="*/ 1727251 h 2229751"/>
                <a:gd name="connsiteX24-193" fmla="*/ 200417 w 2187259"/>
                <a:gd name="connsiteY24-194" fmla="*/ 1677146 h 2229751"/>
                <a:gd name="connsiteX25-195" fmla="*/ 429860 w 2187259"/>
                <a:gd name="connsiteY25-196" fmla="*/ 1611216 h 2229751"/>
                <a:gd name="connsiteX26-197" fmla="*/ 450554 w 2187259"/>
                <a:gd name="connsiteY26-198" fmla="*/ 1605451 h 2229751"/>
                <a:gd name="connsiteX27-199" fmla="*/ 449457 w 2187259"/>
                <a:gd name="connsiteY27-200" fmla="*/ 1605046 h 2229751"/>
                <a:gd name="connsiteX28-201" fmla="*/ 350576 w 2187259"/>
                <a:gd name="connsiteY28-202" fmla="*/ 1505607 h 2229751"/>
                <a:gd name="connsiteX29-203" fmla="*/ 484583 w 2187259"/>
                <a:gd name="connsiteY29-204" fmla="*/ 1430721 h 2229751"/>
                <a:gd name="connsiteX30-205" fmla="*/ 575235 w 2187259"/>
                <a:gd name="connsiteY30-206" fmla="*/ 1280948 h 2229751"/>
                <a:gd name="connsiteX31-207" fmla="*/ 512173 w 2187259"/>
                <a:gd name="connsiteY31-208" fmla="*/ 997169 h 2229751"/>
                <a:gd name="connsiteX32-209" fmla="*/ 508231 w 2187259"/>
                <a:gd name="connsiteY32-210" fmla="*/ 520262 h 2229751"/>
                <a:gd name="connsiteX33-211" fmla="*/ 638297 w 2187259"/>
                <a:gd name="connsiteY33-212" fmla="*/ 216776 h 2229751"/>
                <a:gd name="connsiteX34-213" fmla="*/ 859014 w 2187259"/>
                <a:gd name="connsiteY34-214" fmla="*/ 70945 h 2229751"/>
                <a:gd name="connsiteX35-215" fmla="*/ 1205855 w 2187259"/>
                <a:gd name="connsiteY35-216" fmla="*/ 0 h 2229751"/>
                <a:gd name="connsiteX0-217" fmla="*/ 1205855 w 2187259"/>
                <a:gd name="connsiteY0-218" fmla="*/ 0 h 2229751"/>
                <a:gd name="connsiteX1-219" fmla="*/ 1395041 w 2187259"/>
                <a:gd name="connsiteY1-220" fmla="*/ 70944 h 2229751"/>
                <a:gd name="connsiteX2-221" fmla="*/ 1462044 w 2187259"/>
                <a:gd name="connsiteY2-222" fmla="*/ 149772 h 2229751"/>
                <a:gd name="connsiteX3-223" fmla="*/ 1532990 w 2187259"/>
                <a:gd name="connsiteY3-224" fmla="*/ 201010 h 2229751"/>
                <a:gd name="connsiteX4-225" fmla="*/ 1655173 w 2187259"/>
                <a:gd name="connsiteY4-226" fmla="*/ 417786 h 2229751"/>
                <a:gd name="connsiteX5-227" fmla="*/ 1722176 w 2187259"/>
                <a:gd name="connsiteY5-228" fmla="*/ 827690 h 2229751"/>
                <a:gd name="connsiteX6-229" fmla="*/ 1670938 w 2187259"/>
                <a:gd name="connsiteY6-230" fmla="*/ 1119352 h 2229751"/>
                <a:gd name="connsiteX7-231" fmla="*/ 1639407 w 2187259"/>
                <a:gd name="connsiteY7-232" fmla="*/ 1308538 h 2229751"/>
                <a:gd name="connsiteX8-233" fmla="*/ 1749766 w 2187259"/>
                <a:gd name="connsiteY8-234" fmla="*/ 1450428 h 2229751"/>
                <a:gd name="connsiteX9-235" fmla="*/ 1879831 w 2187259"/>
                <a:gd name="connsiteY9-236" fmla="*/ 1501666 h 2229751"/>
                <a:gd name="connsiteX10-237" fmla="*/ 1787733 w 2187259"/>
                <a:gd name="connsiteY10-238" fmla="*/ 1589423 h 2229751"/>
                <a:gd name="connsiteX11-239" fmla="*/ 1726096 w 2187259"/>
                <a:gd name="connsiteY11-240" fmla="*/ 1610673 h 2229751"/>
                <a:gd name="connsiteX12-241" fmla="*/ 1788770 w 2187259"/>
                <a:gd name="connsiteY12-242" fmla="*/ 1626818 h 2229751"/>
                <a:gd name="connsiteX13-243" fmla="*/ 1886070 w 2187259"/>
                <a:gd name="connsiteY13-244" fmla="*/ 1652094 h 2229751"/>
                <a:gd name="connsiteX14-245" fmla="*/ 2007752 w 2187259"/>
                <a:gd name="connsiteY14-246" fmla="*/ 1691462 h 2229751"/>
                <a:gd name="connsiteX15-247" fmla="*/ 2111540 w 2187259"/>
                <a:gd name="connsiteY15-248" fmla="*/ 1730829 h 2229751"/>
                <a:gd name="connsiteX16-249" fmla="*/ 2143749 w 2187259"/>
                <a:gd name="connsiteY16-250" fmla="*/ 1870406 h 2229751"/>
                <a:gd name="connsiteX17-251" fmla="*/ 2168802 w 2187259"/>
                <a:gd name="connsiteY17-252" fmla="*/ 2052928 h 2229751"/>
                <a:gd name="connsiteX18-253" fmla="*/ 2186696 w 2187259"/>
                <a:gd name="connsiteY18-254" fmla="*/ 2217557 h 2229751"/>
                <a:gd name="connsiteX19-255" fmla="*/ 2183118 w 2187259"/>
                <a:gd name="connsiteY19-256" fmla="*/ 2217557 h 2229751"/>
                <a:gd name="connsiteX20-257" fmla="*/ 1116611 w 2187259"/>
                <a:gd name="connsiteY20-258" fmla="*/ 2221135 h 2229751"/>
                <a:gd name="connsiteX21-259" fmla="*/ 0 w 2187259"/>
                <a:gd name="connsiteY21-260" fmla="*/ 2217557 h 2229751"/>
                <a:gd name="connsiteX22-261" fmla="*/ 53683 w 2187259"/>
                <a:gd name="connsiteY22-262" fmla="*/ 1856091 h 2229751"/>
                <a:gd name="connsiteX23-263" fmla="*/ 96629 w 2187259"/>
                <a:gd name="connsiteY23-264" fmla="*/ 1727251 h 2229751"/>
                <a:gd name="connsiteX24-265" fmla="*/ 200417 w 2187259"/>
                <a:gd name="connsiteY24-266" fmla="*/ 1677146 h 2229751"/>
                <a:gd name="connsiteX25-267" fmla="*/ 429860 w 2187259"/>
                <a:gd name="connsiteY25-268" fmla="*/ 1611216 h 2229751"/>
                <a:gd name="connsiteX26-269" fmla="*/ 450554 w 2187259"/>
                <a:gd name="connsiteY26-270" fmla="*/ 1605451 h 2229751"/>
                <a:gd name="connsiteX27-271" fmla="*/ 449457 w 2187259"/>
                <a:gd name="connsiteY27-272" fmla="*/ 1605046 h 2229751"/>
                <a:gd name="connsiteX28-273" fmla="*/ 350576 w 2187259"/>
                <a:gd name="connsiteY28-274" fmla="*/ 1505607 h 2229751"/>
                <a:gd name="connsiteX29-275" fmla="*/ 484583 w 2187259"/>
                <a:gd name="connsiteY29-276" fmla="*/ 1430721 h 2229751"/>
                <a:gd name="connsiteX30-277" fmla="*/ 575235 w 2187259"/>
                <a:gd name="connsiteY30-278" fmla="*/ 1280948 h 2229751"/>
                <a:gd name="connsiteX31-279" fmla="*/ 512173 w 2187259"/>
                <a:gd name="connsiteY31-280" fmla="*/ 997169 h 2229751"/>
                <a:gd name="connsiteX32-281" fmla="*/ 508231 w 2187259"/>
                <a:gd name="connsiteY32-282" fmla="*/ 520262 h 2229751"/>
                <a:gd name="connsiteX33-283" fmla="*/ 638297 w 2187259"/>
                <a:gd name="connsiteY33-284" fmla="*/ 216776 h 2229751"/>
                <a:gd name="connsiteX34-285" fmla="*/ 859014 w 2187259"/>
                <a:gd name="connsiteY34-286" fmla="*/ 70945 h 2229751"/>
                <a:gd name="connsiteX35-287" fmla="*/ 1205855 w 2187259"/>
                <a:gd name="connsiteY35-288" fmla="*/ 0 h 222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</a:cxnLst>
              <a:rect l="l" t="t" r="r" b="b"/>
              <a:pathLst>
                <a:path w="2187259" h="2229751">
                  <a:moveTo>
                    <a:pt x="1205855" y="0"/>
                  </a:moveTo>
                  <a:cubicBezTo>
                    <a:pt x="1295193" y="0"/>
                    <a:pt x="1352343" y="45982"/>
                    <a:pt x="1395041" y="70944"/>
                  </a:cubicBezTo>
                  <a:cubicBezTo>
                    <a:pt x="1437739" y="95906"/>
                    <a:pt x="1454818" y="120212"/>
                    <a:pt x="1462044" y="149772"/>
                  </a:cubicBezTo>
                  <a:cubicBezTo>
                    <a:pt x="1496860" y="155684"/>
                    <a:pt x="1500802" y="156341"/>
                    <a:pt x="1532990" y="201010"/>
                  </a:cubicBezTo>
                  <a:cubicBezTo>
                    <a:pt x="1565178" y="245679"/>
                    <a:pt x="1623642" y="313339"/>
                    <a:pt x="1655173" y="417786"/>
                  </a:cubicBezTo>
                  <a:cubicBezTo>
                    <a:pt x="1686704" y="522233"/>
                    <a:pt x="1719549" y="710762"/>
                    <a:pt x="1722176" y="827690"/>
                  </a:cubicBezTo>
                  <a:cubicBezTo>
                    <a:pt x="1724803" y="944618"/>
                    <a:pt x="1684733" y="1039211"/>
                    <a:pt x="1670938" y="1119352"/>
                  </a:cubicBezTo>
                  <a:cubicBezTo>
                    <a:pt x="1657143" y="1199493"/>
                    <a:pt x="1626269" y="1253359"/>
                    <a:pt x="1639407" y="1308538"/>
                  </a:cubicBezTo>
                  <a:cubicBezTo>
                    <a:pt x="1652545" y="1363717"/>
                    <a:pt x="1709695" y="1418240"/>
                    <a:pt x="1749766" y="1450428"/>
                  </a:cubicBezTo>
                  <a:cubicBezTo>
                    <a:pt x="1789837" y="1482616"/>
                    <a:pt x="1833191" y="1498382"/>
                    <a:pt x="1879831" y="1501666"/>
                  </a:cubicBezTo>
                  <a:cubicBezTo>
                    <a:pt x="1876383" y="1521865"/>
                    <a:pt x="1844852" y="1561649"/>
                    <a:pt x="1787733" y="1589423"/>
                  </a:cubicBezTo>
                  <a:lnTo>
                    <a:pt x="1726096" y="1610673"/>
                  </a:lnTo>
                  <a:lnTo>
                    <a:pt x="1788770" y="1626818"/>
                  </a:lnTo>
                  <a:lnTo>
                    <a:pt x="1886070" y="1652094"/>
                  </a:lnTo>
                  <a:cubicBezTo>
                    <a:pt x="1940947" y="1667602"/>
                    <a:pt x="1970173" y="1678339"/>
                    <a:pt x="2007752" y="1691462"/>
                  </a:cubicBezTo>
                  <a:cubicBezTo>
                    <a:pt x="2045331" y="1704584"/>
                    <a:pt x="2088874" y="1701005"/>
                    <a:pt x="2111540" y="1730829"/>
                  </a:cubicBezTo>
                  <a:cubicBezTo>
                    <a:pt x="2134206" y="1760653"/>
                    <a:pt x="2134206" y="1816722"/>
                    <a:pt x="2143749" y="1870406"/>
                  </a:cubicBezTo>
                  <a:cubicBezTo>
                    <a:pt x="2153293" y="1924089"/>
                    <a:pt x="2161644" y="1995070"/>
                    <a:pt x="2168802" y="2052928"/>
                  </a:cubicBezTo>
                  <a:cubicBezTo>
                    <a:pt x="2175960" y="2110787"/>
                    <a:pt x="2184310" y="2190119"/>
                    <a:pt x="2186696" y="2217557"/>
                  </a:cubicBezTo>
                  <a:cubicBezTo>
                    <a:pt x="2189082" y="2244995"/>
                    <a:pt x="2183118" y="2217557"/>
                    <a:pt x="2183118" y="2217557"/>
                  </a:cubicBezTo>
                  <a:lnTo>
                    <a:pt x="1116611" y="2221135"/>
                  </a:lnTo>
                  <a:cubicBezTo>
                    <a:pt x="863704" y="2227696"/>
                    <a:pt x="558305" y="2219346"/>
                    <a:pt x="0" y="2217557"/>
                  </a:cubicBezTo>
                  <a:cubicBezTo>
                    <a:pt x="1790" y="2178190"/>
                    <a:pt x="37579" y="1937809"/>
                    <a:pt x="53683" y="1856091"/>
                  </a:cubicBezTo>
                  <a:cubicBezTo>
                    <a:pt x="69788" y="1774373"/>
                    <a:pt x="75753" y="1746338"/>
                    <a:pt x="96629" y="1727251"/>
                  </a:cubicBezTo>
                  <a:cubicBezTo>
                    <a:pt x="117506" y="1708163"/>
                    <a:pt x="87086" y="1712935"/>
                    <a:pt x="200417" y="1677146"/>
                  </a:cubicBezTo>
                  <a:cubicBezTo>
                    <a:pt x="242916" y="1663725"/>
                    <a:pt x="333143" y="1638226"/>
                    <a:pt x="429860" y="1611216"/>
                  </a:cubicBezTo>
                  <a:lnTo>
                    <a:pt x="450554" y="1605451"/>
                  </a:lnTo>
                  <a:lnTo>
                    <a:pt x="449457" y="1605046"/>
                  </a:lnTo>
                  <a:cubicBezTo>
                    <a:pt x="370437" y="1569655"/>
                    <a:pt x="349344" y="1527367"/>
                    <a:pt x="350576" y="1505607"/>
                  </a:cubicBezTo>
                  <a:cubicBezTo>
                    <a:pt x="388019" y="1502322"/>
                    <a:pt x="447140" y="1468164"/>
                    <a:pt x="484583" y="1430721"/>
                  </a:cubicBezTo>
                  <a:cubicBezTo>
                    <a:pt x="522026" y="1393278"/>
                    <a:pt x="570637" y="1353207"/>
                    <a:pt x="575235" y="1280948"/>
                  </a:cubicBezTo>
                  <a:cubicBezTo>
                    <a:pt x="579833" y="1208689"/>
                    <a:pt x="523340" y="1123950"/>
                    <a:pt x="512173" y="997169"/>
                  </a:cubicBezTo>
                  <a:cubicBezTo>
                    <a:pt x="501006" y="870388"/>
                    <a:pt x="487210" y="650327"/>
                    <a:pt x="508231" y="520262"/>
                  </a:cubicBezTo>
                  <a:cubicBezTo>
                    <a:pt x="529252" y="390197"/>
                    <a:pt x="579833" y="291662"/>
                    <a:pt x="638297" y="216776"/>
                  </a:cubicBezTo>
                  <a:cubicBezTo>
                    <a:pt x="696761" y="141890"/>
                    <a:pt x="764421" y="107074"/>
                    <a:pt x="859014" y="70945"/>
                  </a:cubicBezTo>
                  <a:cubicBezTo>
                    <a:pt x="953607" y="34816"/>
                    <a:pt x="1116517" y="0"/>
                    <a:pt x="1205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572782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-1" fmla="*/ 63401 w 367760"/>
                <a:gd name="connsiteY0-2" fmla="*/ 16730 h 264802"/>
                <a:gd name="connsiteX1-3" fmla="*/ 150950 w 367760"/>
                <a:gd name="connsiteY1-4" fmla="*/ 152917 h 264802"/>
                <a:gd name="connsiteX2-5" fmla="*/ 184997 w 367760"/>
                <a:gd name="connsiteY2-6" fmla="*/ 186964 h 264802"/>
                <a:gd name="connsiteX3-7" fmla="*/ 243363 w 367760"/>
                <a:gd name="connsiteY3-8" fmla="*/ 84824 h 264802"/>
                <a:gd name="connsiteX4-9" fmla="*/ 272546 w 367760"/>
                <a:gd name="connsiteY4-10" fmla="*/ 7003 h 264802"/>
                <a:gd name="connsiteX5-11" fmla="*/ 296865 w 367760"/>
                <a:gd name="connsiteY5-12" fmla="*/ 7003 h 264802"/>
                <a:gd name="connsiteX6-13" fmla="*/ 345503 w 367760"/>
                <a:gd name="connsiteY6-14" fmla="*/ 36186 h 264802"/>
                <a:gd name="connsiteX7-15" fmla="*/ 364959 w 367760"/>
                <a:gd name="connsiteY7-16" fmla="*/ 94552 h 264802"/>
                <a:gd name="connsiteX8-17" fmla="*/ 287137 w 367760"/>
                <a:gd name="connsiteY8-18" fmla="*/ 118871 h 264802"/>
                <a:gd name="connsiteX9-19" fmla="*/ 184997 w 367760"/>
                <a:gd name="connsiteY9-20" fmla="*/ 264786 h 264802"/>
                <a:gd name="connsiteX10-21" fmla="*/ 82856 w 367760"/>
                <a:gd name="connsiteY10-22" fmla="*/ 109143 h 264802"/>
                <a:gd name="connsiteX11-23" fmla="*/ 14763 w 367760"/>
                <a:gd name="connsiteY11-24" fmla="*/ 89688 h 264802"/>
                <a:gd name="connsiteX12-25" fmla="*/ 171 w 367760"/>
                <a:gd name="connsiteY12-26" fmla="*/ 94552 h 264802"/>
                <a:gd name="connsiteX13-27" fmla="*/ 63401 w 367760"/>
                <a:gd name="connsiteY13-28" fmla="*/ 16730 h 264802"/>
                <a:gd name="connsiteX0-29" fmla="*/ 63401 w 364959"/>
                <a:gd name="connsiteY0-30" fmla="*/ 16730 h 264802"/>
                <a:gd name="connsiteX1-31" fmla="*/ 150950 w 364959"/>
                <a:gd name="connsiteY1-32" fmla="*/ 152917 h 264802"/>
                <a:gd name="connsiteX2-33" fmla="*/ 184997 w 364959"/>
                <a:gd name="connsiteY2-34" fmla="*/ 186964 h 264802"/>
                <a:gd name="connsiteX3-35" fmla="*/ 243363 w 364959"/>
                <a:gd name="connsiteY3-36" fmla="*/ 84824 h 264802"/>
                <a:gd name="connsiteX4-37" fmla="*/ 272546 w 364959"/>
                <a:gd name="connsiteY4-38" fmla="*/ 7003 h 264802"/>
                <a:gd name="connsiteX5-39" fmla="*/ 296865 w 364959"/>
                <a:gd name="connsiteY5-40" fmla="*/ 7003 h 264802"/>
                <a:gd name="connsiteX6-41" fmla="*/ 345503 w 364959"/>
                <a:gd name="connsiteY6-42" fmla="*/ 36186 h 264802"/>
                <a:gd name="connsiteX7-43" fmla="*/ 364959 w 364959"/>
                <a:gd name="connsiteY7-44" fmla="*/ 94552 h 264802"/>
                <a:gd name="connsiteX8-45" fmla="*/ 287137 w 364959"/>
                <a:gd name="connsiteY8-46" fmla="*/ 118871 h 264802"/>
                <a:gd name="connsiteX9-47" fmla="*/ 184997 w 364959"/>
                <a:gd name="connsiteY9-48" fmla="*/ 264786 h 264802"/>
                <a:gd name="connsiteX10-49" fmla="*/ 82856 w 364959"/>
                <a:gd name="connsiteY10-50" fmla="*/ 109143 h 264802"/>
                <a:gd name="connsiteX11-51" fmla="*/ 14763 w 364959"/>
                <a:gd name="connsiteY11-52" fmla="*/ 89688 h 264802"/>
                <a:gd name="connsiteX12-53" fmla="*/ 171 w 364959"/>
                <a:gd name="connsiteY12-54" fmla="*/ 94552 h 264802"/>
                <a:gd name="connsiteX13-55" fmla="*/ 63401 w 364959"/>
                <a:gd name="connsiteY13-56" fmla="*/ 16730 h 264802"/>
                <a:gd name="connsiteX0-57" fmla="*/ 63401 w 364959"/>
                <a:gd name="connsiteY0-58" fmla="*/ 16730 h 264802"/>
                <a:gd name="connsiteX1-59" fmla="*/ 150950 w 364959"/>
                <a:gd name="connsiteY1-60" fmla="*/ 152917 h 264802"/>
                <a:gd name="connsiteX2-61" fmla="*/ 184997 w 364959"/>
                <a:gd name="connsiteY2-62" fmla="*/ 186964 h 264802"/>
                <a:gd name="connsiteX3-63" fmla="*/ 243363 w 364959"/>
                <a:gd name="connsiteY3-64" fmla="*/ 84824 h 264802"/>
                <a:gd name="connsiteX4-65" fmla="*/ 272546 w 364959"/>
                <a:gd name="connsiteY4-66" fmla="*/ 7003 h 264802"/>
                <a:gd name="connsiteX5-67" fmla="*/ 296865 w 364959"/>
                <a:gd name="connsiteY5-68" fmla="*/ 7003 h 264802"/>
                <a:gd name="connsiteX6-69" fmla="*/ 345503 w 364959"/>
                <a:gd name="connsiteY6-70" fmla="*/ 36186 h 264802"/>
                <a:gd name="connsiteX7-71" fmla="*/ 364959 w 364959"/>
                <a:gd name="connsiteY7-72" fmla="*/ 94552 h 264802"/>
                <a:gd name="connsiteX8-73" fmla="*/ 287137 w 364959"/>
                <a:gd name="connsiteY8-74" fmla="*/ 118871 h 264802"/>
                <a:gd name="connsiteX9-75" fmla="*/ 184997 w 364959"/>
                <a:gd name="connsiteY9-76" fmla="*/ 264786 h 264802"/>
                <a:gd name="connsiteX10-77" fmla="*/ 82856 w 364959"/>
                <a:gd name="connsiteY10-78" fmla="*/ 109143 h 264802"/>
                <a:gd name="connsiteX11-79" fmla="*/ 14763 w 364959"/>
                <a:gd name="connsiteY11-80" fmla="*/ 89688 h 264802"/>
                <a:gd name="connsiteX12-81" fmla="*/ 171 w 364959"/>
                <a:gd name="connsiteY12-82" fmla="*/ 94552 h 264802"/>
                <a:gd name="connsiteX13-83" fmla="*/ 63401 w 364959"/>
                <a:gd name="connsiteY13-84" fmla="*/ 16730 h 264802"/>
                <a:gd name="connsiteX0-85" fmla="*/ 63401 w 364959"/>
                <a:gd name="connsiteY0-86" fmla="*/ 16730 h 274528"/>
                <a:gd name="connsiteX1-87" fmla="*/ 150950 w 364959"/>
                <a:gd name="connsiteY1-88" fmla="*/ 152917 h 274528"/>
                <a:gd name="connsiteX2-89" fmla="*/ 184997 w 364959"/>
                <a:gd name="connsiteY2-90" fmla="*/ 186964 h 274528"/>
                <a:gd name="connsiteX3-91" fmla="*/ 243363 w 364959"/>
                <a:gd name="connsiteY3-92" fmla="*/ 84824 h 274528"/>
                <a:gd name="connsiteX4-93" fmla="*/ 272546 w 364959"/>
                <a:gd name="connsiteY4-94" fmla="*/ 7003 h 274528"/>
                <a:gd name="connsiteX5-95" fmla="*/ 296865 w 364959"/>
                <a:gd name="connsiteY5-96" fmla="*/ 7003 h 274528"/>
                <a:gd name="connsiteX6-97" fmla="*/ 345503 w 364959"/>
                <a:gd name="connsiteY6-98" fmla="*/ 36186 h 274528"/>
                <a:gd name="connsiteX7-99" fmla="*/ 364959 w 364959"/>
                <a:gd name="connsiteY7-100" fmla="*/ 94552 h 274528"/>
                <a:gd name="connsiteX8-101" fmla="*/ 287137 w 364959"/>
                <a:gd name="connsiteY8-102" fmla="*/ 118871 h 274528"/>
                <a:gd name="connsiteX9-103" fmla="*/ 184997 w 364959"/>
                <a:gd name="connsiteY9-104" fmla="*/ 274513 h 274528"/>
                <a:gd name="connsiteX10-105" fmla="*/ 82856 w 364959"/>
                <a:gd name="connsiteY10-106" fmla="*/ 109143 h 274528"/>
                <a:gd name="connsiteX11-107" fmla="*/ 14763 w 364959"/>
                <a:gd name="connsiteY11-108" fmla="*/ 89688 h 274528"/>
                <a:gd name="connsiteX12-109" fmla="*/ 171 w 364959"/>
                <a:gd name="connsiteY12-110" fmla="*/ 94552 h 274528"/>
                <a:gd name="connsiteX13-111" fmla="*/ 63401 w 364959"/>
                <a:gd name="connsiteY13-112" fmla="*/ 16730 h 274528"/>
                <a:gd name="connsiteX0-113" fmla="*/ 63401 w 364959"/>
                <a:gd name="connsiteY0-114" fmla="*/ 16730 h 274528"/>
                <a:gd name="connsiteX1-115" fmla="*/ 150950 w 364959"/>
                <a:gd name="connsiteY1-116" fmla="*/ 152917 h 274528"/>
                <a:gd name="connsiteX2-117" fmla="*/ 184997 w 364959"/>
                <a:gd name="connsiteY2-118" fmla="*/ 186964 h 274528"/>
                <a:gd name="connsiteX3-119" fmla="*/ 243363 w 364959"/>
                <a:gd name="connsiteY3-120" fmla="*/ 84824 h 274528"/>
                <a:gd name="connsiteX4-121" fmla="*/ 272546 w 364959"/>
                <a:gd name="connsiteY4-122" fmla="*/ 7003 h 274528"/>
                <a:gd name="connsiteX5-123" fmla="*/ 296865 w 364959"/>
                <a:gd name="connsiteY5-124" fmla="*/ 7003 h 274528"/>
                <a:gd name="connsiteX6-125" fmla="*/ 345503 w 364959"/>
                <a:gd name="connsiteY6-126" fmla="*/ 36186 h 274528"/>
                <a:gd name="connsiteX7-127" fmla="*/ 364959 w 364959"/>
                <a:gd name="connsiteY7-128" fmla="*/ 94552 h 274528"/>
                <a:gd name="connsiteX8-129" fmla="*/ 287137 w 364959"/>
                <a:gd name="connsiteY8-130" fmla="*/ 118871 h 274528"/>
                <a:gd name="connsiteX9-131" fmla="*/ 184997 w 364959"/>
                <a:gd name="connsiteY9-132" fmla="*/ 274513 h 274528"/>
                <a:gd name="connsiteX10-133" fmla="*/ 82856 w 364959"/>
                <a:gd name="connsiteY10-134" fmla="*/ 109143 h 274528"/>
                <a:gd name="connsiteX11-135" fmla="*/ 14763 w 364959"/>
                <a:gd name="connsiteY11-136" fmla="*/ 89688 h 274528"/>
                <a:gd name="connsiteX12-137" fmla="*/ 171 w 364959"/>
                <a:gd name="connsiteY12-138" fmla="*/ 94552 h 274528"/>
                <a:gd name="connsiteX13-139" fmla="*/ 63401 w 364959"/>
                <a:gd name="connsiteY13-140" fmla="*/ 16730 h 274528"/>
                <a:gd name="connsiteX0-141" fmla="*/ 63401 w 364959"/>
                <a:gd name="connsiteY0-142" fmla="*/ 16730 h 274513"/>
                <a:gd name="connsiteX1-143" fmla="*/ 150950 w 364959"/>
                <a:gd name="connsiteY1-144" fmla="*/ 152917 h 274513"/>
                <a:gd name="connsiteX2-145" fmla="*/ 184997 w 364959"/>
                <a:gd name="connsiteY2-146" fmla="*/ 186964 h 274513"/>
                <a:gd name="connsiteX3-147" fmla="*/ 243363 w 364959"/>
                <a:gd name="connsiteY3-148" fmla="*/ 84824 h 274513"/>
                <a:gd name="connsiteX4-149" fmla="*/ 272546 w 364959"/>
                <a:gd name="connsiteY4-150" fmla="*/ 7003 h 274513"/>
                <a:gd name="connsiteX5-151" fmla="*/ 296865 w 364959"/>
                <a:gd name="connsiteY5-152" fmla="*/ 7003 h 274513"/>
                <a:gd name="connsiteX6-153" fmla="*/ 345503 w 364959"/>
                <a:gd name="connsiteY6-154" fmla="*/ 36186 h 274513"/>
                <a:gd name="connsiteX7-155" fmla="*/ 364959 w 364959"/>
                <a:gd name="connsiteY7-156" fmla="*/ 94552 h 274513"/>
                <a:gd name="connsiteX8-157" fmla="*/ 287137 w 364959"/>
                <a:gd name="connsiteY8-158" fmla="*/ 118871 h 274513"/>
                <a:gd name="connsiteX9-159" fmla="*/ 184997 w 364959"/>
                <a:gd name="connsiteY9-160" fmla="*/ 274513 h 274513"/>
                <a:gd name="connsiteX10-161" fmla="*/ 82856 w 364959"/>
                <a:gd name="connsiteY10-162" fmla="*/ 109143 h 274513"/>
                <a:gd name="connsiteX11-163" fmla="*/ 14763 w 364959"/>
                <a:gd name="connsiteY11-164" fmla="*/ 89688 h 274513"/>
                <a:gd name="connsiteX12-165" fmla="*/ 171 w 364959"/>
                <a:gd name="connsiteY12-166" fmla="*/ 94552 h 274513"/>
                <a:gd name="connsiteX13-167" fmla="*/ 63401 w 364959"/>
                <a:gd name="connsiteY13-168" fmla="*/ 16730 h 274513"/>
                <a:gd name="connsiteX0-169" fmla="*/ 63401 w 364959"/>
                <a:gd name="connsiteY0-170" fmla="*/ 16730 h 274513"/>
                <a:gd name="connsiteX1-171" fmla="*/ 150950 w 364959"/>
                <a:gd name="connsiteY1-172" fmla="*/ 152917 h 274513"/>
                <a:gd name="connsiteX2-173" fmla="*/ 184997 w 364959"/>
                <a:gd name="connsiteY2-174" fmla="*/ 186964 h 274513"/>
                <a:gd name="connsiteX3-175" fmla="*/ 243363 w 364959"/>
                <a:gd name="connsiteY3-176" fmla="*/ 84824 h 274513"/>
                <a:gd name="connsiteX4-177" fmla="*/ 272546 w 364959"/>
                <a:gd name="connsiteY4-178" fmla="*/ 7003 h 274513"/>
                <a:gd name="connsiteX5-179" fmla="*/ 296865 w 364959"/>
                <a:gd name="connsiteY5-180" fmla="*/ 7003 h 274513"/>
                <a:gd name="connsiteX6-181" fmla="*/ 345503 w 364959"/>
                <a:gd name="connsiteY6-182" fmla="*/ 36186 h 274513"/>
                <a:gd name="connsiteX7-183" fmla="*/ 364959 w 364959"/>
                <a:gd name="connsiteY7-184" fmla="*/ 94552 h 274513"/>
                <a:gd name="connsiteX8-185" fmla="*/ 287137 w 364959"/>
                <a:gd name="connsiteY8-186" fmla="*/ 118871 h 274513"/>
                <a:gd name="connsiteX9-187" fmla="*/ 184997 w 364959"/>
                <a:gd name="connsiteY9-188" fmla="*/ 274513 h 274513"/>
                <a:gd name="connsiteX10-189" fmla="*/ 82856 w 364959"/>
                <a:gd name="connsiteY10-190" fmla="*/ 109143 h 274513"/>
                <a:gd name="connsiteX11-191" fmla="*/ 14763 w 364959"/>
                <a:gd name="connsiteY11-192" fmla="*/ 89688 h 274513"/>
                <a:gd name="connsiteX12-193" fmla="*/ 171 w 364959"/>
                <a:gd name="connsiteY12-194" fmla="*/ 94552 h 274513"/>
                <a:gd name="connsiteX13-195" fmla="*/ 63401 w 364959"/>
                <a:gd name="connsiteY13-196" fmla="*/ 16730 h 274513"/>
                <a:gd name="connsiteX0-197" fmla="*/ 63401 w 364959"/>
                <a:gd name="connsiteY0-198" fmla="*/ 16730 h 274513"/>
                <a:gd name="connsiteX1-199" fmla="*/ 150950 w 364959"/>
                <a:gd name="connsiteY1-200" fmla="*/ 152917 h 274513"/>
                <a:gd name="connsiteX2-201" fmla="*/ 184997 w 364959"/>
                <a:gd name="connsiteY2-202" fmla="*/ 186964 h 274513"/>
                <a:gd name="connsiteX3-203" fmla="*/ 243363 w 364959"/>
                <a:gd name="connsiteY3-204" fmla="*/ 84824 h 274513"/>
                <a:gd name="connsiteX4-205" fmla="*/ 272546 w 364959"/>
                <a:gd name="connsiteY4-206" fmla="*/ 7003 h 274513"/>
                <a:gd name="connsiteX5-207" fmla="*/ 296865 w 364959"/>
                <a:gd name="connsiteY5-208" fmla="*/ 7003 h 274513"/>
                <a:gd name="connsiteX6-209" fmla="*/ 345503 w 364959"/>
                <a:gd name="connsiteY6-210" fmla="*/ 36186 h 274513"/>
                <a:gd name="connsiteX7-211" fmla="*/ 364959 w 364959"/>
                <a:gd name="connsiteY7-212" fmla="*/ 94552 h 274513"/>
                <a:gd name="connsiteX8-213" fmla="*/ 287137 w 364959"/>
                <a:gd name="connsiteY8-214" fmla="*/ 118871 h 274513"/>
                <a:gd name="connsiteX9-215" fmla="*/ 184997 w 364959"/>
                <a:gd name="connsiteY9-216" fmla="*/ 274513 h 274513"/>
                <a:gd name="connsiteX10-217" fmla="*/ 80911 w 364959"/>
                <a:gd name="connsiteY10-218" fmla="*/ 120816 h 274513"/>
                <a:gd name="connsiteX11-219" fmla="*/ 14763 w 364959"/>
                <a:gd name="connsiteY11-220" fmla="*/ 89688 h 274513"/>
                <a:gd name="connsiteX12-221" fmla="*/ 171 w 364959"/>
                <a:gd name="connsiteY12-222" fmla="*/ 94552 h 274513"/>
                <a:gd name="connsiteX13-223" fmla="*/ 63401 w 364959"/>
                <a:gd name="connsiteY13-224" fmla="*/ 16730 h 274513"/>
                <a:gd name="connsiteX0-225" fmla="*/ 63401 w 364959"/>
                <a:gd name="connsiteY0-226" fmla="*/ 16730 h 274513"/>
                <a:gd name="connsiteX1-227" fmla="*/ 150950 w 364959"/>
                <a:gd name="connsiteY1-228" fmla="*/ 152917 h 274513"/>
                <a:gd name="connsiteX2-229" fmla="*/ 184997 w 364959"/>
                <a:gd name="connsiteY2-230" fmla="*/ 186964 h 274513"/>
                <a:gd name="connsiteX3-231" fmla="*/ 243363 w 364959"/>
                <a:gd name="connsiteY3-232" fmla="*/ 84824 h 274513"/>
                <a:gd name="connsiteX4-233" fmla="*/ 272546 w 364959"/>
                <a:gd name="connsiteY4-234" fmla="*/ 7003 h 274513"/>
                <a:gd name="connsiteX5-235" fmla="*/ 296865 w 364959"/>
                <a:gd name="connsiteY5-236" fmla="*/ 7003 h 274513"/>
                <a:gd name="connsiteX6-237" fmla="*/ 345503 w 364959"/>
                <a:gd name="connsiteY6-238" fmla="*/ 36186 h 274513"/>
                <a:gd name="connsiteX7-239" fmla="*/ 364959 w 364959"/>
                <a:gd name="connsiteY7-240" fmla="*/ 94552 h 274513"/>
                <a:gd name="connsiteX8-241" fmla="*/ 287137 w 364959"/>
                <a:gd name="connsiteY8-242" fmla="*/ 118871 h 274513"/>
                <a:gd name="connsiteX9-243" fmla="*/ 184997 w 364959"/>
                <a:gd name="connsiteY9-244" fmla="*/ 274513 h 274513"/>
                <a:gd name="connsiteX10-245" fmla="*/ 75075 w 364959"/>
                <a:gd name="connsiteY10-246" fmla="*/ 91635 h 274513"/>
                <a:gd name="connsiteX11-247" fmla="*/ 14763 w 364959"/>
                <a:gd name="connsiteY11-248" fmla="*/ 89688 h 274513"/>
                <a:gd name="connsiteX12-249" fmla="*/ 171 w 364959"/>
                <a:gd name="connsiteY12-250" fmla="*/ 94552 h 274513"/>
                <a:gd name="connsiteX13-251" fmla="*/ 63401 w 364959"/>
                <a:gd name="connsiteY13-252" fmla="*/ 16730 h 274513"/>
                <a:gd name="connsiteX0-253" fmla="*/ 63401 w 364959"/>
                <a:gd name="connsiteY0-254" fmla="*/ 16730 h 274513"/>
                <a:gd name="connsiteX1-255" fmla="*/ 150950 w 364959"/>
                <a:gd name="connsiteY1-256" fmla="*/ 152917 h 274513"/>
                <a:gd name="connsiteX2-257" fmla="*/ 184997 w 364959"/>
                <a:gd name="connsiteY2-258" fmla="*/ 186964 h 274513"/>
                <a:gd name="connsiteX3-259" fmla="*/ 243363 w 364959"/>
                <a:gd name="connsiteY3-260" fmla="*/ 84824 h 274513"/>
                <a:gd name="connsiteX4-261" fmla="*/ 272546 w 364959"/>
                <a:gd name="connsiteY4-262" fmla="*/ 7003 h 274513"/>
                <a:gd name="connsiteX5-263" fmla="*/ 296865 w 364959"/>
                <a:gd name="connsiteY5-264" fmla="*/ 7003 h 274513"/>
                <a:gd name="connsiteX6-265" fmla="*/ 345503 w 364959"/>
                <a:gd name="connsiteY6-266" fmla="*/ 36186 h 274513"/>
                <a:gd name="connsiteX7-267" fmla="*/ 364959 w 364959"/>
                <a:gd name="connsiteY7-268" fmla="*/ 94552 h 274513"/>
                <a:gd name="connsiteX8-269" fmla="*/ 287137 w 364959"/>
                <a:gd name="connsiteY8-270" fmla="*/ 118871 h 274513"/>
                <a:gd name="connsiteX9-271" fmla="*/ 184997 w 364959"/>
                <a:gd name="connsiteY9-272" fmla="*/ 274513 h 274513"/>
                <a:gd name="connsiteX10-273" fmla="*/ 84802 w 364959"/>
                <a:gd name="connsiteY10-274" fmla="*/ 105253 h 274513"/>
                <a:gd name="connsiteX11-275" fmla="*/ 14763 w 364959"/>
                <a:gd name="connsiteY11-276" fmla="*/ 89688 h 274513"/>
                <a:gd name="connsiteX12-277" fmla="*/ 171 w 364959"/>
                <a:gd name="connsiteY12-278" fmla="*/ 94552 h 274513"/>
                <a:gd name="connsiteX13-279" fmla="*/ 63401 w 364959"/>
                <a:gd name="connsiteY13-280" fmla="*/ 16730 h 274513"/>
                <a:gd name="connsiteX0-281" fmla="*/ 63401 w 364959"/>
                <a:gd name="connsiteY0-282" fmla="*/ 16730 h 274513"/>
                <a:gd name="connsiteX1-283" fmla="*/ 150950 w 364959"/>
                <a:gd name="connsiteY1-284" fmla="*/ 152917 h 274513"/>
                <a:gd name="connsiteX2-285" fmla="*/ 184997 w 364959"/>
                <a:gd name="connsiteY2-286" fmla="*/ 186964 h 274513"/>
                <a:gd name="connsiteX3-287" fmla="*/ 243363 w 364959"/>
                <a:gd name="connsiteY3-288" fmla="*/ 84824 h 274513"/>
                <a:gd name="connsiteX4-289" fmla="*/ 272546 w 364959"/>
                <a:gd name="connsiteY4-290" fmla="*/ 7003 h 274513"/>
                <a:gd name="connsiteX5-291" fmla="*/ 296865 w 364959"/>
                <a:gd name="connsiteY5-292" fmla="*/ 7003 h 274513"/>
                <a:gd name="connsiteX6-293" fmla="*/ 345503 w 364959"/>
                <a:gd name="connsiteY6-294" fmla="*/ 36186 h 274513"/>
                <a:gd name="connsiteX7-295" fmla="*/ 364959 w 364959"/>
                <a:gd name="connsiteY7-296" fmla="*/ 94552 h 274513"/>
                <a:gd name="connsiteX8-297" fmla="*/ 287137 w 364959"/>
                <a:gd name="connsiteY8-298" fmla="*/ 118871 h 274513"/>
                <a:gd name="connsiteX9-299" fmla="*/ 184997 w 364959"/>
                <a:gd name="connsiteY9-300" fmla="*/ 274513 h 274513"/>
                <a:gd name="connsiteX10-301" fmla="*/ 84802 w 364959"/>
                <a:gd name="connsiteY10-302" fmla="*/ 105253 h 274513"/>
                <a:gd name="connsiteX11-303" fmla="*/ 14763 w 364959"/>
                <a:gd name="connsiteY11-304" fmla="*/ 89688 h 274513"/>
                <a:gd name="connsiteX12-305" fmla="*/ 171 w 364959"/>
                <a:gd name="connsiteY12-306" fmla="*/ 94552 h 274513"/>
                <a:gd name="connsiteX13-307" fmla="*/ 63401 w 364959"/>
                <a:gd name="connsiteY13-308" fmla="*/ 16730 h 274513"/>
                <a:gd name="connsiteX0-309" fmla="*/ 63401 w 364959"/>
                <a:gd name="connsiteY0-310" fmla="*/ 16730 h 274513"/>
                <a:gd name="connsiteX1-311" fmla="*/ 150950 w 364959"/>
                <a:gd name="connsiteY1-312" fmla="*/ 152917 h 274513"/>
                <a:gd name="connsiteX2-313" fmla="*/ 184997 w 364959"/>
                <a:gd name="connsiteY2-314" fmla="*/ 186964 h 274513"/>
                <a:gd name="connsiteX3-315" fmla="*/ 243363 w 364959"/>
                <a:gd name="connsiteY3-316" fmla="*/ 84824 h 274513"/>
                <a:gd name="connsiteX4-317" fmla="*/ 272546 w 364959"/>
                <a:gd name="connsiteY4-318" fmla="*/ 7003 h 274513"/>
                <a:gd name="connsiteX5-319" fmla="*/ 296865 w 364959"/>
                <a:gd name="connsiteY5-320" fmla="*/ 7003 h 274513"/>
                <a:gd name="connsiteX6-321" fmla="*/ 345503 w 364959"/>
                <a:gd name="connsiteY6-322" fmla="*/ 36186 h 274513"/>
                <a:gd name="connsiteX7-323" fmla="*/ 364959 w 364959"/>
                <a:gd name="connsiteY7-324" fmla="*/ 94552 h 274513"/>
                <a:gd name="connsiteX8-325" fmla="*/ 287137 w 364959"/>
                <a:gd name="connsiteY8-326" fmla="*/ 118871 h 274513"/>
                <a:gd name="connsiteX9-327" fmla="*/ 184997 w 364959"/>
                <a:gd name="connsiteY9-328" fmla="*/ 274513 h 274513"/>
                <a:gd name="connsiteX10-329" fmla="*/ 84802 w 364959"/>
                <a:gd name="connsiteY10-330" fmla="*/ 105253 h 274513"/>
                <a:gd name="connsiteX11-331" fmla="*/ 14763 w 364959"/>
                <a:gd name="connsiteY11-332" fmla="*/ 89688 h 274513"/>
                <a:gd name="connsiteX12-333" fmla="*/ 171 w 364959"/>
                <a:gd name="connsiteY12-334" fmla="*/ 94552 h 274513"/>
                <a:gd name="connsiteX13-335" fmla="*/ 63401 w 364959"/>
                <a:gd name="connsiteY13-336" fmla="*/ 16730 h 274513"/>
                <a:gd name="connsiteX0-337" fmla="*/ 63401 w 364959"/>
                <a:gd name="connsiteY0-338" fmla="*/ 16730 h 274513"/>
                <a:gd name="connsiteX1-339" fmla="*/ 150950 w 364959"/>
                <a:gd name="connsiteY1-340" fmla="*/ 152917 h 274513"/>
                <a:gd name="connsiteX2-341" fmla="*/ 184997 w 364959"/>
                <a:gd name="connsiteY2-342" fmla="*/ 186964 h 274513"/>
                <a:gd name="connsiteX3-343" fmla="*/ 243363 w 364959"/>
                <a:gd name="connsiteY3-344" fmla="*/ 84824 h 274513"/>
                <a:gd name="connsiteX4-345" fmla="*/ 272546 w 364959"/>
                <a:gd name="connsiteY4-346" fmla="*/ 7003 h 274513"/>
                <a:gd name="connsiteX5-347" fmla="*/ 296865 w 364959"/>
                <a:gd name="connsiteY5-348" fmla="*/ 7003 h 274513"/>
                <a:gd name="connsiteX6-349" fmla="*/ 345503 w 364959"/>
                <a:gd name="connsiteY6-350" fmla="*/ 36186 h 274513"/>
                <a:gd name="connsiteX7-351" fmla="*/ 364959 w 364959"/>
                <a:gd name="connsiteY7-352" fmla="*/ 94552 h 274513"/>
                <a:gd name="connsiteX8-353" fmla="*/ 287137 w 364959"/>
                <a:gd name="connsiteY8-354" fmla="*/ 118871 h 274513"/>
                <a:gd name="connsiteX9-355" fmla="*/ 184997 w 364959"/>
                <a:gd name="connsiteY9-356" fmla="*/ 274513 h 274513"/>
                <a:gd name="connsiteX10-357" fmla="*/ 84802 w 364959"/>
                <a:gd name="connsiteY10-358" fmla="*/ 105253 h 274513"/>
                <a:gd name="connsiteX11-359" fmla="*/ 14763 w 364959"/>
                <a:gd name="connsiteY11-360" fmla="*/ 89688 h 274513"/>
                <a:gd name="connsiteX12-361" fmla="*/ 171 w 364959"/>
                <a:gd name="connsiteY12-362" fmla="*/ 94552 h 274513"/>
                <a:gd name="connsiteX13-363" fmla="*/ 63401 w 364959"/>
                <a:gd name="connsiteY13-364" fmla="*/ 16730 h 274513"/>
                <a:gd name="connsiteX0-365" fmla="*/ 63401 w 364959"/>
                <a:gd name="connsiteY0-366" fmla="*/ 16730 h 274513"/>
                <a:gd name="connsiteX1-367" fmla="*/ 150950 w 364959"/>
                <a:gd name="connsiteY1-368" fmla="*/ 152917 h 274513"/>
                <a:gd name="connsiteX2-369" fmla="*/ 184997 w 364959"/>
                <a:gd name="connsiteY2-370" fmla="*/ 186964 h 274513"/>
                <a:gd name="connsiteX3-371" fmla="*/ 243363 w 364959"/>
                <a:gd name="connsiteY3-372" fmla="*/ 84824 h 274513"/>
                <a:gd name="connsiteX4-373" fmla="*/ 272546 w 364959"/>
                <a:gd name="connsiteY4-374" fmla="*/ 7003 h 274513"/>
                <a:gd name="connsiteX5-375" fmla="*/ 296865 w 364959"/>
                <a:gd name="connsiteY5-376" fmla="*/ 7003 h 274513"/>
                <a:gd name="connsiteX6-377" fmla="*/ 345503 w 364959"/>
                <a:gd name="connsiteY6-378" fmla="*/ 36186 h 274513"/>
                <a:gd name="connsiteX7-379" fmla="*/ 364959 w 364959"/>
                <a:gd name="connsiteY7-380" fmla="*/ 94552 h 274513"/>
                <a:gd name="connsiteX8-381" fmla="*/ 287137 w 364959"/>
                <a:gd name="connsiteY8-382" fmla="*/ 118871 h 274513"/>
                <a:gd name="connsiteX9-383" fmla="*/ 184997 w 364959"/>
                <a:gd name="connsiteY9-384" fmla="*/ 274513 h 274513"/>
                <a:gd name="connsiteX10-385" fmla="*/ 84802 w 364959"/>
                <a:gd name="connsiteY10-386" fmla="*/ 105253 h 274513"/>
                <a:gd name="connsiteX11-387" fmla="*/ 14763 w 364959"/>
                <a:gd name="connsiteY11-388" fmla="*/ 89688 h 274513"/>
                <a:gd name="connsiteX12-389" fmla="*/ 171 w 364959"/>
                <a:gd name="connsiteY12-390" fmla="*/ 94552 h 274513"/>
                <a:gd name="connsiteX13-391" fmla="*/ 63401 w 364959"/>
                <a:gd name="connsiteY13-392" fmla="*/ 16730 h 274513"/>
                <a:gd name="connsiteX0-393" fmla="*/ 63401 w 364959"/>
                <a:gd name="connsiteY0-394" fmla="*/ 16730 h 274513"/>
                <a:gd name="connsiteX1-395" fmla="*/ 150950 w 364959"/>
                <a:gd name="connsiteY1-396" fmla="*/ 152917 h 274513"/>
                <a:gd name="connsiteX2-397" fmla="*/ 184997 w 364959"/>
                <a:gd name="connsiteY2-398" fmla="*/ 186964 h 274513"/>
                <a:gd name="connsiteX3-399" fmla="*/ 243363 w 364959"/>
                <a:gd name="connsiteY3-400" fmla="*/ 84824 h 274513"/>
                <a:gd name="connsiteX4-401" fmla="*/ 272546 w 364959"/>
                <a:gd name="connsiteY4-402" fmla="*/ 7003 h 274513"/>
                <a:gd name="connsiteX5-403" fmla="*/ 296865 w 364959"/>
                <a:gd name="connsiteY5-404" fmla="*/ 7003 h 274513"/>
                <a:gd name="connsiteX6-405" fmla="*/ 345503 w 364959"/>
                <a:gd name="connsiteY6-406" fmla="*/ 36186 h 274513"/>
                <a:gd name="connsiteX7-407" fmla="*/ 364959 w 364959"/>
                <a:gd name="connsiteY7-408" fmla="*/ 94552 h 274513"/>
                <a:gd name="connsiteX8-409" fmla="*/ 294919 w 364959"/>
                <a:gd name="connsiteY8-410" fmla="*/ 89690 h 274513"/>
                <a:gd name="connsiteX9-411" fmla="*/ 184997 w 364959"/>
                <a:gd name="connsiteY9-412" fmla="*/ 274513 h 274513"/>
                <a:gd name="connsiteX10-413" fmla="*/ 84802 w 364959"/>
                <a:gd name="connsiteY10-414" fmla="*/ 105253 h 274513"/>
                <a:gd name="connsiteX11-415" fmla="*/ 14763 w 364959"/>
                <a:gd name="connsiteY11-416" fmla="*/ 89688 h 274513"/>
                <a:gd name="connsiteX12-417" fmla="*/ 171 w 364959"/>
                <a:gd name="connsiteY12-418" fmla="*/ 94552 h 274513"/>
                <a:gd name="connsiteX13-419" fmla="*/ 63401 w 364959"/>
                <a:gd name="connsiteY13-420" fmla="*/ 16730 h 274513"/>
                <a:gd name="connsiteX0-421" fmla="*/ 63401 w 378577"/>
                <a:gd name="connsiteY0-422" fmla="*/ 16730 h 274513"/>
                <a:gd name="connsiteX1-423" fmla="*/ 150950 w 378577"/>
                <a:gd name="connsiteY1-424" fmla="*/ 152917 h 274513"/>
                <a:gd name="connsiteX2-425" fmla="*/ 184997 w 378577"/>
                <a:gd name="connsiteY2-426" fmla="*/ 186964 h 274513"/>
                <a:gd name="connsiteX3-427" fmla="*/ 243363 w 378577"/>
                <a:gd name="connsiteY3-428" fmla="*/ 84824 h 274513"/>
                <a:gd name="connsiteX4-429" fmla="*/ 272546 w 378577"/>
                <a:gd name="connsiteY4-430" fmla="*/ 7003 h 274513"/>
                <a:gd name="connsiteX5-431" fmla="*/ 296865 w 378577"/>
                <a:gd name="connsiteY5-432" fmla="*/ 7003 h 274513"/>
                <a:gd name="connsiteX6-433" fmla="*/ 345503 w 378577"/>
                <a:gd name="connsiteY6-434" fmla="*/ 36186 h 274513"/>
                <a:gd name="connsiteX7-435" fmla="*/ 378577 w 378577"/>
                <a:gd name="connsiteY7-436" fmla="*/ 98443 h 274513"/>
                <a:gd name="connsiteX8-437" fmla="*/ 294919 w 378577"/>
                <a:gd name="connsiteY8-438" fmla="*/ 89690 h 274513"/>
                <a:gd name="connsiteX9-439" fmla="*/ 184997 w 378577"/>
                <a:gd name="connsiteY9-440" fmla="*/ 274513 h 274513"/>
                <a:gd name="connsiteX10-441" fmla="*/ 84802 w 378577"/>
                <a:gd name="connsiteY10-442" fmla="*/ 105253 h 274513"/>
                <a:gd name="connsiteX11-443" fmla="*/ 14763 w 378577"/>
                <a:gd name="connsiteY11-444" fmla="*/ 89688 h 274513"/>
                <a:gd name="connsiteX12-445" fmla="*/ 171 w 378577"/>
                <a:gd name="connsiteY12-446" fmla="*/ 94552 h 274513"/>
                <a:gd name="connsiteX13-447" fmla="*/ 63401 w 378577"/>
                <a:gd name="connsiteY13-448" fmla="*/ 16730 h 274513"/>
                <a:gd name="connsiteX0-449" fmla="*/ 78821 w 393997"/>
                <a:gd name="connsiteY0-450" fmla="*/ 16730 h 274513"/>
                <a:gd name="connsiteX1-451" fmla="*/ 166370 w 393997"/>
                <a:gd name="connsiteY1-452" fmla="*/ 152917 h 274513"/>
                <a:gd name="connsiteX2-453" fmla="*/ 200417 w 393997"/>
                <a:gd name="connsiteY2-454" fmla="*/ 186964 h 274513"/>
                <a:gd name="connsiteX3-455" fmla="*/ 258783 w 393997"/>
                <a:gd name="connsiteY3-456" fmla="*/ 84824 h 274513"/>
                <a:gd name="connsiteX4-457" fmla="*/ 287966 w 393997"/>
                <a:gd name="connsiteY4-458" fmla="*/ 7003 h 274513"/>
                <a:gd name="connsiteX5-459" fmla="*/ 312285 w 393997"/>
                <a:gd name="connsiteY5-460" fmla="*/ 7003 h 274513"/>
                <a:gd name="connsiteX6-461" fmla="*/ 360923 w 393997"/>
                <a:gd name="connsiteY6-462" fmla="*/ 36186 h 274513"/>
                <a:gd name="connsiteX7-463" fmla="*/ 393997 w 393997"/>
                <a:gd name="connsiteY7-464" fmla="*/ 98443 h 274513"/>
                <a:gd name="connsiteX8-465" fmla="*/ 310339 w 393997"/>
                <a:gd name="connsiteY8-466" fmla="*/ 89690 h 274513"/>
                <a:gd name="connsiteX9-467" fmla="*/ 200417 w 393997"/>
                <a:gd name="connsiteY9-468" fmla="*/ 274513 h 274513"/>
                <a:gd name="connsiteX10-469" fmla="*/ 100222 w 393997"/>
                <a:gd name="connsiteY10-470" fmla="*/ 105253 h 274513"/>
                <a:gd name="connsiteX11-471" fmla="*/ 30183 w 393997"/>
                <a:gd name="connsiteY11-472" fmla="*/ 89688 h 274513"/>
                <a:gd name="connsiteX12-473" fmla="*/ 27 w 393997"/>
                <a:gd name="connsiteY12-474" fmla="*/ 102334 h 274513"/>
                <a:gd name="connsiteX13-475" fmla="*/ 78821 w 393997"/>
                <a:gd name="connsiteY13-476" fmla="*/ 16730 h 274513"/>
                <a:gd name="connsiteX0-477" fmla="*/ 78960 w 394136"/>
                <a:gd name="connsiteY0-478" fmla="*/ 16730 h 274513"/>
                <a:gd name="connsiteX1-479" fmla="*/ 166509 w 394136"/>
                <a:gd name="connsiteY1-480" fmla="*/ 152917 h 274513"/>
                <a:gd name="connsiteX2-481" fmla="*/ 200556 w 394136"/>
                <a:gd name="connsiteY2-482" fmla="*/ 186964 h 274513"/>
                <a:gd name="connsiteX3-483" fmla="*/ 258922 w 394136"/>
                <a:gd name="connsiteY3-484" fmla="*/ 84824 h 274513"/>
                <a:gd name="connsiteX4-485" fmla="*/ 288105 w 394136"/>
                <a:gd name="connsiteY4-486" fmla="*/ 7003 h 274513"/>
                <a:gd name="connsiteX5-487" fmla="*/ 312424 w 394136"/>
                <a:gd name="connsiteY5-488" fmla="*/ 7003 h 274513"/>
                <a:gd name="connsiteX6-489" fmla="*/ 361062 w 394136"/>
                <a:gd name="connsiteY6-490" fmla="*/ 36186 h 274513"/>
                <a:gd name="connsiteX7-491" fmla="*/ 394136 w 394136"/>
                <a:gd name="connsiteY7-492" fmla="*/ 98443 h 274513"/>
                <a:gd name="connsiteX8-493" fmla="*/ 310478 w 394136"/>
                <a:gd name="connsiteY8-494" fmla="*/ 89690 h 274513"/>
                <a:gd name="connsiteX9-495" fmla="*/ 200556 w 394136"/>
                <a:gd name="connsiteY9-496" fmla="*/ 274513 h 274513"/>
                <a:gd name="connsiteX10-497" fmla="*/ 100361 w 394136"/>
                <a:gd name="connsiteY10-498" fmla="*/ 105253 h 274513"/>
                <a:gd name="connsiteX11-499" fmla="*/ 166 w 394136"/>
                <a:gd name="connsiteY11-500" fmla="*/ 102334 h 274513"/>
                <a:gd name="connsiteX12-501" fmla="*/ 78960 w 394136"/>
                <a:gd name="connsiteY12-502" fmla="*/ 16730 h 274513"/>
                <a:gd name="connsiteX0-503" fmla="*/ 78960 w 394136"/>
                <a:gd name="connsiteY0-504" fmla="*/ 16730 h 274513"/>
                <a:gd name="connsiteX1-505" fmla="*/ 166509 w 394136"/>
                <a:gd name="connsiteY1-506" fmla="*/ 152917 h 274513"/>
                <a:gd name="connsiteX2-507" fmla="*/ 200556 w 394136"/>
                <a:gd name="connsiteY2-508" fmla="*/ 186964 h 274513"/>
                <a:gd name="connsiteX3-509" fmla="*/ 258922 w 394136"/>
                <a:gd name="connsiteY3-510" fmla="*/ 84824 h 274513"/>
                <a:gd name="connsiteX4-511" fmla="*/ 288105 w 394136"/>
                <a:gd name="connsiteY4-512" fmla="*/ 7003 h 274513"/>
                <a:gd name="connsiteX5-513" fmla="*/ 312424 w 394136"/>
                <a:gd name="connsiteY5-514" fmla="*/ 7003 h 274513"/>
                <a:gd name="connsiteX6-515" fmla="*/ 361062 w 394136"/>
                <a:gd name="connsiteY6-516" fmla="*/ 36186 h 274513"/>
                <a:gd name="connsiteX7-517" fmla="*/ 394136 w 394136"/>
                <a:gd name="connsiteY7-518" fmla="*/ 98443 h 274513"/>
                <a:gd name="connsiteX8-519" fmla="*/ 310478 w 394136"/>
                <a:gd name="connsiteY8-520" fmla="*/ 89690 h 274513"/>
                <a:gd name="connsiteX9-521" fmla="*/ 200556 w 394136"/>
                <a:gd name="connsiteY9-522" fmla="*/ 274513 h 274513"/>
                <a:gd name="connsiteX10-523" fmla="*/ 100361 w 394136"/>
                <a:gd name="connsiteY10-524" fmla="*/ 105253 h 274513"/>
                <a:gd name="connsiteX11-525" fmla="*/ 166 w 394136"/>
                <a:gd name="connsiteY11-526" fmla="*/ 102334 h 274513"/>
                <a:gd name="connsiteX12-527" fmla="*/ 78960 w 394136"/>
                <a:gd name="connsiteY12-528" fmla="*/ 16730 h 274513"/>
                <a:gd name="connsiteX0-529" fmla="*/ 78960 w 394136"/>
                <a:gd name="connsiteY0-530" fmla="*/ 16730 h 274513"/>
                <a:gd name="connsiteX1-531" fmla="*/ 166509 w 394136"/>
                <a:gd name="connsiteY1-532" fmla="*/ 152917 h 274513"/>
                <a:gd name="connsiteX2-533" fmla="*/ 200556 w 394136"/>
                <a:gd name="connsiteY2-534" fmla="*/ 186964 h 274513"/>
                <a:gd name="connsiteX3-535" fmla="*/ 258922 w 394136"/>
                <a:gd name="connsiteY3-536" fmla="*/ 84824 h 274513"/>
                <a:gd name="connsiteX4-537" fmla="*/ 288105 w 394136"/>
                <a:gd name="connsiteY4-538" fmla="*/ 7003 h 274513"/>
                <a:gd name="connsiteX5-539" fmla="*/ 312424 w 394136"/>
                <a:gd name="connsiteY5-540" fmla="*/ 7003 h 274513"/>
                <a:gd name="connsiteX6-541" fmla="*/ 361062 w 394136"/>
                <a:gd name="connsiteY6-542" fmla="*/ 36186 h 274513"/>
                <a:gd name="connsiteX7-543" fmla="*/ 394136 w 394136"/>
                <a:gd name="connsiteY7-544" fmla="*/ 98443 h 274513"/>
                <a:gd name="connsiteX8-545" fmla="*/ 310478 w 394136"/>
                <a:gd name="connsiteY8-546" fmla="*/ 89690 h 274513"/>
                <a:gd name="connsiteX9-547" fmla="*/ 200556 w 394136"/>
                <a:gd name="connsiteY9-548" fmla="*/ 274513 h 274513"/>
                <a:gd name="connsiteX10-549" fmla="*/ 100361 w 394136"/>
                <a:gd name="connsiteY10-550" fmla="*/ 105253 h 274513"/>
                <a:gd name="connsiteX11-551" fmla="*/ 166 w 394136"/>
                <a:gd name="connsiteY11-552" fmla="*/ 102334 h 274513"/>
                <a:gd name="connsiteX12-553" fmla="*/ 78960 w 394136"/>
                <a:gd name="connsiteY12-554" fmla="*/ 16730 h 274513"/>
                <a:gd name="connsiteX0-555" fmla="*/ 78794 w 393970"/>
                <a:gd name="connsiteY0-556" fmla="*/ 16730 h 274513"/>
                <a:gd name="connsiteX1-557" fmla="*/ 166343 w 393970"/>
                <a:gd name="connsiteY1-558" fmla="*/ 152917 h 274513"/>
                <a:gd name="connsiteX2-559" fmla="*/ 200390 w 393970"/>
                <a:gd name="connsiteY2-560" fmla="*/ 186964 h 274513"/>
                <a:gd name="connsiteX3-561" fmla="*/ 258756 w 393970"/>
                <a:gd name="connsiteY3-562" fmla="*/ 84824 h 274513"/>
                <a:gd name="connsiteX4-563" fmla="*/ 287939 w 393970"/>
                <a:gd name="connsiteY4-564" fmla="*/ 7003 h 274513"/>
                <a:gd name="connsiteX5-565" fmla="*/ 312258 w 393970"/>
                <a:gd name="connsiteY5-566" fmla="*/ 7003 h 274513"/>
                <a:gd name="connsiteX6-567" fmla="*/ 360896 w 393970"/>
                <a:gd name="connsiteY6-568" fmla="*/ 36186 h 274513"/>
                <a:gd name="connsiteX7-569" fmla="*/ 393970 w 393970"/>
                <a:gd name="connsiteY7-570" fmla="*/ 98443 h 274513"/>
                <a:gd name="connsiteX8-571" fmla="*/ 310312 w 393970"/>
                <a:gd name="connsiteY8-572" fmla="*/ 89690 h 274513"/>
                <a:gd name="connsiteX9-573" fmla="*/ 200390 w 393970"/>
                <a:gd name="connsiteY9-574" fmla="*/ 274513 h 274513"/>
                <a:gd name="connsiteX10-575" fmla="*/ 100195 w 393970"/>
                <a:gd name="connsiteY10-576" fmla="*/ 105253 h 274513"/>
                <a:gd name="connsiteX11-577" fmla="*/ 0 w 393970"/>
                <a:gd name="connsiteY11-578" fmla="*/ 102334 h 274513"/>
                <a:gd name="connsiteX12-579" fmla="*/ 78794 w 393970"/>
                <a:gd name="connsiteY12-580" fmla="*/ 16730 h 274513"/>
                <a:gd name="connsiteX0-581" fmla="*/ 78794 w 393970"/>
                <a:gd name="connsiteY0-582" fmla="*/ 16730 h 274513"/>
                <a:gd name="connsiteX1-583" fmla="*/ 166343 w 393970"/>
                <a:gd name="connsiteY1-584" fmla="*/ 152917 h 274513"/>
                <a:gd name="connsiteX2-585" fmla="*/ 200390 w 393970"/>
                <a:gd name="connsiteY2-586" fmla="*/ 186964 h 274513"/>
                <a:gd name="connsiteX3-587" fmla="*/ 258756 w 393970"/>
                <a:gd name="connsiteY3-588" fmla="*/ 84824 h 274513"/>
                <a:gd name="connsiteX4-589" fmla="*/ 287939 w 393970"/>
                <a:gd name="connsiteY4-590" fmla="*/ 7003 h 274513"/>
                <a:gd name="connsiteX5-591" fmla="*/ 312258 w 393970"/>
                <a:gd name="connsiteY5-592" fmla="*/ 7003 h 274513"/>
                <a:gd name="connsiteX6-593" fmla="*/ 360896 w 393970"/>
                <a:gd name="connsiteY6-594" fmla="*/ 36186 h 274513"/>
                <a:gd name="connsiteX7-595" fmla="*/ 393970 w 393970"/>
                <a:gd name="connsiteY7-596" fmla="*/ 98443 h 274513"/>
                <a:gd name="connsiteX8-597" fmla="*/ 310312 w 393970"/>
                <a:gd name="connsiteY8-598" fmla="*/ 89690 h 274513"/>
                <a:gd name="connsiteX9-599" fmla="*/ 200390 w 393970"/>
                <a:gd name="connsiteY9-600" fmla="*/ 274513 h 274513"/>
                <a:gd name="connsiteX10-601" fmla="*/ 100195 w 393970"/>
                <a:gd name="connsiteY10-602" fmla="*/ 105253 h 274513"/>
                <a:gd name="connsiteX11-603" fmla="*/ 0 w 393970"/>
                <a:gd name="connsiteY11-604" fmla="*/ 102334 h 274513"/>
                <a:gd name="connsiteX12-605" fmla="*/ 78794 w 393970"/>
                <a:gd name="connsiteY12-606" fmla="*/ 16730 h 274513"/>
                <a:gd name="connsiteX0-607" fmla="*/ 78794 w 393970"/>
                <a:gd name="connsiteY0-608" fmla="*/ 16730 h 274513"/>
                <a:gd name="connsiteX1-609" fmla="*/ 158561 w 393970"/>
                <a:gd name="connsiteY1-610" fmla="*/ 108172 h 274513"/>
                <a:gd name="connsiteX2-611" fmla="*/ 200390 w 393970"/>
                <a:gd name="connsiteY2-612" fmla="*/ 186964 h 274513"/>
                <a:gd name="connsiteX3-613" fmla="*/ 258756 w 393970"/>
                <a:gd name="connsiteY3-614" fmla="*/ 84824 h 274513"/>
                <a:gd name="connsiteX4-615" fmla="*/ 287939 w 393970"/>
                <a:gd name="connsiteY4-616" fmla="*/ 7003 h 274513"/>
                <a:gd name="connsiteX5-617" fmla="*/ 312258 w 393970"/>
                <a:gd name="connsiteY5-618" fmla="*/ 7003 h 274513"/>
                <a:gd name="connsiteX6-619" fmla="*/ 360896 w 393970"/>
                <a:gd name="connsiteY6-620" fmla="*/ 36186 h 274513"/>
                <a:gd name="connsiteX7-621" fmla="*/ 393970 w 393970"/>
                <a:gd name="connsiteY7-622" fmla="*/ 98443 h 274513"/>
                <a:gd name="connsiteX8-623" fmla="*/ 310312 w 393970"/>
                <a:gd name="connsiteY8-624" fmla="*/ 89690 h 274513"/>
                <a:gd name="connsiteX9-625" fmla="*/ 200390 w 393970"/>
                <a:gd name="connsiteY9-626" fmla="*/ 274513 h 274513"/>
                <a:gd name="connsiteX10-627" fmla="*/ 100195 w 393970"/>
                <a:gd name="connsiteY10-628" fmla="*/ 105253 h 274513"/>
                <a:gd name="connsiteX11-629" fmla="*/ 0 w 393970"/>
                <a:gd name="connsiteY11-630" fmla="*/ 102334 h 274513"/>
                <a:gd name="connsiteX12-631" fmla="*/ 78794 w 393970"/>
                <a:gd name="connsiteY12-632" fmla="*/ 16730 h 274513"/>
                <a:gd name="connsiteX0-633" fmla="*/ 78794 w 393970"/>
                <a:gd name="connsiteY0-634" fmla="*/ 16730 h 274513"/>
                <a:gd name="connsiteX1-635" fmla="*/ 158561 w 393970"/>
                <a:gd name="connsiteY1-636" fmla="*/ 108172 h 274513"/>
                <a:gd name="connsiteX2-637" fmla="*/ 200390 w 393970"/>
                <a:gd name="connsiteY2-638" fmla="*/ 186964 h 274513"/>
                <a:gd name="connsiteX3-639" fmla="*/ 258756 w 393970"/>
                <a:gd name="connsiteY3-640" fmla="*/ 84824 h 274513"/>
                <a:gd name="connsiteX4-641" fmla="*/ 287939 w 393970"/>
                <a:gd name="connsiteY4-642" fmla="*/ 7003 h 274513"/>
                <a:gd name="connsiteX5-643" fmla="*/ 312258 w 393970"/>
                <a:gd name="connsiteY5-644" fmla="*/ 7003 h 274513"/>
                <a:gd name="connsiteX6-645" fmla="*/ 360896 w 393970"/>
                <a:gd name="connsiteY6-646" fmla="*/ 36186 h 274513"/>
                <a:gd name="connsiteX7-647" fmla="*/ 393970 w 393970"/>
                <a:gd name="connsiteY7-648" fmla="*/ 98443 h 274513"/>
                <a:gd name="connsiteX8-649" fmla="*/ 310312 w 393970"/>
                <a:gd name="connsiteY8-650" fmla="*/ 89690 h 274513"/>
                <a:gd name="connsiteX9-651" fmla="*/ 200390 w 393970"/>
                <a:gd name="connsiteY9-652" fmla="*/ 274513 h 274513"/>
                <a:gd name="connsiteX10-653" fmla="*/ 100195 w 393970"/>
                <a:gd name="connsiteY10-654" fmla="*/ 105253 h 274513"/>
                <a:gd name="connsiteX11-655" fmla="*/ 0 w 393970"/>
                <a:gd name="connsiteY11-656" fmla="*/ 102334 h 274513"/>
                <a:gd name="connsiteX12-657" fmla="*/ 78794 w 393970"/>
                <a:gd name="connsiteY12-658" fmla="*/ 16730 h 274513"/>
                <a:gd name="connsiteX0-659" fmla="*/ 78794 w 393970"/>
                <a:gd name="connsiteY0-660" fmla="*/ 16730 h 274513"/>
                <a:gd name="connsiteX1-661" fmla="*/ 152726 w 393970"/>
                <a:gd name="connsiteY1-662" fmla="*/ 108172 h 274513"/>
                <a:gd name="connsiteX2-663" fmla="*/ 200390 w 393970"/>
                <a:gd name="connsiteY2-664" fmla="*/ 186964 h 274513"/>
                <a:gd name="connsiteX3-665" fmla="*/ 258756 w 393970"/>
                <a:gd name="connsiteY3-666" fmla="*/ 84824 h 274513"/>
                <a:gd name="connsiteX4-667" fmla="*/ 287939 w 393970"/>
                <a:gd name="connsiteY4-668" fmla="*/ 7003 h 274513"/>
                <a:gd name="connsiteX5-669" fmla="*/ 312258 w 393970"/>
                <a:gd name="connsiteY5-670" fmla="*/ 7003 h 274513"/>
                <a:gd name="connsiteX6-671" fmla="*/ 360896 w 393970"/>
                <a:gd name="connsiteY6-672" fmla="*/ 36186 h 274513"/>
                <a:gd name="connsiteX7-673" fmla="*/ 393970 w 393970"/>
                <a:gd name="connsiteY7-674" fmla="*/ 98443 h 274513"/>
                <a:gd name="connsiteX8-675" fmla="*/ 310312 w 393970"/>
                <a:gd name="connsiteY8-676" fmla="*/ 89690 h 274513"/>
                <a:gd name="connsiteX9-677" fmla="*/ 200390 w 393970"/>
                <a:gd name="connsiteY9-678" fmla="*/ 274513 h 274513"/>
                <a:gd name="connsiteX10-679" fmla="*/ 100195 w 393970"/>
                <a:gd name="connsiteY10-680" fmla="*/ 105253 h 274513"/>
                <a:gd name="connsiteX11-681" fmla="*/ 0 w 393970"/>
                <a:gd name="connsiteY11-682" fmla="*/ 102334 h 274513"/>
                <a:gd name="connsiteX12-683" fmla="*/ 78794 w 393970"/>
                <a:gd name="connsiteY12-684" fmla="*/ 16730 h 274513"/>
                <a:gd name="connsiteX0-685" fmla="*/ 78794 w 393970"/>
                <a:gd name="connsiteY0-686" fmla="*/ 16730 h 274513"/>
                <a:gd name="connsiteX1-687" fmla="*/ 152726 w 393970"/>
                <a:gd name="connsiteY1-688" fmla="*/ 108172 h 274513"/>
                <a:gd name="connsiteX2-689" fmla="*/ 200390 w 393970"/>
                <a:gd name="connsiteY2-690" fmla="*/ 186964 h 274513"/>
                <a:gd name="connsiteX3-691" fmla="*/ 258756 w 393970"/>
                <a:gd name="connsiteY3-692" fmla="*/ 84824 h 274513"/>
                <a:gd name="connsiteX4-693" fmla="*/ 287939 w 393970"/>
                <a:gd name="connsiteY4-694" fmla="*/ 7003 h 274513"/>
                <a:gd name="connsiteX5-695" fmla="*/ 312258 w 393970"/>
                <a:gd name="connsiteY5-696" fmla="*/ 7003 h 274513"/>
                <a:gd name="connsiteX6-697" fmla="*/ 360896 w 393970"/>
                <a:gd name="connsiteY6-698" fmla="*/ 36186 h 274513"/>
                <a:gd name="connsiteX7-699" fmla="*/ 393970 w 393970"/>
                <a:gd name="connsiteY7-700" fmla="*/ 98443 h 274513"/>
                <a:gd name="connsiteX8-701" fmla="*/ 310312 w 393970"/>
                <a:gd name="connsiteY8-702" fmla="*/ 89690 h 274513"/>
                <a:gd name="connsiteX9-703" fmla="*/ 200390 w 393970"/>
                <a:gd name="connsiteY9-704" fmla="*/ 274513 h 274513"/>
                <a:gd name="connsiteX10-705" fmla="*/ 100195 w 393970"/>
                <a:gd name="connsiteY10-706" fmla="*/ 105253 h 274513"/>
                <a:gd name="connsiteX11-707" fmla="*/ 0 w 393970"/>
                <a:gd name="connsiteY11-708" fmla="*/ 102334 h 274513"/>
                <a:gd name="connsiteX12-709" fmla="*/ 78794 w 393970"/>
                <a:gd name="connsiteY12-710" fmla="*/ 16730 h 274513"/>
                <a:gd name="connsiteX0-711" fmla="*/ 78794 w 393970"/>
                <a:gd name="connsiteY0-712" fmla="*/ 16730 h 274513"/>
                <a:gd name="connsiteX1-713" fmla="*/ 152726 w 393970"/>
                <a:gd name="connsiteY1-714" fmla="*/ 108172 h 274513"/>
                <a:gd name="connsiteX2-715" fmla="*/ 200390 w 393970"/>
                <a:gd name="connsiteY2-716" fmla="*/ 186964 h 274513"/>
                <a:gd name="connsiteX3-717" fmla="*/ 258756 w 393970"/>
                <a:gd name="connsiteY3-718" fmla="*/ 84824 h 274513"/>
                <a:gd name="connsiteX4-719" fmla="*/ 287939 w 393970"/>
                <a:gd name="connsiteY4-720" fmla="*/ 7003 h 274513"/>
                <a:gd name="connsiteX5-721" fmla="*/ 312258 w 393970"/>
                <a:gd name="connsiteY5-722" fmla="*/ 7003 h 274513"/>
                <a:gd name="connsiteX6-723" fmla="*/ 360896 w 393970"/>
                <a:gd name="connsiteY6-724" fmla="*/ 36186 h 274513"/>
                <a:gd name="connsiteX7-725" fmla="*/ 393970 w 393970"/>
                <a:gd name="connsiteY7-726" fmla="*/ 98443 h 274513"/>
                <a:gd name="connsiteX8-727" fmla="*/ 310312 w 393970"/>
                <a:gd name="connsiteY8-728" fmla="*/ 89690 h 274513"/>
                <a:gd name="connsiteX9-729" fmla="*/ 200390 w 393970"/>
                <a:gd name="connsiteY9-730" fmla="*/ 274513 h 274513"/>
                <a:gd name="connsiteX10-731" fmla="*/ 100195 w 393970"/>
                <a:gd name="connsiteY10-732" fmla="*/ 105253 h 274513"/>
                <a:gd name="connsiteX11-733" fmla="*/ 0 w 393970"/>
                <a:gd name="connsiteY11-734" fmla="*/ 102334 h 274513"/>
                <a:gd name="connsiteX12-735" fmla="*/ 78794 w 393970"/>
                <a:gd name="connsiteY12-736" fmla="*/ 16730 h 274513"/>
                <a:gd name="connsiteX0-737" fmla="*/ 78794 w 393970"/>
                <a:gd name="connsiteY0-738" fmla="*/ 16312 h 274095"/>
                <a:gd name="connsiteX1-739" fmla="*/ 152726 w 393970"/>
                <a:gd name="connsiteY1-740" fmla="*/ 107754 h 274095"/>
                <a:gd name="connsiteX2-741" fmla="*/ 200390 w 393970"/>
                <a:gd name="connsiteY2-742" fmla="*/ 186546 h 274095"/>
                <a:gd name="connsiteX3-743" fmla="*/ 249029 w 393970"/>
                <a:gd name="connsiteY3-744" fmla="*/ 78569 h 274095"/>
                <a:gd name="connsiteX4-745" fmla="*/ 287939 w 393970"/>
                <a:gd name="connsiteY4-746" fmla="*/ 6585 h 274095"/>
                <a:gd name="connsiteX5-747" fmla="*/ 312258 w 393970"/>
                <a:gd name="connsiteY5-748" fmla="*/ 6585 h 274095"/>
                <a:gd name="connsiteX6-749" fmla="*/ 360896 w 393970"/>
                <a:gd name="connsiteY6-750" fmla="*/ 35768 h 274095"/>
                <a:gd name="connsiteX7-751" fmla="*/ 393970 w 393970"/>
                <a:gd name="connsiteY7-752" fmla="*/ 98025 h 274095"/>
                <a:gd name="connsiteX8-753" fmla="*/ 310312 w 393970"/>
                <a:gd name="connsiteY8-754" fmla="*/ 89272 h 274095"/>
                <a:gd name="connsiteX9-755" fmla="*/ 200390 w 393970"/>
                <a:gd name="connsiteY9-756" fmla="*/ 274095 h 274095"/>
                <a:gd name="connsiteX10-757" fmla="*/ 100195 w 393970"/>
                <a:gd name="connsiteY10-758" fmla="*/ 104835 h 274095"/>
                <a:gd name="connsiteX11-759" fmla="*/ 0 w 393970"/>
                <a:gd name="connsiteY11-760" fmla="*/ 101916 h 274095"/>
                <a:gd name="connsiteX12-761" fmla="*/ 78794 w 393970"/>
                <a:gd name="connsiteY12-762" fmla="*/ 16312 h 274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006556" y="4456793"/>
            <a:ext cx="1257708" cy="1386655"/>
            <a:chOff x="6710347" y="4049438"/>
            <a:chExt cx="1373231" cy="1514022"/>
          </a:xfrm>
        </p:grpSpPr>
        <p:grpSp>
          <p:nvGrpSpPr>
            <p:cNvPr id="115" name="Group 114"/>
            <p:cNvGrpSpPr/>
            <p:nvPr/>
          </p:nvGrpSpPr>
          <p:grpSpPr>
            <a:xfrm>
              <a:off x="6710347" y="4049438"/>
              <a:ext cx="1373231" cy="1514022"/>
              <a:chOff x="7074776" y="3158061"/>
              <a:chExt cx="2034497" cy="2243086"/>
            </a:xfrm>
            <a:solidFill>
              <a:srgbClr val="FEB834"/>
            </a:solidFill>
          </p:grpSpPr>
          <p:sp>
            <p:nvSpPr>
              <p:cNvPr id="117" name="Freeform 116"/>
              <p:cNvSpPr/>
              <p:nvPr/>
            </p:nvSpPr>
            <p:spPr>
              <a:xfrm>
                <a:off x="7074776" y="4426168"/>
                <a:ext cx="2034497" cy="974979"/>
              </a:xfrm>
              <a:custGeom>
                <a:avLst/>
                <a:gdLst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11114 w 2408803"/>
                  <a:gd name="connsiteY9" fmla="*/ 386254 h 979066"/>
                  <a:gd name="connsiteX10" fmla="*/ 2325414 w 2408803"/>
                  <a:gd name="connsiteY10" fmla="*/ 42960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0-1" fmla="*/ 893028 w 2408803"/>
                  <a:gd name="connsiteY0-2" fmla="*/ 0 h 979066"/>
                  <a:gd name="connsiteX1-3" fmla="*/ 1528551 w 2408803"/>
                  <a:gd name="connsiteY1-4" fmla="*/ 0 h 979066"/>
                  <a:gd name="connsiteX2-5" fmla="*/ 1523036 w 2408803"/>
                  <a:gd name="connsiteY2-6" fmla="*/ 9360 h 979066"/>
                  <a:gd name="connsiteX3-7" fmla="*/ 1509548 w 2408803"/>
                  <a:gd name="connsiteY3-8" fmla="*/ 43354 h 979066"/>
                  <a:gd name="connsiteX4-9" fmla="*/ 1525314 w 2408803"/>
                  <a:gd name="connsiteY4-10" fmla="*/ 141889 h 979066"/>
                  <a:gd name="connsiteX5-11" fmla="*/ 1560786 w 2408803"/>
                  <a:gd name="connsiteY5-12" fmla="*/ 157656 h 979066"/>
                  <a:gd name="connsiteX6-13" fmla="*/ 1600199 w 2408803"/>
                  <a:gd name="connsiteY6-14" fmla="*/ 212834 h 979066"/>
                  <a:gd name="connsiteX7-15" fmla="*/ 1848507 w 2408803"/>
                  <a:gd name="connsiteY7-16" fmla="*/ 283778 h 979066"/>
                  <a:gd name="connsiteX8-17" fmla="*/ 2077107 w 2408803"/>
                  <a:gd name="connsiteY8-18" fmla="*/ 342899 h 979066"/>
                  <a:gd name="connsiteX9-19" fmla="*/ 2225118 w 2408803"/>
                  <a:gd name="connsiteY9-20" fmla="*/ 342898 h 979066"/>
                  <a:gd name="connsiteX10-21" fmla="*/ 2325414 w 2408803"/>
                  <a:gd name="connsiteY10-22" fmla="*/ 429609 h 979066"/>
                  <a:gd name="connsiteX11-23" fmla="*/ 2360886 w 2408803"/>
                  <a:gd name="connsiteY11-24" fmla="*/ 583323 h 979066"/>
                  <a:gd name="connsiteX12-25" fmla="*/ 2388476 w 2408803"/>
                  <a:gd name="connsiteY12-26" fmla="*/ 784333 h 979066"/>
                  <a:gd name="connsiteX13-27" fmla="*/ 2408183 w 2408803"/>
                  <a:gd name="connsiteY13-28" fmla="*/ 965637 h 979066"/>
                  <a:gd name="connsiteX14-29" fmla="*/ 2404242 w 2408803"/>
                  <a:gd name="connsiteY14-30" fmla="*/ 965637 h 979066"/>
                  <a:gd name="connsiteX15-31" fmla="*/ 1229711 w 2408803"/>
                  <a:gd name="connsiteY15-32" fmla="*/ 969577 h 979066"/>
                  <a:gd name="connsiteX16-33" fmla="*/ 0 w 2408803"/>
                  <a:gd name="connsiteY16-34" fmla="*/ 965637 h 979066"/>
                  <a:gd name="connsiteX17-35" fmla="*/ 59121 w 2408803"/>
                  <a:gd name="connsiteY17-36" fmla="*/ 567558 h 979066"/>
                  <a:gd name="connsiteX18-37" fmla="*/ 106417 w 2408803"/>
                  <a:gd name="connsiteY18-38" fmla="*/ 425668 h 979066"/>
                  <a:gd name="connsiteX19-39" fmla="*/ 220717 w 2408803"/>
                  <a:gd name="connsiteY19-40" fmla="*/ 370489 h 979066"/>
                  <a:gd name="connsiteX20-41" fmla="*/ 855280 w 2408803"/>
                  <a:gd name="connsiteY20-42" fmla="*/ 189185 h 979066"/>
                  <a:gd name="connsiteX21-43" fmla="*/ 878929 w 2408803"/>
                  <a:gd name="connsiteY21-44" fmla="*/ 134007 h 979066"/>
                  <a:gd name="connsiteX22-45" fmla="*/ 902576 w 2408803"/>
                  <a:gd name="connsiteY22-46" fmla="*/ 98533 h 979066"/>
                  <a:gd name="connsiteX23-47" fmla="*/ 902083 w 2408803"/>
                  <a:gd name="connsiteY23-48" fmla="*/ 47049 h 979066"/>
                  <a:gd name="connsiteX24" fmla="*/ 893028 w 2408803"/>
                  <a:gd name="connsiteY24" fmla="*/ 0 h 979066"/>
                  <a:gd name="connsiteX0-49" fmla="*/ 893028 w 2408803"/>
                  <a:gd name="connsiteY0-50" fmla="*/ 0 h 979066"/>
                  <a:gd name="connsiteX1-51" fmla="*/ 1528551 w 2408803"/>
                  <a:gd name="connsiteY1-52" fmla="*/ 0 h 979066"/>
                  <a:gd name="connsiteX2-53" fmla="*/ 1523036 w 2408803"/>
                  <a:gd name="connsiteY2-54" fmla="*/ 9360 h 979066"/>
                  <a:gd name="connsiteX3-55" fmla="*/ 1509548 w 2408803"/>
                  <a:gd name="connsiteY3-56" fmla="*/ 43354 h 979066"/>
                  <a:gd name="connsiteX4-57" fmla="*/ 1525314 w 2408803"/>
                  <a:gd name="connsiteY4-58" fmla="*/ 141889 h 979066"/>
                  <a:gd name="connsiteX5-59" fmla="*/ 1560786 w 2408803"/>
                  <a:gd name="connsiteY5-60" fmla="*/ 157656 h 979066"/>
                  <a:gd name="connsiteX6-61" fmla="*/ 1600199 w 2408803"/>
                  <a:gd name="connsiteY6-62" fmla="*/ 212834 h 979066"/>
                  <a:gd name="connsiteX7-63" fmla="*/ 1848507 w 2408803"/>
                  <a:gd name="connsiteY7-64" fmla="*/ 283778 h 979066"/>
                  <a:gd name="connsiteX8-65" fmla="*/ 2077107 w 2408803"/>
                  <a:gd name="connsiteY8-66" fmla="*/ 342899 h 979066"/>
                  <a:gd name="connsiteX9-67" fmla="*/ 2225118 w 2408803"/>
                  <a:gd name="connsiteY9-68" fmla="*/ 342898 h 979066"/>
                  <a:gd name="connsiteX10-69" fmla="*/ 2068662 w 2408803"/>
                  <a:gd name="connsiteY10-70" fmla="*/ 480847 h 979066"/>
                  <a:gd name="connsiteX11-71" fmla="*/ 2360886 w 2408803"/>
                  <a:gd name="connsiteY11-72" fmla="*/ 583323 h 979066"/>
                  <a:gd name="connsiteX12-73" fmla="*/ 2388476 w 2408803"/>
                  <a:gd name="connsiteY12-74" fmla="*/ 784333 h 979066"/>
                  <a:gd name="connsiteX13-75" fmla="*/ 2408183 w 2408803"/>
                  <a:gd name="connsiteY13-76" fmla="*/ 965637 h 979066"/>
                  <a:gd name="connsiteX14-77" fmla="*/ 2404242 w 2408803"/>
                  <a:gd name="connsiteY14-78" fmla="*/ 965637 h 979066"/>
                  <a:gd name="connsiteX15-79" fmla="*/ 1229711 w 2408803"/>
                  <a:gd name="connsiteY15-80" fmla="*/ 969577 h 979066"/>
                  <a:gd name="connsiteX16-81" fmla="*/ 0 w 2408803"/>
                  <a:gd name="connsiteY16-82" fmla="*/ 965637 h 979066"/>
                  <a:gd name="connsiteX17-83" fmla="*/ 59121 w 2408803"/>
                  <a:gd name="connsiteY17-84" fmla="*/ 567558 h 979066"/>
                  <a:gd name="connsiteX18-85" fmla="*/ 106417 w 2408803"/>
                  <a:gd name="connsiteY18-86" fmla="*/ 425668 h 979066"/>
                  <a:gd name="connsiteX19-87" fmla="*/ 220717 w 2408803"/>
                  <a:gd name="connsiteY19-88" fmla="*/ 370489 h 979066"/>
                  <a:gd name="connsiteX20-89" fmla="*/ 855280 w 2408803"/>
                  <a:gd name="connsiteY20-90" fmla="*/ 189185 h 979066"/>
                  <a:gd name="connsiteX21-91" fmla="*/ 878929 w 2408803"/>
                  <a:gd name="connsiteY21-92" fmla="*/ 134007 h 979066"/>
                  <a:gd name="connsiteX22-93" fmla="*/ 902576 w 2408803"/>
                  <a:gd name="connsiteY22-94" fmla="*/ 98533 h 979066"/>
                  <a:gd name="connsiteX23-95" fmla="*/ 902083 w 2408803"/>
                  <a:gd name="connsiteY23-96" fmla="*/ 47049 h 979066"/>
                  <a:gd name="connsiteX24-97" fmla="*/ 893028 w 2408803"/>
                  <a:gd name="connsiteY24-98" fmla="*/ 0 h 979066"/>
                  <a:gd name="connsiteX0-99" fmla="*/ 893028 w 2408803"/>
                  <a:gd name="connsiteY0-100" fmla="*/ 0 h 979066"/>
                  <a:gd name="connsiteX1-101" fmla="*/ 1528551 w 2408803"/>
                  <a:gd name="connsiteY1-102" fmla="*/ 0 h 979066"/>
                  <a:gd name="connsiteX2-103" fmla="*/ 1523036 w 2408803"/>
                  <a:gd name="connsiteY2-104" fmla="*/ 9360 h 979066"/>
                  <a:gd name="connsiteX3-105" fmla="*/ 1509548 w 2408803"/>
                  <a:gd name="connsiteY3-106" fmla="*/ 43354 h 979066"/>
                  <a:gd name="connsiteX4-107" fmla="*/ 1525314 w 2408803"/>
                  <a:gd name="connsiteY4-108" fmla="*/ 141889 h 979066"/>
                  <a:gd name="connsiteX5-109" fmla="*/ 1560786 w 2408803"/>
                  <a:gd name="connsiteY5-110" fmla="*/ 157656 h 979066"/>
                  <a:gd name="connsiteX6-111" fmla="*/ 1600199 w 2408803"/>
                  <a:gd name="connsiteY6-112" fmla="*/ 212834 h 979066"/>
                  <a:gd name="connsiteX7-113" fmla="*/ 1848507 w 2408803"/>
                  <a:gd name="connsiteY7-114" fmla="*/ 283778 h 979066"/>
                  <a:gd name="connsiteX8-115" fmla="*/ 2077107 w 2408803"/>
                  <a:gd name="connsiteY8-116" fmla="*/ 342899 h 979066"/>
                  <a:gd name="connsiteX9-117" fmla="*/ 2225118 w 2408803"/>
                  <a:gd name="connsiteY9-118" fmla="*/ 342898 h 979066"/>
                  <a:gd name="connsiteX10-119" fmla="*/ 2250722 w 2408803"/>
                  <a:gd name="connsiteY10-120" fmla="*/ 488729 h 979066"/>
                  <a:gd name="connsiteX11-121" fmla="*/ 2360886 w 2408803"/>
                  <a:gd name="connsiteY11-122" fmla="*/ 583323 h 979066"/>
                  <a:gd name="connsiteX12-123" fmla="*/ 2388476 w 2408803"/>
                  <a:gd name="connsiteY12-124" fmla="*/ 784333 h 979066"/>
                  <a:gd name="connsiteX13-125" fmla="*/ 2408183 w 2408803"/>
                  <a:gd name="connsiteY13-126" fmla="*/ 965637 h 979066"/>
                  <a:gd name="connsiteX14-127" fmla="*/ 2404242 w 2408803"/>
                  <a:gd name="connsiteY14-128" fmla="*/ 965637 h 979066"/>
                  <a:gd name="connsiteX15-129" fmla="*/ 1229711 w 2408803"/>
                  <a:gd name="connsiteY15-130" fmla="*/ 969577 h 979066"/>
                  <a:gd name="connsiteX16-131" fmla="*/ 0 w 2408803"/>
                  <a:gd name="connsiteY16-132" fmla="*/ 965637 h 979066"/>
                  <a:gd name="connsiteX17-133" fmla="*/ 59121 w 2408803"/>
                  <a:gd name="connsiteY17-134" fmla="*/ 567558 h 979066"/>
                  <a:gd name="connsiteX18-135" fmla="*/ 106417 w 2408803"/>
                  <a:gd name="connsiteY18-136" fmla="*/ 425668 h 979066"/>
                  <a:gd name="connsiteX19-137" fmla="*/ 220717 w 2408803"/>
                  <a:gd name="connsiteY19-138" fmla="*/ 370489 h 979066"/>
                  <a:gd name="connsiteX20-139" fmla="*/ 855280 w 2408803"/>
                  <a:gd name="connsiteY20-140" fmla="*/ 189185 h 979066"/>
                  <a:gd name="connsiteX21-141" fmla="*/ 878929 w 2408803"/>
                  <a:gd name="connsiteY21-142" fmla="*/ 134007 h 979066"/>
                  <a:gd name="connsiteX22-143" fmla="*/ 902576 w 2408803"/>
                  <a:gd name="connsiteY22-144" fmla="*/ 98533 h 979066"/>
                  <a:gd name="connsiteX23-145" fmla="*/ 902083 w 2408803"/>
                  <a:gd name="connsiteY23-146" fmla="*/ 47049 h 979066"/>
                  <a:gd name="connsiteX24-147" fmla="*/ 893028 w 2408803"/>
                  <a:gd name="connsiteY24-148" fmla="*/ 0 h 979066"/>
                  <a:gd name="connsiteX0-149" fmla="*/ 893028 w 2408803"/>
                  <a:gd name="connsiteY0-150" fmla="*/ 0 h 979066"/>
                  <a:gd name="connsiteX1-151" fmla="*/ 1528551 w 2408803"/>
                  <a:gd name="connsiteY1-152" fmla="*/ 0 h 979066"/>
                  <a:gd name="connsiteX2-153" fmla="*/ 1523036 w 2408803"/>
                  <a:gd name="connsiteY2-154" fmla="*/ 9360 h 979066"/>
                  <a:gd name="connsiteX3-155" fmla="*/ 1509548 w 2408803"/>
                  <a:gd name="connsiteY3-156" fmla="*/ 43354 h 979066"/>
                  <a:gd name="connsiteX4-157" fmla="*/ 1525314 w 2408803"/>
                  <a:gd name="connsiteY4-158" fmla="*/ 141889 h 979066"/>
                  <a:gd name="connsiteX5-159" fmla="*/ 1560786 w 2408803"/>
                  <a:gd name="connsiteY5-160" fmla="*/ 157656 h 979066"/>
                  <a:gd name="connsiteX6-161" fmla="*/ 1600199 w 2408803"/>
                  <a:gd name="connsiteY6-162" fmla="*/ 212834 h 979066"/>
                  <a:gd name="connsiteX7-163" fmla="*/ 1848507 w 2408803"/>
                  <a:gd name="connsiteY7-164" fmla="*/ 283778 h 979066"/>
                  <a:gd name="connsiteX8-165" fmla="*/ 2077107 w 2408803"/>
                  <a:gd name="connsiteY8-166" fmla="*/ 342899 h 979066"/>
                  <a:gd name="connsiteX9-167" fmla="*/ 2225118 w 2408803"/>
                  <a:gd name="connsiteY9-168" fmla="*/ 342898 h 979066"/>
                  <a:gd name="connsiteX10-169" fmla="*/ 2250722 w 2408803"/>
                  <a:gd name="connsiteY10-170" fmla="*/ 488729 h 979066"/>
                  <a:gd name="connsiteX11-171" fmla="*/ 2328210 w 2408803"/>
                  <a:gd name="connsiteY11-172" fmla="*/ 654268 h 979066"/>
                  <a:gd name="connsiteX12-173" fmla="*/ 2388476 w 2408803"/>
                  <a:gd name="connsiteY12-174" fmla="*/ 784333 h 979066"/>
                  <a:gd name="connsiteX13-175" fmla="*/ 2408183 w 2408803"/>
                  <a:gd name="connsiteY13-176" fmla="*/ 965637 h 979066"/>
                  <a:gd name="connsiteX14-177" fmla="*/ 2404242 w 2408803"/>
                  <a:gd name="connsiteY14-178" fmla="*/ 965637 h 979066"/>
                  <a:gd name="connsiteX15-179" fmla="*/ 1229711 w 2408803"/>
                  <a:gd name="connsiteY15-180" fmla="*/ 969577 h 979066"/>
                  <a:gd name="connsiteX16-181" fmla="*/ 0 w 2408803"/>
                  <a:gd name="connsiteY16-182" fmla="*/ 965637 h 979066"/>
                  <a:gd name="connsiteX17-183" fmla="*/ 59121 w 2408803"/>
                  <a:gd name="connsiteY17-184" fmla="*/ 567558 h 979066"/>
                  <a:gd name="connsiteX18-185" fmla="*/ 106417 w 2408803"/>
                  <a:gd name="connsiteY18-186" fmla="*/ 425668 h 979066"/>
                  <a:gd name="connsiteX19-187" fmla="*/ 220717 w 2408803"/>
                  <a:gd name="connsiteY19-188" fmla="*/ 370489 h 979066"/>
                  <a:gd name="connsiteX20-189" fmla="*/ 855280 w 2408803"/>
                  <a:gd name="connsiteY20-190" fmla="*/ 189185 h 979066"/>
                  <a:gd name="connsiteX21-191" fmla="*/ 878929 w 2408803"/>
                  <a:gd name="connsiteY21-192" fmla="*/ 134007 h 979066"/>
                  <a:gd name="connsiteX22-193" fmla="*/ 902576 w 2408803"/>
                  <a:gd name="connsiteY22-194" fmla="*/ 98533 h 979066"/>
                  <a:gd name="connsiteX23-195" fmla="*/ 902083 w 2408803"/>
                  <a:gd name="connsiteY23-196" fmla="*/ 47049 h 979066"/>
                  <a:gd name="connsiteX24-197" fmla="*/ 893028 w 2408803"/>
                  <a:gd name="connsiteY24-198" fmla="*/ 0 h 979066"/>
                  <a:gd name="connsiteX0-199" fmla="*/ 893028 w 2409687"/>
                  <a:gd name="connsiteY0-200" fmla="*/ 0 h 974979"/>
                  <a:gd name="connsiteX1-201" fmla="*/ 1528551 w 2409687"/>
                  <a:gd name="connsiteY1-202" fmla="*/ 0 h 974979"/>
                  <a:gd name="connsiteX2-203" fmla="*/ 1523036 w 2409687"/>
                  <a:gd name="connsiteY2-204" fmla="*/ 9360 h 974979"/>
                  <a:gd name="connsiteX3-205" fmla="*/ 1509548 w 2409687"/>
                  <a:gd name="connsiteY3-206" fmla="*/ 43354 h 974979"/>
                  <a:gd name="connsiteX4-207" fmla="*/ 1525314 w 2409687"/>
                  <a:gd name="connsiteY4-208" fmla="*/ 141889 h 974979"/>
                  <a:gd name="connsiteX5-209" fmla="*/ 1560786 w 2409687"/>
                  <a:gd name="connsiteY5-210" fmla="*/ 157656 h 974979"/>
                  <a:gd name="connsiteX6-211" fmla="*/ 1600199 w 2409687"/>
                  <a:gd name="connsiteY6-212" fmla="*/ 212834 h 974979"/>
                  <a:gd name="connsiteX7-213" fmla="*/ 1848507 w 2409687"/>
                  <a:gd name="connsiteY7-214" fmla="*/ 283778 h 974979"/>
                  <a:gd name="connsiteX8-215" fmla="*/ 2077107 w 2409687"/>
                  <a:gd name="connsiteY8-216" fmla="*/ 342899 h 974979"/>
                  <a:gd name="connsiteX9-217" fmla="*/ 2225118 w 2409687"/>
                  <a:gd name="connsiteY9-218" fmla="*/ 342898 h 974979"/>
                  <a:gd name="connsiteX10-219" fmla="*/ 2250722 w 2409687"/>
                  <a:gd name="connsiteY10-220" fmla="*/ 488729 h 974979"/>
                  <a:gd name="connsiteX11-221" fmla="*/ 2328210 w 2409687"/>
                  <a:gd name="connsiteY11-222" fmla="*/ 654268 h 974979"/>
                  <a:gd name="connsiteX12-223" fmla="*/ 2374472 w 2409687"/>
                  <a:gd name="connsiteY12-224" fmla="*/ 839513 h 974979"/>
                  <a:gd name="connsiteX13-225" fmla="*/ 2408183 w 2409687"/>
                  <a:gd name="connsiteY13-226" fmla="*/ 965637 h 974979"/>
                  <a:gd name="connsiteX14-227" fmla="*/ 2404242 w 2409687"/>
                  <a:gd name="connsiteY14-228" fmla="*/ 965637 h 974979"/>
                  <a:gd name="connsiteX15-229" fmla="*/ 1229711 w 2409687"/>
                  <a:gd name="connsiteY15-230" fmla="*/ 969577 h 974979"/>
                  <a:gd name="connsiteX16-231" fmla="*/ 0 w 2409687"/>
                  <a:gd name="connsiteY16-232" fmla="*/ 965637 h 974979"/>
                  <a:gd name="connsiteX17-233" fmla="*/ 59121 w 2409687"/>
                  <a:gd name="connsiteY17-234" fmla="*/ 567558 h 974979"/>
                  <a:gd name="connsiteX18-235" fmla="*/ 106417 w 2409687"/>
                  <a:gd name="connsiteY18-236" fmla="*/ 425668 h 974979"/>
                  <a:gd name="connsiteX19-237" fmla="*/ 220717 w 2409687"/>
                  <a:gd name="connsiteY19-238" fmla="*/ 370489 h 974979"/>
                  <a:gd name="connsiteX20-239" fmla="*/ 855280 w 2409687"/>
                  <a:gd name="connsiteY20-240" fmla="*/ 189185 h 974979"/>
                  <a:gd name="connsiteX21-241" fmla="*/ 878929 w 2409687"/>
                  <a:gd name="connsiteY21-242" fmla="*/ 134007 h 974979"/>
                  <a:gd name="connsiteX22-243" fmla="*/ 902576 w 2409687"/>
                  <a:gd name="connsiteY22-244" fmla="*/ 98533 h 974979"/>
                  <a:gd name="connsiteX23-245" fmla="*/ 902083 w 2409687"/>
                  <a:gd name="connsiteY23-246" fmla="*/ 47049 h 974979"/>
                  <a:gd name="connsiteX24-247" fmla="*/ 893028 w 2409687"/>
                  <a:gd name="connsiteY24-248" fmla="*/ 0 h 974979"/>
                  <a:gd name="connsiteX0-249" fmla="*/ 893028 w 2409687"/>
                  <a:gd name="connsiteY0-250" fmla="*/ 0 h 974979"/>
                  <a:gd name="connsiteX1-251" fmla="*/ 1528551 w 2409687"/>
                  <a:gd name="connsiteY1-252" fmla="*/ 0 h 974979"/>
                  <a:gd name="connsiteX2-253" fmla="*/ 1523036 w 2409687"/>
                  <a:gd name="connsiteY2-254" fmla="*/ 9360 h 974979"/>
                  <a:gd name="connsiteX3-255" fmla="*/ 1509548 w 2409687"/>
                  <a:gd name="connsiteY3-256" fmla="*/ 43354 h 974979"/>
                  <a:gd name="connsiteX4-257" fmla="*/ 1525314 w 2409687"/>
                  <a:gd name="connsiteY4-258" fmla="*/ 141889 h 974979"/>
                  <a:gd name="connsiteX5-259" fmla="*/ 1560786 w 2409687"/>
                  <a:gd name="connsiteY5-260" fmla="*/ 157656 h 974979"/>
                  <a:gd name="connsiteX6-261" fmla="*/ 1600199 w 2409687"/>
                  <a:gd name="connsiteY6-262" fmla="*/ 212834 h 974979"/>
                  <a:gd name="connsiteX7-263" fmla="*/ 1848507 w 2409687"/>
                  <a:gd name="connsiteY7-264" fmla="*/ 283778 h 974979"/>
                  <a:gd name="connsiteX8-265" fmla="*/ 2077107 w 2409687"/>
                  <a:gd name="connsiteY8-266" fmla="*/ 342899 h 974979"/>
                  <a:gd name="connsiteX9-267" fmla="*/ 2225118 w 2409687"/>
                  <a:gd name="connsiteY9-268" fmla="*/ 342898 h 974979"/>
                  <a:gd name="connsiteX10-269" fmla="*/ 2250722 w 2409687"/>
                  <a:gd name="connsiteY10-270" fmla="*/ 488729 h 974979"/>
                  <a:gd name="connsiteX11-271" fmla="*/ 2328210 w 2409687"/>
                  <a:gd name="connsiteY11-272" fmla="*/ 654268 h 974979"/>
                  <a:gd name="connsiteX12-273" fmla="*/ 2374472 w 2409687"/>
                  <a:gd name="connsiteY12-274" fmla="*/ 839513 h 974979"/>
                  <a:gd name="connsiteX13-275" fmla="*/ 2408183 w 2409687"/>
                  <a:gd name="connsiteY13-276" fmla="*/ 965637 h 974979"/>
                  <a:gd name="connsiteX14-277" fmla="*/ 2404242 w 2409687"/>
                  <a:gd name="connsiteY14-278" fmla="*/ 965637 h 974979"/>
                  <a:gd name="connsiteX15-279" fmla="*/ 1229711 w 2409687"/>
                  <a:gd name="connsiteY15-280" fmla="*/ 969577 h 974979"/>
                  <a:gd name="connsiteX16-281" fmla="*/ 0 w 2409687"/>
                  <a:gd name="connsiteY16-282" fmla="*/ 965637 h 974979"/>
                  <a:gd name="connsiteX17-283" fmla="*/ 59121 w 2409687"/>
                  <a:gd name="connsiteY17-284" fmla="*/ 567558 h 974979"/>
                  <a:gd name="connsiteX18-285" fmla="*/ 106417 w 2409687"/>
                  <a:gd name="connsiteY18-286" fmla="*/ 425668 h 974979"/>
                  <a:gd name="connsiteX19-287" fmla="*/ 220717 w 2409687"/>
                  <a:gd name="connsiteY19-288" fmla="*/ 370489 h 974979"/>
                  <a:gd name="connsiteX20-289" fmla="*/ 855280 w 2409687"/>
                  <a:gd name="connsiteY20-290" fmla="*/ 189185 h 974979"/>
                  <a:gd name="connsiteX21-291" fmla="*/ 878929 w 2409687"/>
                  <a:gd name="connsiteY21-292" fmla="*/ 134007 h 974979"/>
                  <a:gd name="connsiteX22-293" fmla="*/ 902576 w 2409687"/>
                  <a:gd name="connsiteY22-294" fmla="*/ 98533 h 974979"/>
                  <a:gd name="connsiteX23-295" fmla="*/ 902083 w 2409687"/>
                  <a:gd name="connsiteY23-296" fmla="*/ 47049 h 974979"/>
                  <a:gd name="connsiteX24-297" fmla="*/ 893028 w 2409687"/>
                  <a:gd name="connsiteY24-298" fmla="*/ 0 h 974979"/>
                  <a:gd name="connsiteX0-299" fmla="*/ 893028 w 2409687"/>
                  <a:gd name="connsiteY0-300" fmla="*/ 0 h 974979"/>
                  <a:gd name="connsiteX1-301" fmla="*/ 1528551 w 2409687"/>
                  <a:gd name="connsiteY1-302" fmla="*/ 0 h 974979"/>
                  <a:gd name="connsiteX2-303" fmla="*/ 1523036 w 2409687"/>
                  <a:gd name="connsiteY2-304" fmla="*/ 9360 h 974979"/>
                  <a:gd name="connsiteX3-305" fmla="*/ 1509548 w 2409687"/>
                  <a:gd name="connsiteY3-306" fmla="*/ 43354 h 974979"/>
                  <a:gd name="connsiteX4-307" fmla="*/ 1525314 w 2409687"/>
                  <a:gd name="connsiteY4-308" fmla="*/ 141889 h 974979"/>
                  <a:gd name="connsiteX5-309" fmla="*/ 1560786 w 2409687"/>
                  <a:gd name="connsiteY5-310" fmla="*/ 157656 h 974979"/>
                  <a:gd name="connsiteX6-311" fmla="*/ 1600199 w 2409687"/>
                  <a:gd name="connsiteY6-312" fmla="*/ 212834 h 974979"/>
                  <a:gd name="connsiteX7-313" fmla="*/ 1848507 w 2409687"/>
                  <a:gd name="connsiteY7-314" fmla="*/ 283778 h 974979"/>
                  <a:gd name="connsiteX8-315" fmla="*/ 2077107 w 2409687"/>
                  <a:gd name="connsiteY8-316" fmla="*/ 342899 h 974979"/>
                  <a:gd name="connsiteX9-317" fmla="*/ 2225118 w 2409687"/>
                  <a:gd name="connsiteY9-318" fmla="*/ 342898 h 974979"/>
                  <a:gd name="connsiteX10-319" fmla="*/ 2288068 w 2409687"/>
                  <a:gd name="connsiteY10-320" fmla="*/ 528143 h 974979"/>
                  <a:gd name="connsiteX11-321" fmla="*/ 2328210 w 2409687"/>
                  <a:gd name="connsiteY11-322" fmla="*/ 654268 h 974979"/>
                  <a:gd name="connsiteX12-323" fmla="*/ 2374472 w 2409687"/>
                  <a:gd name="connsiteY12-324" fmla="*/ 839513 h 974979"/>
                  <a:gd name="connsiteX13-325" fmla="*/ 2408183 w 2409687"/>
                  <a:gd name="connsiteY13-326" fmla="*/ 965637 h 974979"/>
                  <a:gd name="connsiteX14-327" fmla="*/ 2404242 w 2409687"/>
                  <a:gd name="connsiteY14-328" fmla="*/ 965637 h 974979"/>
                  <a:gd name="connsiteX15-329" fmla="*/ 1229711 w 2409687"/>
                  <a:gd name="connsiteY15-330" fmla="*/ 969577 h 974979"/>
                  <a:gd name="connsiteX16-331" fmla="*/ 0 w 2409687"/>
                  <a:gd name="connsiteY16-332" fmla="*/ 965637 h 974979"/>
                  <a:gd name="connsiteX17-333" fmla="*/ 59121 w 2409687"/>
                  <a:gd name="connsiteY17-334" fmla="*/ 567558 h 974979"/>
                  <a:gd name="connsiteX18-335" fmla="*/ 106417 w 2409687"/>
                  <a:gd name="connsiteY18-336" fmla="*/ 425668 h 974979"/>
                  <a:gd name="connsiteX19-337" fmla="*/ 220717 w 2409687"/>
                  <a:gd name="connsiteY19-338" fmla="*/ 370489 h 974979"/>
                  <a:gd name="connsiteX20-339" fmla="*/ 855280 w 2409687"/>
                  <a:gd name="connsiteY20-340" fmla="*/ 189185 h 974979"/>
                  <a:gd name="connsiteX21-341" fmla="*/ 878929 w 2409687"/>
                  <a:gd name="connsiteY21-342" fmla="*/ 134007 h 974979"/>
                  <a:gd name="connsiteX22-343" fmla="*/ 902576 w 2409687"/>
                  <a:gd name="connsiteY22-344" fmla="*/ 98533 h 974979"/>
                  <a:gd name="connsiteX23-345" fmla="*/ 902083 w 2409687"/>
                  <a:gd name="connsiteY23-346" fmla="*/ 47049 h 974979"/>
                  <a:gd name="connsiteX24-347" fmla="*/ 893028 w 2409687"/>
                  <a:gd name="connsiteY24-348" fmla="*/ 0 h 974979"/>
                  <a:gd name="connsiteX0-349" fmla="*/ 893028 w 2409687"/>
                  <a:gd name="connsiteY0-350" fmla="*/ 0 h 974979"/>
                  <a:gd name="connsiteX1-351" fmla="*/ 1528551 w 2409687"/>
                  <a:gd name="connsiteY1-352" fmla="*/ 0 h 974979"/>
                  <a:gd name="connsiteX2-353" fmla="*/ 1523036 w 2409687"/>
                  <a:gd name="connsiteY2-354" fmla="*/ 9360 h 974979"/>
                  <a:gd name="connsiteX3-355" fmla="*/ 1509548 w 2409687"/>
                  <a:gd name="connsiteY3-356" fmla="*/ 43354 h 974979"/>
                  <a:gd name="connsiteX4-357" fmla="*/ 1525314 w 2409687"/>
                  <a:gd name="connsiteY4-358" fmla="*/ 141889 h 974979"/>
                  <a:gd name="connsiteX5-359" fmla="*/ 1560786 w 2409687"/>
                  <a:gd name="connsiteY5-360" fmla="*/ 157656 h 974979"/>
                  <a:gd name="connsiteX6-361" fmla="*/ 1600199 w 2409687"/>
                  <a:gd name="connsiteY6-362" fmla="*/ 212834 h 974979"/>
                  <a:gd name="connsiteX7-363" fmla="*/ 1848507 w 2409687"/>
                  <a:gd name="connsiteY7-364" fmla="*/ 283778 h 974979"/>
                  <a:gd name="connsiteX8-365" fmla="*/ 2077107 w 2409687"/>
                  <a:gd name="connsiteY8-366" fmla="*/ 342899 h 974979"/>
                  <a:gd name="connsiteX9-367" fmla="*/ 2225119 w 2409687"/>
                  <a:gd name="connsiteY9-368" fmla="*/ 413843 h 974979"/>
                  <a:gd name="connsiteX10-369" fmla="*/ 2288068 w 2409687"/>
                  <a:gd name="connsiteY10-370" fmla="*/ 528143 h 974979"/>
                  <a:gd name="connsiteX11-371" fmla="*/ 2328210 w 2409687"/>
                  <a:gd name="connsiteY11-372" fmla="*/ 654268 h 974979"/>
                  <a:gd name="connsiteX12-373" fmla="*/ 2374472 w 2409687"/>
                  <a:gd name="connsiteY12-374" fmla="*/ 839513 h 974979"/>
                  <a:gd name="connsiteX13-375" fmla="*/ 2408183 w 2409687"/>
                  <a:gd name="connsiteY13-376" fmla="*/ 965637 h 974979"/>
                  <a:gd name="connsiteX14-377" fmla="*/ 2404242 w 2409687"/>
                  <a:gd name="connsiteY14-378" fmla="*/ 965637 h 974979"/>
                  <a:gd name="connsiteX15-379" fmla="*/ 1229711 w 2409687"/>
                  <a:gd name="connsiteY15-380" fmla="*/ 969577 h 974979"/>
                  <a:gd name="connsiteX16-381" fmla="*/ 0 w 2409687"/>
                  <a:gd name="connsiteY16-382" fmla="*/ 965637 h 974979"/>
                  <a:gd name="connsiteX17-383" fmla="*/ 59121 w 2409687"/>
                  <a:gd name="connsiteY17-384" fmla="*/ 567558 h 974979"/>
                  <a:gd name="connsiteX18-385" fmla="*/ 106417 w 2409687"/>
                  <a:gd name="connsiteY18-386" fmla="*/ 425668 h 974979"/>
                  <a:gd name="connsiteX19-387" fmla="*/ 220717 w 2409687"/>
                  <a:gd name="connsiteY19-388" fmla="*/ 370489 h 974979"/>
                  <a:gd name="connsiteX20-389" fmla="*/ 855280 w 2409687"/>
                  <a:gd name="connsiteY20-390" fmla="*/ 189185 h 974979"/>
                  <a:gd name="connsiteX21-391" fmla="*/ 878929 w 2409687"/>
                  <a:gd name="connsiteY21-392" fmla="*/ 134007 h 974979"/>
                  <a:gd name="connsiteX22-393" fmla="*/ 902576 w 2409687"/>
                  <a:gd name="connsiteY22-394" fmla="*/ 98533 h 974979"/>
                  <a:gd name="connsiteX23-395" fmla="*/ 902083 w 2409687"/>
                  <a:gd name="connsiteY23-396" fmla="*/ 47049 h 974979"/>
                  <a:gd name="connsiteX24-397" fmla="*/ 893028 w 2409687"/>
                  <a:gd name="connsiteY24-398" fmla="*/ 0 h 974979"/>
                  <a:gd name="connsiteX0-399" fmla="*/ 893028 w 2409687"/>
                  <a:gd name="connsiteY0-400" fmla="*/ 0 h 974979"/>
                  <a:gd name="connsiteX1-401" fmla="*/ 1528551 w 2409687"/>
                  <a:gd name="connsiteY1-402" fmla="*/ 0 h 974979"/>
                  <a:gd name="connsiteX2-403" fmla="*/ 1523036 w 2409687"/>
                  <a:gd name="connsiteY2-404" fmla="*/ 9360 h 974979"/>
                  <a:gd name="connsiteX3-405" fmla="*/ 1509548 w 2409687"/>
                  <a:gd name="connsiteY3-406" fmla="*/ 43354 h 974979"/>
                  <a:gd name="connsiteX4-407" fmla="*/ 1525314 w 2409687"/>
                  <a:gd name="connsiteY4-408" fmla="*/ 141889 h 974979"/>
                  <a:gd name="connsiteX5-409" fmla="*/ 1560786 w 2409687"/>
                  <a:gd name="connsiteY5-410" fmla="*/ 157656 h 974979"/>
                  <a:gd name="connsiteX6-411" fmla="*/ 1600199 w 2409687"/>
                  <a:gd name="connsiteY6-412" fmla="*/ 212834 h 974979"/>
                  <a:gd name="connsiteX7-413" fmla="*/ 1848507 w 2409687"/>
                  <a:gd name="connsiteY7-414" fmla="*/ 283778 h 974979"/>
                  <a:gd name="connsiteX8-415" fmla="*/ 2077107 w 2409687"/>
                  <a:gd name="connsiteY8-416" fmla="*/ 342899 h 974979"/>
                  <a:gd name="connsiteX9-417" fmla="*/ 2225119 w 2409687"/>
                  <a:gd name="connsiteY9-418" fmla="*/ 413843 h 974979"/>
                  <a:gd name="connsiteX10-419" fmla="*/ 2288068 w 2409687"/>
                  <a:gd name="connsiteY10-420" fmla="*/ 528143 h 974979"/>
                  <a:gd name="connsiteX11-421" fmla="*/ 2328210 w 2409687"/>
                  <a:gd name="connsiteY11-422" fmla="*/ 654268 h 974979"/>
                  <a:gd name="connsiteX12-423" fmla="*/ 2374472 w 2409687"/>
                  <a:gd name="connsiteY12-424" fmla="*/ 839513 h 974979"/>
                  <a:gd name="connsiteX13-425" fmla="*/ 2408183 w 2409687"/>
                  <a:gd name="connsiteY13-426" fmla="*/ 965637 h 974979"/>
                  <a:gd name="connsiteX14-427" fmla="*/ 2404242 w 2409687"/>
                  <a:gd name="connsiteY14-428" fmla="*/ 965637 h 974979"/>
                  <a:gd name="connsiteX15-429" fmla="*/ 1229711 w 2409687"/>
                  <a:gd name="connsiteY15-430" fmla="*/ 969577 h 974979"/>
                  <a:gd name="connsiteX16-431" fmla="*/ 0 w 2409687"/>
                  <a:gd name="connsiteY16-432" fmla="*/ 965637 h 974979"/>
                  <a:gd name="connsiteX17-433" fmla="*/ 40448 w 2409687"/>
                  <a:gd name="connsiteY17-434" fmla="*/ 693682 h 974979"/>
                  <a:gd name="connsiteX18-435" fmla="*/ 106417 w 2409687"/>
                  <a:gd name="connsiteY18-436" fmla="*/ 425668 h 974979"/>
                  <a:gd name="connsiteX19-437" fmla="*/ 220717 w 2409687"/>
                  <a:gd name="connsiteY19-438" fmla="*/ 370489 h 974979"/>
                  <a:gd name="connsiteX20-439" fmla="*/ 855280 w 2409687"/>
                  <a:gd name="connsiteY20-440" fmla="*/ 189185 h 974979"/>
                  <a:gd name="connsiteX21-441" fmla="*/ 878929 w 2409687"/>
                  <a:gd name="connsiteY21-442" fmla="*/ 134007 h 974979"/>
                  <a:gd name="connsiteX22-443" fmla="*/ 902576 w 2409687"/>
                  <a:gd name="connsiteY22-444" fmla="*/ 98533 h 974979"/>
                  <a:gd name="connsiteX23-445" fmla="*/ 902083 w 2409687"/>
                  <a:gd name="connsiteY23-446" fmla="*/ 47049 h 974979"/>
                  <a:gd name="connsiteX24-447" fmla="*/ 893028 w 2409687"/>
                  <a:gd name="connsiteY24-448" fmla="*/ 0 h 974979"/>
                  <a:gd name="connsiteX0-449" fmla="*/ 893028 w 2409687"/>
                  <a:gd name="connsiteY0-450" fmla="*/ 0 h 974979"/>
                  <a:gd name="connsiteX1-451" fmla="*/ 1528551 w 2409687"/>
                  <a:gd name="connsiteY1-452" fmla="*/ 0 h 974979"/>
                  <a:gd name="connsiteX2-453" fmla="*/ 1523036 w 2409687"/>
                  <a:gd name="connsiteY2-454" fmla="*/ 9360 h 974979"/>
                  <a:gd name="connsiteX3-455" fmla="*/ 1509548 w 2409687"/>
                  <a:gd name="connsiteY3-456" fmla="*/ 43354 h 974979"/>
                  <a:gd name="connsiteX4-457" fmla="*/ 1525314 w 2409687"/>
                  <a:gd name="connsiteY4-458" fmla="*/ 141889 h 974979"/>
                  <a:gd name="connsiteX5-459" fmla="*/ 1560786 w 2409687"/>
                  <a:gd name="connsiteY5-460" fmla="*/ 157656 h 974979"/>
                  <a:gd name="connsiteX6-461" fmla="*/ 1600199 w 2409687"/>
                  <a:gd name="connsiteY6-462" fmla="*/ 212834 h 974979"/>
                  <a:gd name="connsiteX7-463" fmla="*/ 1848507 w 2409687"/>
                  <a:gd name="connsiteY7-464" fmla="*/ 283778 h 974979"/>
                  <a:gd name="connsiteX8-465" fmla="*/ 2077107 w 2409687"/>
                  <a:gd name="connsiteY8-466" fmla="*/ 342899 h 974979"/>
                  <a:gd name="connsiteX9-467" fmla="*/ 2225119 w 2409687"/>
                  <a:gd name="connsiteY9-468" fmla="*/ 413843 h 974979"/>
                  <a:gd name="connsiteX10-469" fmla="*/ 2288068 w 2409687"/>
                  <a:gd name="connsiteY10-470" fmla="*/ 528143 h 974979"/>
                  <a:gd name="connsiteX11-471" fmla="*/ 2328210 w 2409687"/>
                  <a:gd name="connsiteY11-472" fmla="*/ 654268 h 974979"/>
                  <a:gd name="connsiteX12-473" fmla="*/ 2374472 w 2409687"/>
                  <a:gd name="connsiteY12-474" fmla="*/ 839513 h 974979"/>
                  <a:gd name="connsiteX13-475" fmla="*/ 2408183 w 2409687"/>
                  <a:gd name="connsiteY13-476" fmla="*/ 965637 h 974979"/>
                  <a:gd name="connsiteX14-477" fmla="*/ 2404242 w 2409687"/>
                  <a:gd name="connsiteY14-478" fmla="*/ 965637 h 974979"/>
                  <a:gd name="connsiteX15-479" fmla="*/ 1229711 w 2409687"/>
                  <a:gd name="connsiteY15-480" fmla="*/ 969577 h 974979"/>
                  <a:gd name="connsiteX16-481" fmla="*/ 0 w 2409687"/>
                  <a:gd name="connsiteY16-482" fmla="*/ 965637 h 974979"/>
                  <a:gd name="connsiteX17-483" fmla="*/ 40448 w 2409687"/>
                  <a:gd name="connsiteY17-484" fmla="*/ 693682 h 974979"/>
                  <a:gd name="connsiteX18-485" fmla="*/ 106417 w 2409687"/>
                  <a:gd name="connsiteY18-486" fmla="*/ 425668 h 974979"/>
                  <a:gd name="connsiteX19-487" fmla="*/ 253395 w 2409687"/>
                  <a:gd name="connsiteY19-488" fmla="*/ 354724 h 974979"/>
                  <a:gd name="connsiteX20-489" fmla="*/ 855280 w 2409687"/>
                  <a:gd name="connsiteY20-490" fmla="*/ 189185 h 974979"/>
                  <a:gd name="connsiteX21-491" fmla="*/ 878929 w 2409687"/>
                  <a:gd name="connsiteY21-492" fmla="*/ 134007 h 974979"/>
                  <a:gd name="connsiteX22-493" fmla="*/ 902576 w 2409687"/>
                  <a:gd name="connsiteY22-494" fmla="*/ 98533 h 974979"/>
                  <a:gd name="connsiteX23-495" fmla="*/ 902083 w 2409687"/>
                  <a:gd name="connsiteY23-496" fmla="*/ 47049 h 974979"/>
                  <a:gd name="connsiteX24-497" fmla="*/ 893028 w 2409687"/>
                  <a:gd name="connsiteY24-498" fmla="*/ 0 h 974979"/>
                  <a:gd name="connsiteX0-499" fmla="*/ 893028 w 2409687"/>
                  <a:gd name="connsiteY0-500" fmla="*/ 0 h 974979"/>
                  <a:gd name="connsiteX1-501" fmla="*/ 1528551 w 2409687"/>
                  <a:gd name="connsiteY1-502" fmla="*/ 0 h 974979"/>
                  <a:gd name="connsiteX2-503" fmla="*/ 1523036 w 2409687"/>
                  <a:gd name="connsiteY2-504" fmla="*/ 9360 h 974979"/>
                  <a:gd name="connsiteX3-505" fmla="*/ 1509548 w 2409687"/>
                  <a:gd name="connsiteY3-506" fmla="*/ 43354 h 974979"/>
                  <a:gd name="connsiteX4-507" fmla="*/ 1525314 w 2409687"/>
                  <a:gd name="connsiteY4-508" fmla="*/ 141889 h 974979"/>
                  <a:gd name="connsiteX5-509" fmla="*/ 1560786 w 2409687"/>
                  <a:gd name="connsiteY5-510" fmla="*/ 157656 h 974979"/>
                  <a:gd name="connsiteX6-511" fmla="*/ 1600199 w 2409687"/>
                  <a:gd name="connsiteY6-512" fmla="*/ 212834 h 974979"/>
                  <a:gd name="connsiteX7-513" fmla="*/ 1848507 w 2409687"/>
                  <a:gd name="connsiteY7-514" fmla="*/ 283778 h 974979"/>
                  <a:gd name="connsiteX8-515" fmla="*/ 2077107 w 2409687"/>
                  <a:gd name="connsiteY8-516" fmla="*/ 342899 h 974979"/>
                  <a:gd name="connsiteX9-517" fmla="*/ 2225119 w 2409687"/>
                  <a:gd name="connsiteY9-518" fmla="*/ 413843 h 974979"/>
                  <a:gd name="connsiteX10-519" fmla="*/ 2288068 w 2409687"/>
                  <a:gd name="connsiteY10-520" fmla="*/ 528143 h 974979"/>
                  <a:gd name="connsiteX11-521" fmla="*/ 2328210 w 2409687"/>
                  <a:gd name="connsiteY11-522" fmla="*/ 654268 h 974979"/>
                  <a:gd name="connsiteX12-523" fmla="*/ 2374472 w 2409687"/>
                  <a:gd name="connsiteY12-524" fmla="*/ 839513 h 974979"/>
                  <a:gd name="connsiteX13-525" fmla="*/ 2408183 w 2409687"/>
                  <a:gd name="connsiteY13-526" fmla="*/ 965637 h 974979"/>
                  <a:gd name="connsiteX14-527" fmla="*/ 2404242 w 2409687"/>
                  <a:gd name="connsiteY14-528" fmla="*/ 965637 h 974979"/>
                  <a:gd name="connsiteX15-529" fmla="*/ 1229711 w 2409687"/>
                  <a:gd name="connsiteY15-530" fmla="*/ 969577 h 974979"/>
                  <a:gd name="connsiteX16-531" fmla="*/ 0 w 2409687"/>
                  <a:gd name="connsiteY16-532" fmla="*/ 965637 h 974979"/>
                  <a:gd name="connsiteX17-533" fmla="*/ 40448 w 2409687"/>
                  <a:gd name="connsiteY17-534" fmla="*/ 693682 h 974979"/>
                  <a:gd name="connsiteX18-535" fmla="*/ 101749 w 2409687"/>
                  <a:gd name="connsiteY18-536" fmla="*/ 476905 h 974979"/>
                  <a:gd name="connsiteX19-537" fmla="*/ 253395 w 2409687"/>
                  <a:gd name="connsiteY19-538" fmla="*/ 354724 h 974979"/>
                  <a:gd name="connsiteX20-539" fmla="*/ 855280 w 2409687"/>
                  <a:gd name="connsiteY20-540" fmla="*/ 189185 h 974979"/>
                  <a:gd name="connsiteX21-541" fmla="*/ 878929 w 2409687"/>
                  <a:gd name="connsiteY21-542" fmla="*/ 134007 h 974979"/>
                  <a:gd name="connsiteX22-543" fmla="*/ 902576 w 2409687"/>
                  <a:gd name="connsiteY22-544" fmla="*/ 98533 h 974979"/>
                  <a:gd name="connsiteX23-545" fmla="*/ 902083 w 2409687"/>
                  <a:gd name="connsiteY23-546" fmla="*/ 47049 h 974979"/>
                  <a:gd name="connsiteX24-547" fmla="*/ 893028 w 2409687"/>
                  <a:gd name="connsiteY24-548" fmla="*/ 0 h 974979"/>
                  <a:gd name="connsiteX0-549" fmla="*/ 893028 w 2409687"/>
                  <a:gd name="connsiteY0-550" fmla="*/ 0 h 974979"/>
                  <a:gd name="connsiteX1-551" fmla="*/ 1528551 w 2409687"/>
                  <a:gd name="connsiteY1-552" fmla="*/ 0 h 974979"/>
                  <a:gd name="connsiteX2-553" fmla="*/ 1523036 w 2409687"/>
                  <a:gd name="connsiteY2-554" fmla="*/ 9360 h 974979"/>
                  <a:gd name="connsiteX3-555" fmla="*/ 1509548 w 2409687"/>
                  <a:gd name="connsiteY3-556" fmla="*/ 43354 h 974979"/>
                  <a:gd name="connsiteX4-557" fmla="*/ 1525314 w 2409687"/>
                  <a:gd name="connsiteY4-558" fmla="*/ 141889 h 974979"/>
                  <a:gd name="connsiteX5-559" fmla="*/ 1560786 w 2409687"/>
                  <a:gd name="connsiteY5-560" fmla="*/ 157656 h 974979"/>
                  <a:gd name="connsiteX6-561" fmla="*/ 1600199 w 2409687"/>
                  <a:gd name="connsiteY6-562" fmla="*/ 212834 h 974979"/>
                  <a:gd name="connsiteX7-563" fmla="*/ 1848507 w 2409687"/>
                  <a:gd name="connsiteY7-564" fmla="*/ 283778 h 974979"/>
                  <a:gd name="connsiteX8-565" fmla="*/ 2077107 w 2409687"/>
                  <a:gd name="connsiteY8-566" fmla="*/ 342899 h 974979"/>
                  <a:gd name="connsiteX9-567" fmla="*/ 2225119 w 2409687"/>
                  <a:gd name="connsiteY9-568" fmla="*/ 413843 h 974979"/>
                  <a:gd name="connsiteX10-569" fmla="*/ 2288068 w 2409687"/>
                  <a:gd name="connsiteY10-570" fmla="*/ 528143 h 974979"/>
                  <a:gd name="connsiteX11-571" fmla="*/ 2328210 w 2409687"/>
                  <a:gd name="connsiteY11-572" fmla="*/ 654268 h 974979"/>
                  <a:gd name="connsiteX12-573" fmla="*/ 2374472 w 2409687"/>
                  <a:gd name="connsiteY12-574" fmla="*/ 839513 h 974979"/>
                  <a:gd name="connsiteX13-575" fmla="*/ 2408183 w 2409687"/>
                  <a:gd name="connsiteY13-576" fmla="*/ 965637 h 974979"/>
                  <a:gd name="connsiteX14-577" fmla="*/ 2404242 w 2409687"/>
                  <a:gd name="connsiteY14-578" fmla="*/ 965637 h 974979"/>
                  <a:gd name="connsiteX15-579" fmla="*/ 1229711 w 2409687"/>
                  <a:gd name="connsiteY15-580" fmla="*/ 969577 h 974979"/>
                  <a:gd name="connsiteX16-581" fmla="*/ 0 w 2409687"/>
                  <a:gd name="connsiteY16-582" fmla="*/ 965637 h 974979"/>
                  <a:gd name="connsiteX17-583" fmla="*/ 40448 w 2409687"/>
                  <a:gd name="connsiteY17-584" fmla="*/ 693682 h 974979"/>
                  <a:gd name="connsiteX18-585" fmla="*/ 101749 w 2409687"/>
                  <a:gd name="connsiteY18-586" fmla="*/ 476905 h 974979"/>
                  <a:gd name="connsiteX19-587" fmla="*/ 253395 w 2409687"/>
                  <a:gd name="connsiteY19-588" fmla="*/ 354724 h 974979"/>
                  <a:gd name="connsiteX20-589" fmla="*/ 855280 w 2409687"/>
                  <a:gd name="connsiteY20-590" fmla="*/ 189185 h 974979"/>
                  <a:gd name="connsiteX21-591" fmla="*/ 878929 w 2409687"/>
                  <a:gd name="connsiteY21-592" fmla="*/ 134007 h 974979"/>
                  <a:gd name="connsiteX22-593" fmla="*/ 902576 w 2409687"/>
                  <a:gd name="connsiteY22-594" fmla="*/ 98533 h 974979"/>
                  <a:gd name="connsiteX23-595" fmla="*/ 902083 w 2409687"/>
                  <a:gd name="connsiteY23-596" fmla="*/ 47049 h 974979"/>
                  <a:gd name="connsiteX24-597" fmla="*/ 893028 w 2409687"/>
                  <a:gd name="connsiteY24-598" fmla="*/ 0 h 974979"/>
                  <a:gd name="connsiteX0-599" fmla="*/ 893028 w 2409687"/>
                  <a:gd name="connsiteY0-600" fmla="*/ 0 h 974979"/>
                  <a:gd name="connsiteX1-601" fmla="*/ 1528551 w 2409687"/>
                  <a:gd name="connsiteY1-602" fmla="*/ 0 h 974979"/>
                  <a:gd name="connsiteX2-603" fmla="*/ 1523036 w 2409687"/>
                  <a:gd name="connsiteY2-604" fmla="*/ 9360 h 974979"/>
                  <a:gd name="connsiteX3-605" fmla="*/ 1509548 w 2409687"/>
                  <a:gd name="connsiteY3-606" fmla="*/ 43354 h 974979"/>
                  <a:gd name="connsiteX4-607" fmla="*/ 1525314 w 2409687"/>
                  <a:gd name="connsiteY4-608" fmla="*/ 141889 h 974979"/>
                  <a:gd name="connsiteX5-609" fmla="*/ 1560786 w 2409687"/>
                  <a:gd name="connsiteY5-610" fmla="*/ 157656 h 974979"/>
                  <a:gd name="connsiteX6-611" fmla="*/ 1600199 w 2409687"/>
                  <a:gd name="connsiteY6-612" fmla="*/ 212834 h 974979"/>
                  <a:gd name="connsiteX7-613" fmla="*/ 1848507 w 2409687"/>
                  <a:gd name="connsiteY7-614" fmla="*/ 283778 h 974979"/>
                  <a:gd name="connsiteX8-615" fmla="*/ 2077107 w 2409687"/>
                  <a:gd name="connsiteY8-616" fmla="*/ 342899 h 974979"/>
                  <a:gd name="connsiteX9-617" fmla="*/ 2225119 w 2409687"/>
                  <a:gd name="connsiteY9-618" fmla="*/ 413843 h 974979"/>
                  <a:gd name="connsiteX10-619" fmla="*/ 2288068 w 2409687"/>
                  <a:gd name="connsiteY10-620" fmla="*/ 528143 h 974979"/>
                  <a:gd name="connsiteX11-621" fmla="*/ 2328210 w 2409687"/>
                  <a:gd name="connsiteY11-622" fmla="*/ 654268 h 974979"/>
                  <a:gd name="connsiteX12-623" fmla="*/ 2374472 w 2409687"/>
                  <a:gd name="connsiteY12-624" fmla="*/ 839513 h 974979"/>
                  <a:gd name="connsiteX13-625" fmla="*/ 2408183 w 2409687"/>
                  <a:gd name="connsiteY13-626" fmla="*/ 965637 h 974979"/>
                  <a:gd name="connsiteX14-627" fmla="*/ 2404242 w 2409687"/>
                  <a:gd name="connsiteY14-628" fmla="*/ 965637 h 974979"/>
                  <a:gd name="connsiteX15-629" fmla="*/ 1229711 w 2409687"/>
                  <a:gd name="connsiteY15-630" fmla="*/ 969577 h 974979"/>
                  <a:gd name="connsiteX16-631" fmla="*/ 0 w 2409687"/>
                  <a:gd name="connsiteY16-632" fmla="*/ 965637 h 974979"/>
                  <a:gd name="connsiteX17-633" fmla="*/ 40448 w 2409687"/>
                  <a:gd name="connsiteY17-634" fmla="*/ 693682 h 974979"/>
                  <a:gd name="connsiteX18-635" fmla="*/ 73740 w 2409687"/>
                  <a:gd name="connsiteY18-636" fmla="*/ 496612 h 974979"/>
                  <a:gd name="connsiteX19-637" fmla="*/ 253395 w 2409687"/>
                  <a:gd name="connsiteY19-638" fmla="*/ 354724 h 974979"/>
                  <a:gd name="connsiteX20-639" fmla="*/ 855280 w 2409687"/>
                  <a:gd name="connsiteY20-640" fmla="*/ 189185 h 974979"/>
                  <a:gd name="connsiteX21-641" fmla="*/ 878929 w 2409687"/>
                  <a:gd name="connsiteY21-642" fmla="*/ 134007 h 974979"/>
                  <a:gd name="connsiteX22-643" fmla="*/ 902576 w 2409687"/>
                  <a:gd name="connsiteY22-644" fmla="*/ 98533 h 974979"/>
                  <a:gd name="connsiteX23-645" fmla="*/ 902083 w 2409687"/>
                  <a:gd name="connsiteY23-646" fmla="*/ 47049 h 974979"/>
                  <a:gd name="connsiteX24-647" fmla="*/ 893028 w 2409687"/>
                  <a:gd name="connsiteY24-648" fmla="*/ 0 h 974979"/>
                  <a:gd name="connsiteX0-649" fmla="*/ 893028 w 2409687"/>
                  <a:gd name="connsiteY0-650" fmla="*/ 0 h 974979"/>
                  <a:gd name="connsiteX1-651" fmla="*/ 1528551 w 2409687"/>
                  <a:gd name="connsiteY1-652" fmla="*/ 0 h 974979"/>
                  <a:gd name="connsiteX2-653" fmla="*/ 1523036 w 2409687"/>
                  <a:gd name="connsiteY2-654" fmla="*/ 9360 h 974979"/>
                  <a:gd name="connsiteX3-655" fmla="*/ 1509548 w 2409687"/>
                  <a:gd name="connsiteY3-656" fmla="*/ 43354 h 974979"/>
                  <a:gd name="connsiteX4-657" fmla="*/ 1525314 w 2409687"/>
                  <a:gd name="connsiteY4-658" fmla="*/ 141889 h 974979"/>
                  <a:gd name="connsiteX5-659" fmla="*/ 1560786 w 2409687"/>
                  <a:gd name="connsiteY5-660" fmla="*/ 157656 h 974979"/>
                  <a:gd name="connsiteX6-661" fmla="*/ 1600199 w 2409687"/>
                  <a:gd name="connsiteY6-662" fmla="*/ 212834 h 974979"/>
                  <a:gd name="connsiteX7-663" fmla="*/ 1848507 w 2409687"/>
                  <a:gd name="connsiteY7-664" fmla="*/ 283778 h 974979"/>
                  <a:gd name="connsiteX8-665" fmla="*/ 2077107 w 2409687"/>
                  <a:gd name="connsiteY8-666" fmla="*/ 342899 h 974979"/>
                  <a:gd name="connsiteX9-667" fmla="*/ 2225119 w 2409687"/>
                  <a:gd name="connsiteY9-668" fmla="*/ 413843 h 974979"/>
                  <a:gd name="connsiteX10-669" fmla="*/ 2288068 w 2409687"/>
                  <a:gd name="connsiteY10-670" fmla="*/ 528143 h 974979"/>
                  <a:gd name="connsiteX11-671" fmla="*/ 2328210 w 2409687"/>
                  <a:gd name="connsiteY11-672" fmla="*/ 654268 h 974979"/>
                  <a:gd name="connsiteX12-673" fmla="*/ 2374472 w 2409687"/>
                  <a:gd name="connsiteY12-674" fmla="*/ 839513 h 974979"/>
                  <a:gd name="connsiteX13-675" fmla="*/ 2408183 w 2409687"/>
                  <a:gd name="connsiteY13-676" fmla="*/ 965637 h 974979"/>
                  <a:gd name="connsiteX14-677" fmla="*/ 2404242 w 2409687"/>
                  <a:gd name="connsiteY14-678" fmla="*/ 965637 h 974979"/>
                  <a:gd name="connsiteX15-679" fmla="*/ 1229711 w 2409687"/>
                  <a:gd name="connsiteY15-680" fmla="*/ 969577 h 974979"/>
                  <a:gd name="connsiteX16-681" fmla="*/ 0 w 2409687"/>
                  <a:gd name="connsiteY16-682" fmla="*/ 965637 h 974979"/>
                  <a:gd name="connsiteX17-683" fmla="*/ 40448 w 2409687"/>
                  <a:gd name="connsiteY17-684" fmla="*/ 693682 h 974979"/>
                  <a:gd name="connsiteX18-685" fmla="*/ 73740 w 2409687"/>
                  <a:gd name="connsiteY18-686" fmla="*/ 496612 h 974979"/>
                  <a:gd name="connsiteX19-687" fmla="*/ 253395 w 2409687"/>
                  <a:gd name="connsiteY19-688" fmla="*/ 354724 h 974979"/>
                  <a:gd name="connsiteX20-689" fmla="*/ 855280 w 2409687"/>
                  <a:gd name="connsiteY20-690" fmla="*/ 189185 h 974979"/>
                  <a:gd name="connsiteX21-691" fmla="*/ 878929 w 2409687"/>
                  <a:gd name="connsiteY21-692" fmla="*/ 134007 h 974979"/>
                  <a:gd name="connsiteX22-693" fmla="*/ 902576 w 2409687"/>
                  <a:gd name="connsiteY22-694" fmla="*/ 98533 h 974979"/>
                  <a:gd name="connsiteX23-695" fmla="*/ 902083 w 2409687"/>
                  <a:gd name="connsiteY23-696" fmla="*/ 47049 h 974979"/>
                  <a:gd name="connsiteX24-697" fmla="*/ 893028 w 2409687"/>
                  <a:gd name="connsiteY24-698" fmla="*/ 0 h 974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97" y="connsiteY24-98"/>
                  </a:cxn>
                </a:cxnLst>
                <a:rect l="l" t="t" r="r" b="b"/>
                <a:pathLst>
                  <a:path w="2409687" h="974979">
                    <a:moveTo>
                      <a:pt x="893028" y="0"/>
                    </a:moveTo>
                    <a:lnTo>
                      <a:pt x="1528551" y="0"/>
                    </a:lnTo>
                    <a:lnTo>
                      <a:pt x="1523036" y="9360"/>
                    </a:lnTo>
                    <a:cubicBezTo>
                      <a:pt x="1514475" y="22169"/>
                      <a:pt x="1510534" y="24633"/>
                      <a:pt x="1509548" y="43354"/>
                    </a:cubicBezTo>
                    <a:cubicBezTo>
                      <a:pt x="1508234" y="68316"/>
                      <a:pt x="1516774" y="122839"/>
                      <a:pt x="1525314" y="141889"/>
                    </a:cubicBezTo>
                    <a:cubicBezTo>
                      <a:pt x="1533854" y="160939"/>
                      <a:pt x="1549619" y="143861"/>
                      <a:pt x="1560786" y="157656"/>
                    </a:cubicBezTo>
                    <a:cubicBezTo>
                      <a:pt x="1571953" y="171451"/>
                      <a:pt x="1552245" y="191814"/>
                      <a:pt x="1600199" y="212834"/>
                    </a:cubicBezTo>
                    <a:cubicBezTo>
                      <a:pt x="1648153" y="233854"/>
                      <a:pt x="1769022" y="262101"/>
                      <a:pt x="1848507" y="283778"/>
                    </a:cubicBezTo>
                    <a:cubicBezTo>
                      <a:pt x="1927992" y="305456"/>
                      <a:pt x="2014338" y="321222"/>
                      <a:pt x="2077107" y="342899"/>
                    </a:cubicBezTo>
                    <a:cubicBezTo>
                      <a:pt x="2139876" y="364576"/>
                      <a:pt x="2189959" y="382969"/>
                      <a:pt x="2225119" y="413843"/>
                    </a:cubicBezTo>
                    <a:cubicBezTo>
                      <a:pt x="2260279" y="444717"/>
                      <a:pt x="2270886" y="488072"/>
                      <a:pt x="2288068" y="528143"/>
                    </a:cubicBezTo>
                    <a:cubicBezTo>
                      <a:pt x="2305250" y="568214"/>
                      <a:pt x="2313809" y="602373"/>
                      <a:pt x="2328210" y="654268"/>
                    </a:cubicBezTo>
                    <a:cubicBezTo>
                      <a:pt x="2342611" y="706163"/>
                      <a:pt x="2361143" y="787618"/>
                      <a:pt x="2374472" y="839513"/>
                    </a:cubicBezTo>
                    <a:cubicBezTo>
                      <a:pt x="2387801" y="891408"/>
                      <a:pt x="2403221" y="944616"/>
                      <a:pt x="2408183" y="965637"/>
                    </a:cubicBezTo>
                    <a:cubicBezTo>
                      <a:pt x="2413145" y="986658"/>
                      <a:pt x="2404242" y="965637"/>
                      <a:pt x="2404242" y="965637"/>
                    </a:cubicBezTo>
                    <a:lnTo>
                      <a:pt x="1229711" y="969577"/>
                    </a:lnTo>
                    <a:cubicBezTo>
                      <a:pt x="951187" y="976803"/>
                      <a:pt x="614855" y="967607"/>
                      <a:pt x="0" y="965637"/>
                    </a:cubicBezTo>
                    <a:cubicBezTo>
                      <a:pt x="1971" y="922282"/>
                      <a:pt x="28158" y="771853"/>
                      <a:pt x="40448" y="693682"/>
                    </a:cubicBezTo>
                    <a:cubicBezTo>
                      <a:pt x="52738" y="615511"/>
                      <a:pt x="52254" y="572812"/>
                      <a:pt x="73740" y="496612"/>
                    </a:cubicBezTo>
                    <a:cubicBezTo>
                      <a:pt x="95226" y="420412"/>
                      <a:pt x="123138" y="405962"/>
                      <a:pt x="253395" y="354724"/>
                    </a:cubicBezTo>
                    <a:cubicBezTo>
                      <a:pt x="383652" y="303486"/>
                      <a:pt x="751024" y="225971"/>
                      <a:pt x="855280" y="189185"/>
                    </a:cubicBezTo>
                    <a:cubicBezTo>
                      <a:pt x="959536" y="152399"/>
                      <a:pt x="871046" y="149116"/>
                      <a:pt x="878929" y="134007"/>
                    </a:cubicBezTo>
                    <a:cubicBezTo>
                      <a:pt x="886812" y="118898"/>
                      <a:pt x="900606" y="122838"/>
                      <a:pt x="902576" y="98533"/>
                    </a:cubicBezTo>
                    <a:cubicBezTo>
                      <a:pt x="903561" y="86381"/>
                      <a:pt x="903726" y="67331"/>
                      <a:pt x="902083" y="47049"/>
                    </a:cubicBezTo>
                    <a:lnTo>
                      <a:pt x="893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7205026" y="3158061"/>
                <a:ext cx="1664828" cy="1671156"/>
              </a:xfrm>
              <a:custGeom>
                <a:avLst/>
                <a:gdLst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-1" fmla="*/ 131823 w 1664828"/>
                  <a:gd name="connsiteY0-2" fmla="*/ 1630125 h 1640885"/>
                  <a:gd name="connsiteX1-3" fmla="*/ 52996 w 1664828"/>
                  <a:gd name="connsiteY1-4" fmla="*/ 1452763 h 1640885"/>
                  <a:gd name="connsiteX2-5" fmla="*/ 139706 w 1664828"/>
                  <a:gd name="connsiteY2-6" fmla="*/ 1326638 h 1640885"/>
                  <a:gd name="connsiteX3-7" fmla="*/ 187003 w 1664828"/>
                  <a:gd name="connsiteY3-8" fmla="*/ 1302990 h 1640885"/>
                  <a:gd name="connsiteX4-9" fmla="*/ 183061 w 1664828"/>
                  <a:gd name="connsiteY4-10" fmla="*/ 1220221 h 1640885"/>
                  <a:gd name="connsiteX5-11" fmla="*/ 155472 w 1664828"/>
                  <a:gd name="connsiteY5-12" fmla="*/ 1188690 h 1640885"/>
                  <a:gd name="connsiteX6-13" fmla="*/ 206709 w 1664828"/>
                  <a:gd name="connsiteY6-14" fmla="*/ 1109863 h 1640885"/>
                  <a:gd name="connsiteX7-15" fmla="*/ 254006 w 1664828"/>
                  <a:gd name="connsiteY7-16" fmla="*/ 1058625 h 1640885"/>
                  <a:gd name="connsiteX8-17" fmla="*/ 222475 w 1664828"/>
                  <a:gd name="connsiteY8-18" fmla="*/ 952207 h 1640885"/>
                  <a:gd name="connsiteX9-19" fmla="*/ 119999 w 1664828"/>
                  <a:gd name="connsiteY9-20" fmla="*/ 806376 h 1640885"/>
                  <a:gd name="connsiteX10-21" fmla="*/ 226416 w 1664828"/>
                  <a:gd name="connsiteY10-22" fmla="*/ 636897 h 1640885"/>
                  <a:gd name="connsiteX11-23" fmla="*/ 226416 w 1664828"/>
                  <a:gd name="connsiteY11-24" fmla="*/ 498949 h 1640885"/>
                  <a:gd name="connsiteX12-25" fmla="*/ 257947 w 1664828"/>
                  <a:gd name="connsiteY12-26" fmla="*/ 278232 h 1640885"/>
                  <a:gd name="connsiteX13-27" fmla="*/ 628437 w 1664828"/>
                  <a:gd name="connsiteY13-28" fmla="*/ 10218 h 1640885"/>
                  <a:gd name="connsiteX14-29" fmla="*/ 1089578 w 1664828"/>
                  <a:gd name="connsiteY14-30" fmla="*/ 65397 h 1640885"/>
                  <a:gd name="connsiteX15-31" fmla="*/ 1199937 w 1664828"/>
                  <a:gd name="connsiteY15-32" fmla="*/ 156049 h 1640885"/>
                  <a:gd name="connsiteX16-33" fmla="*/ 1361534 w 1664828"/>
                  <a:gd name="connsiteY16-34" fmla="*/ 219111 h 1640885"/>
                  <a:gd name="connsiteX17-35" fmla="*/ 1483716 w 1664828"/>
                  <a:gd name="connsiteY17-36" fmla="*/ 420121 h 1640885"/>
                  <a:gd name="connsiteX18-37" fmla="*/ 1436420 w 1664828"/>
                  <a:gd name="connsiteY18-38" fmla="*/ 609307 h 1640885"/>
                  <a:gd name="connsiteX19-39" fmla="*/ 1531013 w 1664828"/>
                  <a:gd name="connsiteY19-40" fmla="*/ 759080 h 1640885"/>
                  <a:gd name="connsiteX20-41" fmla="*/ 1503423 w 1664828"/>
                  <a:gd name="connsiteY20-42" fmla="*/ 960090 h 1640885"/>
                  <a:gd name="connsiteX21-43" fmla="*/ 1590134 w 1664828"/>
                  <a:gd name="connsiteY21-44" fmla="*/ 1074390 h 1640885"/>
                  <a:gd name="connsiteX22-45" fmla="*/ 1491599 w 1664828"/>
                  <a:gd name="connsiteY22-46" fmla="*/ 1322697 h 1640885"/>
                  <a:gd name="connsiteX23-47" fmla="*/ 1649254 w 1664828"/>
                  <a:gd name="connsiteY23-48" fmla="*/ 1460645 h 1640885"/>
                  <a:gd name="connsiteX24-49" fmla="*/ 1487658 w 1664828"/>
                  <a:gd name="connsiteY24-50" fmla="*/ 1602535 h 1640885"/>
                  <a:gd name="connsiteX25-51" fmla="*/ 131823 w 1664828"/>
                  <a:gd name="connsiteY25-52" fmla="*/ 1630125 h 1640885"/>
                  <a:gd name="connsiteX0-53" fmla="*/ 131823 w 1664828"/>
                  <a:gd name="connsiteY0-54" fmla="*/ 1630125 h 1640885"/>
                  <a:gd name="connsiteX1-55" fmla="*/ 52996 w 1664828"/>
                  <a:gd name="connsiteY1-56" fmla="*/ 1452763 h 1640885"/>
                  <a:gd name="connsiteX2-57" fmla="*/ 139706 w 1664828"/>
                  <a:gd name="connsiteY2-58" fmla="*/ 1326638 h 1640885"/>
                  <a:gd name="connsiteX3-59" fmla="*/ 187003 w 1664828"/>
                  <a:gd name="connsiteY3-60" fmla="*/ 1302990 h 1640885"/>
                  <a:gd name="connsiteX4-61" fmla="*/ 183061 w 1664828"/>
                  <a:gd name="connsiteY4-62" fmla="*/ 1220221 h 1640885"/>
                  <a:gd name="connsiteX5-63" fmla="*/ 155472 w 1664828"/>
                  <a:gd name="connsiteY5-64" fmla="*/ 1188690 h 1640885"/>
                  <a:gd name="connsiteX6-65" fmla="*/ 206709 w 1664828"/>
                  <a:gd name="connsiteY6-66" fmla="*/ 1109863 h 1640885"/>
                  <a:gd name="connsiteX7-67" fmla="*/ 254006 w 1664828"/>
                  <a:gd name="connsiteY7-68" fmla="*/ 1058625 h 1640885"/>
                  <a:gd name="connsiteX8-69" fmla="*/ 222475 w 1664828"/>
                  <a:gd name="connsiteY8-70" fmla="*/ 952207 h 1640885"/>
                  <a:gd name="connsiteX9-71" fmla="*/ 119999 w 1664828"/>
                  <a:gd name="connsiteY9-72" fmla="*/ 806376 h 1640885"/>
                  <a:gd name="connsiteX10-73" fmla="*/ 226416 w 1664828"/>
                  <a:gd name="connsiteY10-74" fmla="*/ 636897 h 1640885"/>
                  <a:gd name="connsiteX11-75" fmla="*/ 226416 w 1664828"/>
                  <a:gd name="connsiteY11-76" fmla="*/ 498949 h 1640885"/>
                  <a:gd name="connsiteX12-77" fmla="*/ 257947 w 1664828"/>
                  <a:gd name="connsiteY12-78" fmla="*/ 278232 h 1640885"/>
                  <a:gd name="connsiteX13-79" fmla="*/ 628437 w 1664828"/>
                  <a:gd name="connsiteY13-80" fmla="*/ 10218 h 1640885"/>
                  <a:gd name="connsiteX14-81" fmla="*/ 1089578 w 1664828"/>
                  <a:gd name="connsiteY14-82" fmla="*/ 65397 h 1640885"/>
                  <a:gd name="connsiteX15-83" fmla="*/ 1199937 w 1664828"/>
                  <a:gd name="connsiteY15-84" fmla="*/ 156049 h 1640885"/>
                  <a:gd name="connsiteX16-85" fmla="*/ 1361534 w 1664828"/>
                  <a:gd name="connsiteY16-86" fmla="*/ 219111 h 1640885"/>
                  <a:gd name="connsiteX17-87" fmla="*/ 1483716 w 1664828"/>
                  <a:gd name="connsiteY17-88" fmla="*/ 420121 h 1640885"/>
                  <a:gd name="connsiteX18-89" fmla="*/ 1436420 w 1664828"/>
                  <a:gd name="connsiteY18-90" fmla="*/ 609307 h 1640885"/>
                  <a:gd name="connsiteX19-91" fmla="*/ 1531013 w 1664828"/>
                  <a:gd name="connsiteY19-92" fmla="*/ 759080 h 1640885"/>
                  <a:gd name="connsiteX20-93" fmla="*/ 1503423 w 1664828"/>
                  <a:gd name="connsiteY20-94" fmla="*/ 960090 h 1640885"/>
                  <a:gd name="connsiteX21-95" fmla="*/ 1590134 w 1664828"/>
                  <a:gd name="connsiteY21-96" fmla="*/ 1074390 h 1640885"/>
                  <a:gd name="connsiteX22-97" fmla="*/ 1491599 w 1664828"/>
                  <a:gd name="connsiteY22-98" fmla="*/ 1322697 h 1640885"/>
                  <a:gd name="connsiteX23-99" fmla="*/ 1649254 w 1664828"/>
                  <a:gd name="connsiteY23-100" fmla="*/ 1460645 h 1640885"/>
                  <a:gd name="connsiteX24-101" fmla="*/ 1487658 w 1664828"/>
                  <a:gd name="connsiteY24-102" fmla="*/ 1602535 h 1640885"/>
                  <a:gd name="connsiteX25-103" fmla="*/ 131823 w 1664828"/>
                  <a:gd name="connsiteY25-104" fmla="*/ 1630125 h 1640885"/>
                  <a:gd name="connsiteX0-105" fmla="*/ 131823 w 1664828"/>
                  <a:gd name="connsiteY0-106" fmla="*/ 1638599 h 1649359"/>
                  <a:gd name="connsiteX1-107" fmla="*/ 52996 w 1664828"/>
                  <a:gd name="connsiteY1-108" fmla="*/ 1461237 h 1649359"/>
                  <a:gd name="connsiteX2-109" fmla="*/ 139706 w 1664828"/>
                  <a:gd name="connsiteY2-110" fmla="*/ 1335112 h 1649359"/>
                  <a:gd name="connsiteX3-111" fmla="*/ 187003 w 1664828"/>
                  <a:gd name="connsiteY3-112" fmla="*/ 1311464 h 1649359"/>
                  <a:gd name="connsiteX4-113" fmla="*/ 183061 w 1664828"/>
                  <a:gd name="connsiteY4-114" fmla="*/ 1228695 h 1649359"/>
                  <a:gd name="connsiteX5-115" fmla="*/ 155472 w 1664828"/>
                  <a:gd name="connsiteY5-116" fmla="*/ 1197164 h 1649359"/>
                  <a:gd name="connsiteX6-117" fmla="*/ 206709 w 1664828"/>
                  <a:gd name="connsiteY6-118" fmla="*/ 1118337 h 1649359"/>
                  <a:gd name="connsiteX7-119" fmla="*/ 254006 w 1664828"/>
                  <a:gd name="connsiteY7-120" fmla="*/ 1067099 h 1649359"/>
                  <a:gd name="connsiteX8-121" fmla="*/ 222475 w 1664828"/>
                  <a:gd name="connsiteY8-122" fmla="*/ 960681 h 1649359"/>
                  <a:gd name="connsiteX9-123" fmla="*/ 119999 w 1664828"/>
                  <a:gd name="connsiteY9-124" fmla="*/ 814850 h 1649359"/>
                  <a:gd name="connsiteX10-125" fmla="*/ 226416 w 1664828"/>
                  <a:gd name="connsiteY10-126" fmla="*/ 645371 h 1649359"/>
                  <a:gd name="connsiteX11-127" fmla="*/ 226416 w 1664828"/>
                  <a:gd name="connsiteY11-128" fmla="*/ 507423 h 1649359"/>
                  <a:gd name="connsiteX12-129" fmla="*/ 257947 w 1664828"/>
                  <a:gd name="connsiteY12-130" fmla="*/ 286706 h 1649359"/>
                  <a:gd name="connsiteX13-131" fmla="*/ 628437 w 1664828"/>
                  <a:gd name="connsiteY13-132" fmla="*/ 18692 h 1649359"/>
                  <a:gd name="connsiteX14-133" fmla="*/ 1069872 w 1664828"/>
                  <a:gd name="connsiteY14-134" fmla="*/ 38398 h 1649359"/>
                  <a:gd name="connsiteX15-135" fmla="*/ 1199937 w 1664828"/>
                  <a:gd name="connsiteY15-136" fmla="*/ 164523 h 1649359"/>
                  <a:gd name="connsiteX16-137" fmla="*/ 1361534 w 1664828"/>
                  <a:gd name="connsiteY16-138" fmla="*/ 227585 h 1649359"/>
                  <a:gd name="connsiteX17-139" fmla="*/ 1483716 w 1664828"/>
                  <a:gd name="connsiteY17-140" fmla="*/ 428595 h 1649359"/>
                  <a:gd name="connsiteX18-141" fmla="*/ 1436420 w 1664828"/>
                  <a:gd name="connsiteY18-142" fmla="*/ 617781 h 1649359"/>
                  <a:gd name="connsiteX19-143" fmla="*/ 1531013 w 1664828"/>
                  <a:gd name="connsiteY19-144" fmla="*/ 767554 h 1649359"/>
                  <a:gd name="connsiteX20-145" fmla="*/ 1503423 w 1664828"/>
                  <a:gd name="connsiteY20-146" fmla="*/ 968564 h 1649359"/>
                  <a:gd name="connsiteX21-147" fmla="*/ 1590134 w 1664828"/>
                  <a:gd name="connsiteY21-148" fmla="*/ 1082864 h 1649359"/>
                  <a:gd name="connsiteX22-149" fmla="*/ 1491599 w 1664828"/>
                  <a:gd name="connsiteY22-150" fmla="*/ 1331171 h 1649359"/>
                  <a:gd name="connsiteX23-151" fmla="*/ 1649254 w 1664828"/>
                  <a:gd name="connsiteY23-152" fmla="*/ 1469119 h 1649359"/>
                  <a:gd name="connsiteX24-153" fmla="*/ 1487658 w 1664828"/>
                  <a:gd name="connsiteY24-154" fmla="*/ 1611009 h 1649359"/>
                  <a:gd name="connsiteX25-155" fmla="*/ 131823 w 1664828"/>
                  <a:gd name="connsiteY25-156" fmla="*/ 1638599 h 1649359"/>
                  <a:gd name="connsiteX0-157" fmla="*/ 131823 w 1664828"/>
                  <a:gd name="connsiteY0-158" fmla="*/ 1638599 h 1671156"/>
                  <a:gd name="connsiteX1-159" fmla="*/ 52996 w 1664828"/>
                  <a:gd name="connsiteY1-160" fmla="*/ 1461237 h 1671156"/>
                  <a:gd name="connsiteX2-161" fmla="*/ 139706 w 1664828"/>
                  <a:gd name="connsiteY2-162" fmla="*/ 1335112 h 1671156"/>
                  <a:gd name="connsiteX3-163" fmla="*/ 187003 w 1664828"/>
                  <a:gd name="connsiteY3-164" fmla="*/ 1311464 h 1671156"/>
                  <a:gd name="connsiteX4-165" fmla="*/ 183061 w 1664828"/>
                  <a:gd name="connsiteY4-166" fmla="*/ 1228695 h 1671156"/>
                  <a:gd name="connsiteX5-167" fmla="*/ 155472 w 1664828"/>
                  <a:gd name="connsiteY5-168" fmla="*/ 1197164 h 1671156"/>
                  <a:gd name="connsiteX6-169" fmla="*/ 206709 w 1664828"/>
                  <a:gd name="connsiteY6-170" fmla="*/ 1118337 h 1671156"/>
                  <a:gd name="connsiteX7-171" fmla="*/ 254006 w 1664828"/>
                  <a:gd name="connsiteY7-172" fmla="*/ 1067099 h 1671156"/>
                  <a:gd name="connsiteX8-173" fmla="*/ 222475 w 1664828"/>
                  <a:gd name="connsiteY8-174" fmla="*/ 960681 h 1671156"/>
                  <a:gd name="connsiteX9-175" fmla="*/ 119999 w 1664828"/>
                  <a:gd name="connsiteY9-176" fmla="*/ 814850 h 1671156"/>
                  <a:gd name="connsiteX10-177" fmla="*/ 226416 w 1664828"/>
                  <a:gd name="connsiteY10-178" fmla="*/ 645371 h 1671156"/>
                  <a:gd name="connsiteX11-179" fmla="*/ 226416 w 1664828"/>
                  <a:gd name="connsiteY11-180" fmla="*/ 507423 h 1671156"/>
                  <a:gd name="connsiteX12-181" fmla="*/ 257947 w 1664828"/>
                  <a:gd name="connsiteY12-182" fmla="*/ 286706 h 1671156"/>
                  <a:gd name="connsiteX13-183" fmla="*/ 628437 w 1664828"/>
                  <a:gd name="connsiteY13-184" fmla="*/ 18692 h 1671156"/>
                  <a:gd name="connsiteX14-185" fmla="*/ 1069872 w 1664828"/>
                  <a:gd name="connsiteY14-186" fmla="*/ 38398 h 1671156"/>
                  <a:gd name="connsiteX15-187" fmla="*/ 1199937 w 1664828"/>
                  <a:gd name="connsiteY15-188" fmla="*/ 164523 h 1671156"/>
                  <a:gd name="connsiteX16-189" fmla="*/ 1361534 w 1664828"/>
                  <a:gd name="connsiteY16-190" fmla="*/ 227585 h 1671156"/>
                  <a:gd name="connsiteX17-191" fmla="*/ 1483716 w 1664828"/>
                  <a:gd name="connsiteY17-192" fmla="*/ 428595 h 1671156"/>
                  <a:gd name="connsiteX18-193" fmla="*/ 1436420 w 1664828"/>
                  <a:gd name="connsiteY18-194" fmla="*/ 617781 h 1671156"/>
                  <a:gd name="connsiteX19-195" fmla="*/ 1531013 w 1664828"/>
                  <a:gd name="connsiteY19-196" fmla="*/ 767554 h 1671156"/>
                  <a:gd name="connsiteX20-197" fmla="*/ 1503423 w 1664828"/>
                  <a:gd name="connsiteY20-198" fmla="*/ 968564 h 1671156"/>
                  <a:gd name="connsiteX21-199" fmla="*/ 1590134 w 1664828"/>
                  <a:gd name="connsiteY21-200" fmla="*/ 1082864 h 1671156"/>
                  <a:gd name="connsiteX22-201" fmla="*/ 1491599 w 1664828"/>
                  <a:gd name="connsiteY22-202" fmla="*/ 1331171 h 1671156"/>
                  <a:gd name="connsiteX23-203" fmla="*/ 1649254 w 1664828"/>
                  <a:gd name="connsiteY23-204" fmla="*/ 1469119 h 1671156"/>
                  <a:gd name="connsiteX24-205" fmla="*/ 1487658 w 1664828"/>
                  <a:gd name="connsiteY24-206" fmla="*/ 1654364 h 1671156"/>
                  <a:gd name="connsiteX25-207" fmla="*/ 131823 w 1664828"/>
                  <a:gd name="connsiteY25-208" fmla="*/ 1638599 h 1671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</a:cxnLst>
                <a:rect l="l" t="t" r="r" b="b"/>
                <a:pathLst>
                  <a:path w="1664828" h="1671156">
                    <a:moveTo>
                      <a:pt x="131823" y="1638599"/>
                    </a:moveTo>
                    <a:cubicBezTo>
                      <a:pt x="-107287" y="1606411"/>
                      <a:pt x="51682" y="1511818"/>
                      <a:pt x="52996" y="1461237"/>
                    </a:cubicBezTo>
                    <a:cubicBezTo>
                      <a:pt x="54310" y="1410656"/>
                      <a:pt x="117372" y="1360074"/>
                      <a:pt x="139706" y="1335112"/>
                    </a:cubicBezTo>
                    <a:cubicBezTo>
                      <a:pt x="162040" y="1310150"/>
                      <a:pt x="179777" y="1329200"/>
                      <a:pt x="187003" y="1311464"/>
                    </a:cubicBezTo>
                    <a:cubicBezTo>
                      <a:pt x="194229" y="1293728"/>
                      <a:pt x="188316" y="1247745"/>
                      <a:pt x="183061" y="1228695"/>
                    </a:cubicBezTo>
                    <a:cubicBezTo>
                      <a:pt x="177806" y="1209645"/>
                      <a:pt x="151531" y="1215557"/>
                      <a:pt x="155472" y="1197164"/>
                    </a:cubicBezTo>
                    <a:cubicBezTo>
                      <a:pt x="159413" y="1178771"/>
                      <a:pt x="190287" y="1140014"/>
                      <a:pt x="206709" y="1118337"/>
                    </a:cubicBezTo>
                    <a:cubicBezTo>
                      <a:pt x="223131" y="1096660"/>
                      <a:pt x="251378" y="1093375"/>
                      <a:pt x="254006" y="1067099"/>
                    </a:cubicBezTo>
                    <a:cubicBezTo>
                      <a:pt x="256634" y="1040823"/>
                      <a:pt x="244810" y="1002722"/>
                      <a:pt x="222475" y="960681"/>
                    </a:cubicBezTo>
                    <a:cubicBezTo>
                      <a:pt x="200141" y="918639"/>
                      <a:pt x="119342" y="867402"/>
                      <a:pt x="119999" y="814850"/>
                    </a:cubicBezTo>
                    <a:cubicBezTo>
                      <a:pt x="120656" y="762298"/>
                      <a:pt x="208680" y="696609"/>
                      <a:pt x="226416" y="645371"/>
                    </a:cubicBezTo>
                    <a:cubicBezTo>
                      <a:pt x="244152" y="594133"/>
                      <a:pt x="221161" y="567200"/>
                      <a:pt x="226416" y="507423"/>
                    </a:cubicBezTo>
                    <a:cubicBezTo>
                      <a:pt x="231671" y="447646"/>
                      <a:pt x="190944" y="368161"/>
                      <a:pt x="257947" y="286706"/>
                    </a:cubicBezTo>
                    <a:cubicBezTo>
                      <a:pt x="324950" y="205251"/>
                      <a:pt x="493116" y="60077"/>
                      <a:pt x="628437" y="18692"/>
                    </a:cubicBezTo>
                    <a:cubicBezTo>
                      <a:pt x="763758" y="-22693"/>
                      <a:pt x="974622" y="14093"/>
                      <a:pt x="1069872" y="38398"/>
                    </a:cubicBezTo>
                    <a:cubicBezTo>
                      <a:pt x="1165122" y="62703"/>
                      <a:pt x="1194025" y="134962"/>
                      <a:pt x="1199937" y="164523"/>
                    </a:cubicBezTo>
                    <a:cubicBezTo>
                      <a:pt x="1245263" y="190142"/>
                      <a:pt x="1314238" y="183573"/>
                      <a:pt x="1361534" y="227585"/>
                    </a:cubicBezTo>
                    <a:cubicBezTo>
                      <a:pt x="1408830" y="271597"/>
                      <a:pt x="1471235" y="363562"/>
                      <a:pt x="1483716" y="428595"/>
                    </a:cubicBezTo>
                    <a:cubicBezTo>
                      <a:pt x="1496197" y="493628"/>
                      <a:pt x="1428537" y="561288"/>
                      <a:pt x="1436420" y="617781"/>
                    </a:cubicBezTo>
                    <a:cubicBezTo>
                      <a:pt x="1444303" y="674274"/>
                      <a:pt x="1519846" y="709090"/>
                      <a:pt x="1531013" y="767554"/>
                    </a:cubicBezTo>
                    <a:cubicBezTo>
                      <a:pt x="1542180" y="826018"/>
                      <a:pt x="1493569" y="916012"/>
                      <a:pt x="1503423" y="968564"/>
                    </a:cubicBezTo>
                    <a:cubicBezTo>
                      <a:pt x="1513277" y="1021116"/>
                      <a:pt x="1592105" y="1022430"/>
                      <a:pt x="1590134" y="1082864"/>
                    </a:cubicBezTo>
                    <a:cubicBezTo>
                      <a:pt x="1588163" y="1143298"/>
                      <a:pt x="1481746" y="1266795"/>
                      <a:pt x="1491599" y="1331171"/>
                    </a:cubicBezTo>
                    <a:cubicBezTo>
                      <a:pt x="1501452" y="1395547"/>
                      <a:pt x="1649911" y="1422479"/>
                      <a:pt x="1649254" y="1469119"/>
                    </a:cubicBezTo>
                    <a:cubicBezTo>
                      <a:pt x="1648597" y="1515759"/>
                      <a:pt x="1739906" y="1624147"/>
                      <a:pt x="1487658" y="1654364"/>
                    </a:cubicBezTo>
                    <a:cubicBezTo>
                      <a:pt x="1235410" y="1684581"/>
                      <a:pt x="370933" y="1670787"/>
                      <a:pt x="131823" y="1638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6" name="Freeform 115"/>
            <p:cNvSpPr/>
            <p:nvPr/>
          </p:nvSpPr>
          <p:spPr>
            <a:xfrm rot="21330852" flipH="1">
              <a:off x="7112286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-1" fmla="*/ 63401 w 367760"/>
                <a:gd name="connsiteY0-2" fmla="*/ 16730 h 264802"/>
                <a:gd name="connsiteX1-3" fmla="*/ 150950 w 367760"/>
                <a:gd name="connsiteY1-4" fmla="*/ 152917 h 264802"/>
                <a:gd name="connsiteX2-5" fmla="*/ 184997 w 367760"/>
                <a:gd name="connsiteY2-6" fmla="*/ 186964 h 264802"/>
                <a:gd name="connsiteX3-7" fmla="*/ 243363 w 367760"/>
                <a:gd name="connsiteY3-8" fmla="*/ 84824 h 264802"/>
                <a:gd name="connsiteX4-9" fmla="*/ 272546 w 367760"/>
                <a:gd name="connsiteY4-10" fmla="*/ 7003 h 264802"/>
                <a:gd name="connsiteX5-11" fmla="*/ 296865 w 367760"/>
                <a:gd name="connsiteY5-12" fmla="*/ 7003 h 264802"/>
                <a:gd name="connsiteX6-13" fmla="*/ 345503 w 367760"/>
                <a:gd name="connsiteY6-14" fmla="*/ 36186 h 264802"/>
                <a:gd name="connsiteX7-15" fmla="*/ 364959 w 367760"/>
                <a:gd name="connsiteY7-16" fmla="*/ 94552 h 264802"/>
                <a:gd name="connsiteX8-17" fmla="*/ 287137 w 367760"/>
                <a:gd name="connsiteY8-18" fmla="*/ 118871 h 264802"/>
                <a:gd name="connsiteX9-19" fmla="*/ 184997 w 367760"/>
                <a:gd name="connsiteY9-20" fmla="*/ 264786 h 264802"/>
                <a:gd name="connsiteX10-21" fmla="*/ 82856 w 367760"/>
                <a:gd name="connsiteY10-22" fmla="*/ 109143 h 264802"/>
                <a:gd name="connsiteX11-23" fmla="*/ 14763 w 367760"/>
                <a:gd name="connsiteY11-24" fmla="*/ 89688 h 264802"/>
                <a:gd name="connsiteX12-25" fmla="*/ 171 w 367760"/>
                <a:gd name="connsiteY12-26" fmla="*/ 94552 h 264802"/>
                <a:gd name="connsiteX13-27" fmla="*/ 63401 w 367760"/>
                <a:gd name="connsiteY13-28" fmla="*/ 16730 h 264802"/>
                <a:gd name="connsiteX0-29" fmla="*/ 63401 w 364959"/>
                <a:gd name="connsiteY0-30" fmla="*/ 16730 h 264802"/>
                <a:gd name="connsiteX1-31" fmla="*/ 150950 w 364959"/>
                <a:gd name="connsiteY1-32" fmla="*/ 152917 h 264802"/>
                <a:gd name="connsiteX2-33" fmla="*/ 184997 w 364959"/>
                <a:gd name="connsiteY2-34" fmla="*/ 186964 h 264802"/>
                <a:gd name="connsiteX3-35" fmla="*/ 243363 w 364959"/>
                <a:gd name="connsiteY3-36" fmla="*/ 84824 h 264802"/>
                <a:gd name="connsiteX4-37" fmla="*/ 272546 w 364959"/>
                <a:gd name="connsiteY4-38" fmla="*/ 7003 h 264802"/>
                <a:gd name="connsiteX5-39" fmla="*/ 296865 w 364959"/>
                <a:gd name="connsiteY5-40" fmla="*/ 7003 h 264802"/>
                <a:gd name="connsiteX6-41" fmla="*/ 345503 w 364959"/>
                <a:gd name="connsiteY6-42" fmla="*/ 36186 h 264802"/>
                <a:gd name="connsiteX7-43" fmla="*/ 364959 w 364959"/>
                <a:gd name="connsiteY7-44" fmla="*/ 94552 h 264802"/>
                <a:gd name="connsiteX8-45" fmla="*/ 287137 w 364959"/>
                <a:gd name="connsiteY8-46" fmla="*/ 118871 h 264802"/>
                <a:gd name="connsiteX9-47" fmla="*/ 184997 w 364959"/>
                <a:gd name="connsiteY9-48" fmla="*/ 264786 h 264802"/>
                <a:gd name="connsiteX10-49" fmla="*/ 82856 w 364959"/>
                <a:gd name="connsiteY10-50" fmla="*/ 109143 h 264802"/>
                <a:gd name="connsiteX11-51" fmla="*/ 14763 w 364959"/>
                <a:gd name="connsiteY11-52" fmla="*/ 89688 h 264802"/>
                <a:gd name="connsiteX12-53" fmla="*/ 171 w 364959"/>
                <a:gd name="connsiteY12-54" fmla="*/ 94552 h 264802"/>
                <a:gd name="connsiteX13-55" fmla="*/ 63401 w 364959"/>
                <a:gd name="connsiteY13-56" fmla="*/ 16730 h 264802"/>
                <a:gd name="connsiteX0-57" fmla="*/ 63401 w 364959"/>
                <a:gd name="connsiteY0-58" fmla="*/ 16730 h 264802"/>
                <a:gd name="connsiteX1-59" fmla="*/ 150950 w 364959"/>
                <a:gd name="connsiteY1-60" fmla="*/ 152917 h 264802"/>
                <a:gd name="connsiteX2-61" fmla="*/ 184997 w 364959"/>
                <a:gd name="connsiteY2-62" fmla="*/ 186964 h 264802"/>
                <a:gd name="connsiteX3-63" fmla="*/ 243363 w 364959"/>
                <a:gd name="connsiteY3-64" fmla="*/ 84824 h 264802"/>
                <a:gd name="connsiteX4-65" fmla="*/ 272546 w 364959"/>
                <a:gd name="connsiteY4-66" fmla="*/ 7003 h 264802"/>
                <a:gd name="connsiteX5-67" fmla="*/ 296865 w 364959"/>
                <a:gd name="connsiteY5-68" fmla="*/ 7003 h 264802"/>
                <a:gd name="connsiteX6-69" fmla="*/ 345503 w 364959"/>
                <a:gd name="connsiteY6-70" fmla="*/ 36186 h 264802"/>
                <a:gd name="connsiteX7-71" fmla="*/ 364959 w 364959"/>
                <a:gd name="connsiteY7-72" fmla="*/ 94552 h 264802"/>
                <a:gd name="connsiteX8-73" fmla="*/ 287137 w 364959"/>
                <a:gd name="connsiteY8-74" fmla="*/ 118871 h 264802"/>
                <a:gd name="connsiteX9-75" fmla="*/ 184997 w 364959"/>
                <a:gd name="connsiteY9-76" fmla="*/ 264786 h 264802"/>
                <a:gd name="connsiteX10-77" fmla="*/ 82856 w 364959"/>
                <a:gd name="connsiteY10-78" fmla="*/ 109143 h 264802"/>
                <a:gd name="connsiteX11-79" fmla="*/ 14763 w 364959"/>
                <a:gd name="connsiteY11-80" fmla="*/ 89688 h 264802"/>
                <a:gd name="connsiteX12-81" fmla="*/ 171 w 364959"/>
                <a:gd name="connsiteY12-82" fmla="*/ 94552 h 264802"/>
                <a:gd name="connsiteX13-83" fmla="*/ 63401 w 364959"/>
                <a:gd name="connsiteY13-84" fmla="*/ 16730 h 264802"/>
                <a:gd name="connsiteX0-85" fmla="*/ 63401 w 364959"/>
                <a:gd name="connsiteY0-86" fmla="*/ 16730 h 274528"/>
                <a:gd name="connsiteX1-87" fmla="*/ 150950 w 364959"/>
                <a:gd name="connsiteY1-88" fmla="*/ 152917 h 274528"/>
                <a:gd name="connsiteX2-89" fmla="*/ 184997 w 364959"/>
                <a:gd name="connsiteY2-90" fmla="*/ 186964 h 274528"/>
                <a:gd name="connsiteX3-91" fmla="*/ 243363 w 364959"/>
                <a:gd name="connsiteY3-92" fmla="*/ 84824 h 274528"/>
                <a:gd name="connsiteX4-93" fmla="*/ 272546 w 364959"/>
                <a:gd name="connsiteY4-94" fmla="*/ 7003 h 274528"/>
                <a:gd name="connsiteX5-95" fmla="*/ 296865 w 364959"/>
                <a:gd name="connsiteY5-96" fmla="*/ 7003 h 274528"/>
                <a:gd name="connsiteX6-97" fmla="*/ 345503 w 364959"/>
                <a:gd name="connsiteY6-98" fmla="*/ 36186 h 274528"/>
                <a:gd name="connsiteX7-99" fmla="*/ 364959 w 364959"/>
                <a:gd name="connsiteY7-100" fmla="*/ 94552 h 274528"/>
                <a:gd name="connsiteX8-101" fmla="*/ 287137 w 364959"/>
                <a:gd name="connsiteY8-102" fmla="*/ 118871 h 274528"/>
                <a:gd name="connsiteX9-103" fmla="*/ 184997 w 364959"/>
                <a:gd name="connsiteY9-104" fmla="*/ 274513 h 274528"/>
                <a:gd name="connsiteX10-105" fmla="*/ 82856 w 364959"/>
                <a:gd name="connsiteY10-106" fmla="*/ 109143 h 274528"/>
                <a:gd name="connsiteX11-107" fmla="*/ 14763 w 364959"/>
                <a:gd name="connsiteY11-108" fmla="*/ 89688 h 274528"/>
                <a:gd name="connsiteX12-109" fmla="*/ 171 w 364959"/>
                <a:gd name="connsiteY12-110" fmla="*/ 94552 h 274528"/>
                <a:gd name="connsiteX13-111" fmla="*/ 63401 w 364959"/>
                <a:gd name="connsiteY13-112" fmla="*/ 16730 h 274528"/>
                <a:gd name="connsiteX0-113" fmla="*/ 63401 w 364959"/>
                <a:gd name="connsiteY0-114" fmla="*/ 16730 h 274528"/>
                <a:gd name="connsiteX1-115" fmla="*/ 150950 w 364959"/>
                <a:gd name="connsiteY1-116" fmla="*/ 152917 h 274528"/>
                <a:gd name="connsiteX2-117" fmla="*/ 184997 w 364959"/>
                <a:gd name="connsiteY2-118" fmla="*/ 186964 h 274528"/>
                <a:gd name="connsiteX3-119" fmla="*/ 243363 w 364959"/>
                <a:gd name="connsiteY3-120" fmla="*/ 84824 h 274528"/>
                <a:gd name="connsiteX4-121" fmla="*/ 272546 w 364959"/>
                <a:gd name="connsiteY4-122" fmla="*/ 7003 h 274528"/>
                <a:gd name="connsiteX5-123" fmla="*/ 296865 w 364959"/>
                <a:gd name="connsiteY5-124" fmla="*/ 7003 h 274528"/>
                <a:gd name="connsiteX6-125" fmla="*/ 345503 w 364959"/>
                <a:gd name="connsiteY6-126" fmla="*/ 36186 h 274528"/>
                <a:gd name="connsiteX7-127" fmla="*/ 364959 w 364959"/>
                <a:gd name="connsiteY7-128" fmla="*/ 94552 h 274528"/>
                <a:gd name="connsiteX8-129" fmla="*/ 287137 w 364959"/>
                <a:gd name="connsiteY8-130" fmla="*/ 118871 h 274528"/>
                <a:gd name="connsiteX9-131" fmla="*/ 184997 w 364959"/>
                <a:gd name="connsiteY9-132" fmla="*/ 274513 h 274528"/>
                <a:gd name="connsiteX10-133" fmla="*/ 82856 w 364959"/>
                <a:gd name="connsiteY10-134" fmla="*/ 109143 h 274528"/>
                <a:gd name="connsiteX11-135" fmla="*/ 14763 w 364959"/>
                <a:gd name="connsiteY11-136" fmla="*/ 89688 h 274528"/>
                <a:gd name="connsiteX12-137" fmla="*/ 171 w 364959"/>
                <a:gd name="connsiteY12-138" fmla="*/ 94552 h 274528"/>
                <a:gd name="connsiteX13-139" fmla="*/ 63401 w 364959"/>
                <a:gd name="connsiteY13-140" fmla="*/ 16730 h 274528"/>
                <a:gd name="connsiteX0-141" fmla="*/ 63401 w 364959"/>
                <a:gd name="connsiteY0-142" fmla="*/ 16730 h 274513"/>
                <a:gd name="connsiteX1-143" fmla="*/ 150950 w 364959"/>
                <a:gd name="connsiteY1-144" fmla="*/ 152917 h 274513"/>
                <a:gd name="connsiteX2-145" fmla="*/ 184997 w 364959"/>
                <a:gd name="connsiteY2-146" fmla="*/ 186964 h 274513"/>
                <a:gd name="connsiteX3-147" fmla="*/ 243363 w 364959"/>
                <a:gd name="connsiteY3-148" fmla="*/ 84824 h 274513"/>
                <a:gd name="connsiteX4-149" fmla="*/ 272546 w 364959"/>
                <a:gd name="connsiteY4-150" fmla="*/ 7003 h 274513"/>
                <a:gd name="connsiteX5-151" fmla="*/ 296865 w 364959"/>
                <a:gd name="connsiteY5-152" fmla="*/ 7003 h 274513"/>
                <a:gd name="connsiteX6-153" fmla="*/ 345503 w 364959"/>
                <a:gd name="connsiteY6-154" fmla="*/ 36186 h 274513"/>
                <a:gd name="connsiteX7-155" fmla="*/ 364959 w 364959"/>
                <a:gd name="connsiteY7-156" fmla="*/ 94552 h 274513"/>
                <a:gd name="connsiteX8-157" fmla="*/ 287137 w 364959"/>
                <a:gd name="connsiteY8-158" fmla="*/ 118871 h 274513"/>
                <a:gd name="connsiteX9-159" fmla="*/ 184997 w 364959"/>
                <a:gd name="connsiteY9-160" fmla="*/ 274513 h 274513"/>
                <a:gd name="connsiteX10-161" fmla="*/ 82856 w 364959"/>
                <a:gd name="connsiteY10-162" fmla="*/ 109143 h 274513"/>
                <a:gd name="connsiteX11-163" fmla="*/ 14763 w 364959"/>
                <a:gd name="connsiteY11-164" fmla="*/ 89688 h 274513"/>
                <a:gd name="connsiteX12-165" fmla="*/ 171 w 364959"/>
                <a:gd name="connsiteY12-166" fmla="*/ 94552 h 274513"/>
                <a:gd name="connsiteX13-167" fmla="*/ 63401 w 364959"/>
                <a:gd name="connsiteY13-168" fmla="*/ 16730 h 274513"/>
                <a:gd name="connsiteX0-169" fmla="*/ 63401 w 364959"/>
                <a:gd name="connsiteY0-170" fmla="*/ 16730 h 274513"/>
                <a:gd name="connsiteX1-171" fmla="*/ 150950 w 364959"/>
                <a:gd name="connsiteY1-172" fmla="*/ 152917 h 274513"/>
                <a:gd name="connsiteX2-173" fmla="*/ 184997 w 364959"/>
                <a:gd name="connsiteY2-174" fmla="*/ 186964 h 274513"/>
                <a:gd name="connsiteX3-175" fmla="*/ 243363 w 364959"/>
                <a:gd name="connsiteY3-176" fmla="*/ 84824 h 274513"/>
                <a:gd name="connsiteX4-177" fmla="*/ 272546 w 364959"/>
                <a:gd name="connsiteY4-178" fmla="*/ 7003 h 274513"/>
                <a:gd name="connsiteX5-179" fmla="*/ 296865 w 364959"/>
                <a:gd name="connsiteY5-180" fmla="*/ 7003 h 274513"/>
                <a:gd name="connsiteX6-181" fmla="*/ 345503 w 364959"/>
                <a:gd name="connsiteY6-182" fmla="*/ 36186 h 274513"/>
                <a:gd name="connsiteX7-183" fmla="*/ 364959 w 364959"/>
                <a:gd name="connsiteY7-184" fmla="*/ 94552 h 274513"/>
                <a:gd name="connsiteX8-185" fmla="*/ 287137 w 364959"/>
                <a:gd name="connsiteY8-186" fmla="*/ 118871 h 274513"/>
                <a:gd name="connsiteX9-187" fmla="*/ 184997 w 364959"/>
                <a:gd name="connsiteY9-188" fmla="*/ 274513 h 274513"/>
                <a:gd name="connsiteX10-189" fmla="*/ 82856 w 364959"/>
                <a:gd name="connsiteY10-190" fmla="*/ 109143 h 274513"/>
                <a:gd name="connsiteX11-191" fmla="*/ 14763 w 364959"/>
                <a:gd name="connsiteY11-192" fmla="*/ 89688 h 274513"/>
                <a:gd name="connsiteX12-193" fmla="*/ 171 w 364959"/>
                <a:gd name="connsiteY12-194" fmla="*/ 94552 h 274513"/>
                <a:gd name="connsiteX13-195" fmla="*/ 63401 w 364959"/>
                <a:gd name="connsiteY13-196" fmla="*/ 16730 h 274513"/>
                <a:gd name="connsiteX0-197" fmla="*/ 63401 w 364959"/>
                <a:gd name="connsiteY0-198" fmla="*/ 16730 h 274513"/>
                <a:gd name="connsiteX1-199" fmla="*/ 150950 w 364959"/>
                <a:gd name="connsiteY1-200" fmla="*/ 152917 h 274513"/>
                <a:gd name="connsiteX2-201" fmla="*/ 184997 w 364959"/>
                <a:gd name="connsiteY2-202" fmla="*/ 186964 h 274513"/>
                <a:gd name="connsiteX3-203" fmla="*/ 243363 w 364959"/>
                <a:gd name="connsiteY3-204" fmla="*/ 84824 h 274513"/>
                <a:gd name="connsiteX4-205" fmla="*/ 272546 w 364959"/>
                <a:gd name="connsiteY4-206" fmla="*/ 7003 h 274513"/>
                <a:gd name="connsiteX5-207" fmla="*/ 296865 w 364959"/>
                <a:gd name="connsiteY5-208" fmla="*/ 7003 h 274513"/>
                <a:gd name="connsiteX6-209" fmla="*/ 345503 w 364959"/>
                <a:gd name="connsiteY6-210" fmla="*/ 36186 h 274513"/>
                <a:gd name="connsiteX7-211" fmla="*/ 364959 w 364959"/>
                <a:gd name="connsiteY7-212" fmla="*/ 94552 h 274513"/>
                <a:gd name="connsiteX8-213" fmla="*/ 287137 w 364959"/>
                <a:gd name="connsiteY8-214" fmla="*/ 118871 h 274513"/>
                <a:gd name="connsiteX9-215" fmla="*/ 184997 w 364959"/>
                <a:gd name="connsiteY9-216" fmla="*/ 274513 h 274513"/>
                <a:gd name="connsiteX10-217" fmla="*/ 80911 w 364959"/>
                <a:gd name="connsiteY10-218" fmla="*/ 120816 h 274513"/>
                <a:gd name="connsiteX11-219" fmla="*/ 14763 w 364959"/>
                <a:gd name="connsiteY11-220" fmla="*/ 89688 h 274513"/>
                <a:gd name="connsiteX12-221" fmla="*/ 171 w 364959"/>
                <a:gd name="connsiteY12-222" fmla="*/ 94552 h 274513"/>
                <a:gd name="connsiteX13-223" fmla="*/ 63401 w 364959"/>
                <a:gd name="connsiteY13-224" fmla="*/ 16730 h 274513"/>
                <a:gd name="connsiteX0-225" fmla="*/ 63401 w 364959"/>
                <a:gd name="connsiteY0-226" fmla="*/ 16730 h 274513"/>
                <a:gd name="connsiteX1-227" fmla="*/ 150950 w 364959"/>
                <a:gd name="connsiteY1-228" fmla="*/ 152917 h 274513"/>
                <a:gd name="connsiteX2-229" fmla="*/ 184997 w 364959"/>
                <a:gd name="connsiteY2-230" fmla="*/ 186964 h 274513"/>
                <a:gd name="connsiteX3-231" fmla="*/ 243363 w 364959"/>
                <a:gd name="connsiteY3-232" fmla="*/ 84824 h 274513"/>
                <a:gd name="connsiteX4-233" fmla="*/ 272546 w 364959"/>
                <a:gd name="connsiteY4-234" fmla="*/ 7003 h 274513"/>
                <a:gd name="connsiteX5-235" fmla="*/ 296865 w 364959"/>
                <a:gd name="connsiteY5-236" fmla="*/ 7003 h 274513"/>
                <a:gd name="connsiteX6-237" fmla="*/ 345503 w 364959"/>
                <a:gd name="connsiteY6-238" fmla="*/ 36186 h 274513"/>
                <a:gd name="connsiteX7-239" fmla="*/ 364959 w 364959"/>
                <a:gd name="connsiteY7-240" fmla="*/ 94552 h 274513"/>
                <a:gd name="connsiteX8-241" fmla="*/ 287137 w 364959"/>
                <a:gd name="connsiteY8-242" fmla="*/ 118871 h 274513"/>
                <a:gd name="connsiteX9-243" fmla="*/ 184997 w 364959"/>
                <a:gd name="connsiteY9-244" fmla="*/ 274513 h 274513"/>
                <a:gd name="connsiteX10-245" fmla="*/ 75075 w 364959"/>
                <a:gd name="connsiteY10-246" fmla="*/ 91635 h 274513"/>
                <a:gd name="connsiteX11-247" fmla="*/ 14763 w 364959"/>
                <a:gd name="connsiteY11-248" fmla="*/ 89688 h 274513"/>
                <a:gd name="connsiteX12-249" fmla="*/ 171 w 364959"/>
                <a:gd name="connsiteY12-250" fmla="*/ 94552 h 274513"/>
                <a:gd name="connsiteX13-251" fmla="*/ 63401 w 364959"/>
                <a:gd name="connsiteY13-252" fmla="*/ 16730 h 274513"/>
                <a:gd name="connsiteX0-253" fmla="*/ 63401 w 364959"/>
                <a:gd name="connsiteY0-254" fmla="*/ 16730 h 274513"/>
                <a:gd name="connsiteX1-255" fmla="*/ 150950 w 364959"/>
                <a:gd name="connsiteY1-256" fmla="*/ 152917 h 274513"/>
                <a:gd name="connsiteX2-257" fmla="*/ 184997 w 364959"/>
                <a:gd name="connsiteY2-258" fmla="*/ 186964 h 274513"/>
                <a:gd name="connsiteX3-259" fmla="*/ 243363 w 364959"/>
                <a:gd name="connsiteY3-260" fmla="*/ 84824 h 274513"/>
                <a:gd name="connsiteX4-261" fmla="*/ 272546 w 364959"/>
                <a:gd name="connsiteY4-262" fmla="*/ 7003 h 274513"/>
                <a:gd name="connsiteX5-263" fmla="*/ 296865 w 364959"/>
                <a:gd name="connsiteY5-264" fmla="*/ 7003 h 274513"/>
                <a:gd name="connsiteX6-265" fmla="*/ 345503 w 364959"/>
                <a:gd name="connsiteY6-266" fmla="*/ 36186 h 274513"/>
                <a:gd name="connsiteX7-267" fmla="*/ 364959 w 364959"/>
                <a:gd name="connsiteY7-268" fmla="*/ 94552 h 274513"/>
                <a:gd name="connsiteX8-269" fmla="*/ 287137 w 364959"/>
                <a:gd name="connsiteY8-270" fmla="*/ 118871 h 274513"/>
                <a:gd name="connsiteX9-271" fmla="*/ 184997 w 364959"/>
                <a:gd name="connsiteY9-272" fmla="*/ 274513 h 274513"/>
                <a:gd name="connsiteX10-273" fmla="*/ 84802 w 364959"/>
                <a:gd name="connsiteY10-274" fmla="*/ 105253 h 274513"/>
                <a:gd name="connsiteX11-275" fmla="*/ 14763 w 364959"/>
                <a:gd name="connsiteY11-276" fmla="*/ 89688 h 274513"/>
                <a:gd name="connsiteX12-277" fmla="*/ 171 w 364959"/>
                <a:gd name="connsiteY12-278" fmla="*/ 94552 h 274513"/>
                <a:gd name="connsiteX13-279" fmla="*/ 63401 w 364959"/>
                <a:gd name="connsiteY13-280" fmla="*/ 16730 h 274513"/>
                <a:gd name="connsiteX0-281" fmla="*/ 63401 w 364959"/>
                <a:gd name="connsiteY0-282" fmla="*/ 16730 h 274513"/>
                <a:gd name="connsiteX1-283" fmla="*/ 150950 w 364959"/>
                <a:gd name="connsiteY1-284" fmla="*/ 152917 h 274513"/>
                <a:gd name="connsiteX2-285" fmla="*/ 184997 w 364959"/>
                <a:gd name="connsiteY2-286" fmla="*/ 186964 h 274513"/>
                <a:gd name="connsiteX3-287" fmla="*/ 243363 w 364959"/>
                <a:gd name="connsiteY3-288" fmla="*/ 84824 h 274513"/>
                <a:gd name="connsiteX4-289" fmla="*/ 272546 w 364959"/>
                <a:gd name="connsiteY4-290" fmla="*/ 7003 h 274513"/>
                <a:gd name="connsiteX5-291" fmla="*/ 296865 w 364959"/>
                <a:gd name="connsiteY5-292" fmla="*/ 7003 h 274513"/>
                <a:gd name="connsiteX6-293" fmla="*/ 345503 w 364959"/>
                <a:gd name="connsiteY6-294" fmla="*/ 36186 h 274513"/>
                <a:gd name="connsiteX7-295" fmla="*/ 364959 w 364959"/>
                <a:gd name="connsiteY7-296" fmla="*/ 94552 h 274513"/>
                <a:gd name="connsiteX8-297" fmla="*/ 287137 w 364959"/>
                <a:gd name="connsiteY8-298" fmla="*/ 118871 h 274513"/>
                <a:gd name="connsiteX9-299" fmla="*/ 184997 w 364959"/>
                <a:gd name="connsiteY9-300" fmla="*/ 274513 h 274513"/>
                <a:gd name="connsiteX10-301" fmla="*/ 84802 w 364959"/>
                <a:gd name="connsiteY10-302" fmla="*/ 105253 h 274513"/>
                <a:gd name="connsiteX11-303" fmla="*/ 14763 w 364959"/>
                <a:gd name="connsiteY11-304" fmla="*/ 89688 h 274513"/>
                <a:gd name="connsiteX12-305" fmla="*/ 171 w 364959"/>
                <a:gd name="connsiteY12-306" fmla="*/ 94552 h 274513"/>
                <a:gd name="connsiteX13-307" fmla="*/ 63401 w 364959"/>
                <a:gd name="connsiteY13-308" fmla="*/ 16730 h 274513"/>
                <a:gd name="connsiteX0-309" fmla="*/ 63401 w 364959"/>
                <a:gd name="connsiteY0-310" fmla="*/ 16730 h 274513"/>
                <a:gd name="connsiteX1-311" fmla="*/ 150950 w 364959"/>
                <a:gd name="connsiteY1-312" fmla="*/ 152917 h 274513"/>
                <a:gd name="connsiteX2-313" fmla="*/ 184997 w 364959"/>
                <a:gd name="connsiteY2-314" fmla="*/ 186964 h 274513"/>
                <a:gd name="connsiteX3-315" fmla="*/ 243363 w 364959"/>
                <a:gd name="connsiteY3-316" fmla="*/ 84824 h 274513"/>
                <a:gd name="connsiteX4-317" fmla="*/ 272546 w 364959"/>
                <a:gd name="connsiteY4-318" fmla="*/ 7003 h 274513"/>
                <a:gd name="connsiteX5-319" fmla="*/ 296865 w 364959"/>
                <a:gd name="connsiteY5-320" fmla="*/ 7003 h 274513"/>
                <a:gd name="connsiteX6-321" fmla="*/ 345503 w 364959"/>
                <a:gd name="connsiteY6-322" fmla="*/ 36186 h 274513"/>
                <a:gd name="connsiteX7-323" fmla="*/ 364959 w 364959"/>
                <a:gd name="connsiteY7-324" fmla="*/ 94552 h 274513"/>
                <a:gd name="connsiteX8-325" fmla="*/ 287137 w 364959"/>
                <a:gd name="connsiteY8-326" fmla="*/ 118871 h 274513"/>
                <a:gd name="connsiteX9-327" fmla="*/ 184997 w 364959"/>
                <a:gd name="connsiteY9-328" fmla="*/ 274513 h 274513"/>
                <a:gd name="connsiteX10-329" fmla="*/ 84802 w 364959"/>
                <a:gd name="connsiteY10-330" fmla="*/ 105253 h 274513"/>
                <a:gd name="connsiteX11-331" fmla="*/ 14763 w 364959"/>
                <a:gd name="connsiteY11-332" fmla="*/ 89688 h 274513"/>
                <a:gd name="connsiteX12-333" fmla="*/ 171 w 364959"/>
                <a:gd name="connsiteY12-334" fmla="*/ 94552 h 274513"/>
                <a:gd name="connsiteX13-335" fmla="*/ 63401 w 364959"/>
                <a:gd name="connsiteY13-336" fmla="*/ 16730 h 274513"/>
                <a:gd name="connsiteX0-337" fmla="*/ 63401 w 364959"/>
                <a:gd name="connsiteY0-338" fmla="*/ 16730 h 274513"/>
                <a:gd name="connsiteX1-339" fmla="*/ 150950 w 364959"/>
                <a:gd name="connsiteY1-340" fmla="*/ 152917 h 274513"/>
                <a:gd name="connsiteX2-341" fmla="*/ 184997 w 364959"/>
                <a:gd name="connsiteY2-342" fmla="*/ 186964 h 274513"/>
                <a:gd name="connsiteX3-343" fmla="*/ 243363 w 364959"/>
                <a:gd name="connsiteY3-344" fmla="*/ 84824 h 274513"/>
                <a:gd name="connsiteX4-345" fmla="*/ 272546 w 364959"/>
                <a:gd name="connsiteY4-346" fmla="*/ 7003 h 274513"/>
                <a:gd name="connsiteX5-347" fmla="*/ 296865 w 364959"/>
                <a:gd name="connsiteY5-348" fmla="*/ 7003 h 274513"/>
                <a:gd name="connsiteX6-349" fmla="*/ 345503 w 364959"/>
                <a:gd name="connsiteY6-350" fmla="*/ 36186 h 274513"/>
                <a:gd name="connsiteX7-351" fmla="*/ 364959 w 364959"/>
                <a:gd name="connsiteY7-352" fmla="*/ 94552 h 274513"/>
                <a:gd name="connsiteX8-353" fmla="*/ 287137 w 364959"/>
                <a:gd name="connsiteY8-354" fmla="*/ 118871 h 274513"/>
                <a:gd name="connsiteX9-355" fmla="*/ 184997 w 364959"/>
                <a:gd name="connsiteY9-356" fmla="*/ 274513 h 274513"/>
                <a:gd name="connsiteX10-357" fmla="*/ 84802 w 364959"/>
                <a:gd name="connsiteY10-358" fmla="*/ 105253 h 274513"/>
                <a:gd name="connsiteX11-359" fmla="*/ 14763 w 364959"/>
                <a:gd name="connsiteY11-360" fmla="*/ 89688 h 274513"/>
                <a:gd name="connsiteX12-361" fmla="*/ 171 w 364959"/>
                <a:gd name="connsiteY12-362" fmla="*/ 94552 h 274513"/>
                <a:gd name="connsiteX13-363" fmla="*/ 63401 w 364959"/>
                <a:gd name="connsiteY13-364" fmla="*/ 16730 h 274513"/>
                <a:gd name="connsiteX0-365" fmla="*/ 63401 w 364959"/>
                <a:gd name="connsiteY0-366" fmla="*/ 16730 h 274513"/>
                <a:gd name="connsiteX1-367" fmla="*/ 150950 w 364959"/>
                <a:gd name="connsiteY1-368" fmla="*/ 152917 h 274513"/>
                <a:gd name="connsiteX2-369" fmla="*/ 184997 w 364959"/>
                <a:gd name="connsiteY2-370" fmla="*/ 186964 h 274513"/>
                <a:gd name="connsiteX3-371" fmla="*/ 243363 w 364959"/>
                <a:gd name="connsiteY3-372" fmla="*/ 84824 h 274513"/>
                <a:gd name="connsiteX4-373" fmla="*/ 272546 w 364959"/>
                <a:gd name="connsiteY4-374" fmla="*/ 7003 h 274513"/>
                <a:gd name="connsiteX5-375" fmla="*/ 296865 w 364959"/>
                <a:gd name="connsiteY5-376" fmla="*/ 7003 h 274513"/>
                <a:gd name="connsiteX6-377" fmla="*/ 345503 w 364959"/>
                <a:gd name="connsiteY6-378" fmla="*/ 36186 h 274513"/>
                <a:gd name="connsiteX7-379" fmla="*/ 364959 w 364959"/>
                <a:gd name="connsiteY7-380" fmla="*/ 94552 h 274513"/>
                <a:gd name="connsiteX8-381" fmla="*/ 287137 w 364959"/>
                <a:gd name="connsiteY8-382" fmla="*/ 118871 h 274513"/>
                <a:gd name="connsiteX9-383" fmla="*/ 184997 w 364959"/>
                <a:gd name="connsiteY9-384" fmla="*/ 274513 h 274513"/>
                <a:gd name="connsiteX10-385" fmla="*/ 84802 w 364959"/>
                <a:gd name="connsiteY10-386" fmla="*/ 105253 h 274513"/>
                <a:gd name="connsiteX11-387" fmla="*/ 14763 w 364959"/>
                <a:gd name="connsiteY11-388" fmla="*/ 89688 h 274513"/>
                <a:gd name="connsiteX12-389" fmla="*/ 171 w 364959"/>
                <a:gd name="connsiteY12-390" fmla="*/ 94552 h 274513"/>
                <a:gd name="connsiteX13-391" fmla="*/ 63401 w 364959"/>
                <a:gd name="connsiteY13-392" fmla="*/ 16730 h 274513"/>
                <a:gd name="connsiteX0-393" fmla="*/ 63401 w 364959"/>
                <a:gd name="connsiteY0-394" fmla="*/ 16730 h 274513"/>
                <a:gd name="connsiteX1-395" fmla="*/ 150950 w 364959"/>
                <a:gd name="connsiteY1-396" fmla="*/ 152917 h 274513"/>
                <a:gd name="connsiteX2-397" fmla="*/ 184997 w 364959"/>
                <a:gd name="connsiteY2-398" fmla="*/ 186964 h 274513"/>
                <a:gd name="connsiteX3-399" fmla="*/ 243363 w 364959"/>
                <a:gd name="connsiteY3-400" fmla="*/ 84824 h 274513"/>
                <a:gd name="connsiteX4-401" fmla="*/ 272546 w 364959"/>
                <a:gd name="connsiteY4-402" fmla="*/ 7003 h 274513"/>
                <a:gd name="connsiteX5-403" fmla="*/ 296865 w 364959"/>
                <a:gd name="connsiteY5-404" fmla="*/ 7003 h 274513"/>
                <a:gd name="connsiteX6-405" fmla="*/ 345503 w 364959"/>
                <a:gd name="connsiteY6-406" fmla="*/ 36186 h 274513"/>
                <a:gd name="connsiteX7-407" fmla="*/ 364959 w 364959"/>
                <a:gd name="connsiteY7-408" fmla="*/ 94552 h 274513"/>
                <a:gd name="connsiteX8-409" fmla="*/ 294919 w 364959"/>
                <a:gd name="connsiteY8-410" fmla="*/ 89690 h 274513"/>
                <a:gd name="connsiteX9-411" fmla="*/ 184997 w 364959"/>
                <a:gd name="connsiteY9-412" fmla="*/ 274513 h 274513"/>
                <a:gd name="connsiteX10-413" fmla="*/ 84802 w 364959"/>
                <a:gd name="connsiteY10-414" fmla="*/ 105253 h 274513"/>
                <a:gd name="connsiteX11-415" fmla="*/ 14763 w 364959"/>
                <a:gd name="connsiteY11-416" fmla="*/ 89688 h 274513"/>
                <a:gd name="connsiteX12-417" fmla="*/ 171 w 364959"/>
                <a:gd name="connsiteY12-418" fmla="*/ 94552 h 274513"/>
                <a:gd name="connsiteX13-419" fmla="*/ 63401 w 364959"/>
                <a:gd name="connsiteY13-420" fmla="*/ 16730 h 274513"/>
                <a:gd name="connsiteX0-421" fmla="*/ 63401 w 378577"/>
                <a:gd name="connsiteY0-422" fmla="*/ 16730 h 274513"/>
                <a:gd name="connsiteX1-423" fmla="*/ 150950 w 378577"/>
                <a:gd name="connsiteY1-424" fmla="*/ 152917 h 274513"/>
                <a:gd name="connsiteX2-425" fmla="*/ 184997 w 378577"/>
                <a:gd name="connsiteY2-426" fmla="*/ 186964 h 274513"/>
                <a:gd name="connsiteX3-427" fmla="*/ 243363 w 378577"/>
                <a:gd name="connsiteY3-428" fmla="*/ 84824 h 274513"/>
                <a:gd name="connsiteX4-429" fmla="*/ 272546 w 378577"/>
                <a:gd name="connsiteY4-430" fmla="*/ 7003 h 274513"/>
                <a:gd name="connsiteX5-431" fmla="*/ 296865 w 378577"/>
                <a:gd name="connsiteY5-432" fmla="*/ 7003 h 274513"/>
                <a:gd name="connsiteX6-433" fmla="*/ 345503 w 378577"/>
                <a:gd name="connsiteY6-434" fmla="*/ 36186 h 274513"/>
                <a:gd name="connsiteX7-435" fmla="*/ 378577 w 378577"/>
                <a:gd name="connsiteY7-436" fmla="*/ 98443 h 274513"/>
                <a:gd name="connsiteX8-437" fmla="*/ 294919 w 378577"/>
                <a:gd name="connsiteY8-438" fmla="*/ 89690 h 274513"/>
                <a:gd name="connsiteX9-439" fmla="*/ 184997 w 378577"/>
                <a:gd name="connsiteY9-440" fmla="*/ 274513 h 274513"/>
                <a:gd name="connsiteX10-441" fmla="*/ 84802 w 378577"/>
                <a:gd name="connsiteY10-442" fmla="*/ 105253 h 274513"/>
                <a:gd name="connsiteX11-443" fmla="*/ 14763 w 378577"/>
                <a:gd name="connsiteY11-444" fmla="*/ 89688 h 274513"/>
                <a:gd name="connsiteX12-445" fmla="*/ 171 w 378577"/>
                <a:gd name="connsiteY12-446" fmla="*/ 94552 h 274513"/>
                <a:gd name="connsiteX13-447" fmla="*/ 63401 w 378577"/>
                <a:gd name="connsiteY13-448" fmla="*/ 16730 h 274513"/>
                <a:gd name="connsiteX0-449" fmla="*/ 78821 w 393997"/>
                <a:gd name="connsiteY0-450" fmla="*/ 16730 h 274513"/>
                <a:gd name="connsiteX1-451" fmla="*/ 166370 w 393997"/>
                <a:gd name="connsiteY1-452" fmla="*/ 152917 h 274513"/>
                <a:gd name="connsiteX2-453" fmla="*/ 200417 w 393997"/>
                <a:gd name="connsiteY2-454" fmla="*/ 186964 h 274513"/>
                <a:gd name="connsiteX3-455" fmla="*/ 258783 w 393997"/>
                <a:gd name="connsiteY3-456" fmla="*/ 84824 h 274513"/>
                <a:gd name="connsiteX4-457" fmla="*/ 287966 w 393997"/>
                <a:gd name="connsiteY4-458" fmla="*/ 7003 h 274513"/>
                <a:gd name="connsiteX5-459" fmla="*/ 312285 w 393997"/>
                <a:gd name="connsiteY5-460" fmla="*/ 7003 h 274513"/>
                <a:gd name="connsiteX6-461" fmla="*/ 360923 w 393997"/>
                <a:gd name="connsiteY6-462" fmla="*/ 36186 h 274513"/>
                <a:gd name="connsiteX7-463" fmla="*/ 393997 w 393997"/>
                <a:gd name="connsiteY7-464" fmla="*/ 98443 h 274513"/>
                <a:gd name="connsiteX8-465" fmla="*/ 310339 w 393997"/>
                <a:gd name="connsiteY8-466" fmla="*/ 89690 h 274513"/>
                <a:gd name="connsiteX9-467" fmla="*/ 200417 w 393997"/>
                <a:gd name="connsiteY9-468" fmla="*/ 274513 h 274513"/>
                <a:gd name="connsiteX10-469" fmla="*/ 100222 w 393997"/>
                <a:gd name="connsiteY10-470" fmla="*/ 105253 h 274513"/>
                <a:gd name="connsiteX11-471" fmla="*/ 30183 w 393997"/>
                <a:gd name="connsiteY11-472" fmla="*/ 89688 h 274513"/>
                <a:gd name="connsiteX12-473" fmla="*/ 27 w 393997"/>
                <a:gd name="connsiteY12-474" fmla="*/ 102334 h 274513"/>
                <a:gd name="connsiteX13-475" fmla="*/ 78821 w 393997"/>
                <a:gd name="connsiteY13-476" fmla="*/ 16730 h 274513"/>
                <a:gd name="connsiteX0-477" fmla="*/ 78960 w 394136"/>
                <a:gd name="connsiteY0-478" fmla="*/ 16730 h 274513"/>
                <a:gd name="connsiteX1-479" fmla="*/ 166509 w 394136"/>
                <a:gd name="connsiteY1-480" fmla="*/ 152917 h 274513"/>
                <a:gd name="connsiteX2-481" fmla="*/ 200556 w 394136"/>
                <a:gd name="connsiteY2-482" fmla="*/ 186964 h 274513"/>
                <a:gd name="connsiteX3-483" fmla="*/ 258922 w 394136"/>
                <a:gd name="connsiteY3-484" fmla="*/ 84824 h 274513"/>
                <a:gd name="connsiteX4-485" fmla="*/ 288105 w 394136"/>
                <a:gd name="connsiteY4-486" fmla="*/ 7003 h 274513"/>
                <a:gd name="connsiteX5-487" fmla="*/ 312424 w 394136"/>
                <a:gd name="connsiteY5-488" fmla="*/ 7003 h 274513"/>
                <a:gd name="connsiteX6-489" fmla="*/ 361062 w 394136"/>
                <a:gd name="connsiteY6-490" fmla="*/ 36186 h 274513"/>
                <a:gd name="connsiteX7-491" fmla="*/ 394136 w 394136"/>
                <a:gd name="connsiteY7-492" fmla="*/ 98443 h 274513"/>
                <a:gd name="connsiteX8-493" fmla="*/ 310478 w 394136"/>
                <a:gd name="connsiteY8-494" fmla="*/ 89690 h 274513"/>
                <a:gd name="connsiteX9-495" fmla="*/ 200556 w 394136"/>
                <a:gd name="connsiteY9-496" fmla="*/ 274513 h 274513"/>
                <a:gd name="connsiteX10-497" fmla="*/ 100361 w 394136"/>
                <a:gd name="connsiteY10-498" fmla="*/ 105253 h 274513"/>
                <a:gd name="connsiteX11-499" fmla="*/ 166 w 394136"/>
                <a:gd name="connsiteY11-500" fmla="*/ 102334 h 274513"/>
                <a:gd name="connsiteX12-501" fmla="*/ 78960 w 394136"/>
                <a:gd name="connsiteY12-502" fmla="*/ 16730 h 274513"/>
                <a:gd name="connsiteX0-503" fmla="*/ 78960 w 394136"/>
                <a:gd name="connsiteY0-504" fmla="*/ 16730 h 274513"/>
                <a:gd name="connsiteX1-505" fmla="*/ 166509 w 394136"/>
                <a:gd name="connsiteY1-506" fmla="*/ 152917 h 274513"/>
                <a:gd name="connsiteX2-507" fmla="*/ 200556 w 394136"/>
                <a:gd name="connsiteY2-508" fmla="*/ 186964 h 274513"/>
                <a:gd name="connsiteX3-509" fmla="*/ 258922 w 394136"/>
                <a:gd name="connsiteY3-510" fmla="*/ 84824 h 274513"/>
                <a:gd name="connsiteX4-511" fmla="*/ 288105 w 394136"/>
                <a:gd name="connsiteY4-512" fmla="*/ 7003 h 274513"/>
                <a:gd name="connsiteX5-513" fmla="*/ 312424 w 394136"/>
                <a:gd name="connsiteY5-514" fmla="*/ 7003 h 274513"/>
                <a:gd name="connsiteX6-515" fmla="*/ 361062 w 394136"/>
                <a:gd name="connsiteY6-516" fmla="*/ 36186 h 274513"/>
                <a:gd name="connsiteX7-517" fmla="*/ 394136 w 394136"/>
                <a:gd name="connsiteY7-518" fmla="*/ 98443 h 274513"/>
                <a:gd name="connsiteX8-519" fmla="*/ 310478 w 394136"/>
                <a:gd name="connsiteY8-520" fmla="*/ 89690 h 274513"/>
                <a:gd name="connsiteX9-521" fmla="*/ 200556 w 394136"/>
                <a:gd name="connsiteY9-522" fmla="*/ 274513 h 274513"/>
                <a:gd name="connsiteX10-523" fmla="*/ 100361 w 394136"/>
                <a:gd name="connsiteY10-524" fmla="*/ 105253 h 274513"/>
                <a:gd name="connsiteX11-525" fmla="*/ 166 w 394136"/>
                <a:gd name="connsiteY11-526" fmla="*/ 102334 h 274513"/>
                <a:gd name="connsiteX12-527" fmla="*/ 78960 w 394136"/>
                <a:gd name="connsiteY12-528" fmla="*/ 16730 h 274513"/>
                <a:gd name="connsiteX0-529" fmla="*/ 78960 w 394136"/>
                <a:gd name="connsiteY0-530" fmla="*/ 16730 h 274513"/>
                <a:gd name="connsiteX1-531" fmla="*/ 166509 w 394136"/>
                <a:gd name="connsiteY1-532" fmla="*/ 152917 h 274513"/>
                <a:gd name="connsiteX2-533" fmla="*/ 200556 w 394136"/>
                <a:gd name="connsiteY2-534" fmla="*/ 186964 h 274513"/>
                <a:gd name="connsiteX3-535" fmla="*/ 258922 w 394136"/>
                <a:gd name="connsiteY3-536" fmla="*/ 84824 h 274513"/>
                <a:gd name="connsiteX4-537" fmla="*/ 288105 w 394136"/>
                <a:gd name="connsiteY4-538" fmla="*/ 7003 h 274513"/>
                <a:gd name="connsiteX5-539" fmla="*/ 312424 w 394136"/>
                <a:gd name="connsiteY5-540" fmla="*/ 7003 h 274513"/>
                <a:gd name="connsiteX6-541" fmla="*/ 361062 w 394136"/>
                <a:gd name="connsiteY6-542" fmla="*/ 36186 h 274513"/>
                <a:gd name="connsiteX7-543" fmla="*/ 394136 w 394136"/>
                <a:gd name="connsiteY7-544" fmla="*/ 98443 h 274513"/>
                <a:gd name="connsiteX8-545" fmla="*/ 310478 w 394136"/>
                <a:gd name="connsiteY8-546" fmla="*/ 89690 h 274513"/>
                <a:gd name="connsiteX9-547" fmla="*/ 200556 w 394136"/>
                <a:gd name="connsiteY9-548" fmla="*/ 274513 h 274513"/>
                <a:gd name="connsiteX10-549" fmla="*/ 100361 w 394136"/>
                <a:gd name="connsiteY10-550" fmla="*/ 105253 h 274513"/>
                <a:gd name="connsiteX11-551" fmla="*/ 166 w 394136"/>
                <a:gd name="connsiteY11-552" fmla="*/ 102334 h 274513"/>
                <a:gd name="connsiteX12-553" fmla="*/ 78960 w 394136"/>
                <a:gd name="connsiteY12-554" fmla="*/ 16730 h 274513"/>
                <a:gd name="connsiteX0-555" fmla="*/ 78794 w 393970"/>
                <a:gd name="connsiteY0-556" fmla="*/ 16730 h 274513"/>
                <a:gd name="connsiteX1-557" fmla="*/ 166343 w 393970"/>
                <a:gd name="connsiteY1-558" fmla="*/ 152917 h 274513"/>
                <a:gd name="connsiteX2-559" fmla="*/ 200390 w 393970"/>
                <a:gd name="connsiteY2-560" fmla="*/ 186964 h 274513"/>
                <a:gd name="connsiteX3-561" fmla="*/ 258756 w 393970"/>
                <a:gd name="connsiteY3-562" fmla="*/ 84824 h 274513"/>
                <a:gd name="connsiteX4-563" fmla="*/ 287939 w 393970"/>
                <a:gd name="connsiteY4-564" fmla="*/ 7003 h 274513"/>
                <a:gd name="connsiteX5-565" fmla="*/ 312258 w 393970"/>
                <a:gd name="connsiteY5-566" fmla="*/ 7003 h 274513"/>
                <a:gd name="connsiteX6-567" fmla="*/ 360896 w 393970"/>
                <a:gd name="connsiteY6-568" fmla="*/ 36186 h 274513"/>
                <a:gd name="connsiteX7-569" fmla="*/ 393970 w 393970"/>
                <a:gd name="connsiteY7-570" fmla="*/ 98443 h 274513"/>
                <a:gd name="connsiteX8-571" fmla="*/ 310312 w 393970"/>
                <a:gd name="connsiteY8-572" fmla="*/ 89690 h 274513"/>
                <a:gd name="connsiteX9-573" fmla="*/ 200390 w 393970"/>
                <a:gd name="connsiteY9-574" fmla="*/ 274513 h 274513"/>
                <a:gd name="connsiteX10-575" fmla="*/ 100195 w 393970"/>
                <a:gd name="connsiteY10-576" fmla="*/ 105253 h 274513"/>
                <a:gd name="connsiteX11-577" fmla="*/ 0 w 393970"/>
                <a:gd name="connsiteY11-578" fmla="*/ 102334 h 274513"/>
                <a:gd name="connsiteX12-579" fmla="*/ 78794 w 393970"/>
                <a:gd name="connsiteY12-580" fmla="*/ 16730 h 274513"/>
                <a:gd name="connsiteX0-581" fmla="*/ 78794 w 393970"/>
                <a:gd name="connsiteY0-582" fmla="*/ 16730 h 274513"/>
                <a:gd name="connsiteX1-583" fmla="*/ 166343 w 393970"/>
                <a:gd name="connsiteY1-584" fmla="*/ 152917 h 274513"/>
                <a:gd name="connsiteX2-585" fmla="*/ 200390 w 393970"/>
                <a:gd name="connsiteY2-586" fmla="*/ 186964 h 274513"/>
                <a:gd name="connsiteX3-587" fmla="*/ 258756 w 393970"/>
                <a:gd name="connsiteY3-588" fmla="*/ 84824 h 274513"/>
                <a:gd name="connsiteX4-589" fmla="*/ 287939 w 393970"/>
                <a:gd name="connsiteY4-590" fmla="*/ 7003 h 274513"/>
                <a:gd name="connsiteX5-591" fmla="*/ 312258 w 393970"/>
                <a:gd name="connsiteY5-592" fmla="*/ 7003 h 274513"/>
                <a:gd name="connsiteX6-593" fmla="*/ 360896 w 393970"/>
                <a:gd name="connsiteY6-594" fmla="*/ 36186 h 274513"/>
                <a:gd name="connsiteX7-595" fmla="*/ 393970 w 393970"/>
                <a:gd name="connsiteY7-596" fmla="*/ 98443 h 274513"/>
                <a:gd name="connsiteX8-597" fmla="*/ 310312 w 393970"/>
                <a:gd name="connsiteY8-598" fmla="*/ 89690 h 274513"/>
                <a:gd name="connsiteX9-599" fmla="*/ 200390 w 393970"/>
                <a:gd name="connsiteY9-600" fmla="*/ 274513 h 274513"/>
                <a:gd name="connsiteX10-601" fmla="*/ 100195 w 393970"/>
                <a:gd name="connsiteY10-602" fmla="*/ 105253 h 274513"/>
                <a:gd name="connsiteX11-603" fmla="*/ 0 w 393970"/>
                <a:gd name="connsiteY11-604" fmla="*/ 102334 h 274513"/>
                <a:gd name="connsiteX12-605" fmla="*/ 78794 w 393970"/>
                <a:gd name="connsiteY12-606" fmla="*/ 16730 h 274513"/>
                <a:gd name="connsiteX0-607" fmla="*/ 78794 w 393970"/>
                <a:gd name="connsiteY0-608" fmla="*/ 16730 h 274513"/>
                <a:gd name="connsiteX1-609" fmla="*/ 158561 w 393970"/>
                <a:gd name="connsiteY1-610" fmla="*/ 108172 h 274513"/>
                <a:gd name="connsiteX2-611" fmla="*/ 200390 w 393970"/>
                <a:gd name="connsiteY2-612" fmla="*/ 186964 h 274513"/>
                <a:gd name="connsiteX3-613" fmla="*/ 258756 w 393970"/>
                <a:gd name="connsiteY3-614" fmla="*/ 84824 h 274513"/>
                <a:gd name="connsiteX4-615" fmla="*/ 287939 w 393970"/>
                <a:gd name="connsiteY4-616" fmla="*/ 7003 h 274513"/>
                <a:gd name="connsiteX5-617" fmla="*/ 312258 w 393970"/>
                <a:gd name="connsiteY5-618" fmla="*/ 7003 h 274513"/>
                <a:gd name="connsiteX6-619" fmla="*/ 360896 w 393970"/>
                <a:gd name="connsiteY6-620" fmla="*/ 36186 h 274513"/>
                <a:gd name="connsiteX7-621" fmla="*/ 393970 w 393970"/>
                <a:gd name="connsiteY7-622" fmla="*/ 98443 h 274513"/>
                <a:gd name="connsiteX8-623" fmla="*/ 310312 w 393970"/>
                <a:gd name="connsiteY8-624" fmla="*/ 89690 h 274513"/>
                <a:gd name="connsiteX9-625" fmla="*/ 200390 w 393970"/>
                <a:gd name="connsiteY9-626" fmla="*/ 274513 h 274513"/>
                <a:gd name="connsiteX10-627" fmla="*/ 100195 w 393970"/>
                <a:gd name="connsiteY10-628" fmla="*/ 105253 h 274513"/>
                <a:gd name="connsiteX11-629" fmla="*/ 0 w 393970"/>
                <a:gd name="connsiteY11-630" fmla="*/ 102334 h 274513"/>
                <a:gd name="connsiteX12-631" fmla="*/ 78794 w 393970"/>
                <a:gd name="connsiteY12-632" fmla="*/ 16730 h 274513"/>
                <a:gd name="connsiteX0-633" fmla="*/ 78794 w 393970"/>
                <a:gd name="connsiteY0-634" fmla="*/ 16730 h 274513"/>
                <a:gd name="connsiteX1-635" fmla="*/ 158561 w 393970"/>
                <a:gd name="connsiteY1-636" fmla="*/ 108172 h 274513"/>
                <a:gd name="connsiteX2-637" fmla="*/ 200390 w 393970"/>
                <a:gd name="connsiteY2-638" fmla="*/ 186964 h 274513"/>
                <a:gd name="connsiteX3-639" fmla="*/ 258756 w 393970"/>
                <a:gd name="connsiteY3-640" fmla="*/ 84824 h 274513"/>
                <a:gd name="connsiteX4-641" fmla="*/ 287939 w 393970"/>
                <a:gd name="connsiteY4-642" fmla="*/ 7003 h 274513"/>
                <a:gd name="connsiteX5-643" fmla="*/ 312258 w 393970"/>
                <a:gd name="connsiteY5-644" fmla="*/ 7003 h 274513"/>
                <a:gd name="connsiteX6-645" fmla="*/ 360896 w 393970"/>
                <a:gd name="connsiteY6-646" fmla="*/ 36186 h 274513"/>
                <a:gd name="connsiteX7-647" fmla="*/ 393970 w 393970"/>
                <a:gd name="connsiteY7-648" fmla="*/ 98443 h 274513"/>
                <a:gd name="connsiteX8-649" fmla="*/ 310312 w 393970"/>
                <a:gd name="connsiteY8-650" fmla="*/ 89690 h 274513"/>
                <a:gd name="connsiteX9-651" fmla="*/ 200390 w 393970"/>
                <a:gd name="connsiteY9-652" fmla="*/ 274513 h 274513"/>
                <a:gd name="connsiteX10-653" fmla="*/ 100195 w 393970"/>
                <a:gd name="connsiteY10-654" fmla="*/ 105253 h 274513"/>
                <a:gd name="connsiteX11-655" fmla="*/ 0 w 393970"/>
                <a:gd name="connsiteY11-656" fmla="*/ 102334 h 274513"/>
                <a:gd name="connsiteX12-657" fmla="*/ 78794 w 393970"/>
                <a:gd name="connsiteY12-658" fmla="*/ 16730 h 274513"/>
                <a:gd name="connsiteX0-659" fmla="*/ 78794 w 393970"/>
                <a:gd name="connsiteY0-660" fmla="*/ 16730 h 274513"/>
                <a:gd name="connsiteX1-661" fmla="*/ 152726 w 393970"/>
                <a:gd name="connsiteY1-662" fmla="*/ 108172 h 274513"/>
                <a:gd name="connsiteX2-663" fmla="*/ 200390 w 393970"/>
                <a:gd name="connsiteY2-664" fmla="*/ 186964 h 274513"/>
                <a:gd name="connsiteX3-665" fmla="*/ 258756 w 393970"/>
                <a:gd name="connsiteY3-666" fmla="*/ 84824 h 274513"/>
                <a:gd name="connsiteX4-667" fmla="*/ 287939 w 393970"/>
                <a:gd name="connsiteY4-668" fmla="*/ 7003 h 274513"/>
                <a:gd name="connsiteX5-669" fmla="*/ 312258 w 393970"/>
                <a:gd name="connsiteY5-670" fmla="*/ 7003 h 274513"/>
                <a:gd name="connsiteX6-671" fmla="*/ 360896 w 393970"/>
                <a:gd name="connsiteY6-672" fmla="*/ 36186 h 274513"/>
                <a:gd name="connsiteX7-673" fmla="*/ 393970 w 393970"/>
                <a:gd name="connsiteY7-674" fmla="*/ 98443 h 274513"/>
                <a:gd name="connsiteX8-675" fmla="*/ 310312 w 393970"/>
                <a:gd name="connsiteY8-676" fmla="*/ 89690 h 274513"/>
                <a:gd name="connsiteX9-677" fmla="*/ 200390 w 393970"/>
                <a:gd name="connsiteY9-678" fmla="*/ 274513 h 274513"/>
                <a:gd name="connsiteX10-679" fmla="*/ 100195 w 393970"/>
                <a:gd name="connsiteY10-680" fmla="*/ 105253 h 274513"/>
                <a:gd name="connsiteX11-681" fmla="*/ 0 w 393970"/>
                <a:gd name="connsiteY11-682" fmla="*/ 102334 h 274513"/>
                <a:gd name="connsiteX12-683" fmla="*/ 78794 w 393970"/>
                <a:gd name="connsiteY12-684" fmla="*/ 16730 h 274513"/>
                <a:gd name="connsiteX0-685" fmla="*/ 78794 w 393970"/>
                <a:gd name="connsiteY0-686" fmla="*/ 16730 h 274513"/>
                <a:gd name="connsiteX1-687" fmla="*/ 152726 w 393970"/>
                <a:gd name="connsiteY1-688" fmla="*/ 108172 h 274513"/>
                <a:gd name="connsiteX2-689" fmla="*/ 200390 w 393970"/>
                <a:gd name="connsiteY2-690" fmla="*/ 186964 h 274513"/>
                <a:gd name="connsiteX3-691" fmla="*/ 258756 w 393970"/>
                <a:gd name="connsiteY3-692" fmla="*/ 84824 h 274513"/>
                <a:gd name="connsiteX4-693" fmla="*/ 287939 w 393970"/>
                <a:gd name="connsiteY4-694" fmla="*/ 7003 h 274513"/>
                <a:gd name="connsiteX5-695" fmla="*/ 312258 w 393970"/>
                <a:gd name="connsiteY5-696" fmla="*/ 7003 h 274513"/>
                <a:gd name="connsiteX6-697" fmla="*/ 360896 w 393970"/>
                <a:gd name="connsiteY6-698" fmla="*/ 36186 h 274513"/>
                <a:gd name="connsiteX7-699" fmla="*/ 393970 w 393970"/>
                <a:gd name="connsiteY7-700" fmla="*/ 98443 h 274513"/>
                <a:gd name="connsiteX8-701" fmla="*/ 310312 w 393970"/>
                <a:gd name="connsiteY8-702" fmla="*/ 89690 h 274513"/>
                <a:gd name="connsiteX9-703" fmla="*/ 200390 w 393970"/>
                <a:gd name="connsiteY9-704" fmla="*/ 274513 h 274513"/>
                <a:gd name="connsiteX10-705" fmla="*/ 100195 w 393970"/>
                <a:gd name="connsiteY10-706" fmla="*/ 105253 h 274513"/>
                <a:gd name="connsiteX11-707" fmla="*/ 0 w 393970"/>
                <a:gd name="connsiteY11-708" fmla="*/ 102334 h 274513"/>
                <a:gd name="connsiteX12-709" fmla="*/ 78794 w 393970"/>
                <a:gd name="connsiteY12-710" fmla="*/ 16730 h 274513"/>
                <a:gd name="connsiteX0-711" fmla="*/ 78794 w 393970"/>
                <a:gd name="connsiteY0-712" fmla="*/ 16730 h 274513"/>
                <a:gd name="connsiteX1-713" fmla="*/ 152726 w 393970"/>
                <a:gd name="connsiteY1-714" fmla="*/ 108172 h 274513"/>
                <a:gd name="connsiteX2-715" fmla="*/ 200390 w 393970"/>
                <a:gd name="connsiteY2-716" fmla="*/ 186964 h 274513"/>
                <a:gd name="connsiteX3-717" fmla="*/ 258756 w 393970"/>
                <a:gd name="connsiteY3-718" fmla="*/ 84824 h 274513"/>
                <a:gd name="connsiteX4-719" fmla="*/ 287939 w 393970"/>
                <a:gd name="connsiteY4-720" fmla="*/ 7003 h 274513"/>
                <a:gd name="connsiteX5-721" fmla="*/ 312258 w 393970"/>
                <a:gd name="connsiteY5-722" fmla="*/ 7003 h 274513"/>
                <a:gd name="connsiteX6-723" fmla="*/ 360896 w 393970"/>
                <a:gd name="connsiteY6-724" fmla="*/ 36186 h 274513"/>
                <a:gd name="connsiteX7-725" fmla="*/ 393970 w 393970"/>
                <a:gd name="connsiteY7-726" fmla="*/ 98443 h 274513"/>
                <a:gd name="connsiteX8-727" fmla="*/ 310312 w 393970"/>
                <a:gd name="connsiteY8-728" fmla="*/ 89690 h 274513"/>
                <a:gd name="connsiteX9-729" fmla="*/ 200390 w 393970"/>
                <a:gd name="connsiteY9-730" fmla="*/ 274513 h 274513"/>
                <a:gd name="connsiteX10-731" fmla="*/ 100195 w 393970"/>
                <a:gd name="connsiteY10-732" fmla="*/ 105253 h 274513"/>
                <a:gd name="connsiteX11-733" fmla="*/ 0 w 393970"/>
                <a:gd name="connsiteY11-734" fmla="*/ 102334 h 274513"/>
                <a:gd name="connsiteX12-735" fmla="*/ 78794 w 393970"/>
                <a:gd name="connsiteY12-736" fmla="*/ 16730 h 274513"/>
                <a:gd name="connsiteX0-737" fmla="*/ 78794 w 393970"/>
                <a:gd name="connsiteY0-738" fmla="*/ 16312 h 274095"/>
                <a:gd name="connsiteX1-739" fmla="*/ 152726 w 393970"/>
                <a:gd name="connsiteY1-740" fmla="*/ 107754 h 274095"/>
                <a:gd name="connsiteX2-741" fmla="*/ 200390 w 393970"/>
                <a:gd name="connsiteY2-742" fmla="*/ 186546 h 274095"/>
                <a:gd name="connsiteX3-743" fmla="*/ 249029 w 393970"/>
                <a:gd name="connsiteY3-744" fmla="*/ 78569 h 274095"/>
                <a:gd name="connsiteX4-745" fmla="*/ 287939 w 393970"/>
                <a:gd name="connsiteY4-746" fmla="*/ 6585 h 274095"/>
                <a:gd name="connsiteX5-747" fmla="*/ 312258 w 393970"/>
                <a:gd name="connsiteY5-748" fmla="*/ 6585 h 274095"/>
                <a:gd name="connsiteX6-749" fmla="*/ 360896 w 393970"/>
                <a:gd name="connsiteY6-750" fmla="*/ 35768 h 274095"/>
                <a:gd name="connsiteX7-751" fmla="*/ 393970 w 393970"/>
                <a:gd name="connsiteY7-752" fmla="*/ 98025 h 274095"/>
                <a:gd name="connsiteX8-753" fmla="*/ 310312 w 393970"/>
                <a:gd name="connsiteY8-754" fmla="*/ 89272 h 274095"/>
                <a:gd name="connsiteX9-755" fmla="*/ 200390 w 393970"/>
                <a:gd name="connsiteY9-756" fmla="*/ 274095 h 274095"/>
                <a:gd name="connsiteX10-757" fmla="*/ 100195 w 393970"/>
                <a:gd name="connsiteY10-758" fmla="*/ 104835 h 274095"/>
                <a:gd name="connsiteX11-759" fmla="*/ 0 w 393970"/>
                <a:gd name="connsiteY11-760" fmla="*/ 101916 h 274095"/>
                <a:gd name="connsiteX12-761" fmla="*/ 78794 w 393970"/>
                <a:gd name="connsiteY12-762" fmla="*/ 16312 h 274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611258" y="4385417"/>
            <a:ext cx="1566767" cy="1530711"/>
            <a:chOff x="5186888" y="3971505"/>
            <a:chExt cx="1710677" cy="1671310"/>
          </a:xfrm>
        </p:grpSpPr>
        <p:sp>
          <p:nvSpPr>
            <p:cNvPr id="120" name="Freeform 119"/>
            <p:cNvSpPr/>
            <p:nvPr/>
          </p:nvSpPr>
          <p:spPr>
            <a:xfrm>
              <a:off x="5186888" y="3971505"/>
              <a:ext cx="1710677" cy="1594714"/>
            </a:xfrm>
            <a:custGeom>
              <a:avLst/>
              <a:gdLst>
                <a:gd name="connsiteX0" fmla="*/ 135705 w 2544508"/>
                <a:gd name="connsiteY0" fmla="*/ 2232087 h 2258950"/>
                <a:gd name="connsiteX1" fmla="*/ 194826 w 2544508"/>
                <a:gd name="connsiteY1" fmla="*/ 1834008 h 2258950"/>
                <a:gd name="connsiteX2" fmla="*/ 242122 w 2544508"/>
                <a:gd name="connsiteY2" fmla="*/ 1692118 h 2258950"/>
                <a:gd name="connsiteX3" fmla="*/ 356422 w 2544508"/>
                <a:gd name="connsiteY3" fmla="*/ 1636939 h 2258950"/>
                <a:gd name="connsiteX4" fmla="*/ 990985 w 2544508"/>
                <a:gd name="connsiteY4" fmla="*/ 1455635 h 2258950"/>
                <a:gd name="connsiteX5" fmla="*/ 987043 w 2544508"/>
                <a:gd name="connsiteY5" fmla="*/ 1459577 h 2258950"/>
                <a:gd name="connsiteX6" fmla="*/ 1038281 w 2544508"/>
                <a:gd name="connsiteY6" fmla="*/ 1364983 h 2258950"/>
                <a:gd name="connsiteX7" fmla="*/ 1026457 w 2544508"/>
                <a:gd name="connsiteY7" fmla="*/ 1254625 h 2258950"/>
                <a:gd name="connsiteX8" fmla="*/ 963395 w 2544508"/>
                <a:gd name="connsiteY8" fmla="*/ 1160032 h 2258950"/>
                <a:gd name="connsiteX9" fmla="*/ 916098 w 2544508"/>
                <a:gd name="connsiteY9" fmla="*/ 1053614 h 2258950"/>
                <a:gd name="connsiteX10" fmla="*/ 908216 w 2544508"/>
                <a:gd name="connsiteY10" fmla="*/ 970846 h 2258950"/>
                <a:gd name="connsiteX11" fmla="*/ 872743 w 2544508"/>
                <a:gd name="connsiteY11" fmla="*/ 939314 h 2258950"/>
                <a:gd name="connsiteX12" fmla="*/ 821505 w 2544508"/>
                <a:gd name="connsiteY12" fmla="*/ 852604 h 2258950"/>
                <a:gd name="connsiteX13" fmla="*/ 809681 w 2544508"/>
                <a:gd name="connsiteY13" fmla="*/ 742246 h 2258950"/>
                <a:gd name="connsiteX14" fmla="*/ 829388 w 2544508"/>
                <a:gd name="connsiteY14" fmla="*/ 687066 h 2258950"/>
                <a:gd name="connsiteX15" fmla="*/ 817564 w 2544508"/>
                <a:gd name="connsiteY15" fmla="*/ 596414 h 2258950"/>
                <a:gd name="connsiteX16" fmla="*/ 805740 w 2544508"/>
                <a:gd name="connsiteY16" fmla="*/ 501821 h 2258950"/>
                <a:gd name="connsiteX17" fmla="*/ 837271 w 2544508"/>
                <a:gd name="connsiteY17" fmla="*/ 332342 h 2258950"/>
                <a:gd name="connsiteX18" fmla="*/ 888509 w 2544508"/>
                <a:gd name="connsiteY18" fmla="*/ 210159 h 2258950"/>
                <a:gd name="connsiteX19" fmla="*/ 983102 w 2544508"/>
                <a:gd name="connsiteY19" fmla="*/ 127390 h 2258950"/>
                <a:gd name="connsiteX20" fmla="*/ 1191995 w 2544508"/>
                <a:gd name="connsiteY20" fmla="*/ 20973 h 2258950"/>
                <a:gd name="connsiteX21" fmla="*/ 1404829 w 2544508"/>
                <a:gd name="connsiteY21" fmla="*/ 1266 h 2258950"/>
                <a:gd name="connsiteX22" fmla="*/ 1574309 w 2544508"/>
                <a:gd name="connsiteY22" fmla="*/ 40680 h 2258950"/>
                <a:gd name="connsiteX23" fmla="*/ 1688609 w 2544508"/>
                <a:gd name="connsiteY23" fmla="*/ 99801 h 2258950"/>
                <a:gd name="connsiteX24" fmla="*/ 1731964 w 2544508"/>
                <a:gd name="connsiteY24" fmla="*/ 154980 h 2258950"/>
                <a:gd name="connsiteX25" fmla="*/ 1728022 w 2544508"/>
                <a:gd name="connsiteY25" fmla="*/ 233808 h 2258950"/>
                <a:gd name="connsiteX26" fmla="*/ 1763495 w 2544508"/>
                <a:gd name="connsiteY26" fmla="*/ 249573 h 2258950"/>
                <a:gd name="connsiteX27" fmla="*/ 1838381 w 2544508"/>
                <a:gd name="connsiteY27" fmla="*/ 308694 h 2258950"/>
                <a:gd name="connsiteX28" fmla="*/ 1865971 w 2544508"/>
                <a:gd name="connsiteY28" fmla="*/ 430877 h 2258950"/>
                <a:gd name="connsiteX29" fmla="*/ 1877795 w 2544508"/>
                <a:gd name="connsiteY29" fmla="*/ 600356 h 2258950"/>
                <a:gd name="connsiteX30" fmla="*/ 1858088 w 2544508"/>
                <a:gd name="connsiteY30" fmla="*/ 694949 h 2258950"/>
                <a:gd name="connsiteX31" fmla="*/ 1881736 w 2544508"/>
                <a:gd name="connsiteY31" fmla="*/ 758011 h 2258950"/>
                <a:gd name="connsiteX32" fmla="*/ 1838381 w 2544508"/>
                <a:gd name="connsiteY32" fmla="*/ 899901 h 2258950"/>
                <a:gd name="connsiteX33" fmla="*/ 1787143 w 2544508"/>
                <a:gd name="connsiteY33" fmla="*/ 966904 h 2258950"/>
                <a:gd name="connsiteX34" fmla="*/ 1787143 w 2544508"/>
                <a:gd name="connsiteY34" fmla="*/ 966904 h 2258950"/>
                <a:gd name="connsiteX35" fmla="*/ 1763495 w 2544508"/>
                <a:gd name="connsiteY35" fmla="*/ 986611 h 2258950"/>
                <a:gd name="connsiteX36" fmla="*/ 1739847 w 2544508"/>
                <a:gd name="connsiteY36" fmla="*/ 1128501 h 2258950"/>
                <a:gd name="connsiteX37" fmla="*/ 1668902 w 2544508"/>
                <a:gd name="connsiteY37" fmla="*/ 1258566 h 2258950"/>
                <a:gd name="connsiteX38" fmla="*/ 1645253 w 2544508"/>
                <a:gd name="connsiteY38" fmla="*/ 1309804 h 2258950"/>
                <a:gd name="connsiteX39" fmla="*/ 1661019 w 2544508"/>
                <a:gd name="connsiteY39" fmla="*/ 1408339 h 2258950"/>
                <a:gd name="connsiteX40" fmla="*/ 1728022 w 2544508"/>
                <a:gd name="connsiteY40" fmla="*/ 1491108 h 2258950"/>
                <a:gd name="connsiteX41" fmla="*/ 1984212 w 2544508"/>
                <a:gd name="connsiteY41" fmla="*/ 1550228 h 2258950"/>
                <a:gd name="connsiteX42" fmla="*/ 2212812 w 2544508"/>
                <a:gd name="connsiteY42" fmla="*/ 1609349 h 2258950"/>
                <a:gd name="connsiteX43" fmla="*/ 2346819 w 2544508"/>
                <a:gd name="connsiteY43" fmla="*/ 1652704 h 2258950"/>
                <a:gd name="connsiteX44" fmla="*/ 2461119 w 2544508"/>
                <a:gd name="connsiteY44" fmla="*/ 1696059 h 2258950"/>
                <a:gd name="connsiteX45" fmla="*/ 2496591 w 2544508"/>
                <a:gd name="connsiteY45" fmla="*/ 1849773 h 2258950"/>
                <a:gd name="connsiteX46" fmla="*/ 2524181 w 2544508"/>
                <a:gd name="connsiteY46" fmla="*/ 2050783 h 2258950"/>
                <a:gd name="connsiteX47" fmla="*/ 2543888 w 2544508"/>
                <a:gd name="connsiteY47" fmla="*/ 2232087 h 2258950"/>
                <a:gd name="connsiteX48" fmla="*/ 2539947 w 2544508"/>
                <a:gd name="connsiteY48" fmla="*/ 2232087 h 2258950"/>
                <a:gd name="connsiteX49" fmla="*/ 194826 w 2544508"/>
                <a:gd name="connsiteY49" fmla="*/ 2224204 h 2258950"/>
                <a:gd name="connsiteX50" fmla="*/ 135705 w 2544508"/>
                <a:gd name="connsiteY50" fmla="*/ 2232087 h 2258950"/>
                <a:gd name="connsiteX0-1" fmla="*/ 0 w 2408803"/>
                <a:gd name="connsiteY0-2" fmla="*/ 2232087 h 2261428"/>
                <a:gd name="connsiteX1-3" fmla="*/ 59121 w 2408803"/>
                <a:gd name="connsiteY1-4" fmla="*/ 1834008 h 2261428"/>
                <a:gd name="connsiteX2-5" fmla="*/ 106417 w 2408803"/>
                <a:gd name="connsiteY2-6" fmla="*/ 1692118 h 2261428"/>
                <a:gd name="connsiteX3-7" fmla="*/ 220717 w 2408803"/>
                <a:gd name="connsiteY3-8" fmla="*/ 1636939 h 2261428"/>
                <a:gd name="connsiteX4-9" fmla="*/ 855280 w 2408803"/>
                <a:gd name="connsiteY4-10" fmla="*/ 1455635 h 2261428"/>
                <a:gd name="connsiteX5-11" fmla="*/ 851338 w 2408803"/>
                <a:gd name="connsiteY5-12" fmla="*/ 1459577 h 2261428"/>
                <a:gd name="connsiteX6-13" fmla="*/ 902576 w 2408803"/>
                <a:gd name="connsiteY6-14" fmla="*/ 1364983 h 2261428"/>
                <a:gd name="connsiteX7-15" fmla="*/ 890752 w 2408803"/>
                <a:gd name="connsiteY7-16" fmla="*/ 1254625 h 2261428"/>
                <a:gd name="connsiteX8-17" fmla="*/ 827690 w 2408803"/>
                <a:gd name="connsiteY8-18" fmla="*/ 1160032 h 2261428"/>
                <a:gd name="connsiteX9-19" fmla="*/ 780393 w 2408803"/>
                <a:gd name="connsiteY9-20" fmla="*/ 1053614 h 2261428"/>
                <a:gd name="connsiteX10-21" fmla="*/ 772511 w 2408803"/>
                <a:gd name="connsiteY10-22" fmla="*/ 970846 h 2261428"/>
                <a:gd name="connsiteX11-23" fmla="*/ 737038 w 2408803"/>
                <a:gd name="connsiteY11-24" fmla="*/ 939314 h 2261428"/>
                <a:gd name="connsiteX12-25" fmla="*/ 685800 w 2408803"/>
                <a:gd name="connsiteY12-26" fmla="*/ 852604 h 2261428"/>
                <a:gd name="connsiteX13-27" fmla="*/ 673976 w 2408803"/>
                <a:gd name="connsiteY13-28" fmla="*/ 742246 h 2261428"/>
                <a:gd name="connsiteX14-29" fmla="*/ 693683 w 2408803"/>
                <a:gd name="connsiteY14-30" fmla="*/ 687066 h 2261428"/>
                <a:gd name="connsiteX15-31" fmla="*/ 681859 w 2408803"/>
                <a:gd name="connsiteY15-32" fmla="*/ 596414 h 2261428"/>
                <a:gd name="connsiteX16-33" fmla="*/ 670035 w 2408803"/>
                <a:gd name="connsiteY16-34" fmla="*/ 501821 h 2261428"/>
                <a:gd name="connsiteX17-35" fmla="*/ 701566 w 2408803"/>
                <a:gd name="connsiteY17-36" fmla="*/ 332342 h 2261428"/>
                <a:gd name="connsiteX18-37" fmla="*/ 752804 w 2408803"/>
                <a:gd name="connsiteY18-38" fmla="*/ 210159 h 2261428"/>
                <a:gd name="connsiteX19-39" fmla="*/ 847397 w 2408803"/>
                <a:gd name="connsiteY19-40" fmla="*/ 127390 h 2261428"/>
                <a:gd name="connsiteX20-41" fmla="*/ 1056290 w 2408803"/>
                <a:gd name="connsiteY20-42" fmla="*/ 20973 h 2261428"/>
                <a:gd name="connsiteX21-43" fmla="*/ 1269124 w 2408803"/>
                <a:gd name="connsiteY21-44" fmla="*/ 1266 h 2261428"/>
                <a:gd name="connsiteX22-45" fmla="*/ 1438604 w 2408803"/>
                <a:gd name="connsiteY22-46" fmla="*/ 40680 h 2261428"/>
                <a:gd name="connsiteX23-47" fmla="*/ 1552904 w 2408803"/>
                <a:gd name="connsiteY23-48" fmla="*/ 99801 h 2261428"/>
                <a:gd name="connsiteX24-49" fmla="*/ 1596259 w 2408803"/>
                <a:gd name="connsiteY24-50" fmla="*/ 154980 h 2261428"/>
                <a:gd name="connsiteX25-51" fmla="*/ 1592317 w 2408803"/>
                <a:gd name="connsiteY25-52" fmla="*/ 233808 h 2261428"/>
                <a:gd name="connsiteX26-53" fmla="*/ 1627790 w 2408803"/>
                <a:gd name="connsiteY26-54" fmla="*/ 249573 h 2261428"/>
                <a:gd name="connsiteX27-55" fmla="*/ 1702676 w 2408803"/>
                <a:gd name="connsiteY27-56" fmla="*/ 308694 h 2261428"/>
                <a:gd name="connsiteX28-57" fmla="*/ 1730266 w 2408803"/>
                <a:gd name="connsiteY28-58" fmla="*/ 430877 h 2261428"/>
                <a:gd name="connsiteX29-59" fmla="*/ 1742090 w 2408803"/>
                <a:gd name="connsiteY29-60" fmla="*/ 600356 h 2261428"/>
                <a:gd name="connsiteX30-61" fmla="*/ 1722383 w 2408803"/>
                <a:gd name="connsiteY30-62" fmla="*/ 694949 h 2261428"/>
                <a:gd name="connsiteX31-63" fmla="*/ 1746031 w 2408803"/>
                <a:gd name="connsiteY31-64" fmla="*/ 758011 h 2261428"/>
                <a:gd name="connsiteX32-65" fmla="*/ 1702676 w 2408803"/>
                <a:gd name="connsiteY32-66" fmla="*/ 899901 h 2261428"/>
                <a:gd name="connsiteX33-67" fmla="*/ 1651438 w 2408803"/>
                <a:gd name="connsiteY33-68" fmla="*/ 966904 h 2261428"/>
                <a:gd name="connsiteX34-69" fmla="*/ 1651438 w 2408803"/>
                <a:gd name="connsiteY34-70" fmla="*/ 966904 h 2261428"/>
                <a:gd name="connsiteX35-71" fmla="*/ 1627790 w 2408803"/>
                <a:gd name="connsiteY35-72" fmla="*/ 986611 h 2261428"/>
                <a:gd name="connsiteX36-73" fmla="*/ 1604142 w 2408803"/>
                <a:gd name="connsiteY36-74" fmla="*/ 1128501 h 2261428"/>
                <a:gd name="connsiteX37-75" fmla="*/ 1533197 w 2408803"/>
                <a:gd name="connsiteY37-76" fmla="*/ 1258566 h 2261428"/>
                <a:gd name="connsiteX38-77" fmla="*/ 1509548 w 2408803"/>
                <a:gd name="connsiteY38-78" fmla="*/ 1309804 h 2261428"/>
                <a:gd name="connsiteX39-79" fmla="*/ 1525314 w 2408803"/>
                <a:gd name="connsiteY39-80" fmla="*/ 1408339 h 2261428"/>
                <a:gd name="connsiteX40-81" fmla="*/ 1592317 w 2408803"/>
                <a:gd name="connsiteY40-82" fmla="*/ 1491108 h 2261428"/>
                <a:gd name="connsiteX41-83" fmla="*/ 1848507 w 2408803"/>
                <a:gd name="connsiteY41-84" fmla="*/ 1550228 h 2261428"/>
                <a:gd name="connsiteX42-85" fmla="*/ 2077107 w 2408803"/>
                <a:gd name="connsiteY42-86" fmla="*/ 1609349 h 2261428"/>
                <a:gd name="connsiteX43-87" fmla="*/ 2211114 w 2408803"/>
                <a:gd name="connsiteY43-88" fmla="*/ 1652704 h 2261428"/>
                <a:gd name="connsiteX44-89" fmla="*/ 2325414 w 2408803"/>
                <a:gd name="connsiteY44-90" fmla="*/ 1696059 h 2261428"/>
                <a:gd name="connsiteX45-91" fmla="*/ 2360886 w 2408803"/>
                <a:gd name="connsiteY45-92" fmla="*/ 1849773 h 2261428"/>
                <a:gd name="connsiteX46-93" fmla="*/ 2388476 w 2408803"/>
                <a:gd name="connsiteY46-94" fmla="*/ 2050783 h 2261428"/>
                <a:gd name="connsiteX47-95" fmla="*/ 2408183 w 2408803"/>
                <a:gd name="connsiteY47-96" fmla="*/ 2232087 h 2261428"/>
                <a:gd name="connsiteX48-97" fmla="*/ 2404242 w 2408803"/>
                <a:gd name="connsiteY48-98" fmla="*/ 2232087 h 2261428"/>
                <a:gd name="connsiteX49-99" fmla="*/ 59121 w 2408803"/>
                <a:gd name="connsiteY49-100" fmla="*/ 2224204 h 2261428"/>
                <a:gd name="connsiteX50-101" fmla="*/ 0 w 2408803"/>
                <a:gd name="connsiteY50-102" fmla="*/ 2232087 h 2261428"/>
                <a:gd name="connsiteX0-103" fmla="*/ 241 w 2409044"/>
                <a:gd name="connsiteY0-104" fmla="*/ 2232087 h 2245516"/>
                <a:gd name="connsiteX1-105" fmla="*/ 59362 w 2409044"/>
                <a:gd name="connsiteY1-106" fmla="*/ 1834008 h 2245516"/>
                <a:gd name="connsiteX2-107" fmla="*/ 106658 w 2409044"/>
                <a:gd name="connsiteY2-108" fmla="*/ 1692118 h 2245516"/>
                <a:gd name="connsiteX3-109" fmla="*/ 220958 w 2409044"/>
                <a:gd name="connsiteY3-110" fmla="*/ 1636939 h 2245516"/>
                <a:gd name="connsiteX4-111" fmla="*/ 855521 w 2409044"/>
                <a:gd name="connsiteY4-112" fmla="*/ 1455635 h 2245516"/>
                <a:gd name="connsiteX5-113" fmla="*/ 851579 w 2409044"/>
                <a:gd name="connsiteY5-114" fmla="*/ 1459577 h 2245516"/>
                <a:gd name="connsiteX6-115" fmla="*/ 902817 w 2409044"/>
                <a:gd name="connsiteY6-116" fmla="*/ 1364983 h 2245516"/>
                <a:gd name="connsiteX7-117" fmla="*/ 890993 w 2409044"/>
                <a:gd name="connsiteY7-118" fmla="*/ 1254625 h 2245516"/>
                <a:gd name="connsiteX8-119" fmla="*/ 827931 w 2409044"/>
                <a:gd name="connsiteY8-120" fmla="*/ 1160032 h 2245516"/>
                <a:gd name="connsiteX9-121" fmla="*/ 780634 w 2409044"/>
                <a:gd name="connsiteY9-122" fmla="*/ 1053614 h 2245516"/>
                <a:gd name="connsiteX10-123" fmla="*/ 772752 w 2409044"/>
                <a:gd name="connsiteY10-124" fmla="*/ 970846 h 2245516"/>
                <a:gd name="connsiteX11-125" fmla="*/ 737279 w 2409044"/>
                <a:gd name="connsiteY11-126" fmla="*/ 939314 h 2245516"/>
                <a:gd name="connsiteX12-127" fmla="*/ 686041 w 2409044"/>
                <a:gd name="connsiteY12-128" fmla="*/ 852604 h 2245516"/>
                <a:gd name="connsiteX13-129" fmla="*/ 674217 w 2409044"/>
                <a:gd name="connsiteY13-130" fmla="*/ 742246 h 2245516"/>
                <a:gd name="connsiteX14-131" fmla="*/ 693924 w 2409044"/>
                <a:gd name="connsiteY14-132" fmla="*/ 687066 h 2245516"/>
                <a:gd name="connsiteX15-133" fmla="*/ 682100 w 2409044"/>
                <a:gd name="connsiteY15-134" fmla="*/ 596414 h 2245516"/>
                <a:gd name="connsiteX16-135" fmla="*/ 670276 w 2409044"/>
                <a:gd name="connsiteY16-136" fmla="*/ 501821 h 2245516"/>
                <a:gd name="connsiteX17-137" fmla="*/ 701807 w 2409044"/>
                <a:gd name="connsiteY17-138" fmla="*/ 332342 h 2245516"/>
                <a:gd name="connsiteX18-139" fmla="*/ 753045 w 2409044"/>
                <a:gd name="connsiteY18-140" fmla="*/ 210159 h 2245516"/>
                <a:gd name="connsiteX19-141" fmla="*/ 847638 w 2409044"/>
                <a:gd name="connsiteY19-142" fmla="*/ 127390 h 2245516"/>
                <a:gd name="connsiteX20-143" fmla="*/ 1056531 w 2409044"/>
                <a:gd name="connsiteY20-144" fmla="*/ 20973 h 2245516"/>
                <a:gd name="connsiteX21-145" fmla="*/ 1269365 w 2409044"/>
                <a:gd name="connsiteY21-146" fmla="*/ 1266 h 2245516"/>
                <a:gd name="connsiteX22-147" fmla="*/ 1438845 w 2409044"/>
                <a:gd name="connsiteY22-148" fmla="*/ 40680 h 2245516"/>
                <a:gd name="connsiteX23-149" fmla="*/ 1553145 w 2409044"/>
                <a:gd name="connsiteY23-150" fmla="*/ 99801 h 2245516"/>
                <a:gd name="connsiteX24-151" fmla="*/ 1596500 w 2409044"/>
                <a:gd name="connsiteY24-152" fmla="*/ 154980 h 2245516"/>
                <a:gd name="connsiteX25-153" fmla="*/ 1592558 w 2409044"/>
                <a:gd name="connsiteY25-154" fmla="*/ 233808 h 2245516"/>
                <a:gd name="connsiteX26-155" fmla="*/ 1628031 w 2409044"/>
                <a:gd name="connsiteY26-156" fmla="*/ 249573 h 2245516"/>
                <a:gd name="connsiteX27-157" fmla="*/ 1702917 w 2409044"/>
                <a:gd name="connsiteY27-158" fmla="*/ 308694 h 2245516"/>
                <a:gd name="connsiteX28-159" fmla="*/ 1730507 w 2409044"/>
                <a:gd name="connsiteY28-160" fmla="*/ 430877 h 2245516"/>
                <a:gd name="connsiteX29-161" fmla="*/ 1742331 w 2409044"/>
                <a:gd name="connsiteY29-162" fmla="*/ 600356 h 2245516"/>
                <a:gd name="connsiteX30-163" fmla="*/ 1722624 w 2409044"/>
                <a:gd name="connsiteY30-164" fmla="*/ 694949 h 2245516"/>
                <a:gd name="connsiteX31-165" fmla="*/ 1746272 w 2409044"/>
                <a:gd name="connsiteY31-166" fmla="*/ 758011 h 2245516"/>
                <a:gd name="connsiteX32-167" fmla="*/ 1702917 w 2409044"/>
                <a:gd name="connsiteY32-168" fmla="*/ 899901 h 2245516"/>
                <a:gd name="connsiteX33-169" fmla="*/ 1651679 w 2409044"/>
                <a:gd name="connsiteY33-170" fmla="*/ 966904 h 2245516"/>
                <a:gd name="connsiteX34-171" fmla="*/ 1651679 w 2409044"/>
                <a:gd name="connsiteY34-172" fmla="*/ 966904 h 2245516"/>
                <a:gd name="connsiteX35-173" fmla="*/ 1628031 w 2409044"/>
                <a:gd name="connsiteY35-174" fmla="*/ 986611 h 2245516"/>
                <a:gd name="connsiteX36-175" fmla="*/ 1604383 w 2409044"/>
                <a:gd name="connsiteY36-176" fmla="*/ 1128501 h 2245516"/>
                <a:gd name="connsiteX37-177" fmla="*/ 1533438 w 2409044"/>
                <a:gd name="connsiteY37-178" fmla="*/ 1258566 h 2245516"/>
                <a:gd name="connsiteX38-179" fmla="*/ 1509789 w 2409044"/>
                <a:gd name="connsiteY38-180" fmla="*/ 1309804 h 2245516"/>
                <a:gd name="connsiteX39-181" fmla="*/ 1525555 w 2409044"/>
                <a:gd name="connsiteY39-182" fmla="*/ 1408339 h 2245516"/>
                <a:gd name="connsiteX40-183" fmla="*/ 1592558 w 2409044"/>
                <a:gd name="connsiteY40-184" fmla="*/ 1491108 h 2245516"/>
                <a:gd name="connsiteX41-185" fmla="*/ 1848748 w 2409044"/>
                <a:gd name="connsiteY41-186" fmla="*/ 1550228 h 2245516"/>
                <a:gd name="connsiteX42-187" fmla="*/ 2077348 w 2409044"/>
                <a:gd name="connsiteY42-188" fmla="*/ 1609349 h 2245516"/>
                <a:gd name="connsiteX43-189" fmla="*/ 2211355 w 2409044"/>
                <a:gd name="connsiteY43-190" fmla="*/ 1652704 h 2245516"/>
                <a:gd name="connsiteX44-191" fmla="*/ 2325655 w 2409044"/>
                <a:gd name="connsiteY44-192" fmla="*/ 1696059 h 2245516"/>
                <a:gd name="connsiteX45-193" fmla="*/ 2361127 w 2409044"/>
                <a:gd name="connsiteY45-194" fmla="*/ 1849773 h 2245516"/>
                <a:gd name="connsiteX46-195" fmla="*/ 2388717 w 2409044"/>
                <a:gd name="connsiteY46-196" fmla="*/ 2050783 h 2245516"/>
                <a:gd name="connsiteX47-197" fmla="*/ 2408424 w 2409044"/>
                <a:gd name="connsiteY47-198" fmla="*/ 2232087 h 2245516"/>
                <a:gd name="connsiteX48-199" fmla="*/ 2404483 w 2409044"/>
                <a:gd name="connsiteY48-200" fmla="*/ 2232087 h 2245516"/>
                <a:gd name="connsiteX49-201" fmla="*/ 59362 w 2409044"/>
                <a:gd name="connsiteY49-202" fmla="*/ 2224204 h 2245516"/>
                <a:gd name="connsiteX50-203" fmla="*/ 241 w 2409044"/>
                <a:gd name="connsiteY50-204" fmla="*/ 2232087 h 2245516"/>
                <a:gd name="connsiteX0-205" fmla="*/ 62062 w 2470865"/>
                <a:gd name="connsiteY0-206" fmla="*/ 2232087 h 2262785"/>
                <a:gd name="connsiteX1-207" fmla="*/ 121183 w 2470865"/>
                <a:gd name="connsiteY1-208" fmla="*/ 1834008 h 2262785"/>
                <a:gd name="connsiteX2-209" fmla="*/ 168479 w 2470865"/>
                <a:gd name="connsiteY2-210" fmla="*/ 1692118 h 2262785"/>
                <a:gd name="connsiteX3-211" fmla="*/ 282779 w 2470865"/>
                <a:gd name="connsiteY3-212" fmla="*/ 1636939 h 2262785"/>
                <a:gd name="connsiteX4-213" fmla="*/ 917342 w 2470865"/>
                <a:gd name="connsiteY4-214" fmla="*/ 1455635 h 2262785"/>
                <a:gd name="connsiteX5-215" fmla="*/ 913400 w 2470865"/>
                <a:gd name="connsiteY5-216" fmla="*/ 1459577 h 2262785"/>
                <a:gd name="connsiteX6-217" fmla="*/ 964638 w 2470865"/>
                <a:gd name="connsiteY6-218" fmla="*/ 1364983 h 2262785"/>
                <a:gd name="connsiteX7-219" fmla="*/ 952814 w 2470865"/>
                <a:gd name="connsiteY7-220" fmla="*/ 1254625 h 2262785"/>
                <a:gd name="connsiteX8-221" fmla="*/ 889752 w 2470865"/>
                <a:gd name="connsiteY8-222" fmla="*/ 1160032 h 2262785"/>
                <a:gd name="connsiteX9-223" fmla="*/ 842455 w 2470865"/>
                <a:gd name="connsiteY9-224" fmla="*/ 1053614 h 2262785"/>
                <a:gd name="connsiteX10-225" fmla="*/ 834573 w 2470865"/>
                <a:gd name="connsiteY10-226" fmla="*/ 970846 h 2262785"/>
                <a:gd name="connsiteX11-227" fmla="*/ 799100 w 2470865"/>
                <a:gd name="connsiteY11-228" fmla="*/ 939314 h 2262785"/>
                <a:gd name="connsiteX12-229" fmla="*/ 747862 w 2470865"/>
                <a:gd name="connsiteY12-230" fmla="*/ 852604 h 2262785"/>
                <a:gd name="connsiteX13-231" fmla="*/ 736038 w 2470865"/>
                <a:gd name="connsiteY13-232" fmla="*/ 742246 h 2262785"/>
                <a:gd name="connsiteX14-233" fmla="*/ 755745 w 2470865"/>
                <a:gd name="connsiteY14-234" fmla="*/ 687066 h 2262785"/>
                <a:gd name="connsiteX15-235" fmla="*/ 743921 w 2470865"/>
                <a:gd name="connsiteY15-236" fmla="*/ 596414 h 2262785"/>
                <a:gd name="connsiteX16-237" fmla="*/ 732097 w 2470865"/>
                <a:gd name="connsiteY16-238" fmla="*/ 501821 h 2262785"/>
                <a:gd name="connsiteX17-239" fmla="*/ 763628 w 2470865"/>
                <a:gd name="connsiteY17-240" fmla="*/ 332342 h 2262785"/>
                <a:gd name="connsiteX18-241" fmla="*/ 814866 w 2470865"/>
                <a:gd name="connsiteY18-242" fmla="*/ 210159 h 2262785"/>
                <a:gd name="connsiteX19-243" fmla="*/ 909459 w 2470865"/>
                <a:gd name="connsiteY19-244" fmla="*/ 127390 h 2262785"/>
                <a:gd name="connsiteX20-245" fmla="*/ 1118352 w 2470865"/>
                <a:gd name="connsiteY20-246" fmla="*/ 20973 h 2262785"/>
                <a:gd name="connsiteX21-247" fmla="*/ 1331186 w 2470865"/>
                <a:gd name="connsiteY21-248" fmla="*/ 1266 h 2262785"/>
                <a:gd name="connsiteX22-249" fmla="*/ 1500666 w 2470865"/>
                <a:gd name="connsiteY22-250" fmla="*/ 40680 h 2262785"/>
                <a:gd name="connsiteX23-251" fmla="*/ 1614966 w 2470865"/>
                <a:gd name="connsiteY23-252" fmla="*/ 99801 h 2262785"/>
                <a:gd name="connsiteX24-253" fmla="*/ 1658321 w 2470865"/>
                <a:gd name="connsiteY24-254" fmla="*/ 154980 h 2262785"/>
                <a:gd name="connsiteX25-255" fmla="*/ 1654379 w 2470865"/>
                <a:gd name="connsiteY25-256" fmla="*/ 233808 h 2262785"/>
                <a:gd name="connsiteX26-257" fmla="*/ 1689852 w 2470865"/>
                <a:gd name="connsiteY26-258" fmla="*/ 249573 h 2262785"/>
                <a:gd name="connsiteX27-259" fmla="*/ 1764738 w 2470865"/>
                <a:gd name="connsiteY27-260" fmla="*/ 308694 h 2262785"/>
                <a:gd name="connsiteX28-261" fmla="*/ 1792328 w 2470865"/>
                <a:gd name="connsiteY28-262" fmla="*/ 430877 h 2262785"/>
                <a:gd name="connsiteX29-263" fmla="*/ 1804152 w 2470865"/>
                <a:gd name="connsiteY29-264" fmla="*/ 600356 h 2262785"/>
                <a:gd name="connsiteX30-265" fmla="*/ 1784445 w 2470865"/>
                <a:gd name="connsiteY30-266" fmla="*/ 694949 h 2262785"/>
                <a:gd name="connsiteX31-267" fmla="*/ 1808093 w 2470865"/>
                <a:gd name="connsiteY31-268" fmla="*/ 758011 h 2262785"/>
                <a:gd name="connsiteX32-269" fmla="*/ 1764738 w 2470865"/>
                <a:gd name="connsiteY32-270" fmla="*/ 899901 h 2262785"/>
                <a:gd name="connsiteX33-271" fmla="*/ 1713500 w 2470865"/>
                <a:gd name="connsiteY33-272" fmla="*/ 966904 h 2262785"/>
                <a:gd name="connsiteX34-273" fmla="*/ 1713500 w 2470865"/>
                <a:gd name="connsiteY34-274" fmla="*/ 966904 h 2262785"/>
                <a:gd name="connsiteX35-275" fmla="*/ 1689852 w 2470865"/>
                <a:gd name="connsiteY35-276" fmla="*/ 986611 h 2262785"/>
                <a:gd name="connsiteX36-277" fmla="*/ 1666204 w 2470865"/>
                <a:gd name="connsiteY36-278" fmla="*/ 1128501 h 2262785"/>
                <a:gd name="connsiteX37-279" fmla="*/ 1595259 w 2470865"/>
                <a:gd name="connsiteY37-280" fmla="*/ 1258566 h 2262785"/>
                <a:gd name="connsiteX38-281" fmla="*/ 1571610 w 2470865"/>
                <a:gd name="connsiteY38-282" fmla="*/ 1309804 h 2262785"/>
                <a:gd name="connsiteX39-283" fmla="*/ 1587376 w 2470865"/>
                <a:gd name="connsiteY39-284" fmla="*/ 1408339 h 2262785"/>
                <a:gd name="connsiteX40-285" fmla="*/ 1654379 w 2470865"/>
                <a:gd name="connsiteY40-286" fmla="*/ 1491108 h 2262785"/>
                <a:gd name="connsiteX41-287" fmla="*/ 1910569 w 2470865"/>
                <a:gd name="connsiteY41-288" fmla="*/ 1550228 h 2262785"/>
                <a:gd name="connsiteX42-289" fmla="*/ 2139169 w 2470865"/>
                <a:gd name="connsiteY42-290" fmla="*/ 1609349 h 2262785"/>
                <a:gd name="connsiteX43-291" fmla="*/ 2273176 w 2470865"/>
                <a:gd name="connsiteY43-292" fmla="*/ 1652704 h 2262785"/>
                <a:gd name="connsiteX44-293" fmla="*/ 2387476 w 2470865"/>
                <a:gd name="connsiteY44-294" fmla="*/ 1696059 h 2262785"/>
                <a:gd name="connsiteX45-295" fmla="*/ 2422948 w 2470865"/>
                <a:gd name="connsiteY45-296" fmla="*/ 1849773 h 2262785"/>
                <a:gd name="connsiteX46-297" fmla="*/ 2450538 w 2470865"/>
                <a:gd name="connsiteY46-298" fmla="*/ 2050783 h 2262785"/>
                <a:gd name="connsiteX47-299" fmla="*/ 2470245 w 2470865"/>
                <a:gd name="connsiteY47-300" fmla="*/ 2232087 h 2262785"/>
                <a:gd name="connsiteX48-301" fmla="*/ 2466304 w 2470865"/>
                <a:gd name="connsiteY48-302" fmla="*/ 2232087 h 2262785"/>
                <a:gd name="connsiteX49-303" fmla="*/ 1090762 w 2470865"/>
                <a:gd name="connsiteY49-304" fmla="*/ 2228145 h 2262785"/>
                <a:gd name="connsiteX50-305" fmla="*/ 62062 w 2470865"/>
                <a:gd name="connsiteY50-306" fmla="*/ 2232087 h 2262785"/>
                <a:gd name="connsiteX0-307" fmla="*/ 18957 w 2427760"/>
                <a:gd name="connsiteY0-308" fmla="*/ 2232087 h 2256644"/>
                <a:gd name="connsiteX1-309" fmla="*/ 78078 w 2427760"/>
                <a:gd name="connsiteY1-310" fmla="*/ 1834008 h 2256644"/>
                <a:gd name="connsiteX2-311" fmla="*/ 125374 w 2427760"/>
                <a:gd name="connsiteY2-312" fmla="*/ 1692118 h 2256644"/>
                <a:gd name="connsiteX3-313" fmla="*/ 239674 w 2427760"/>
                <a:gd name="connsiteY3-314" fmla="*/ 1636939 h 2256644"/>
                <a:gd name="connsiteX4-315" fmla="*/ 874237 w 2427760"/>
                <a:gd name="connsiteY4-316" fmla="*/ 1455635 h 2256644"/>
                <a:gd name="connsiteX5-317" fmla="*/ 870295 w 2427760"/>
                <a:gd name="connsiteY5-318" fmla="*/ 1459577 h 2256644"/>
                <a:gd name="connsiteX6-319" fmla="*/ 921533 w 2427760"/>
                <a:gd name="connsiteY6-320" fmla="*/ 1364983 h 2256644"/>
                <a:gd name="connsiteX7-321" fmla="*/ 909709 w 2427760"/>
                <a:gd name="connsiteY7-322" fmla="*/ 1254625 h 2256644"/>
                <a:gd name="connsiteX8-323" fmla="*/ 846647 w 2427760"/>
                <a:gd name="connsiteY8-324" fmla="*/ 1160032 h 2256644"/>
                <a:gd name="connsiteX9-325" fmla="*/ 799350 w 2427760"/>
                <a:gd name="connsiteY9-326" fmla="*/ 1053614 h 2256644"/>
                <a:gd name="connsiteX10-327" fmla="*/ 791468 w 2427760"/>
                <a:gd name="connsiteY10-328" fmla="*/ 970846 h 2256644"/>
                <a:gd name="connsiteX11-329" fmla="*/ 755995 w 2427760"/>
                <a:gd name="connsiteY11-330" fmla="*/ 939314 h 2256644"/>
                <a:gd name="connsiteX12-331" fmla="*/ 704757 w 2427760"/>
                <a:gd name="connsiteY12-332" fmla="*/ 852604 h 2256644"/>
                <a:gd name="connsiteX13-333" fmla="*/ 692933 w 2427760"/>
                <a:gd name="connsiteY13-334" fmla="*/ 742246 h 2256644"/>
                <a:gd name="connsiteX14-335" fmla="*/ 712640 w 2427760"/>
                <a:gd name="connsiteY14-336" fmla="*/ 687066 h 2256644"/>
                <a:gd name="connsiteX15-337" fmla="*/ 700816 w 2427760"/>
                <a:gd name="connsiteY15-338" fmla="*/ 596414 h 2256644"/>
                <a:gd name="connsiteX16-339" fmla="*/ 688992 w 2427760"/>
                <a:gd name="connsiteY16-340" fmla="*/ 501821 h 2256644"/>
                <a:gd name="connsiteX17-341" fmla="*/ 720523 w 2427760"/>
                <a:gd name="connsiteY17-342" fmla="*/ 332342 h 2256644"/>
                <a:gd name="connsiteX18-343" fmla="*/ 771761 w 2427760"/>
                <a:gd name="connsiteY18-344" fmla="*/ 210159 h 2256644"/>
                <a:gd name="connsiteX19-345" fmla="*/ 866354 w 2427760"/>
                <a:gd name="connsiteY19-346" fmla="*/ 127390 h 2256644"/>
                <a:gd name="connsiteX20-347" fmla="*/ 1075247 w 2427760"/>
                <a:gd name="connsiteY20-348" fmla="*/ 20973 h 2256644"/>
                <a:gd name="connsiteX21-349" fmla="*/ 1288081 w 2427760"/>
                <a:gd name="connsiteY21-350" fmla="*/ 1266 h 2256644"/>
                <a:gd name="connsiteX22-351" fmla="*/ 1457561 w 2427760"/>
                <a:gd name="connsiteY22-352" fmla="*/ 40680 h 2256644"/>
                <a:gd name="connsiteX23-353" fmla="*/ 1571861 w 2427760"/>
                <a:gd name="connsiteY23-354" fmla="*/ 99801 h 2256644"/>
                <a:gd name="connsiteX24-355" fmla="*/ 1615216 w 2427760"/>
                <a:gd name="connsiteY24-356" fmla="*/ 154980 h 2256644"/>
                <a:gd name="connsiteX25-357" fmla="*/ 1611274 w 2427760"/>
                <a:gd name="connsiteY25-358" fmla="*/ 233808 h 2256644"/>
                <a:gd name="connsiteX26-359" fmla="*/ 1646747 w 2427760"/>
                <a:gd name="connsiteY26-360" fmla="*/ 249573 h 2256644"/>
                <a:gd name="connsiteX27-361" fmla="*/ 1721633 w 2427760"/>
                <a:gd name="connsiteY27-362" fmla="*/ 308694 h 2256644"/>
                <a:gd name="connsiteX28-363" fmla="*/ 1749223 w 2427760"/>
                <a:gd name="connsiteY28-364" fmla="*/ 430877 h 2256644"/>
                <a:gd name="connsiteX29-365" fmla="*/ 1761047 w 2427760"/>
                <a:gd name="connsiteY29-366" fmla="*/ 600356 h 2256644"/>
                <a:gd name="connsiteX30-367" fmla="*/ 1741340 w 2427760"/>
                <a:gd name="connsiteY30-368" fmla="*/ 694949 h 2256644"/>
                <a:gd name="connsiteX31-369" fmla="*/ 1764988 w 2427760"/>
                <a:gd name="connsiteY31-370" fmla="*/ 758011 h 2256644"/>
                <a:gd name="connsiteX32-371" fmla="*/ 1721633 w 2427760"/>
                <a:gd name="connsiteY32-372" fmla="*/ 899901 h 2256644"/>
                <a:gd name="connsiteX33-373" fmla="*/ 1670395 w 2427760"/>
                <a:gd name="connsiteY33-374" fmla="*/ 966904 h 2256644"/>
                <a:gd name="connsiteX34-375" fmla="*/ 1670395 w 2427760"/>
                <a:gd name="connsiteY34-376" fmla="*/ 966904 h 2256644"/>
                <a:gd name="connsiteX35-377" fmla="*/ 1646747 w 2427760"/>
                <a:gd name="connsiteY35-378" fmla="*/ 986611 h 2256644"/>
                <a:gd name="connsiteX36-379" fmla="*/ 1623099 w 2427760"/>
                <a:gd name="connsiteY36-380" fmla="*/ 1128501 h 2256644"/>
                <a:gd name="connsiteX37-381" fmla="*/ 1552154 w 2427760"/>
                <a:gd name="connsiteY37-382" fmla="*/ 1258566 h 2256644"/>
                <a:gd name="connsiteX38-383" fmla="*/ 1528505 w 2427760"/>
                <a:gd name="connsiteY38-384" fmla="*/ 1309804 h 2256644"/>
                <a:gd name="connsiteX39-385" fmla="*/ 1544271 w 2427760"/>
                <a:gd name="connsiteY39-386" fmla="*/ 1408339 h 2256644"/>
                <a:gd name="connsiteX40-387" fmla="*/ 1611274 w 2427760"/>
                <a:gd name="connsiteY40-388" fmla="*/ 1491108 h 2256644"/>
                <a:gd name="connsiteX41-389" fmla="*/ 1867464 w 2427760"/>
                <a:gd name="connsiteY41-390" fmla="*/ 1550228 h 2256644"/>
                <a:gd name="connsiteX42-391" fmla="*/ 2096064 w 2427760"/>
                <a:gd name="connsiteY42-392" fmla="*/ 1609349 h 2256644"/>
                <a:gd name="connsiteX43-393" fmla="*/ 2230071 w 2427760"/>
                <a:gd name="connsiteY43-394" fmla="*/ 1652704 h 2256644"/>
                <a:gd name="connsiteX44-395" fmla="*/ 2344371 w 2427760"/>
                <a:gd name="connsiteY44-396" fmla="*/ 1696059 h 2256644"/>
                <a:gd name="connsiteX45-397" fmla="*/ 2379843 w 2427760"/>
                <a:gd name="connsiteY45-398" fmla="*/ 1849773 h 2256644"/>
                <a:gd name="connsiteX46-399" fmla="*/ 2407433 w 2427760"/>
                <a:gd name="connsiteY46-400" fmla="*/ 2050783 h 2256644"/>
                <a:gd name="connsiteX47-401" fmla="*/ 2427140 w 2427760"/>
                <a:gd name="connsiteY47-402" fmla="*/ 2232087 h 2256644"/>
                <a:gd name="connsiteX48-403" fmla="*/ 2423199 w 2427760"/>
                <a:gd name="connsiteY48-404" fmla="*/ 2232087 h 2256644"/>
                <a:gd name="connsiteX49-405" fmla="*/ 440685 w 2427760"/>
                <a:gd name="connsiteY49-406" fmla="*/ 2208438 h 2256644"/>
                <a:gd name="connsiteX50-407" fmla="*/ 18957 w 2427760"/>
                <a:gd name="connsiteY50-408" fmla="*/ 2232087 h 2256644"/>
                <a:gd name="connsiteX0-409" fmla="*/ 18957 w 2427760"/>
                <a:gd name="connsiteY0-410" fmla="*/ 2232087 h 2255961"/>
                <a:gd name="connsiteX1-411" fmla="*/ 78078 w 2427760"/>
                <a:gd name="connsiteY1-412" fmla="*/ 1834008 h 2255961"/>
                <a:gd name="connsiteX2-413" fmla="*/ 125374 w 2427760"/>
                <a:gd name="connsiteY2-414" fmla="*/ 1692118 h 2255961"/>
                <a:gd name="connsiteX3-415" fmla="*/ 239674 w 2427760"/>
                <a:gd name="connsiteY3-416" fmla="*/ 1636939 h 2255961"/>
                <a:gd name="connsiteX4-417" fmla="*/ 874237 w 2427760"/>
                <a:gd name="connsiteY4-418" fmla="*/ 1455635 h 2255961"/>
                <a:gd name="connsiteX5-419" fmla="*/ 870295 w 2427760"/>
                <a:gd name="connsiteY5-420" fmla="*/ 1459577 h 2255961"/>
                <a:gd name="connsiteX6-421" fmla="*/ 921533 w 2427760"/>
                <a:gd name="connsiteY6-422" fmla="*/ 1364983 h 2255961"/>
                <a:gd name="connsiteX7-423" fmla="*/ 909709 w 2427760"/>
                <a:gd name="connsiteY7-424" fmla="*/ 1254625 h 2255961"/>
                <a:gd name="connsiteX8-425" fmla="*/ 846647 w 2427760"/>
                <a:gd name="connsiteY8-426" fmla="*/ 1160032 h 2255961"/>
                <a:gd name="connsiteX9-427" fmla="*/ 799350 w 2427760"/>
                <a:gd name="connsiteY9-428" fmla="*/ 1053614 h 2255961"/>
                <a:gd name="connsiteX10-429" fmla="*/ 791468 w 2427760"/>
                <a:gd name="connsiteY10-430" fmla="*/ 970846 h 2255961"/>
                <a:gd name="connsiteX11-431" fmla="*/ 755995 w 2427760"/>
                <a:gd name="connsiteY11-432" fmla="*/ 939314 h 2255961"/>
                <a:gd name="connsiteX12-433" fmla="*/ 704757 w 2427760"/>
                <a:gd name="connsiteY12-434" fmla="*/ 852604 h 2255961"/>
                <a:gd name="connsiteX13-435" fmla="*/ 692933 w 2427760"/>
                <a:gd name="connsiteY13-436" fmla="*/ 742246 h 2255961"/>
                <a:gd name="connsiteX14-437" fmla="*/ 712640 w 2427760"/>
                <a:gd name="connsiteY14-438" fmla="*/ 687066 h 2255961"/>
                <a:gd name="connsiteX15-439" fmla="*/ 700816 w 2427760"/>
                <a:gd name="connsiteY15-440" fmla="*/ 596414 h 2255961"/>
                <a:gd name="connsiteX16-441" fmla="*/ 688992 w 2427760"/>
                <a:gd name="connsiteY16-442" fmla="*/ 501821 h 2255961"/>
                <a:gd name="connsiteX17-443" fmla="*/ 720523 w 2427760"/>
                <a:gd name="connsiteY17-444" fmla="*/ 332342 h 2255961"/>
                <a:gd name="connsiteX18-445" fmla="*/ 771761 w 2427760"/>
                <a:gd name="connsiteY18-446" fmla="*/ 210159 h 2255961"/>
                <a:gd name="connsiteX19-447" fmla="*/ 866354 w 2427760"/>
                <a:gd name="connsiteY19-448" fmla="*/ 127390 h 2255961"/>
                <a:gd name="connsiteX20-449" fmla="*/ 1075247 w 2427760"/>
                <a:gd name="connsiteY20-450" fmla="*/ 20973 h 2255961"/>
                <a:gd name="connsiteX21-451" fmla="*/ 1288081 w 2427760"/>
                <a:gd name="connsiteY21-452" fmla="*/ 1266 h 2255961"/>
                <a:gd name="connsiteX22-453" fmla="*/ 1457561 w 2427760"/>
                <a:gd name="connsiteY22-454" fmla="*/ 40680 h 2255961"/>
                <a:gd name="connsiteX23-455" fmla="*/ 1571861 w 2427760"/>
                <a:gd name="connsiteY23-456" fmla="*/ 99801 h 2255961"/>
                <a:gd name="connsiteX24-457" fmla="*/ 1615216 w 2427760"/>
                <a:gd name="connsiteY24-458" fmla="*/ 154980 h 2255961"/>
                <a:gd name="connsiteX25-459" fmla="*/ 1611274 w 2427760"/>
                <a:gd name="connsiteY25-460" fmla="*/ 233808 h 2255961"/>
                <a:gd name="connsiteX26-461" fmla="*/ 1646747 w 2427760"/>
                <a:gd name="connsiteY26-462" fmla="*/ 249573 h 2255961"/>
                <a:gd name="connsiteX27-463" fmla="*/ 1721633 w 2427760"/>
                <a:gd name="connsiteY27-464" fmla="*/ 308694 h 2255961"/>
                <a:gd name="connsiteX28-465" fmla="*/ 1749223 w 2427760"/>
                <a:gd name="connsiteY28-466" fmla="*/ 430877 h 2255961"/>
                <a:gd name="connsiteX29-467" fmla="*/ 1761047 w 2427760"/>
                <a:gd name="connsiteY29-468" fmla="*/ 600356 h 2255961"/>
                <a:gd name="connsiteX30-469" fmla="*/ 1741340 w 2427760"/>
                <a:gd name="connsiteY30-470" fmla="*/ 694949 h 2255961"/>
                <a:gd name="connsiteX31-471" fmla="*/ 1764988 w 2427760"/>
                <a:gd name="connsiteY31-472" fmla="*/ 758011 h 2255961"/>
                <a:gd name="connsiteX32-473" fmla="*/ 1721633 w 2427760"/>
                <a:gd name="connsiteY32-474" fmla="*/ 899901 h 2255961"/>
                <a:gd name="connsiteX33-475" fmla="*/ 1670395 w 2427760"/>
                <a:gd name="connsiteY33-476" fmla="*/ 966904 h 2255961"/>
                <a:gd name="connsiteX34-477" fmla="*/ 1670395 w 2427760"/>
                <a:gd name="connsiteY34-478" fmla="*/ 966904 h 2255961"/>
                <a:gd name="connsiteX35-479" fmla="*/ 1646747 w 2427760"/>
                <a:gd name="connsiteY35-480" fmla="*/ 986611 h 2255961"/>
                <a:gd name="connsiteX36-481" fmla="*/ 1623099 w 2427760"/>
                <a:gd name="connsiteY36-482" fmla="*/ 1128501 h 2255961"/>
                <a:gd name="connsiteX37-483" fmla="*/ 1552154 w 2427760"/>
                <a:gd name="connsiteY37-484" fmla="*/ 1258566 h 2255961"/>
                <a:gd name="connsiteX38-485" fmla="*/ 1528505 w 2427760"/>
                <a:gd name="connsiteY38-486" fmla="*/ 1309804 h 2255961"/>
                <a:gd name="connsiteX39-487" fmla="*/ 1544271 w 2427760"/>
                <a:gd name="connsiteY39-488" fmla="*/ 1408339 h 2255961"/>
                <a:gd name="connsiteX40-489" fmla="*/ 1611274 w 2427760"/>
                <a:gd name="connsiteY40-490" fmla="*/ 1491108 h 2255961"/>
                <a:gd name="connsiteX41-491" fmla="*/ 1867464 w 2427760"/>
                <a:gd name="connsiteY41-492" fmla="*/ 1550228 h 2255961"/>
                <a:gd name="connsiteX42-493" fmla="*/ 2096064 w 2427760"/>
                <a:gd name="connsiteY42-494" fmla="*/ 1609349 h 2255961"/>
                <a:gd name="connsiteX43-495" fmla="*/ 2230071 w 2427760"/>
                <a:gd name="connsiteY43-496" fmla="*/ 1652704 h 2255961"/>
                <a:gd name="connsiteX44-497" fmla="*/ 2344371 w 2427760"/>
                <a:gd name="connsiteY44-498" fmla="*/ 1696059 h 2255961"/>
                <a:gd name="connsiteX45-499" fmla="*/ 2379843 w 2427760"/>
                <a:gd name="connsiteY45-500" fmla="*/ 1849773 h 2255961"/>
                <a:gd name="connsiteX46-501" fmla="*/ 2407433 w 2427760"/>
                <a:gd name="connsiteY46-502" fmla="*/ 2050783 h 2255961"/>
                <a:gd name="connsiteX47-503" fmla="*/ 2427140 w 2427760"/>
                <a:gd name="connsiteY47-504" fmla="*/ 2232087 h 2255961"/>
                <a:gd name="connsiteX48-505" fmla="*/ 2423199 w 2427760"/>
                <a:gd name="connsiteY48-506" fmla="*/ 2232087 h 2255961"/>
                <a:gd name="connsiteX49-507" fmla="*/ 440685 w 2427760"/>
                <a:gd name="connsiteY49-508" fmla="*/ 2208438 h 2255961"/>
                <a:gd name="connsiteX50-509" fmla="*/ 18957 w 2427760"/>
                <a:gd name="connsiteY50-510" fmla="*/ 2232087 h 2255961"/>
                <a:gd name="connsiteX0-511" fmla="*/ 76709 w 2485512"/>
                <a:gd name="connsiteY0-512" fmla="*/ 2232087 h 2264696"/>
                <a:gd name="connsiteX1-513" fmla="*/ 135830 w 2485512"/>
                <a:gd name="connsiteY1-514" fmla="*/ 1834008 h 2264696"/>
                <a:gd name="connsiteX2-515" fmla="*/ 183126 w 2485512"/>
                <a:gd name="connsiteY2-516" fmla="*/ 1692118 h 2264696"/>
                <a:gd name="connsiteX3-517" fmla="*/ 297426 w 2485512"/>
                <a:gd name="connsiteY3-518" fmla="*/ 1636939 h 2264696"/>
                <a:gd name="connsiteX4-519" fmla="*/ 931989 w 2485512"/>
                <a:gd name="connsiteY4-520" fmla="*/ 1455635 h 2264696"/>
                <a:gd name="connsiteX5-521" fmla="*/ 928047 w 2485512"/>
                <a:gd name="connsiteY5-522" fmla="*/ 1459577 h 2264696"/>
                <a:gd name="connsiteX6-523" fmla="*/ 979285 w 2485512"/>
                <a:gd name="connsiteY6-524" fmla="*/ 1364983 h 2264696"/>
                <a:gd name="connsiteX7-525" fmla="*/ 967461 w 2485512"/>
                <a:gd name="connsiteY7-526" fmla="*/ 1254625 h 2264696"/>
                <a:gd name="connsiteX8-527" fmla="*/ 904399 w 2485512"/>
                <a:gd name="connsiteY8-528" fmla="*/ 1160032 h 2264696"/>
                <a:gd name="connsiteX9-529" fmla="*/ 857102 w 2485512"/>
                <a:gd name="connsiteY9-530" fmla="*/ 1053614 h 2264696"/>
                <a:gd name="connsiteX10-531" fmla="*/ 849220 w 2485512"/>
                <a:gd name="connsiteY10-532" fmla="*/ 970846 h 2264696"/>
                <a:gd name="connsiteX11-533" fmla="*/ 813747 w 2485512"/>
                <a:gd name="connsiteY11-534" fmla="*/ 939314 h 2264696"/>
                <a:gd name="connsiteX12-535" fmla="*/ 762509 w 2485512"/>
                <a:gd name="connsiteY12-536" fmla="*/ 852604 h 2264696"/>
                <a:gd name="connsiteX13-537" fmla="*/ 750685 w 2485512"/>
                <a:gd name="connsiteY13-538" fmla="*/ 742246 h 2264696"/>
                <a:gd name="connsiteX14-539" fmla="*/ 770392 w 2485512"/>
                <a:gd name="connsiteY14-540" fmla="*/ 687066 h 2264696"/>
                <a:gd name="connsiteX15-541" fmla="*/ 758568 w 2485512"/>
                <a:gd name="connsiteY15-542" fmla="*/ 596414 h 2264696"/>
                <a:gd name="connsiteX16-543" fmla="*/ 746744 w 2485512"/>
                <a:gd name="connsiteY16-544" fmla="*/ 501821 h 2264696"/>
                <a:gd name="connsiteX17-545" fmla="*/ 778275 w 2485512"/>
                <a:gd name="connsiteY17-546" fmla="*/ 332342 h 2264696"/>
                <a:gd name="connsiteX18-547" fmla="*/ 829513 w 2485512"/>
                <a:gd name="connsiteY18-548" fmla="*/ 210159 h 2264696"/>
                <a:gd name="connsiteX19-549" fmla="*/ 924106 w 2485512"/>
                <a:gd name="connsiteY19-550" fmla="*/ 127390 h 2264696"/>
                <a:gd name="connsiteX20-551" fmla="*/ 1132999 w 2485512"/>
                <a:gd name="connsiteY20-552" fmla="*/ 20973 h 2264696"/>
                <a:gd name="connsiteX21-553" fmla="*/ 1345833 w 2485512"/>
                <a:gd name="connsiteY21-554" fmla="*/ 1266 h 2264696"/>
                <a:gd name="connsiteX22-555" fmla="*/ 1515313 w 2485512"/>
                <a:gd name="connsiteY22-556" fmla="*/ 40680 h 2264696"/>
                <a:gd name="connsiteX23-557" fmla="*/ 1629613 w 2485512"/>
                <a:gd name="connsiteY23-558" fmla="*/ 99801 h 2264696"/>
                <a:gd name="connsiteX24-559" fmla="*/ 1672968 w 2485512"/>
                <a:gd name="connsiteY24-560" fmla="*/ 154980 h 2264696"/>
                <a:gd name="connsiteX25-561" fmla="*/ 1669026 w 2485512"/>
                <a:gd name="connsiteY25-562" fmla="*/ 233808 h 2264696"/>
                <a:gd name="connsiteX26-563" fmla="*/ 1704499 w 2485512"/>
                <a:gd name="connsiteY26-564" fmla="*/ 249573 h 2264696"/>
                <a:gd name="connsiteX27-565" fmla="*/ 1779385 w 2485512"/>
                <a:gd name="connsiteY27-566" fmla="*/ 308694 h 2264696"/>
                <a:gd name="connsiteX28-567" fmla="*/ 1806975 w 2485512"/>
                <a:gd name="connsiteY28-568" fmla="*/ 430877 h 2264696"/>
                <a:gd name="connsiteX29-569" fmla="*/ 1818799 w 2485512"/>
                <a:gd name="connsiteY29-570" fmla="*/ 600356 h 2264696"/>
                <a:gd name="connsiteX30-571" fmla="*/ 1799092 w 2485512"/>
                <a:gd name="connsiteY30-572" fmla="*/ 694949 h 2264696"/>
                <a:gd name="connsiteX31-573" fmla="*/ 1822740 w 2485512"/>
                <a:gd name="connsiteY31-574" fmla="*/ 758011 h 2264696"/>
                <a:gd name="connsiteX32-575" fmla="*/ 1779385 w 2485512"/>
                <a:gd name="connsiteY32-576" fmla="*/ 899901 h 2264696"/>
                <a:gd name="connsiteX33-577" fmla="*/ 1728147 w 2485512"/>
                <a:gd name="connsiteY33-578" fmla="*/ 966904 h 2264696"/>
                <a:gd name="connsiteX34-579" fmla="*/ 1728147 w 2485512"/>
                <a:gd name="connsiteY34-580" fmla="*/ 966904 h 2264696"/>
                <a:gd name="connsiteX35-581" fmla="*/ 1704499 w 2485512"/>
                <a:gd name="connsiteY35-582" fmla="*/ 986611 h 2264696"/>
                <a:gd name="connsiteX36-583" fmla="*/ 1680851 w 2485512"/>
                <a:gd name="connsiteY36-584" fmla="*/ 1128501 h 2264696"/>
                <a:gd name="connsiteX37-585" fmla="*/ 1609906 w 2485512"/>
                <a:gd name="connsiteY37-586" fmla="*/ 1258566 h 2264696"/>
                <a:gd name="connsiteX38-587" fmla="*/ 1586257 w 2485512"/>
                <a:gd name="connsiteY38-588" fmla="*/ 1309804 h 2264696"/>
                <a:gd name="connsiteX39-589" fmla="*/ 1602023 w 2485512"/>
                <a:gd name="connsiteY39-590" fmla="*/ 1408339 h 2264696"/>
                <a:gd name="connsiteX40-591" fmla="*/ 1669026 w 2485512"/>
                <a:gd name="connsiteY40-592" fmla="*/ 1491108 h 2264696"/>
                <a:gd name="connsiteX41-593" fmla="*/ 1925216 w 2485512"/>
                <a:gd name="connsiteY41-594" fmla="*/ 1550228 h 2264696"/>
                <a:gd name="connsiteX42-595" fmla="*/ 2153816 w 2485512"/>
                <a:gd name="connsiteY42-596" fmla="*/ 1609349 h 2264696"/>
                <a:gd name="connsiteX43-597" fmla="*/ 2287823 w 2485512"/>
                <a:gd name="connsiteY43-598" fmla="*/ 1652704 h 2264696"/>
                <a:gd name="connsiteX44-599" fmla="*/ 2402123 w 2485512"/>
                <a:gd name="connsiteY44-600" fmla="*/ 1696059 h 2264696"/>
                <a:gd name="connsiteX45-601" fmla="*/ 2437595 w 2485512"/>
                <a:gd name="connsiteY45-602" fmla="*/ 1849773 h 2264696"/>
                <a:gd name="connsiteX46-603" fmla="*/ 2465185 w 2485512"/>
                <a:gd name="connsiteY46-604" fmla="*/ 2050783 h 2264696"/>
                <a:gd name="connsiteX47-605" fmla="*/ 2484892 w 2485512"/>
                <a:gd name="connsiteY47-606" fmla="*/ 2232087 h 2264696"/>
                <a:gd name="connsiteX48-607" fmla="*/ 2480951 w 2485512"/>
                <a:gd name="connsiteY48-608" fmla="*/ 2232087 h 2264696"/>
                <a:gd name="connsiteX49-609" fmla="*/ 1306420 w 2485512"/>
                <a:gd name="connsiteY49-610" fmla="*/ 2236027 h 2264696"/>
                <a:gd name="connsiteX50-611" fmla="*/ 76709 w 2485512"/>
                <a:gd name="connsiteY50-612" fmla="*/ 2232087 h 2264696"/>
                <a:gd name="connsiteX0-613" fmla="*/ 4 w 2408807"/>
                <a:gd name="connsiteY0-614" fmla="*/ 2232087 h 2254305"/>
                <a:gd name="connsiteX1-615" fmla="*/ 59125 w 2408807"/>
                <a:gd name="connsiteY1-616" fmla="*/ 1834008 h 2254305"/>
                <a:gd name="connsiteX2-617" fmla="*/ 106421 w 2408807"/>
                <a:gd name="connsiteY2-618" fmla="*/ 1692118 h 2254305"/>
                <a:gd name="connsiteX3-619" fmla="*/ 220721 w 2408807"/>
                <a:gd name="connsiteY3-620" fmla="*/ 1636939 h 2254305"/>
                <a:gd name="connsiteX4-621" fmla="*/ 855284 w 2408807"/>
                <a:gd name="connsiteY4-622" fmla="*/ 1455635 h 2254305"/>
                <a:gd name="connsiteX5-623" fmla="*/ 851342 w 2408807"/>
                <a:gd name="connsiteY5-624" fmla="*/ 1459577 h 2254305"/>
                <a:gd name="connsiteX6-625" fmla="*/ 902580 w 2408807"/>
                <a:gd name="connsiteY6-626" fmla="*/ 1364983 h 2254305"/>
                <a:gd name="connsiteX7-627" fmla="*/ 890756 w 2408807"/>
                <a:gd name="connsiteY7-628" fmla="*/ 1254625 h 2254305"/>
                <a:gd name="connsiteX8-629" fmla="*/ 827694 w 2408807"/>
                <a:gd name="connsiteY8-630" fmla="*/ 1160032 h 2254305"/>
                <a:gd name="connsiteX9-631" fmla="*/ 780397 w 2408807"/>
                <a:gd name="connsiteY9-632" fmla="*/ 1053614 h 2254305"/>
                <a:gd name="connsiteX10-633" fmla="*/ 772515 w 2408807"/>
                <a:gd name="connsiteY10-634" fmla="*/ 970846 h 2254305"/>
                <a:gd name="connsiteX11-635" fmla="*/ 737042 w 2408807"/>
                <a:gd name="connsiteY11-636" fmla="*/ 939314 h 2254305"/>
                <a:gd name="connsiteX12-637" fmla="*/ 685804 w 2408807"/>
                <a:gd name="connsiteY12-638" fmla="*/ 852604 h 2254305"/>
                <a:gd name="connsiteX13-639" fmla="*/ 673980 w 2408807"/>
                <a:gd name="connsiteY13-640" fmla="*/ 742246 h 2254305"/>
                <a:gd name="connsiteX14-641" fmla="*/ 693687 w 2408807"/>
                <a:gd name="connsiteY14-642" fmla="*/ 687066 h 2254305"/>
                <a:gd name="connsiteX15-643" fmla="*/ 681863 w 2408807"/>
                <a:gd name="connsiteY15-644" fmla="*/ 596414 h 2254305"/>
                <a:gd name="connsiteX16-645" fmla="*/ 670039 w 2408807"/>
                <a:gd name="connsiteY16-646" fmla="*/ 501821 h 2254305"/>
                <a:gd name="connsiteX17-647" fmla="*/ 701570 w 2408807"/>
                <a:gd name="connsiteY17-648" fmla="*/ 332342 h 2254305"/>
                <a:gd name="connsiteX18-649" fmla="*/ 752808 w 2408807"/>
                <a:gd name="connsiteY18-650" fmla="*/ 210159 h 2254305"/>
                <a:gd name="connsiteX19-651" fmla="*/ 847401 w 2408807"/>
                <a:gd name="connsiteY19-652" fmla="*/ 127390 h 2254305"/>
                <a:gd name="connsiteX20-653" fmla="*/ 1056294 w 2408807"/>
                <a:gd name="connsiteY20-654" fmla="*/ 20973 h 2254305"/>
                <a:gd name="connsiteX21-655" fmla="*/ 1269128 w 2408807"/>
                <a:gd name="connsiteY21-656" fmla="*/ 1266 h 2254305"/>
                <a:gd name="connsiteX22-657" fmla="*/ 1438608 w 2408807"/>
                <a:gd name="connsiteY22-658" fmla="*/ 40680 h 2254305"/>
                <a:gd name="connsiteX23-659" fmla="*/ 1552908 w 2408807"/>
                <a:gd name="connsiteY23-660" fmla="*/ 99801 h 2254305"/>
                <a:gd name="connsiteX24-661" fmla="*/ 1596263 w 2408807"/>
                <a:gd name="connsiteY24-662" fmla="*/ 154980 h 2254305"/>
                <a:gd name="connsiteX25-663" fmla="*/ 1592321 w 2408807"/>
                <a:gd name="connsiteY25-664" fmla="*/ 233808 h 2254305"/>
                <a:gd name="connsiteX26-665" fmla="*/ 1627794 w 2408807"/>
                <a:gd name="connsiteY26-666" fmla="*/ 249573 h 2254305"/>
                <a:gd name="connsiteX27-667" fmla="*/ 1702680 w 2408807"/>
                <a:gd name="connsiteY27-668" fmla="*/ 308694 h 2254305"/>
                <a:gd name="connsiteX28-669" fmla="*/ 1730270 w 2408807"/>
                <a:gd name="connsiteY28-670" fmla="*/ 430877 h 2254305"/>
                <a:gd name="connsiteX29-671" fmla="*/ 1742094 w 2408807"/>
                <a:gd name="connsiteY29-672" fmla="*/ 600356 h 2254305"/>
                <a:gd name="connsiteX30-673" fmla="*/ 1722387 w 2408807"/>
                <a:gd name="connsiteY30-674" fmla="*/ 694949 h 2254305"/>
                <a:gd name="connsiteX31-675" fmla="*/ 1746035 w 2408807"/>
                <a:gd name="connsiteY31-676" fmla="*/ 758011 h 2254305"/>
                <a:gd name="connsiteX32-677" fmla="*/ 1702680 w 2408807"/>
                <a:gd name="connsiteY32-678" fmla="*/ 899901 h 2254305"/>
                <a:gd name="connsiteX33-679" fmla="*/ 1651442 w 2408807"/>
                <a:gd name="connsiteY33-680" fmla="*/ 966904 h 2254305"/>
                <a:gd name="connsiteX34-681" fmla="*/ 1651442 w 2408807"/>
                <a:gd name="connsiteY34-682" fmla="*/ 966904 h 2254305"/>
                <a:gd name="connsiteX35-683" fmla="*/ 1627794 w 2408807"/>
                <a:gd name="connsiteY35-684" fmla="*/ 986611 h 2254305"/>
                <a:gd name="connsiteX36-685" fmla="*/ 1604146 w 2408807"/>
                <a:gd name="connsiteY36-686" fmla="*/ 1128501 h 2254305"/>
                <a:gd name="connsiteX37-687" fmla="*/ 1533201 w 2408807"/>
                <a:gd name="connsiteY37-688" fmla="*/ 1258566 h 2254305"/>
                <a:gd name="connsiteX38-689" fmla="*/ 1509552 w 2408807"/>
                <a:gd name="connsiteY38-690" fmla="*/ 1309804 h 2254305"/>
                <a:gd name="connsiteX39-691" fmla="*/ 1525318 w 2408807"/>
                <a:gd name="connsiteY39-692" fmla="*/ 1408339 h 2254305"/>
                <a:gd name="connsiteX40-693" fmla="*/ 1592321 w 2408807"/>
                <a:gd name="connsiteY40-694" fmla="*/ 1491108 h 2254305"/>
                <a:gd name="connsiteX41-695" fmla="*/ 1848511 w 2408807"/>
                <a:gd name="connsiteY41-696" fmla="*/ 1550228 h 2254305"/>
                <a:gd name="connsiteX42-697" fmla="*/ 2077111 w 2408807"/>
                <a:gd name="connsiteY42-698" fmla="*/ 1609349 h 2254305"/>
                <a:gd name="connsiteX43-699" fmla="*/ 2211118 w 2408807"/>
                <a:gd name="connsiteY43-700" fmla="*/ 1652704 h 2254305"/>
                <a:gd name="connsiteX44-701" fmla="*/ 2325418 w 2408807"/>
                <a:gd name="connsiteY44-702" fmla="*/ 1696059 h 2254305"/>
                <a:gd name="connsiteX45-703" fmla="*/ 2360890 w 2408807"/>
                <a:gd name="connsiteY45-704" fmla="*/ 1849773 h 2254305"/>
                <a:gd name="connsiteX46-705" fmla="*/ 2388480 w 2408807"/>
                <a:gd name="connsiteY46-706" fmla="*/ 2050783 h 2254305"/>
                <a:gd name="connsiteX47-707" fmla="*/ 2408187 w 2408807"/>
                <a:gd name="connsiteY47-708" fmla="*/ 2232087 h 2254305"/>
                <a:gd name="connsiteX48-709" fmla="*/ 2404246 w 2408807"/>
                <a:gd name="connsiteY48-710" fmla="*/ 2232087 h 2254305"/>
                <a:gd name="connsiteX49-711" fmla="*/ 1229715 w 2408807"/>
                <a:gd name="connsiteY49-712" fmla="*/ 2236027 h 2254305"/>
                <a:gd name="connsiteX50-713" fmla="*/ 4 w 2408807"/>
                <a:gd name="connsiteY50-714" fmla="*/ 2232087 h 2254305"/>
                <a:gd name="connsiteX0-715" fmla="*/ 0 w 2408803"/>
                <a:gd name="connsiteY0-716" fmla="*/ 2232087 h 2245516"/>
                <a:gd name="connsiteX1-717" fmla="*/ 59121 w 2408803"/>
                <a:gd name="connsiteY1-718" fmla="*/ 1834008 h 2245516"/>
                <a:gd name="connsiteX2-719" fmla="*/ 106417 w 2408803"/>
                <a:gd name="connsiteY2-720" fmla="*/ 1692118 h 2245516"/>
                <a:gd name="connsiteX3-721" fmla="*/ 220717 w 2408803"/>
                <a:gd name="connsiteY3-722" fmla="*/ 1636939 h 2245516"/>
                <a:gd name="connsiteX4-723" fmla="*/ 855280 w 2408803"/>
                <a:gd name="connsiteY4-724" fmla="*/ 1455635 h 2245516"/>
                <a:gd name="connsiteX5-725" fmla="*/ 851338 w 2408803"/>
                <a:gd name="connsiteY5-726" fmla="*/ 1459577 h 2245516"/>
                <a:gd name="connsiteX6-727" fmla="*/ 902576 w 2408803"/>
                <a:gd name="connsiteY6-728" fmla="*/ 1364983 h 2245516"/>
                <a:gd name="connsiteX7-729" fmla="*/ 890752 w 2408803"/>
                <a:gd name="connsiteY7-730" fmla="*/ 1254625 h 2245516"/>
                <a:gd name="connsiteX8-731" fmla="*/ 827690 w 2408803"/>
                <a:gd name="connsiteY8-732" fmla="*/ 1160032 h 2245516"/>
                <a:gd name="connsiteX9-733" fmla="*/ 780393 w 2408803"/>
                <a:gd name="connsiteY9-734" fmla="*/ 1053614 h 2245516"/>
                <a:gd name="connsiteX10-735" fmla="*/ 772511 w 2408803"/>
                <a:gd name="connsiteY10-736" fmla="*/ 970846 h 2245516"/>
                <a:gd name="connsiteX11-737" fmla="*/ 737038 w 2408803"/>
                <a:gd name="connsiteY11-738" fmla="*/ 939314 h 2245516"/>
                <a:gd name="connsiteX12-739" fmla="*/ 685800 w 2408803"/>
                <a:gd name="connsiteY12-740" fmla="*/ 852604 h 2245516"/>
                <a:gd name="connsiteX13-741" fmla="*/ 673976 w 2408803"/>
                <a:gd name="connsiteY13-742" fmla="*/ 742246 h 2245516"/>
                <a:gd name="connsiteX14-743" fmla="*/ 693683 w 2408803"/>
                <a:gd name="connsiteY14-744" fmla="*/ 687066 h 2245516"/>
                <a:gd name="connsiteX15-745" fmla="*/ 681859 w 2408803"/>
                <a:gd name="connsiteY15-746" fmla="*/ 596414 h 2245516"/>
                <a:gd name="connsiteX16-747" fmla="*/ 670035 w 2408803"/>
                <a:gd name="connsiteY16-748" fmla="*/ 501821 h 2245516"/>
                <a:gd name="connsiteX17-749" fmla="*/ 701566 w 2408803"/>
                <a:gd name="connsiteY17-750" fmla="*/ 332342 h 2245516"/>
                <a:gd name="connsiteX18-751" fmla="*/ 752804 w 2408803"/>
                <a:gd name="connsiteY18-752" fmla="*/ 210159 h 2245516"/>
                <a:gd name="connsiteX19-753" fmla="*/ 847397 w 2408803"/>
                <a:gd name="connsiteY19-754" fmla="*/ 127390 h 2245516"/>
                <a:gd name="connsiteX20-755" fmla="*/ 1056290 w 2408803"/>
                <a:gd name="connsiteY20-756" fmla="*/ 20973 h 2245516"/>
                <a:gd name="connsiteX21-757" fmla="*/ 1269124 w 2408803"/>
                <a:gd name="connsiteY21-758" fmla="*/ 1266 h 2245516"/>
                <a:gd name="connsiteX22-759" fmla="*/ 1438604 w 2408803"/>
                <a:gd name="connsiteY22-760" fmla="*/ 40680 h 2245516"/>
                <a:gd name="connsiteX23-761" fmla="*/ 1552904 w 2408803"/>
                <a:gd name="connsiteY23-762" fmla="*/ 99801 h 2245516"/>
                <a:gd name="connsiteX24-763" fmla="*/ 1596259 w 2408803"/>
                <a:gd name="connsiteY24-764" fmla="*/ 154980 h 2245516"/>
                <a:gd name="connsiteX25-765" fmla="*/ 1592317 w 2408803"/>
                <a:gd name="connsiteY25-766" fmla="*/ 233808 h 2245516"/>
                <a:gd name="connsiteX26-767" fmla="*/ 1627790 w 2408803"/>
                <a:gd name="connsiteY26-768" fmla="*/ 249573 h 2245516"/>
                <a:gd name="connsiteX27-769" fmla="*/ 1702676 w 2408803"/>
                <a:gd name="connsiteY27-770" fmla="*/ 308694 h 2245516"/>
                <a:gd name="connsiteX28-771" fmla="*/ 1730266 w 2408803"/>
                <a:gd name="connsiteY28-772" fmla="*/ 430877 h 2245516"/>
                <a:gd name="connsiteX29-773" fmla="*/ 1742090 w 2408803"/>
                <a:gd name="connsiteY29-774" fmla="*/ 600356 h 2245516"/>
                <a:gd name="connsiteX30-775" fmla="*/ 1722383 w 2408803"/>
                <a:gd name="connsiteY30-776" fmla="*/ 694949 h 2245516"/>
                <a:gd name="connsiteX31-777" fmla="*/ 1746031 w 2408803"/>
                <a:gd name="connsiteY31-778" fmla="*/ 758011 h 2245516"/>
                <a:gd name="connsiteX32-779" fmla="*/ 1702676 w 2408803"/>
                <a:gd name="connsiteY32-780" fmla="*/ 899901 h 2245516"/>
                <a:gd name="connsiteX33-781" fmla="*/ 1651438 w 2408803"/>
                <a:gd name="connsiteY33-782" fmla="*/ 966904 h 2245516"/>
                <a:gd name="connsiteX34-783" fmla="*/ 1651438 w 2408803"/>
                <a:gd name="connsiteY34-784" fmla="*/ 966904 h 2245516"/>
                <a:gd name="connsiteX35-785" fmla="*/ 1627790 w 2408803"/>
                <a:gd name="connsiteY35-786" fmla="*/ 986611 h 2245516"/>
                <a:gd name="connsiteX36-787" fmla="*/ 1604142 w 2408803"/>
                <a:gd name="connsiteY36-788" fmla="*/ 1128501 h 2245516"/>
                <a:gd name="connsiteX37-789" fmla="*/ 1533197 w 2408803"/>
                <a:gd name="connsiteY37-790" fmla="*/ 1258566 h 2245516"/>
                <a:gd name="connsiteX38-791" fmla="*/ 1509548 w 2408803"/>
                <a:gd name="connsiteY38-792" fmla="*/ 1309804 h 2245516"/>
                <a:gd name="connsiteX39-793" fmla="*/ 1525314 w 2408803"/>
                <a:gd name="connsiteY39-794" fmla="*/ 1408339 h 2245516"/>
                <a:gd name="connsiteX40-795" fmla="*/ 1592317 w 2408803"/>
                <a:gd name="connsiteY40-796" fmla="*/ 1491108 h 2245516"/>
                <a:gd name="connsiteX41-797" fmla="*/ 1848507 w 2408803"/>
                <a:gd name="connsiteY41-798" fmla="*/ 1550228 h 2245516"/>
                <a:gd name="connsiteX42-799" fmla="*/ 2077107 w 2408803"/>
                <a:gd name="connsiteY42-800" fmla="*/ 1609349 h 2245516"/>
                <a:gd name="connsiteX43-801" fmla="*/ 2211114 w 2408803"/>
                <a:gd name="connsiteY43-802" fmla="*/ 1652704 h 2245516"/>
                <a:gd name="connsiteX44-803" fmla="*/ 2325414 w 2408803"/>
                <a:gd name="connsiteY44-804" fmla="*/ 1696059 h 2245516"/>
                <a:gd name="connsiteX45-805" fmla="*/ 2360886 w 2408803"/>
                <a:gd name="connsiteY45-806" fmla="*/ 1849773 h 2245516"/>
                <a:gd name="connsiteX46-807" fmla="*/ 2388476 w 2408803"/>
                <a:gd name="connsiteY46-808" fmla="*/ 2050783 h 2245516"/>
                <a:gd name="connsiteX47-809" fmla="*/ 2408183 w 2408803"/>
                <a:gd name="connsiteY47-810" fmla="*/ 2232087 h 2245516"/>
                <a:gd name="connsiteX48-811" fmla="*/ 2404242 w 2408803"/>
                <a:gd name="connsiteY48-812" fmla="*/ 2232087 h 2245516"/>
                <a:gd name="connsiteX49-813" fmla="*/ 1229711 w 2408803"/>
                <a:gd name="connsiteY49-814" fmla="*/ 2236027 h 2245516"/>
                <a:gd name="connsiteX50-815" fmla="*/ 0 w 2408803"/>
                <a:gd name="connsiteY50-816" fmla="*/ 2232087 h 2245516"/>
                <a:gd name="connsiteX0-817" fmla="*/ 0 w 2408803"/>
                <a:gd name="connsiteY0-818" fmla="*/ 2232087 h 2245516"/>
                <a:gd name="connsiteX1-819" fmla="*/ 59121 w 2408803"/>
                <a:gd name="connsiteY1-820" fmla="*/ 1834008 h 2245516"/>
                <a:gd name="connsiteX2-821" fmla="*/ 106417 w 2408803"/>
                <a:gd name="connsiteY2-822" fmla="*/ 1692118 h 2245516"/>
                <a:gd name="connsiteX3-823" fmla="*/ 220717 w 2408803"/>
                <a:gd name="connsiteY3-824" fmla="*/ 1636939 h 2245516"/>
                <a:gd name="connsiteX4-825" fmla="*/ 855280 w 2408803"/>
                <a:gd name="connsiteY4-826" fmla="*/ 1455635 h 2245516"/>
                <a:gd name="connsiteX5-827" fmla="*/ 851338 w 2408803"/>
                <a:gd name="connsiteY5-828" fmla="*/ 1459577 h 2245516"/>
                <a:gd name="connsiteX6-829" fmla="*/ 902576 w 2408803"/>
                <a:gd name="connsiteY6-830" fmla="*/ 1364983 h 2245516"/>
                <a:gd name="connsiteX7-831" fmla="*/ 890752 w 2408803"/>
                <a:gd name="connsiteY7-832" fmla="*/ 1254625 h 2245516"/>
                <a:gd name="connsiteX8-833" fmla="*/ 827690 w 2408803"/>
                <a:gd name="connsiteY8-834" fmla="*/ 1160032 h 2245516"/>
                <a:gd name="connsiteX9-835" fmla="*/ 780393 w 2408803"/>
                <a:gd name="connsiteY9-836" fmla="*/ 1053614 h 2245516"/>
                <a:gd name="connsiteX10-837" fmla="*/ 772511 w 2408803"/>
                <a:gd name="connsiteY10-838" fmla="*/ 970846 h 2245516"/>
                <a:gd name="connsiteX11-839" fmla="*/ 737038 w 2408803"/>
                <a:gd name="connsiteY11-840" fmla="*/ 939314 h 2245516"/>
                <a:gd name="connsiteX12-841" fmla="*/ 685800 w 2408803"/>
                <a:gd name="connsiteY12-842" fmla="*/ 852604 h 2245516"/>
                <a:gd name="connsiteX13-843" fmla="*/ 673976 w 2408803"/>
                <a:gd name="connsiteY13-844" fmla="*/ 742246 h 2245516"/>
                <a:gd name="connsiteX14-845" fmla="*/ 693683 w 2408803"/>
                <a:gd name="connsiteY14-846" fmla="*/ 687066 h 2245516"/>
                <a:gd name="connsiteX15-847" fmla="*/ 681859 w 2408803"/>
                <a:gd name="connsiteY15-848" fmla="*/ 596414 h 2245516"/>
                <a:gd name="connsiteX16-849" fmla="*/ 670035 w 2408803"/>
                <a:gd name="connsiteY16-850" fmla="*/ 501821 h 2245516"/>
                <a:gd name="connsiteX17-851" fmla="*/ 701566 w 2408803"/>
                <a:gd name="connsiteY17-852" fmla="*/ 332342 h 2245516"/>
                <a:gd name="connsiteX18-853" fmla="*/ 752804 w 2408803"/>
                <a:gd name="connsiteY18-854" fmla="*/ 210159 h 2245516"/>
                <a:gd name="connsiteX19-855" fmla="*/ 847397 w 2408803"/>
                <a:gd name="connsiteY19-856" fmla="*/ 127390 h 2245516"/>
                <a:gd name="connsiteX20-857" fmla="*/ 1056290 w 2408803"/>
                <a:gd name="connsiteY20-858" fmla="*/ 20973 h 2245516"/>
                <a:gd name="connsiteX21-859" fmla="*/ 1269124 w 2408803"/>
                <a:gd name="connsiteY21-860" fmla="*/ 1266 h 2245516"/>
                <a:gd name="connsiteX22-861" fmla="*/ 1438604 w 2408803"/>
                <a:gd name="connsiteY22-862" fmla="*/ 40680 h 2245516"/>
                <a:gd name="connsiteX23-863" fmla="*/ 1552904 w 2408803"/>
                <a:gd name="connsiteY23-864" fmla="*/ 99801 h 2245516"/>
                <a:gd name="connsiteX24-865" fmla="*/ 1596259 w 2408803"/>
                <a:gd name="connsiteY24-866" fmla="*/ 154980 h 2245516"/>
                <a:gd name="connsiteX25-867" fmla="*/ 1608082 w 2408803"/>
                <a:gd name="connsiteY25-868" fmla="*/ 214101 h 2245516"/>
                <a:gd name="connsiteX26-869" fmla="*/ 1627790 w 2408803"/>
                <a:gd name="connsiteY26-870" fmla="*/ 249573 h 2245516"/>
                <a:gd name="connsiteX27-871" fmla="*/ 1702676 w 2408803"/>
                <a:gd name="connsiteY27-872" fmla="*/ 308694 h 2245516"/>
                <a:gd name="connsiteX28-873" fmla="*/ 1730266 w 2408803"/>
                <a:gd name="connsiteY28-874" fmla="*/ 430877 h 2245516"/>
                <a:gd name="connsiteX29-875" fmla="*/ 1742090 w 2408803"/>
                <a:gd name="connsiteY29-876" fmla="*/ 600356 h 2245516"/>
                <a:gd name="connsiteX30-877" fmla="*/ 1722383 w 2408803"/>
                <a:gd name="connsiteY30-878" fmla="*/ 694949 h 2245516"/>
                <a:gd name="connsiteX31-879" fmla="*/ 1746031 w 2408803"/>
                <a:gd name="connsiteY31-880" fmla="*/ 758011 h 2245516"/>
                <a:gd name="connsiteX32-881" fmla="*/ 1702676 w 2408803"/>
                <a:gd name="connsiteY32-882" fmla="*/ 899901 h 2245516"/>
                <a:gd name="connsiteX33-883" fmla="*/ 1651438 w 2408803"/>
                <a:gd name="connsiteY33-884" fmla="*/ 966904 h 2245516"/>
                <a:gd name="connsiteX34-885" fmla="*/ 1651438 w 2408803"/>
                <a:gd name="connsiteY34-886" fmla="*/ 966904 h 2245516"/>
                <a:gd name="connsiteX35-887" fmla="*/ 1627790 w 2408803"/>
                <a:gd name="connsiteY35-888" fmla="*/ 986611 h 2245516"/>
                <a:gd name="connsiteX36-889" fmla="*/ 1604142 w 2408803"/>
                <a:gd name="connsiteY36-890" fmla="*/ 1128501 h 2245516"/>
                <a:gd name="connsiteX37-891" fmla="*/ 1533197 w 2408803"/>
                <a:gd name="connsiteY37-892" fmla="*/ 1258566 h 2245516"/>
                <a:gd name="connsiteX38-893" fmla="*/ 1509548 w 2408803"/>
                <a:gd name="connsiteY38-894" fmla="*/ 1309804 h 2245516"/>
                <a:gd name="connsiteX39-895" fmla="*/ 1525314 w 2408803"/>
                <a:gd name="connsiteY39-896" fmla="*/ 1408339 h 2245516"/>
                <a:gd name="connsiteX40-897" fmla="*/ 1592317 w 2408803"/>
                <a:gd name="connsiteY40-898" fmla="*/ 1491108 h 2245516"/>
                <a:gd name="connsiteX41-899" fmla="*/ 1848507 w 2408803"/>
                <a:gd name="connsiteY41-900" fmla="*/ 1550228 h 2245516"/>
                <a:gd name="connsiteX42-901" fmla="*/ 2077107 w 2408803"/>
                <a:gd name="connsiteY42-902" fmla="*/ 1609349 h 2245516"/>
                <a:gd name="connsiteX43-903" fmla="*/ 2211114 w 2408803"/>
                <a:gd name="connsiteY43-904" fmla="*/ 1652704 h 2245516"/>
                <a:gd name="connsiteX44-905" fmla="*/ 2325414 w 2408803"/>
                <a:gd name="connsiteY44-906" fmla="*/ 1696059 h 2245516"/>
                <a:gd name="connsiteX45-907" fmla="*/ 2360886 w 2408803"/>
                <a:gd name="connsiteY45-908" fmla="*/ 1849773 h 2245516"/>
                <a:gd name="connsiteX46-909" fmla="*/ 2388476 w 2408803"/>
                <a:gd name="connsiteY46-910" fmla="*/ 2050783 h 2245516"/>
                <a:gd name="connsiteX47-911" fmla="*/ 2408183 w 2408803"/>
                <a:gd name="connsiteY47-912" fmla="*/ 2232087 h 2245516"/>
                <a:gd name="connsiteX48-913" fmla="*/ 2404242 w 2408803"/>
                <a:gd name="connsiteY48-914" fmla="*/ 2232087 h 2245516"/>
                <a:gd name="connsiteX49-915" fmla="*/ 1229711 w 2408803"/>
                <a:gd name="connsiteY49-916" fmla="*/ 2236027 h 2245516"/>
                <a:gd name="connsiteX50-917" fmla="*/ 0 w 2408803"/>
                <a:gd name="connsiteY50-918" fmla="*/ 2232087 h 2245516"/>
                <a:gd name="connsiteX0-919" fmla="*/ 0 w 2408803"/>
                <a:gd name="connsiteY0-920" fmla="*/ 2232087 h 2245516"/>
                <a:gd name="connsiteX1-921" fmla="*/ 59121 w 2408803"/>
                <a:gd name="connsiteY1-922" fmla="*/ 1834008 h 2245516"/>
                <a:gd name="connsiteX2-923" fmla="*/ 106417 w 2408803"/>
                <a:gd name="connsiteY2-924" fmla="*/ 1692118 h 2245516"/>
                <a:gd name="connsiteX3-925" fmla="*/ 220717 w 2408803"/>
                <a:gd name="connsiteY3-926" fmla="*/ 1636939 h 2245516"/>
                <a:gd name="connsiteX4-927" fmla="*/ 855280 w 2408803"/>
                <a:gd name="connsiteY4-928" fmla="*/ 1455635 h 2245516"/>
                <a:gd name="connsiteX5-929" fmla="*/ 851338 w 2408803"/>
                <a:gd name="connsiteY5-930" fmla="*/ 1459577 h 2245516"/>
                <a:gd name="connsiteX6-931" fmla="*/ 902576 w 2408803"/>
                <a:gd name="connsiteY6-932" fmla="*/ 1364983 h 2245516"/>
                <a:gd name="connsiteX7-933" fmla="*/ 890752 w 2408803"/>
                <a:gd name="connsiteY7-934" fmla="*/ 1254625 h 2245516"/>
                <a:gd name="connsiteX8-935" fmla="*/ 827690 w 2408803"/>
                <a:gd name="connsiteY8-936" fmla="*/ 1160032 h 2245516"/>
                <a:gd name="connsiteX9-937" fmla="*/ 780393 w 2408803"/>
                <a:gd name="connsiteY9-938" fmla="*/ 1053614 h 2245516"/>
                <a:gd name="connsiteX10-939" fmla="*/ 772511 w 2408803"/>
                <a:gd name="connsiteY10-940" fmla="*/ 970846 h 2245516"/>
                <a:gd name="connsiteX11-941" fmla="*/ 737038 w 2408803"/>
                <a:gd name="connsiteY11-942" fmla="*/ 939314 h 2245516"/>
                <a:gd name="connsiteX12-943" fmla="*/ 685800 w 2408803"/>
                <a:gd name="connsiteY12-944" fmla="*/ 852604 h 2245516"/>
                <a:gd name="connsiteX13-945" fmla="*/ 673976 w 2408803"/>
                <a:gd name="connsiteY13-946" fmla="*/ 742246 h 2245516"/>
                <a:gd name="connsiteX14-947" fmla="*/ 693683 w 2408803"/>
                <a:gd name="connsiteY14-948" fmla="*/ 687066 h 2245516"/>
                <a:gd name="connsiteX15-949" fmla="*/ 681859 w 2408803"/>
                <a:gd name="connsiteY15-950" fmla="*/ 596414 h 2245516"/>
                <a:gd name="connsiteX16-951" fmla="*/ 670035 w 2408803"/>
                <a:gd name="connsiteY16-952" fmla="*/ 501821 h 2245516"/>
                <a:gd name="connsiteX17-953" fmla="*/ 701566 w 2408803"/>
                <a:gd name="connsiteY17-954" fmla="*/ 332342 h 2245516"/>
                <a:gd name="connsiteX18-955" fmla="*/ 752804 w 2408803"/>
                <a:gd name="connsiteY18-956" fmla="*/ 210159 h 2245516"/>
                <a:gd name="connsiteX19-957" fmla="*/ 847397 w 2408803"/>
                <a:gd name="connsiteY19-958" fmla="*/ 127390 h 2245516"/>
                <a:gd name="connsiteX20-959" fmla="*/ 1056290 w 2408803"/>
                <a:gd name="connsiteY20-960" fmla="*/ 20973 h 2245516"/>
                <a:gd name="connsiteX21-961" fmla="*/ 1269124 w 2408803"/>
                <a:gd name="connsiteY21-962" fmla="*/ 1266 h 2245516"/>
                <a:gd name="connsiteX22-963" fmla="*/ 1438604 w 2408803"/>
                <a:gd name="connsiteY22-964" fmla="*/ 40680 h 2245516"/>
                <a:gd name="connsiteX23-965" fmla="*/ 1552904 w 2408803"/>
                <a:gd name="connsiteY23-966" fmla="*/ 99801 h 2245516"/>
                <a:gd name="connsiteX24-967" fmla="*/ 1596259 w 2408803"/>
                <a:gd name="connsiteY24-968" fmla="*/ 154980 h 2245516"/>
                <a:gd name="connsiteX25-969" fmla="*/ 1608082 w 2408803"/>
                <a:gd name="connsiteY25-970" fmla="*/ 214101 h 2245516"/>
                <a:gd name="connsiteX26-971" fmla="*/ 1655380 w 2408803"/>
                <a:gd name="connsiteY26-972" fmla="*/ 237749 h 2245516"/>
                <a:gd name="connsiteX27-973" fmla="*/ 1702676 w 2408803"/>
                <a:gd name="connsiteY27-974" fmla="*/ 308694 h 2245516"/>
                <a:gd name="connsiteX28-975" fmla="*/ 1730266 w 2408803"/>
                <a:gd name="connsiteY28-976" fmla="*/ 430877 h 2245516"/>
                <a:gd name="connsiteX29-977" fmla="*/ 1742090 w 2408803"/>
                <a:gd name="connsiteY29-978" fmla="*/ 600356 h 2245516"/>
                <a:gd name="connsiteX30-979" fmla="*/ 1722383 w 2408803"/>
                <a:gd name="connsiteY30-980" fmla="*/ 694949 h 2245516"/>
                <a:gd name="connsiteX31-981" fmla="*/ 1746031 w 2408803"/>
                <a:gd name="connsiteY31-982" fmla="*/ 758011 h 2245516"/>
                <a:gd name="connsiteX32-983" fmla="*/ 1702676 w 2408803"/>
                <a:gd name="connsiteY32-984" fmla="*/ 899901 h 2245516"/>
                <a:gd name="connsiteX33-985" fmla="*/ 1651438 w 2408803"/>
                <a:gd name="connsiteY33-986" fmla="*/ 966904 h 2245516"/>
                <a:gd name="connsiteX34-987" fmla="*/ 1651438 w 2408803"/>
                <a:gd name="connsiteY34-988" fmla="*/ 966904 h 2245516"/>
                <a:gd name="connsiteX35-989" fmla="*/ 1627790 w 2408803"/>
                <a:gd name="connsiteY35-990" fmla="*/ 986611 h 2245516"/>
                <a:gd name="connsiteX36-991" fmla="*/ 1604142 w 2408803"/>
                <a:gd name="connsiteY36-992" fmla="*/ 1128501 h 2245516"/>
                <a:gd name="connsiteX37-993" fmla="*/ 1533197 w 2408803"/>
                <a:gd name="connsiteY37-994" fmla="*/ 1258566 h 2245516"/>
                <a:gd name="connsiteX38-995" fmla="*/ 1509548 w 2408803"/>
                <a:gd name="connsiteY38-996" fmla="*/ 1309804 h 2245516"/>
                <a:gd name="connsiteX39-997" fmla="*/ 1525314 w 2408803"/>
                <a:gd name="connsiteY39-998" fmla="*/ 1408339 h 2245516"/>
                <a:gd name="connsiteX40-999" fmla="*/ 1592317 w 2408803"/>
                <a:gd name="connsiteY40-1000" fmla="*/ 1491108 h 2245516"/>
                <a:gd name="connsiteX41-1001" fmla="*/ 1848507 w 2408803"/>
                <a:gd name="connsiteY41-1002" fmla="*/ 1550228 h 2245516"/>
                <a:gd name="connsiteX42-1003" fmla="*/ 2077107 w 2408803"/>
                <a:gd name="connsiteY42-1004" fmla="*/ 1609349 h 2245516"/>
                <a:gd name="connsiteX43-1005" fmla="*/ 2211114 w 2408803"/>
                <a:gd name="connsiteY43-1006" fmla="*/ 1652704 h 2245516"/>
                <a:gd name="connsiteX44-1007" fmla="*/ 2325414 w 2408803"/>
                <a:gd name="connsiteY44-1008" fmla="*/ 1696059 h 2245516"/>
                <a:gd name="connsiteX45-1009" fmla="*/ 2360886 w 2408803"/>
                <a:gd name="connsiteY45-1010" fmla="*/ 1849773 h 2245516"/>
                <a:gd name="connsiteX46-1011" fmla="*/ 2388476 w 2408803"/>
                <a:gd name="connsiteY46-1012" fmla="*/ 2050783 h 2245516"/>
                <a:gd name="connsiteX47-1013" fmla="*/ 2408183 w 2408803"/>
                <a:gd name="connsiteY47-1014" fmla="*/ 2232087 h 2245516"/>
                <a:gd name="connsiteX48-1015" fmla="*/ 2404242 w 2408803"/>
                <a:gd name="connsiteY48-1016" fmla="*/ 2232087 h 2245516"/>
                <a:gd name="connsiteX49-1017" fmla="*/ 1229711 w 2408803"/>
                <a:gd name="connsiteY49-1018" fmla="*/ 2236027 h 2245516"/>
                <a:gd name="connsiteX50-1019" fmla="*/ 0 w 2408803"/>
                <a:gd name="connsiteY50-1020" fmla="*/ 2232087 h 2245516"/>
                <a:gd name="connsiteX0-1021" fmla="*/ 0 w 2408803"/>
                <a:gd name="connsiteY0-1022" fmla="*/ 2232087 h 2245516"/>
                <a:gd name="connsiteX1-1023" fmla="*/ 59121 w 2408803"/>
                <a:gd name="connsiteY1-1024" fmla="*/ 1834008 h 2245516"/>
                <a:gd name="connsiteX2-1025" fmla="*/ 106417 w 2408803"/>
                <a:gd name="connsiteY2-1026" fmla="*/ 1692118 h 2245516"/>
                <a:gd name="connsiteX3-1027" fmla="*/ 220717 w 2408803"/>
                <a:gd name="connsiteY3-1028" fmla="*/ 1636939 h 2245516"/>
                <a:gd name="connsiteX4-1029" fmla="*/ 855280 w 2408803"/>
                <a:gd name="connsiteY4-1030" fmla="*/ 1455635 h 2245516"/>
                <a:gd name="connsiteX5-1031" fmla="*/ 981404 w 2408803"/>
                <a:gd name="connsiteY5-1032" fmla="*/ 1467460 h 2245516"/>
                <a:gd name="connsiteX6-1033" fmla="*/ 902576 w 2408803"/>
                <a:gd name="connsiteY6-1034" fmla="*/ 1364983 h 2245516"/>
                <a:gd name="connsiteX7-1035" fmla="*/ 890752 w 2408803"/>
                <a:gd name="connsiteY7-1036" fmla="*/ 1254625 h 2245516"/>
                <a:gd name="connsiteX8-1037" fmla="*/ 827690 w 2408803"/>
                <a:gd name="connsiteY8-1038" fmla="*/ 1160032 h 2245516"/>
                <a:gd name="connsiteX9-1039" fmla="*/ 780393 w 2408803"/>
                <a:gd name="connsiteY9-1040" fmla="*/ 1053614 h 2245516"/>
                <a:gd name="connsiteX10-1041" fmla="*/ 772511 w 2408803"/>
                <a:gd name="connsiteY10-1042" fmla="*/ 970846 h 2245516"/>
                <a:gd name="connsiteX11-1043" fmla="*/ 737038 w 2408803"/>
                <a:gd name="connsiteY11-1044" fmla="*/ 939314 h 2245516"/>
                <a:gd name="connsiteX12-1045" fmla="*/ 685800 w 2408803"/>
                <a:gd name="connsiteY12-1046" fmla="*/ 852604 h 2245516"/>
                <a:gd name="connsiteX13-1047" fmla="*/ 673976 w 2408803"/>
                <a:gd name="connsiteY13-1048" fmla="*/ 742246 h 2245516"/>
                <a:gd name="connsiteX14-1049" fmla="*/ 693683 w 2408803"/>
                <a:gd name="connsiteY14-1050" fmla="*/ 687066 h 2245516"/>
                <a:gd name="connsiteX15-1051" fmla="*/ 681859 w 2408803"/>
                <a:gd name="connsiteY15-1052" fmla="*/ 596414 h 2245516"/>
                <a:gd name="connsiteX16-1053" fmla="*/ 670035 w 2408803"/>
                <a:gd name="connsiteY16-1054" fmla="*/ 501821 h 2245516"/>
                <a:gd name="connsiteX17-1055" fmla="*/ 701566 w 2408803"/>
                <a:gd name="connsiteY17-1056" fmla="*/ 332342 h 2245516"/>
                <a:gd name="connsiteX18-1057" fmla="*/ 752804 w 2408803"/>
                <a:gd name="connsiteY18-1058" fmla="*/ 210159 h 2245516"/>
                <a:gd name="connsiteX19-1059" fmla="*/ 847397 w 2408803"/>
                <a:gd name="connsiteY19-1060" fmla="*/ 127390 h 2245516"/>
                <a:gd name="connsiteX20-1061" fmla="*/ 1056290 w 2408803"/>
                <a:gd name="connsiteY20-1062" fmla="*/ 20973 h 2245516"/>
                <a:gd name="connsiteX21-1063" fmla="*/ 1269124 w 2408803"/>
                <a:gd name="connsiteY21-1064" fmla="*/ 1266 h 2245516"/>
                <a:gd name="connsiteX22-1065" fmla="*/ 1438604 w 2408803"/>
                <a:gd name="connsiteY22-1066" fmla="*/ 40680 h 2245516"/>
                <a:gd name="connsiteX23-1067" fmla="*/ 1552904 w 2408803"/>
                <a:gd name="connsiteY23-1068" fmla="*/ 99801 h 2245516"/>
                <a:gd name="connsiteX24-1069" fmla="*/ 1596259 w 2408803"/>
                <a:gd name="connsiteY24-1070" fmla="*/ 154980 h 2245516"/>
                <a:gd name="connsiteX25-1071" fmla="*/ 1608082 w 2408803"/>
                <a:gd name="connsiteY25-1072" fmla="*/ 214101 h 2245516"/>
                <a:gd name="connsiteX26-1073" fmla="*/ 1655380 w 2408803"/>
                <a:gd name="connsiteY26-1074" fmla="*/ 237749 h 2245516"/>
                <a:gd name="connsiteX27-1075" fmla="*/ 1702676 w 2408803"/>
                <a:gd name="connsiteY27-1076" fmla="*/ 308694 h 2245516"/>
                <a:gd name="connsiteX28-1077" fmla="*/ 1730266 w 2408803"/>
                <a:gd name="connsiteY28-1078" fmla="*/ 430877 h 2245516"/>
                <a:gd name="connsiteX29-1079" fmla="*/ 1742090 w 2408803"/>
                <a:gd name="connsiteY29-1080" fmla="*/ 600356 h 2245516"/>
                <a:gd name="connsiteX30-1081" fmla="*/ 1722383 w 2408803"/>
                <a:gd name="connsiteY30-1082" fmla="*/ 694949 h 2245516"/>
                <a:gd name="connsiteX31-1083" fmla="*/ 1746031 w 2408803"/>
                <a:gd name="connsiteY31-1084" fmla="*/ 758011 h 2245516"/>
                <a:gd name="connsiteX32-1085" fmla="*/ 1702676 w 2408803"/>
                <a:gd name="connsiteY32-1086" fmla="*/ 899901 h 2245516"/>
                <a:gd name="connsiteX33-1087" fmla="*/ 1651438 w 2408803"/>
                <a:gd name="connsiteY33-1088" fmla="*/ 966904 h 2245516"/>
                <a:gd name="connsiteX34-1089" fmla="*/ 1651438 w 2408803"/>
                <a:gd name="connsiteY34-1090" fmla="*/ 966904 h 2245516"/>
                <a:gd name="connsiteX35-1091" fmla="*/ 1627790 w 2408803"/>
                <a:gd name="connsiteY35-1092" fmla="*/ 986611 h 2245516"/>
                <a:gd name="connsiteX36-1093" fmla="*/ 1604142 w 2408803"/>
                <a:gd name="connsiteY36-1094" fmla="*/ 1128501 h 2245516"/>
                <a:gd name="connsiteX37-1095" fmla="*/ 1533197 w 2408803"/>
                <a:gd name="connsiteY37-1096" fmla="*/ 1258566 h 2245516"/>
                <a:gd name="connsiteX38-1097" fmla="*/ 1509548 w 2408803"/>
                <a:gd name="connsiteY38-1098" fmla="*/ 1309804 h 2245516"/>
                <a:gd name="connsiteX39-1099" fmla="*/ 1525314 w 2408803"/>
                <a:gd name="connsiteY39-1100" fmla="*/ 1408339 h 2245516"/>
                <a:gd name="connsiteX40-1101" fmla="*/ 1592317 w 2408803"/>
                <a:gd name="connsiteY40-1102" fmla="*/ 1491108 h 2245516"/>
                <a:gd name="connsiteX41-1103" fmla="*/ 1848507 w 2408803"/>
                <a:gd name="connsiteY41-1104" fmla="*/ 1550228 h 2245516"/>
                <a:gd name="connsiteX42-1105" fmla="*/ 2077107 w 2408803"/>
                <a:gd name="connsiteY42-1106" fmla="*/ 1609349 h 2245516"/>
                <a:gd name="connsiteX43-1107" fmla="*/ 2211114 w 2408803"/>
                <a:gd name="connsiteY43-1108" fmla="*/ 1652704 h 2245516"/>
                <a:gd name="connsiteX44-1109" fmla="*/ 2325414 w 2408803"/>
                <a:gd name="connsiteY44-1110" fmla="*/ 1696059 h 2245516"/>
                <a:gd name="connsiteX45-1111" fmla="*/ 2360886 w 2408803"/>
                <a:gd name="connsiteY45-1112" fmla="*/ 1849773 h 2245516"/>
                <a:gd name="connsiteX46-1113" fmla="*/ 2388476 w 2408803"/>
                <a:gd name="connsiteY46-1114" fmla="*/ 2050783 h 2245516"/>
                <a:gd name="connsiteX47-1115" fmla="*/ 2408183 w 2408803"/>
                <a:gd name="connsiteY47-1116" fmla="*/ 2232087 h 2245516"/>
                <a:gd name="connsiteX48-1117" fmla="*/ 2404242 w 2408803"/>
                <a:gd name="connsiteY48-1118" fmla="*/ 2232087 h 2245516"/>
                <a:gd name="connsiteX49-1119" fmla="*/ 1229711 w 2408803"/>
                <a:gd name="connsiteY49-1120" fmla="*/ 2236027 h 2245516"/>
                <a:gd name="connsiteX50-1121" fmla="*/ 0 w 2408803"/>
                <a:gd name="connsiteY50-1122" fmla="*/ 2232087 h 2245516"/>
                <a:gd name="connsiteX0-1123" fmla="*/ 0 w 2408803"/>
                <a:gd name="connsiteY0-1124" fmla="*/ 2232087 h 2245516"/>
                <a:gd name="connsiteX1-1125" fmla="*/ 59121 w 2408803"/>
                <a:gd name="connsiteY1-1126" fmla="*/ 1834008 h 2245516"/>
                <a:gd name="connsiteX2-1127" fmla="*/ 106417 w 2408803"/>
                <a:gd name="connsiteY2-1128" fmla="*/ 1692118 h 2245516"/>
                <a:gd name="connsiteX3-1129" fmla="*/ 220717 w 2408803"/>
                <a:gd name="connsiteY3-1130" fmla="*/ 1636939 h 2245516"/>
                <a:gd name="connsiteX4-1131" fmla="*/ 855280 w 2408803"/>
                <a:gd name="connsiteY4-1132" fmla="*/ 1455635 h 2245516"/>
                <a:gd name="connsiteX5-1133" fmla="*/ 878929 w 2408803"/>
                <a:gd name="connsiteY5-1134" fmla="*/ 1400457 h 2245516"/>
                <a:gd name="connsiteX6-1135" fmla="*/ 902576 w 2408803"/>
                <a:gd name="connsiteY6-1136" fmla="*/ 1364983 h 2245516"/>
                <a:gd name="connsiteX7-1137" fmla="*/ 890752 w 2408803"/>
                <a:gd name="connsiteY7-1138" fmla="*/ 1254625 h 2245516"/>
                <a:gd name="connsiteX8-1139" fmla="*/ 827690 w 2408803"/>
                <a:gd name="connsiteY8-1140" fmla="*/ 1160032 h 2245516"/>
                <a:gd name="connsiteX9-1141" fmla="*/ 780393 w 2408803"/>
                <a:gd name="connsiteY9-1142" fmla="*/ 1053614 h 2245516"/>
                <a:gd name="connsiteX10-1143" fmla="*/ 772511 w 2408803"/>
                <a:gd name="connsiteY10-1144" fmla="*/ 970846 h 2245516"/>
                <a:gd name="connsiteX11-1145" fmla="*/ 737038 w 2408803"/>
                <a:gd name="connsiteY11-1146" fmla="*/ 939314 h 2245516"/>
                <a:gd name="connsiteX12-1147" fmla="*/ 685800 w 2408803"/>
                <a:gd name="connsiteY12-1148" fmla="*/ 852604 h 2245516"/>
                <a:gd name="connsiteX13-1149" fmla="*/ 673976 w 2408803"/>
                <a:gd name="connsiteY13-1150" fmla="*/ 742246 h 2245516"/>
                <a:gd name="connsiteX14-1151" fmla="*/ 693683 w 2408803"/>
                <a:gd name="connsiteY14-1152" fmla="*/ 687066 h 2245516"/>
                <a:gd name="connsiteX15-1153" fmla="*/ 681859 w 2408803"/>
                <a:gd name="connsiteY15-1154" fmla="*/ 596414 h 2245516"/>
                <a:gd name="connsiteX16-1155" fmla="*/ 670035 w 2408803"/>
                <a:gd name="connsiteY16-1156" fmla="*/ 501821 h 2245516"/>
                <a:gd name="connsiteX17-1157" fmla="*/ 701566 w 2408803"/>
                <a:gd name="connsiteY17-1158" fmla="*/ 332342 h 2245516"/>
                <a:gd name="connsiteX18-1159" fmla="*/ 752804 w 2408803"/>
                <a:gd name="connsiteY18-1160" fmla="*/ 210159 h 2245516"/>
                <a:gd name="connsiteX19-1161" fmla="*/ 847397 w 2408803"/>
                <a:gd name="connsiteY19-1162" fmla="*/ 127390 h 2245516"/>
                <a:gd name="connsiteX20-1163" fmla="*/ 1056290 w 2408803"/>
                <a:gd name="connsiteY20-1164" fmla="*/ 20973 h 2245516"/>
                <a:gd name="connsiteX21-1165" fmla="*/ 1269124 w 2408803"/>
                <a:gd name="connsiteY21-1166" fmla="*/ 1266 h 2245516"/>
                <a:gd name="connsiteX22-1167" fmla="*/ 1438604 w 2408803"/>
                <a:gd name="connsiteY22-1168" fmla="*/ 40680 h 2245516"/>
                <a:gd name="connsiteX23-1169" fmla="*/ 1552904 w 2408803"/>
                <a:gd name="connsiteY23-1170" fmla="*/ 99801 h 2245516"/>
                <a:gd name="connsiteX24-1171" fmla="*/ 1596259 w 2408803"/>
                <a:gd name="connsiteY24-1172" fmla="*/ 154980 h 2245516"/>
                <a:gd name="connsiteX25-1173" fmla="*/ 1608082 w 2408803"/>
                <a:gd name="connsiteY25-1174" fmla="*/ 214101 h 2245516"/>
                <a:gd name="connsiteX26-1175" fmla="*/ 1655380 w 2408803"/>
                <a:gd name="connsiteY26-1176" fmla="*/ 237749 h 2245516"/>
                <a:gd name="connsiteX27-1177" fmla="*/ 1702676 w 2408803"/>
                <a:gd name="connsiteY27-1178" fmla="*/ 308694 h 2245516"/>
                <a:gd name="connsiteX28-1179" fmla="*/ 1730266 w 2408803"/>
                <a:gd name="connsiteY28-1180" fmla="*/ 430877 h 2245516"/>
                <a:gd name="connsiteX29-1181" fmla="*/ 1742090 w 2408803"/>
                <a:gd name="connsiteY29-1182" fmla="*/ 600356 h 2245516"/>
                <a:gd name="connsiteX30-1183" fmla="*/ 1722383 w 2408803"/>
                <a:gd name="connsiteY30-1184" fmla="*/ 694949 h 2245516"/>
                <a:gd name="connsiteX31-1185" fmla="*/ 1746031 w 2408803"/>
                <a:gd name="connsiteY31-1186" fmla="*/ 758011 h 2245516"/>
                <a:gd name="connsiteX32-1187" fmla="*/ 1702676 w 2408803"/>
                <a:gd name="connsiteY32-1188" fmla="*/ 899901 h 2245516"/>
                <a:gd name="connsiteX33-1189" fmla="*/ 1651438 w 2408803"/>
                <a:gd name="connsiteY33-1190" fmla="*/ 966904 h 2245516"/>
                <a:gd name="connsiteX34-1191" fmla="*/ 1651438 w 2408803"/>
                <a:gd name="connsiteY34-1192" fmla="*/ 966904 h 2245516"/>
                <a:gd name="connsiteX35-1193" fmla="*/ 1627790 w 2408803"/>
                <a:gd name="connsiteY35-1194" fmla="*/ 986611 h 2245516"/>
                <a:gd name="connsiteX36-1195" fmla="*/ 1604142 w 2408803"/>
                <a:gd name="connsiteY36-1196" fmla="*/ 1128501 h 2245516"/>
                <a:gd name="connsiteX37-1197" fmla="*/ 1533197 w 2408803"/>
                <a:gd name="connsiteY37-1198" fmla="*/ 1258566 h 2245516"/>
                <a:gd name="connsiteX38-1199" fmla="*/ 1509548 w 2408803"/>
                <a:gd name="connsiteY38-1200" fmla="*/ 1309804 h 2245516"/>
                <a:gd name="connsiteX39-1201" fmla="*/ 1525314 w 2408803"/>
                <a:gd name="connsiteY39-1202" fmla="*/ 1408339 h 2245516"/>
                <a:gd name="connsiteX40-1203" fmla="*/ 1592317 w 2408803"/>
                <a:gd name="connsiteY40-1204" fmla="*/ 1491108 h 2245516"/>
                <a:gd name="connsiteX41-1205" fmla="*/ 1848507 w 2408803"/>
                <a:gd name="connsiteY41-1206" fmla="*/ 1550228 h 2245516"/>
                <a:gd name="connsiteX42-1207" fmla="*/ 2077107 w 2408803"/>
                <a:gd name="connsiteY42-1208" fmla="*/ 1609349 h 2245516"/>
                <a:gd name="connsiteX43-1209" fmla="*/ 2211114 w 2408803"/>
                <a:gd name="connsiteY43-1210" fmla="*/ 1652704 h 2245516"/>
                <a:gd name="connsiteX44-1211" fmla="*/ 2325414 w 2408803"/>
                <a:gd name="connsiteY44-1212" fmla="*/ 1696059 h 2245516"/>
                <a:gd name="connsiteX45-1213" fmla="*/ 2360886 w 2408803"/>
                <a:gd name="connsiteY45-1214" fmla="*/ 1849773 h 2245516"/>
                <a:gd name="connsiteX46-1215" fmla="*/ 2388476 w 2408803"/>
                <a:gd name="connsiteY46-1216" fmla="*/ 2050783 h 2245516"/>
                <a:gd name="connsiteX47-1217" fmla="*/ 2408183 w 2408803"/>
                <a:gd name="connsiteY47-1218" fmla="*/ 2232087 h 2245516"/>
                <a:gd name="connsiteX48-1219" fmla="*/ 2404242 w 2408803"/>
                <a:gd name="connsiteY48-1220" fmla="*/ 2232087 h 2245516"/>
                <a:gd name="connsiteX49-1221" fmla="*/ 1229711 w 2408803"/>
                <a:gd name="connsiteY49-1222" fmla="*/ 2236027 h 2245516"/>
                <a:gd name="connsiteX50-1223" fmla="*/ 0 w 2408803"/>
                <a:gd name="connsiteY50-1224" fmla="*/ 2232087 h 2245516"/>
                <a:gd name="connsiteX0-1225" fmla="*/ 0 w 2408803"/>
                <a:gd name="connsiteY0-1226" fmla="*/ 2232087 h 2245516"/>
                <a:gd name="connsiteX1-1227" fmla="*/ 59121 w 2408803"/>
                <a:gd name="connsiteY1-1228" fmla="*/ 1834008 h 2245516"/>
                <a:gd name="connsiteX2-1229" fmla="*/ 106417 w 2408803"/>
                <a:gd name="connsiteY2-1230" fmla="*/ 1692118 h 2245516"/>
                <a:gd name="connsiteX3-1231" fmla="*/ 220717 w 2408803"/>
                <a:gd name="connsiteY3-1232" fmla="*/ 1636939 h 2245516"/>
                <a:gd name="connsiteX4-1233" fmla="*/ 855280 w 2408803"/>
                <a:gd name="connsiteY4-1234" fmla="*/ 1455635 h 2245516"/>
                <a:gd name="connsiteX5-1235" fmla="*/ 878929 w 2408803"/>
                <a:gd name="connsiteY5-1236" fmla="*/ 1400457 h 2245516"/>
                <a:gd name="connsiteX6-1237" fmla="*/ 902576 w 2408803"/>
                <a:gd name="connsiteY6-1238" fmla="*/ 1364983 h 2245516"/>
                <a:gd name="connsiteX7-1239" fmla="*/ 890752 w 2408803"/>
                <a:gd name="connsiteY7-1240" fmla="*/ 1254625 h 2245516"/>
                <a:gd name="connsiteX8-1241" fmla="*/ 827690 w 2408803"/>
                <a:gd name="connsiteY8-1242" fmla="*/ 1160032 h 2245516"/>
                <a:gd name="connsiteX9-1243" fmla="*/ 780393 w 2408803"/>
                <a:gd name="connsiteY9-1244" fmla="*/ 1053614 h 2245516"/>
                <a:gd name="connsiteX10-1245" fmla="*/ 772511 w 2408803"/>
                <a:gd name="connsiteY10-1246" fmla="*/ 970846 h 2245516"/>
                <a:gd name="connsiteX11-1247" fmla="*/ 737038 w 2408803"/>
                <a:gd name="connsiteY11-1248" fmla="*/ 939314 h 2245516"/>
                <a:gd name="connsiteX12-1249" fmla="*/ 685800 w 2408803"/>
                <a:gd name="connsiteY12-1250" fmla="*/ 852604 h 2245516"/>
                <a:gd name="connsiteX13-1251" fmla="*/ 673976 w 2408803"/>
                <a:gd name="connsiteY13-1252" fmla="*/ 742246 h 2245516"/>
                <a:gd name="connsiteX14-1253" fmla="*/ 693683 w 2408803"/>
                <a:gd name="connsiteY14-1254" fmla="*/ 687066 h 2245516"/>
                <a:gd name="connsiteX15-1255" fmla="*/ 681859 w 2408803"/>
                <a:gd name="connsiteY15-1256" fmla="*/ 596414 h 2245516"/>
                <a:gd name="connsiteX16-1257" fmla="*/ 670035 w 2408803"/>
                <a:gd name="connsiteY16-1258" fmla="*/ 501821 h 2245516"/>
                <a:gd name="connsiteX17-1259" fmla="*/ 701566 w 2408803"/>
                <a:gd name="connsiteY17-1260" fmla="*/ 332342 h 2245516"/>
                <a:gd name="connsiteX18-1261" fmla="*/ 752804 w 2408803"/>
                <a:gd name="connsiteY18-1262" fmla="*/ 210159 h 2245516"/>
                <a:gd name="connsiteX19-1263" fmla="*/ 847397 w 2408803"/>
                <a:gd name="connsiteY19-1264" fmla="*/ 127390 h 2245516"/>
                <a:gd name="connsiteX20-1265" fmla="*/ 1056290 w 2408803"/>
                <a:gd name="connsiteY20-1266" fmla="*/ 20973 h 2245516"/>
                <a:gd name="connsiteX21-1267" fmla="*/ 1269124 w 2408803"/>
                <a:gd name="connsiteY21-1268" fmla="*/ 1266 h 2245516"/>
                <a:gd name="connsiteX22-1269" fmla="*/ 1438604 w 2408803"/>
                <a:gd name="connsiteY22-1270" fmla="*/ 40680 h 2245516"/>
                <a:gd name="connsiteX23-1271" fmla="*/ 1552904 w 2408803"/>
                <a:gd name="connsiteY23-1272" fmla="*/ 99801 h 2245516"/>
                <a:gd name="connsiteX24-1273" fmla="*/ 1596259 w 2408803"/>
                <a:gd name="connsiteY24-1274" fmla="*/ 154980 h 2245516"/>
                <a:gd name="connsiteX25-1275" fmla="*/ 1608082 w 2408803"/>
                <a:gd name="connsiteY25-1276" fmla="*/ 214101 h 2245516"/>
                <a:gd name="connsiteX26-1277" fmla="*/ 1655380 w 2408803"/>
                <a:gd name="connsiteY26-1278" fmla="*/ 237749 h 2245516"/>
                <a:gd name="connsiteX27-1279" fmla="*/ 1702676 w 2408803"/>
                <a:gd name="connsiteY27-1280" fmla="*/ 308694 h 2245516"/>
                <a:gd name="connsiteX28-1281" fmla="*/ 1730266 w 2408803"/>
                <a:gd name="connsiteY28-1282" fmla="*/ 430877 h 2245516"/>
                <a:gd name="connsiteX29-1283" fmla="*/ 1742090 w 2408803"/>
                <a:gd name="connsiteY29-1284" fmla="*/ 600356 h 2245516"/>
                <a:gd name="connsiteX30-1285" fmla="*/ 1722383 w 2408803"/>
                <a:gd name="connsiteY30-1286" fmla="*/ 694949 h 2245516"/>
                <a:gd name="connsiteX31-1287" fmla="*/ 1746031 w 2408803"/>
                <a:gd name="connsiteY31-1288" fmla="*/ 758011 h 2245516"/>
                <a:gd name="connsiteX32-1289" fmla="*/ 1702676 w 2408803"/>
                <a:gd name="connsiteY32-1290" fmla="*/ 899901 h 2245516"/>
                <a:gd name="connsiteX33-1291" fmla="*/ 1651438 w 2408803"/>
                <a:gd name="connsiteY33-1292" fmla="*/ 966904 h 2245516"/>
                <a:gd name="connsiteX34-1293" fmla="*/ 1651438 w 2408803"/>
                <a:gd name="connsiteY34-1294" fmla="*/ 966904 h 2245516"/>
                <a:gd name="connsiteX35-1295" fmla="*/ 1627790 w 2408803"/>
                <a:gd name="connsiteY35-1296" fmla="*/ 986611 h 2245516"/>
                <a:gd name="connsiteX36-1297" fmla="*/ 1604142 w 2408803"/>
                <a:gd name="connsiteY36-1298" fmla="*/ 1128501 h 2245516"/>
                <a:gd name="connsiteX37-1299" fmla="*/ 1533197 w 2408803"/>
                <a:gd name="connsiteY37-1300" fmla="*/ 1258566 h 2245516"/>
                <a:gd name="connsiteX38-1301" fmla="*/ 1509548 w 2408803"/>
                <a:gd name="connsiteY38-1302" fmla="*/ 1309804 h 2245516"/>
                <a:gd name="connsiteX39-1303" fmla="*/ 1525314 w 2408803"/>
                <a:gd name="connsiteY39-1304" fmla="*/ 1408339 h 2245516"/>
                <a:gd name="connsiteX40-1305" fmla="*/ 1592317 w 2408803"/>
                <a:gd name="connsiteY40-1306" fmla="*/ 1491108 h 2245516"/>
                <a:gd name="connsiteX41-1307" fmla="*/ 1848507 w 2408803"/>
                <a:gd name="connsiteY41-1308" fmla="*/ 1550228 h 2245516"/>
                <a:gd name="connsiteX42-1309" fmla="*/ 2077107 w 2408803"/>
                <a:gd name="connsiteY42-1310" fmla="*/ 1609349 h 2245516"/>
                <a:gd name="connsiteX43-1311" fmla="*/ 2211114 w 2408803"/>
                <a:gd name="connsiteY43-1312" fmla="*/ 1652704 h 2245516"/>
                <a:gd name="connsiteX44-1313" fmla="*/ 2325414 w 2408803"/>
                <a:gd name="connsiteY44-1314" fmla="*/ 1696059 h 2245516"/>
                <a:gd name="connsiteX45-1315" fmla="*/ 2360886 w 2408803"/>
                <a:gd name="connsiteY45-1316" fmla="*/ 1849773 h 2245516"/>
                <a:gd name="connsiteX46-1317" fmla="*/ 2388476 w 2408803"/>
                <a:gd name="connsiteY46-1318" fmla="*/ 2050783 h 2245516"/>
                <a:gd name="connsiteX47-1319" fmla="*/ 2408183 w 2408803"/>
                <a:gd name="connsiteY47-1320" fmla="*/ 2232087 h 2245516"/>
                <a:gd name="connsiteX48-1321" fmla="*/ 2404242 w 2408803"/>
                <a:gd name="connsiteY48-1322" fmla="*/ 2232087 h 2245516"/>
                <a:gd name="connsiteX49-1323" fmla="*/ 1229711 w 2408803"/>
                <a:gd name="connsiteY49-1324" fmla="*/ 2236027 h 2245516"/>
                <a:gd name="connsiteX50-1325" fmla="*/ 0 w 2408803"/>
                <a:gd name="connsiteY50-1326" fmla="*/ 2232087 h 2245516"/>
                <a:gd name="connsiteX0-1327" fmla="*/ 0 w 2408803"/>
                <a:gd name="connsiteY0-1328" fmla="*/ 2232087 h 2245516"/>
                <a:gd name="connsiteX1-1329" fmla="*/ 59121 w 2408803"/>
                <a:gd name="connsiteY1-1330" fmla="*/ 1834008 h 2245516"/>
                <a:gd name="connsiteX2-1331" fmla="*/ 106417 w 2408803"/>
                <a:gd name="connsiteY2-1332" fmla="*/ 1692118 h 2245516"/>
                <a:gd name="connsiteX3-1333" fmla="*/ 220717 w 2408803"/>
                <a:gd name="connsiteY3-1334" fmla="*/ 1636939 h 2245516"/>
                <a:gd name="connsiteX4-1335" fmla="*/ 855280 w 2408803"/>
                <a:gd name="connsiteY4-1336" fmla="*/ 1455635 h 2245516"/>
                <a:gd name="connsiteX5-1337" fmla="*/ 878929 w 2408803"/>
                <a:gd name="connsiteY5-1338" fmla="*/ 1400457 h 2245516"/>
                <a:gd name="connsiteX6-1339" fmla="*/ 902576 w 2408803"/>
                <a:gd name="connsiteY6-1340" fmla="*/ 1364983 h 2245516"/>
                <a:gd name="connsiteX7-1341" fmla="*/ 890752 w 2408803"/>
                <a:gd name="connsiteY7-1342" fmla="*/ 1254625 h 2245516"/>
                <a:gd name="connsiteX8-1343" fmla="*/ 827690 w 2408803"/>
                <a:gd name="connsiteY8-1344" fmla="*/ 1160032 h 2245516"/>
                <a:gd name="connsiteX9-1345" fmla="*/ 780393 w 2408803"/>
                <a:gd name="connsiteY9-1346" fmla="*/ 1053614 h 2245516"/>
                <a:gd name="connsiteX10-1347" fmla="*/ 772511 w 2408803"/>
                <a:gd name="connsiteY10-1348" fmla="*/ 970846 h 2245516"/>
                <a:gd name="connsiteX11-1349" fmla="*/ 737038 w 2408803"/>
                <a:gd name="connsiteY11-1350" fmla="*/ 939314 h 2245516"/>
                <a:gd name="connsiteX12-1351" fmla="*/ 685800 w 2408803"/>
                <a:gd name="connsiteY12-1352" fmla="*/ 852604 h 2245516"/>
                <a:gd name="connsiteX13-1353" fmla="*/ 673976 w 2408803"/>
                <a:gd name="connsiteY13-1354" fmla="*/ 742246 h 2245516"/>
                <a:gd name="connsiteX14-1355" fmla="*/ 693683 w 2408803"/>
                <a:gd name="connsiteY14-1356" fmla="*/ 687066 h 2245516"/>
                <a:gd name="connsiteX15-1357" fmla="*/ 681859 w 2408803"/>
                <a:gd name="connsiteY15-1358" fmla="*/ 596414 h 2245516"/>
                <a:gd name="connsiteX16-1359" fmla="*/ 670035 w 2408803"/>
                <a:gd name="connsiteY16-1360" fmla="*/ 501821 h 2245516"/>
                <a:gd name="connsiteX17-1361" fmla="*/ 701566 w 2408803"/>
                <a:gd name="connsiteY17-1362" fmla="*/ 332342 h 2245516"/>
                <a:gd name="connsiteX18-1363" fmla="*/ 752804 w 2408803"/>
                <a:gd name="connsiteY18-1364" fmla="*/ 210159 h 2245516"/>
                <a:gd name="connsiteX19-1365" fmla="*/ 847397 w 2408803"/>
                <a:gd name="connsiteY19-1366" fmla="*/ 127390 h 2245516"/>
                <a:gd name="connsiteX20-1367" fmla="*/ 1056290 w 2408803"/>
                <a:gd name="connsiteY20-1368" fmla="*/ 20973 h 2245516"/>
                <a:gd name="connsiteX21-1369" fmla="*/ 1269124 w 2408803"/>
                <a:gd name="connsiteY21-1370" fmla="*/ 1266 h 2245516"/>
                <a:gd name="connsiteX22-1371" fmla="*/ 1438604 w 2408803"/>
                <a:gd name="connsiteY22-1372" fmla="*/ 40680 h 2245516"/>
                <a:gd name="connsiteX23-1373" fmla="*/ 1552904 w 2408803"/>
                <a:gd name="connsiteY23-1374" fmla="*/ 99801 h 2245516"/>
                <a:gd name="connsiteX24-1375" fmla="*/ 1596259 w 2408803"/>
                <a:gd name="connsiteY24-1376" fmla="*/ 154980 h 2245516"/>
                <a:gd name="connsiteX25-1377" fmla="*/ 1608082 w 2408803"/>
                <a:gd name="connsiteY25-1378" fmla="*/ 214101 h 2245516"/>
                <a:gd name="connsiteX26-1379" fmla="*/ 1655380 w 2408803"/>
                <a:gd name="connsiteY26-1380" fmla="*/ 237749 h 2245516"/>
                <a:gd name="connsiteX27-1381" fmla="*/ 1702676 w 2408803"/>
                <a:gd name="connsiteY27-1382" fmla="*/ 308694 h 2245516"/>
                <a:gd name="connsiteX28-1383" fmla="*/ 1730266 w 2408803"/>
                <a:gd name="connsiteY28-1384" fmla="*/ 430877 h 2245516"/>
                <a:gd name="connsiteX29-1385" fmla="*/ 1742090 w 2408803"/>
                <a:gd name="connsiteY29-1386" fmla="*/ 600356 h 2245516"/>
                <a:gd name="connsiteX30-1387" fmla="*/ 1722383 w 2408803"/>
                <a:gd name="connsiteY30-1388" fmla="*/ 694949 h 2245516"/>
                <a:gd name="connsiteX31-1389" fmla="*/ 1746031 w 2408803"/>
                <a:gd name="connsiteY31-1390" fmla="*/ 758011 h 2245516"/>
                <a:gd name="connsiteX32-1391" fmla="*/ 1702676 w 2408803"/>
                <a:gd name="connsiteY32-1392" fmla="*/ 899901 h 2245516"/>
                <a:gd name="connsiteX33-1393" fmla="*/ 1651438 w 2408803"/>
                <a:gd name="connsiteY33-1394" fmla="*/ 966904 h 2245516"/>
                <a:gd name="connsiteX34-1395" fmla="*/ 1651438 w 2408803"/>
                <a:gd name="connsiteY34-1396" fmla="*/ 966904 h 2245516"/>
                <a:gd name="connsiteX35-1397" fmla="*/ 1627790 w 2408803"/>
                <a:gd name="connsiteY35-1398" fmla="*/ 986611 h 2245516"/>
                <a:gd name="connsiteX36-1399" fmla="*/ 1604142 w 2408803"/>
                <a:gd name="connsiteY36-1400" fmla="*/ 1128501 h 2245516"/>
                <a:gd name="connsiteX37-1401" fmla="*/ 1533197 w 2408803"/>
                <a:gd name="connsiteY37-1402" fmla="*/ 1258566 h 2245516"/>
                <a:gd name="connsiteX38-1403" fmla="*/ 1509548 w 2408803"/>
                <a:gd name="connsiteY38-1404" fmla="*/ 1309804 h 2245516"/>
                <a:gd name="connsiteX39-1405" fmla="*/ 1525314 w 2408803"/>
                <a:gd name="connsiteY39-1406" fmla="*/ 1408339 h 2245516"/>
                <a:gd name="connsiteX40-1407" fmla="*/ 1548962 w 2408803"/>
                <a:gd name="connsiteY40-1408" fmla="*/ 1439871 h 2245516"/>
                <a:gd name="connsiteX41-1409" fmla="*/ 1592317 w 2408803"/>
                <a:gd name="connsiteY41-1410" fmla="*/ 1491108 h 2245516"/>
                <a:gd name="connsiteX42-1411" fmla="*/ 1848507 w 2408803"/>
                <a:gd name="connsiteY42-1412" fmla="*/ 1550228 h 2245516"/>
                <a:gd name="connsiteX43-1413" fmla="*/ 2077107 w 2408803"/>
                <a:gd name="connsiteY43-1414" fmla="*/ 1609349 h 2245516"/>
                <a:gd name="connsiteX44-1415" fmla="*/ 2211114 w 2408803"/>
                <a:gd name="connsiteY44-1416" fmla="*/ 1652704 h 2245516"/>
                <a:gd name="connsiteX45-1417" fmla="*/ 2325414 w 2408803"/>
                <a:gd name="connsiteY45-1418" fmla="*/ 1696059 h 2245516"/>
                <a:gd name="connsiteX46-1419" fmla="*/ 2360886 w 2408803"/>
                <a:gd name="connsiteY46-1420" fmla="*/ 1849773 h 2245516"/>
                <a:gd name="connsiteX47-1421" fmla="*/ 2388476 w 2408803"/>
                <a:gd name="connsiteY47-1422" fmla="*/ 2050783 h 2245516"/>
                <a:gd name="connsiteX48-1423" fmla="*/ 2408183 w 2408803"/>
                <a:gd name="connsiteY48-1424" fmla="*/ 2232087 h 2245516"/>
                <a:gd name="connsiteX49-1425" fmla="*/ 2404242 w 2408803"/>
                <a:gd name="connsiteY49-1426" fmla="*/ 2232087 h 2245516"/>
                <a:gd name="connsiteX50-1427" fmla="*/ 1229711 w 2408803"/>
                <a:gd name="connsiteY50-1428" fmla="*/ 2236027 h 2245516"/>
                <a:gd name="connsiteX51" fmla="*/ 0 w 2408803"/>
                <a:gd name="connsiteY51" fmla="*/ 2232087 h 2245516"/>
                <a:gd name="connsiteX0-1429" fmla="*/ 0 w 2408803"/>
                <a:gd name="connsiteY0-1430" fmla="*/ 2232087 h 2245516"/>
                <a:gd name="connsiteX1-1431" fmla="*/ 59121 w 2408803"/>
                <a:gd name="connsiteY1-1432" fmla="*/ 1834008 h 2245516"/>
                <a:gd name="connsiteX2-1433" fmla="*/ 106417 w 2408803"/>
                <a:gd name="connsiteY2-1434" fmla="*/ 1692118 h 2245516"/>
                <a:gd name="connsiteX3-1435" fmla="*/ 220717 w 2408803"/>
                <a:gd name="connsiteY3-1436" fmla="*/ 1636939 h 2245516"/>
                <a:gd name="connsiteX4-1437" fmla="*/ 855280 w 2408803"/>
                <a:gd name="connsiteY4-1438" fmla="*/ 1455635 h 2245516"/>
                <a:gd name="connsiteX5-1439" fmla="*/ 878929 w 2408803"/>
                <a:gd name="connsiteY5-1440" fmla="*/ 1400457 h 2245516"/>
                <a:gd name="connsiteX6-1441" fmla="*/ 902576 w 2408803"/>
                <a:gd name="connsiteY6-1442" fmla="*/ 1364983 h 2245516"/>
                <a:gd name="connsiteX7-1443" fmla="*/ 890752 w 2408803"/>
                <a:gd name="connsiteY7-1444" fmla="*/ 1254625 h 2245516"/>
                <a:gd name="connsiteX8-1445" fmla="*/ 827690 w 2408803"/>
                <a:gd name="connsiteY8-1446" fmla="*/ 1160032 h 2245516"/>
                <a:gd name="connsiteX9-1447" fmla="*/ 780393 w 2408803"/>
                <a:gd name="connsiteY9-1448" fmla="*/ 1053614 h 2245516"/>
                <a:gd name="connsiteX10-1449" fmla="*/ 772511 w 2408803"/>
                <a:gd name="connsiteY10-1450" fmla="*/ 970846 h 2245516"/>
                <a:gd name="connsiteX11-1451" fmla="*/ 737038 w 2408803"/>
                <a:gd name="connsiteY11-1452" fmla="*/ 939314 h 2245516"/>
                <a:gd name="connsiteX12-1453" fmla="*/ 685800 w 2408803"/>
                <a:gd name="connsiteY12-1454" fmla="*/ 852604 h 2245516"/>
                <a:gd name="connsiteX13-1455" fmla="*/ 673976 w 2408803"/>
                <a:gd name="connsiteY13-1456" fmla="*/ 742246 h 2245516"/>
                <a:gd name="connsiteX14-1457" fmla="*/ 693683 w 2408803"/>
                <a:gd name="connsiteY14-1458" fmla="*/ 687066 h 2245516"/>
                <a:gd name="connsiteX15-1459" fmla="*/ 681859 w 2408803"/>
                <a:gd name="connsiteY15-1460" fmla="*/ 596414 h 2245516"/>
                <a:gd name="connsiteX16-1461" fmla="*/ 670035 w 2408803"/>
                <a:gd name="connsiteY16-1462" fmla="*/ 501821 h 2245516"/>
                <a:gd name="connsiteX17-1463" fmla="*/ 701566 w 2408803"/>
                <a:gd name="connsiteY17-1464" fmla="*/ 332342 h 2245516"/>
                <a:gd name="connsiteX18-1465" fmla="*/ 752804 w 2408803"/>
                <a:gd name="connsiteY18-1466" fmla="*/ 210159 h 2245516"/>
                <a:gd name="connsiteX19-1467" fmla="*/ 847397 w 2408803"/>
                <a:gd name="connsiteY19-1468" fmla="*/ 127390 h 2245516"/>
                <a:gd name="connsiteX20-1469" fmla="*/ 1056290 w 2408803"/>
                <a:gd name="connsiteY20-1470" fmla="*/ 20973 h 2245516"/>
                <a:gd name="connsiteX21-1471" fmla="*/ 1269124 w 2408803"/>
                <a:gd name="connsiteY21-1472" fmla="*/ 1266 h 2245516"/>
                <a:gd name="connsiteX22-1473" fmla="*/ 1438604 w 2408803"/>
                <a:gd name="connsiteY22-1474" fmla="*/ 40680 h 2245516"/>
                <a:gd name="connsiteX23-1475" fmla="*/ 1552904 w 2408803"/>
                <a:gd name="connsiteY23-1476" fmla="*/ 99801 h 2245516"/>
                <a:gd name="connsiteX24-1477" fmla="*/ 1596259 w 2408803"/>
                <a:gd name="connsiteY24-1478" fmla="*/ 154980 h 2245516"/>
                <a:gd name="connsiteX25-1479" fmla="*/ 1608082 w 2408803"/>
                <a:gd name="connsiteY25-1480" fmla="*/ 214101 h 2245516"/>
                <a:gd name="connsiteX26-1481" fmla="*/ 1655380 w 2408803"/>
                <a:gd name="connsiteY26-1482" fmla="*/ 237749 h 2245516"/>
                <a:gd name="connsiteX27-1483" fmla="*/ 1702676 w 2408803"/>
                <a:gd name="connsiteY27-1484" fmla="*/ 308694 h 2245516"/>
                <a:gd name="connsiteX28-1485" fmla="*/ 1730266 w 2408803"/>
                <a:gd name="connsiteY28-1486" fmla="*/ 430877 h 2245516"/>
                <a:gd name="connsiteX29-1487" fmla="*/ 1742090 w 2408803"/>
                <a:gd name="connsiteY29-1488" fmla="*/ 600356 h 2245516"/>
                <a:gd name="connsiteX30-1489" fmla="*/ 1722383 w 2408803"/>
                <a:gd name="connsiteY30-1490" fmla="*/ 694949 h 2245516"/>
                <a:gd name="connsiteX31-1491" fmla="*/ 1746031 w 2408803"/>
                <a:gd name="connsiteY31-1492" fmla="*/ 758011 h 2245516"/>
                <a:gd name="connsiteX32-1493" fmla="*/ 1702676 w 2408803"/>
                <a:gd name="connsiteY32-1494" fmla="*/ 899901 h 2245516"/>
                <a:gd name="connsiteX33-1495" fmla="*/ 1651438 w 2408803"/>
                <a:gd name="connsiteY33-1496" fmla="*/ 966904 h 2245516"/>
                <a:gd name="connsiteX34-1497" fmla="*/ 1651438 w 2408803"/>
                <a:gd name="connsiteY34-1498" fmla="*/ 966904 h 2245516"/>
                <a:gd name="connsiteX35-1499" fmla="*/ 1627790 w 2408803"/>
                <a:gd name="connsiteY35-1500" fmla="*/ 986611 h 2245516"/>
                <a:gd name="connsiteX36-1501" fmla="*/ 1604142 w 2408803"/>
                <a:gd name="connsiteY36-1502" fmla="*/ 1128501 h 2245516"/>
                <a:gd name="connsiteX37-1503" fmla="*/ 1533197 w 2408803"/>
                <a:gd name="connsiteY37-1504" fmla="*/ 1258566 h 2245516"/>
                <a:gd name="connsiteX38-1505" fmla="*/ 1509548 w 2408803"/>
                <a:gd name="connsiteY38-1506" fmla="*/ 1309804 h 2245516"/>
                <a:gd name="connsiteX39-1507" fmla="*/ 1525314 w 2408803"/>
                <a:gd name="connsiteY39-1508" fmla="*/ 1408339 h 2245516"/>
                <a:gd name="connsiteX40-1509" fmla="*/ 1548962 w 2408803"/>
                <a:gd name="connsiteY40-1510" fmla="*/ 1439871 h 2245516"/>
                <a:gd name="connsiteX41-1511" fmla="*/ 1600199 w 2408803"/>
                <a:gd name="connsiteY41-1512" fmla="*/ 1479284 h 2245516"/>
                <a:gd name="connsiteX42-1513" fmla="*/ 1848507 w 2408803"/>
                <a:gd name="connsiteY42-1514" fmla="*/ 1550228 h 2245516"/>
                <a:gd name="connsiteX43-1515" fmla="*/ 2077107 w 2408803"/>
                <a:gd name="connsiteY43-1516" fmla="*/ 1609349 h 2245516"/>
                <a:gd name="connsiteX44-1517" fmla="*/ 2211114 w 2408803"/>
                <a:gd name="connsiteY44-1518" fmla="*/ 1652704 h 2245516"/>
                <a:gd name="connsiteX45-1519" fmla="*/ 2325414 w 2408803"/>
                <a:gd name="connsiteY45-1520" fmla="*/ 1696059 h 2245516"/>
                <a:gd name="connsiteX46-1521" fmla="*/ 2360886 w 2408803"/>
                <a:gd name="connsiteY46-1522" fmla="*/ 1849773 h 2245516"/>
                <a:gd name="connsiteX47-1523" fmla="*/ 2388476 w 2408803"/>
                <a:gd name="connsiteY47-1524" fmla="*/ 2050783 h 2245516"/>
                <a:gd name="connsiteX48-1525" fmla="*/ 2408183 w 2408803"/>
                <a:gd name="connsiteY48-1526" fmla="*/ 2232087 h 2245516"/>
                <a:gd name="connsiteX49-1527" fmla="*/ 2404242 w 2408803"/>
                <a:gd name="connsiteY49-1528" fmla="*/ 2232087 h 2245516"/>
                <a:gd name="connsiteX50-1529" fmla="*/ 1229711 w 2408803"/>
                <a:gd name="connsiteY50-1530" fmla="*/ 2236027 h 2245516"/>
                <a:gd name="connsiteX51-1531" fmla="*/ 0 w 2408803"/>
                <a:gd name="connsiteY51-1532" fmla="*/ 2232087 h 2245516"/>
                <a:gd name="connsiteX0-1533" fmla="*/ 0 w 2408803"/>
                <a:gd name="connsiteY0-1534" fmla="*/ 2232087 h 2245516"/>
                <a:gd name="connsiteX1-1535" fmla="*/ 59121 w 2408803"/>
                <a:gd name="connsiteY1-1536" fmla="*/ 1834008 h 2245516"/>
                <a:gd name="connsiteX2-1537" fmla="*/ 106417 w 2408803"/>
                <a:gd name="connsiteY2-1538" fmla="*/ 1692118 h 2245516"/>
                <a:gd name="connsiteX3-1539" fmla="*/ 220717 w 2408803"/>
                <a:gd name="connsiteY3-1540" fmla="*/ 1636939 h 2245516"/>
                <a:gd name="connsiteX4-1541" fmla="*/ 855280 w 2408803"/>
                <a:gd name="connsiteY4-1542" fmla="*/ 1455635 h 2245516"/>
                <a:gd name="connsiteX5-1543" fmla="*/ 878929 w 2408803"/>
                <a:gd name="connsiteY5-1544" fmla="*/ 1400457 h 2245516"/>
                <a:gd name="connsiteX6-1545" fmla="*/ 902576 w 2408803"/>
                <a:gd name="connsiteY6-1546" fmla="*/ 1364983 h 2245516"/>
                <a:gd name="connsiteX7-1547" fmla="*/ 890752 w 2408803"/>
                <a:gd name="connsiteY7-1548" fmla="*/ 1254625 h 2245516"/>
                <a:gd name="connsiteX8-1549" fmla="*/ 827690 w 2408803"/>
                <a:gd name="connsiteY8-1550" fmla="*/ 1160032 h 2245516"/>
                <a:gd name="connsiteX9-1551" fmla="*/ 780393 w 2408803"/>
                <a:gd name="connsiteY9-1552" fmla="*/ 1053614 h 2245516"/>
                <a:gd name="connsiteX10-1553" fmla="*/ 772511 w 2408803"/>
                <a:gd name="connsiteY10-1554" fmla="*/ 970846 h 2245516"/>
                <a:gd name="connsiteX11-1555" fmla="*/ 737038 w 2408803"/>
                <a:gd name="connsiteY11-1556" fmla="*/ 939314 h 2245516"/>
                <a:gd name="connsiteX12-1557" fmla="*/ 685800 w 2408803"/>
                <a:gd name="connsiteY12-1558" fmla="*/ 852604 h 2245516"/>
                <a:gd name="connsiteX13-1559" fmla="*/ 673976 w 2408803"/>
                <a:gd name="connsiteY13-1560" fmla="*/ 742246 h 2245516"/>
                <a:gd name="connsiteX14-1561" fmla="*/ 693683 w 2408803"/>
                <a:gd name="connsiteY14-1562" fmla="*/ 687066 h 2245516"/>
                <a:gd name="connsiteX15-1563" fmla="*/ 681859 w 2408803"/>
                <a:gd name="connsiteY15-1564" fmla="*/ 596414 h 2245516"/>
                <a:gd name="connsiteX16-1565" fmla="*/ 670035 w 2408803"/>
                <a:gd name="connsiteY16-1566" fmla="*/ 501821 h 2245516"/>
                <a:gd name="connsiteX17-1567" fmla="*/ 701566 w 2408803"/>
                <a:gd name="connsiteY17-1568" fmla="*/ 332342 h 2245516"/>
                <a:gd name="connsiteX18-1569" fmla="*/ 752804 w 2408803"/>
                <a:gd name="connsiteY18-1570" fmla="*/ 210159 h 2245516"/>
                <a:gd name="connsiteX19-1571" fmla="*/ 847397 w 2408803"/>
                <a:gd name="connsiteY19-1572" fmla="*/ 127390 h 2245516"/>
                <a:gd name="connsiteX20-1573" fmla="*/ 1056290 w 2408803"/>
                <a:gd name="connsiteY20-1574" fmla="*/ 20973 h 2245516"/>
                <a:gd name="connsiteX21-1575" fmla="*/ 1269124 w 2408803"/>
                <a:gd name="connsiteY21-1576" fmla="*/ 1266 h 2245516"/>
                <a:gd name="connsiteX22-1577" fmla="*/ 1438604 w 2408803"/>
                <a:gd name="connsiteY22-1578" fmla="*/ 40680 h 2245516"/>
                <a:gd name="connsiteX23-1579" fmla="*/ 1552904 w 2408803"/>
                <a:gd name="connsiteY23-1580" fmla="*/ 99801 h 2245516"/>
                <a:gd name="connsiteX24-1581" fmla="*/ 1596259 w 2408803"/>
                <a:gd name="connsiteY24-1582" fmla="*/ 154980 h 2245516"/>
                <a:gd name="connsiteX25-1583" fmla="*/ 1608082 w 2408803"/>
                <a:gd name="connsiteY25-1584" fmla="*/ 214101 h 2245516"/>
                <a:gd name="connsiteX26-1585" fmla="*/ 1655380 w 2408803"/>
                <a:gd name="connsiteY26-1586" fmla="*/ 237749 h 2245516"/>
                <a:gd name="connsiteX27-1587" fmla="*/ 1702676 w 2408803"/>
                <a:gd name="connsiteY27-1588" fmla="*/ 308694 h 2245516"/>
                <a:gd name="connsiteX28-1589" fmla="*/ 1730266 w 2408803"/>
                <a:gd name="connsiteY28-1590" fmla="*/ 430877 h 2245516"/>
                <a:gd name="connsiteX29-1591" fmla="*/ 1742090 w 2408803"/>
                <a:gd name="connsiteY29-1592" fmla="*/ 600356 h 2245516"/>
                <a:gd name="connsiteX30-1593" fmla="*/ 1722383 w 2408803"/>
                <a:gd name="connsiteY30-1594" fmla="*/ 694949 h 2245516"/>
                <a:gd name="connsiteX31-1595" fmla="*/ 1746031 w 2408803"/>
                <a:gd name="connsiteY31-1596" fmla="*/ 758011 h 2245516"/>
                <a:gd name="connsiteX32-1597" fmla="*/ 1702676 w 2408803"/>
                <a:gd name="connsiteY32-1598" fmla="*/ 899901 h 2245516"/>
                <a:gd name="connsiteX33-1599" fmla="*/ 1651438 w 2408803"/>
                <a:gd name="connsiteY33-1600" fmla="*/ 966904 h 2245516"/>
                <a:gd name="connsiteX34-1601" fmla="*/ 1651438 w 2408803"/>
                <a:gd name="connsiteY34-1602" fmla="*/ 966904 h 2245516"/>
                <a:gd name="connsiteX35-1603" fmla="*/ 1627790 w 2408803"/>
                <a:gd name="connsiteY35-1604" fmla="*/ 986611 h 2245516"/>
                <a:gd name="connsiteX36-1605" fmla="*/ 1604142 w 2408803"/>
                <a:gd name="connsiteY36-1606" fmla="*/ 1128501 h 2245516"/>
                <a:gd name="connsiteX37-1607" fmla="*/ 1533197 w 2408803"/>
                <a:gd name="connsiteY37-1608" fmla="*/ 1258566 h 2245516"/>
                <a:gd name="connsiteX38-1609" fmla="*/ 1509548 w 2408803"/>
                <a:gd name="connsiteY38-1610" fmla="*/ 1309804 h 2245516"/>
                <a:gd name="connsiteX39-1611" fmla="*/ 1525314 w 2408803"/>
                <a:gd name="connsiteY39-1612" fmla="*/ 1408339 h 2245516"/>
                <a:gd name="connsiteX40-1613" fmla="*/ 1560786 w 2408803"/>
                <a:gd name="connsiteY40-1614" fmla="*/ 1424106 h 2245516"/>
                <a:gd name="connsiteX41-1615" fmla="*/ 1600199 w 2408803"/>
                <a:gd name="connsiteY41-1616" fmla="*/ 1479284 h 2245516"/>
                <a:gd name="connsiteX42-1617" fmla="*/ 1848507 w 2408803"/>
                <a:gd name="connsiteY42-1618" fmla="*/ 1550228 h 2245516"/>
                <a:gd name="connsiteX43-1619" fmla="*/ 2077107 w 2408803"/>
                <a:gd name="connsiteY43-1620" fmla="*/ 1609349 h 2245516"/>
                <a:gd name="connsiteX44-1621" fmla="*/ 2211114 w 2408803"/>
                <a:gd name="connsiteY44-1622" fmla="*/ 1652704 h 2245516"/>
                <a:gd name="connsiteX45-1623" fmla="*/ 2325414 w 2408803"/>
                <a:gd name="connsiteY45-1624" fmla="*/ 1696059 h 2245516"/>
                <a:gd name="connsiteX46-1625" fmla="*/ 2360886 w 2408803"/>
                <a:gd name="connsiteY46-1626" fmla="*/ 1849773 h 2245516"/>
                <a:gd name="connsiteX47-1627" fmla="*/ 2388476 w 2408803"/>
                <a:gd name="connsiteY47-1628" fmla="*/ 2050783 h 2245516"/>
                <a:gd name="connsiteX48-1629" fmla="*/ 2408183 w 2408803"/>
                <a:gd name="connsiteY48-1630" fmla="*/ 2232087 h 2245516"/>
                <a:gd name="connsiteX49-1631" fmla="*/ 2404242 w 2408803"/>
                <a:gd name="connsiteY49-1632" fmla="*/ 2232087 h 2245516"/>
                <a:gd name="connsiteX50-1633" fmla="*/ 1229711 w 2408803"/>
                <a:gd name="connsiteY50-1634" fmla="*/ 2236027 h 2245516"/>
                <a:gd name="connsiteX51-1635" fmla="*/ 0 w 2408803"/>
                <a:gd name="connsiteY51-1636" fmla="*/ 2232087 h 22455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531" y="connsiteY51-1532"/>
                </a:cxn>
              </a:cxnLst>
              <a:rect l="l" t="t" r="r" b="b"/>
              <a:pathLst>
                <a:path w="2408803" h="2245516">
                  <a:moveTo>
                    <a:pt x="0" y="2232087"/>
                  </a:moveTo>
                  <a:cubicBezTo>
                    <a:pt x="1971" y="2188732"/>
                    <a:pt x="41385" y="1924003"/>
                    <a:pt x="59121" y="1834008"/>
                  </a:cubicBezTo>
                  <a:cubicBezTo>
                    <a:pt x="76857" y="1744013"/>
                    <a:pt x="79484" y="1724963"/>
                    <a:pt x="106417" y="1692118"/>
                  </a:cubicBezTo>
                  <a:cubicBezTo>
                    <a:pt x="133350" y="1659273"/>
                    <a:pt x="95907" y="1676353"/>
                    <a:pt x="220717" y="1636939"/>
                  </a:cubicBezTo>
                  <a:cubicBezTo>
                    <a:pt x="345527" y="1597525"/>
                    <a:pt x="844112" y="1463518"/>
                    <a:pt x="855280" y="1455635"/>
                  </a:cubicBezTo>
                  <a:cubicBezTo>
                    <a:pt x="866448" y="1447752"/>
                    <a:pt x="871046" y="1415566"/>
                    <a:pt x="878929" y="1400457"/>
                  </a:cubicBezTo>
                  <a:cubicBezTo>
                    <a:pt x="886812" y="1385348"/>
                    <a:pt x="900606" y="1389288"/>
                    <a:pt x="902576" y="1364983"/>
                  </a:cubicBezTo>
                  <a:cubicBezTo>
                    <a:pt x="904546" y="1340678"/>
                    <a:pt x="903233" y="1288783"/>
                    <a:pt x="890752" y="1254625"/>
                  </a:cubicBezTo>
                  <a:cubicBezTo>
                    <a:pt x="878271" y="1220467"/>
                    <a:pt x="846083" y="1193534"/>
                    <a:pt x="827690" y="1160032"/>
                  </a:cubicBezTo>
                  <a:cubicBezTo>
                    <a:pt x="809297" y="1126530"/>
                    <a:pt x="789589" y="1085145"/>
                    <a:pt x="780393" y="1053614"/>
                  </a:cubicBezTo>
                  <a:cubicBezTo>
                    <a:pt x="771197" y="1022083"/>
                    <a:pt x="779737" y="989896"/>
                    <a:pt x="772511" y="970846"/>
                  </a:cubicBezTo>
                  <a:cubicBezTo>
                    <a:pt x="765285" y="951796"/>
                    <a:pt x="751490" y="959021"/>
                    <a:pt x="737038" y="939314"/>
                  </a:cubicBezTo>
                  <a:cubicBezTo>
                    <a:pt x="722586" y="919607"/>
                    <a:pt x="696310" y="885449"/>
                    <a:pt x="685800" y="852604"/>
                  </a:cubicBezTo>
                  <a:cubicBezTo>
                    <a:pt x="675290" y="819759"/>
                    <a:pt x="672662" y="769836"/>
                    <a:pt x="673976" y="742246"/>
                  </a:cubicBezTo>
                  <a:cubicBezTo>
                    <a:pt x="675290" y="714656"/>
                    <a:pt x="692369" y="711371"/>
                    <a:pt x="693683" y="687066"/>
                  </a:cubicBezTo>
                  <a:cubicBezTo>
                    <a:pt x="694997" y="662761"/>
                    <a:pt x="685800" y="627288"/>
                    <a:pt x="681859" y="596414"/>
                  </a:cubicBezTo>
                  <a:cubicBezTo>
                    <a:pt x="677918" y="565540"/>
                    <a:pt x="666751" y="545833"/>
                    <a:pt x="670035" y="501821"/>
                  </a:cubicBezTo>
                  <a:cubicBezTo>
                    <a:pt x="673319" y="457809"/>
                    <a:pt x="687771" y="380952"/>
                    <a:pt x="701566" y="332342"/>
                  </a:cubicBezTo>
                  <a:cubicBezTo>
                    <a:pt x="715361" y="283732"/>
                    <a:pt x="728499" y="244318"/>
                    <a:pt x="752804" y="210159"/>
                  </a:cubicBezTo>
                  <a:cubicBezTo>
                    <a:pt x="777109" y="176000"/>
                    <a:pt x="796816" y="158921"/>
                    <a:pt x="847397" y="127390"/>
                  </a:cubicBezTo>
                  <a:cubicBezTo>
                    <a:pt x="897978" y="95859"/>
                    <a:pt x="986002" y="41994"/>
                    <a:pt x="1056290" y="20973"/>
                  </a:cubicBezTo>
                  <a:cubicBezTo>
                    <a:pt x="1126578" y="-48"/>
                    <a:pt x="1205405" y="-2019"/>
                    <a:pt x="1269124" y="1266"/>
                  </a:cubicBezTo>
                  <a:cubicBezTo>
                    <a:pt x="1332843" y="4550"/>
                    <a:pt x="1391307" y="24257"/>
                    <a:pt x="1438604" y="40680"/>
                  </a:cubicBezTo>
                  <a:cubicBezTo>
                    <a:pt x="1485901" y="57102"/>
                    <a:pt x="1526628" y="80751"/>
                    <a:pt x="1552904" y="99801"/>
                  </a:cubicBezTo>
                  <a:cubicBezTo>
                    <a:pt x="1579180" y="118851"/>
                    <a:pt x="1587063" y="135930"/>
                    <a:pt x="1596259" y="154980"/>
                  </a:cubicBezTo>
                  <a:cubicBezTo>
                    <a:pt x="1605455" y="174030"/>
                    <a:pt x="1598229" y="200306"/>
                    <a:pt x="1608082" y="214101"/>
                  </a:cubicBezTo>
                  <a:cubicBezTo>
                    <a:pt x="1617935" y="227896"/>
                    <a:pt x="1639614" y="221984"/>
                    <a:pt x="1655380" y="237749"/>
                  </a:cubicBezTo>
                  <a:cubicBezTo>
                    <a:pt x="1671146" y="253514"/>
                    <a:pt x="1690195" y="276506"/>
                    <a:pt x="1702676" y="308694"/>
                  </a:cubicBezTo>
                  <a:cubicBezTo>
                    <a:pt x="1715157" y="340882"/>
                    <a:pt x="1723697" y="382267"/>
                    <a:pt x="1730266" y="430877"/>
                  </a:cubicBezTo>
                  <a:cubicBezTo>
                    <a:pt x="1736835" y="479487"/>
                    <a:pt x="1743404" y="556344"/>
                    <a:pt x="1742090" y="600356"/>
                  </a:cubicBezTo>
                  <a:cubicBezTo>
                    <a:pt x="1740776" y="644368"/>
                    <a:pt x="1721726" y="668673"/>
                    <a:pt x="1722383" y="694949"/>
                  </a:cubicBezTo>
                  <a:cubicBezTo>
                    <a:pt x="1723040" y="721225"/>
                    <a:pt x="1749315" y="723852"/>
                    <a:pt x="1746031" y="758011"/>
                  </a:cubicBezTo>
                  <a:cubicBezTo>
                    <a:pt x="1742747" y="792170"/>
                    <a:pt x="1718441" y="865086"/>
                    <a:pt x="1702676" y="899901"/>
                  </a:cubicBezTo>
                  <a:cubicBezTo>
                    <a:pt x="1686911" y="934716"/>
                    <a:pt x="1651438" y="966904"/>
                    <a:pt x="1651438" y="966904"/>
                  </a:cubicBezTo>
                  <a:lnTo>
                    <a:pt x="1651438" y="966904"/>
                  </a:lnTo>
                  <a:cubicBezTo>
                    <a:pt x="1647497" y="970188"/>
                    <a:pt x="1635673" y="959678"/>
                    <a:pt x="1627790" y="986611"/>
                  </a:cubicBezTo>
                  <a:cubicBezTo>
                    <a:pt x="1619907" y="1013544"/>
                    <a:pt x="1619907" y="1083175"/>
                    <a:pt x="1604142" y="1128501"/>
                  </a:cubicBezTo>
                  <a:cubicBezTo>
                    <a:pt x="1588377" y="1173827"/>
                    <a:pt x="1548963" y="1228349"/>
                    <a:pt x="1533197" y="1258566"/>
                  </a:cubicBezTo>
                  <a:cubicBezTo>
                    <a:pt x="1517431" y="1288783"/>
                    <a:pt x="1510862" y="1284842"/>
                    <a:pt x="1509548" y="1309804"/>
                  </a:cubicBezTo>
                  <a:cubicBezTo>
                    <a:pt x="1508234" y="1334766"/>
                    <a:pt x="1516774" y="1389289"/>
                    <a:pt x="1525314" y="1408339"/>
                  </a:cubicBezTo>
                  <a:cubicBezTo>
                    <a:pt x="1533854" y="1427389"/>
                    <a:pt x="1549619" y="1410311"/>
                    <a:pt x="1560786" y="1424106"/>
                  </a:cubicBezTo>
                  <a:cubicBezTo>
                    <a:pt x="1571953" y="1437901"/>
                    <a:pt x="1552245" y="1458264"/>
                    <a:pt x="1600199" y="1479284"/>
                  </a:cubicBezTo>
                  <a:cubicBezTo>
                    <a:pt x="1648153" y="1500304"/>
                    <a:pt x="1769022" y="1528551"/>
                    <a:pt x="1848507" y="1550228"/>
                  </a:cubicBezTo>
                  <a:cubicBezTo>
                    <a:pt x="1927992" y="1571906"/>
                    <a:pt x="2016673" y="1592270"/>
                    <a:pt x="2077107" y="1609349"/>
                  </a:cubicBezTo>
                  <a:cubicBezTo>
                    <a:pt x="2137542" y="1626428"/>
                    <a:pt x="2169729" y="1638252"/>
                    <a:pt x="2211114" y="1652704"/>
                  </a:cubicBezTo>
                  <a:cubicBezTo>
                    <a:pt x="2252499" y="1667156"/>
                    <a:pt x="2300452" y="1663214"/>
                    <a:pt x="2325414" y="1696059"/>
                  </a:cubicBezTo>
                  <a:cubicBezTo>
                    <a:pt x="2350376" y="1728904"/>
                    <a:pt x="2350376" y="1790652"/>
                    <a:pt x="2360886" y="1849773"/>
                  </a:cubicBezTo>
                  <a:cubicBezTo>
                    <a:pt x="2371396" y="1908894"/>
                    <a:pt x="2380593" y="1987064"/>
                    <a:pt x="2388476" y="2050783"/>
                  </a:cubicBezTo>
                  <a:cubicBezTo>
                    <a:pt x="2396359" y="2114502"/>
                    <a:pt x="2405555" y="2201870"/>
                    <a:pt x="2408183" y="2232087"/>
                  </a:cubicBezTo>
                  <a:cubicBezTo>
                    <a:pt x="2410811" y="2262304"/>
                    <a:pt x="2404242" y="2232087"/>
                    <a:pt x="2404242" y="2232087"/>
                  </a:cubicBezTo>
                  <a:lnTo>
                    <a:pt x="1229711" y="2236027"/>
                  </a:lnTo>
                  <a:cubicBezTo>
                    <a:pt x="951187" y="2243253"/>
                    <a:pt x="614855" y="2234057"/>
                    <a:pt x="0" y="22320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824980" y="5025839"/>
              <a:ext cx="172407" cy="61697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-1" fmla="*/ 1212 w 152735"/>
                <a:gd name="connsiteY0-2" fmla="*/ 21993 h 633872"/>
                <a:gd name="connsiteX1-3" fmla="*/ 105427 w 152735"/>
                <a:gd name="connsiteY1-4" fmla="*/ 112761 h 633872"/>
                <a:gd name="connsiteX2-5" fmla="*/ 115512 w 152735"/>
                <a:gd name="connsiteY2-6" fmla="*/ 169911 h 633872"/>
                <a:gd name="connsiteX3-7" fmla="*/ 152492 w 152735"/>
                <a:gd name="connsiteY3-8" fmla="*/ 206890 h 633872"/>
                <a:gd name="connsiteX4-9" fmla="*/ 95342 w 152735"/>
                <a:gd name="connsiteY4-10" fmla="*/ 586770 h 633872"/>
                <a:gd name="connsiteX5-11" fmla="*/ 51639 w 152735"/>
                <a:gd name="connsiteY5-12" fmla="*/ 566599 h 633872"/>
                <a:gd name="connsiteX6-13" fmla="*/ 1212 w 152735"/>
                <a:gd name="connsiteY6-14" fmla="*/ 21993 h 633872"/>
                <a:gd name="connsiteX0-15" fmla="*/ 1212 w 152492"/>
                <a:gd name="connsiteY0-16" fmla="*/ 21993 h 633872"/>
                <a:gd name="connsiteX1-17" fmla="*/ 105427 w 152492"/>
                <a:gd name="connsiteY1-18" fmla="*/ 112761 h 633872"/>
                <a:gd name="connsiteX2-19" fmla="*/ 115512 w 152492"/>
                <a:gd name="connsiteY2-20" fmla="*/ 169911 h 633872"/>
                <a:gd name="connsiteX3-21" fmla="*/ 152492 w 152492"/>
                <a:gd name="connsiteY3-22" fmla="*/ 206890 h 633872"/>
                <a:gd name="connsiteX4-23" fmla="*/ 95342 w 152492"/>
                <a:gd name="connsiteY4-24" fmla="*/ 586770 h 633872"/>
                <a:gd name="connsiteX5-25" fmla="*/ 51639 w 152492"/>
                <a:gd name="connsiteY5-26" fmla="*/ 566599 h 633872"/>
                <a:gd name="connsiteX6-27" fmla="*/ 1212 w 152492"/>
                <a:gd name="connsiteY6-28" fmla="*/ 21993 h 633872"/>
                <a:gd name="connsiteX0-29" fmla="*/ 1212 w 152492"/>
                <a:gd name="connsiteY0-30" fmla="*/ 21993 h 633872"/>
                <a:gd name="connsiteX1-31" fmla="*/ 105427 w 152492"/>
                <a:gd name="connsiteY1-32" fmla="*/ 112761 h 633872"/>
                <a:gd name="connsiteX2-33" fmla="*/ 115512 w 152492"/>
                <a:gd name="connsiteY2-34" fmla="*/ 169911 h 633872"/>
                <a:gd name="connsiteX3-35" fmla="*/ 152492 w 152492"/>
                <a:gd name="connsiteY3-36" fmla="*/ 206890 h 633872"/>
                <a:gd name="connsiteX4-37" fmla="*/ 95342 w 152492"/>
                <a:gd name="connsiteY4-38" fmla="*/ 586770 h 633872"/>
                <a:gd name="connsiteX5-39" fmla="*/ 51639 w 152492"/>
                <a:gd name="connsiteY5-40" fmla="*/ 566599 h 633872"/>
                <a:gd name="connsiteX6-41" fmla="*/ 1212 w 152492"/>
                <a:gd name="connsiteY6-42" fmla="*/ 21993 h 633872"/>
                <a:gd name="connsiteX0-43" fmla="*/ 1212 w 152492"/>
                <a:gd name="connsiteY0-44" fmla="*/ 21993 h 633872"/>
                <a:gd name="connsiteX1-45" fmla="*/ 105427 w 152492"/>
                <a:gd name="connsiteY1-46" fmla="*/ 112761 h 633872"/>
                <a:gd name="connsiteX2-47" fmla="*/ 115512 w 152492"/>
                <a:gd name="connsiteY2-48" fmla="*/ 169911 h 633872"/>
                <a:gd name="connsiteX3-49" fmla="*/ 152492 w 152492"/>
                <a:gd name="connsiteY3-50" fmla="*/ 206890 h 633872"/>
                <a:gd name="connsiteX4-51" fmla="*/ 95342 w 152492"/>
                <a:gd name="connsiteY4-52" fmla="*/ 586770 h 633872"/>
                <a:gd name="connsiteX5-53" fmla="*/ 51639 w 152492"/>
                <a:gd name="connsiteY5-54" fmla="*/ 566599 h 633872"/>
                <a:gd name="connsiteX6-55" fmla="*/ 1212 w 152492"/>
                <a:gd name="connsiteY6-56" fmla="*/ 21993 h 633872"/>
                <a:gd name="connsiteX0-57" fmla="*/ 1212 w 152492"/>
                <a:gd name="connsiteY0-58" fmla="*/ 21993 h 633872"/>
                <a:gd name="connsiteX1-59" fmla="*/ 105427 w 152492"/>
                <a:gd name="connsiteY1-60" fmla="*/ 112761 h 633872"/>
                <a:gd name="connsiteX2-61" fmla="*/ 108789 w 152492"/>
                <a:gd name="connsiteY2-62" fmla="*/ 179996 h 633872"/>
                <a:gd name="connsiteX3-63" fmla="*/ 152492 w 152492"/>
                <a:gd name="connsiteY3-64" fmla="*/ 206890 h 633872"/>
                <a:gd name="connsiteX4-65" fmla="*/ 95342 w 152492"/>
                <a:gd name="connsiteY4-66" fmla="*/ 586770 h 633872"/>
                <a:gd name="connsiteX5-67" fmla="*/ 51639 w 152492"/>
                <a:gd name="connsiteY5-68" fmla="*/ 566599 h 633872"/>
                <a:gd name="connsiteX6-69" fmla="*/ 1212 w 152492"/>
                <a:gd name="connsiteY6-70" fmla="*/ 21993 h 633872"/>
                <a:gd name="connsiteX0-71" fmla="*/ 1212 w 152492"/>
                <a:gd name="connsiteY0-72" fmla="*/ 21993 h 633872"/>
                <a:gd name="connsiteX1-73" fmla="*/ 105427 w 152492"/>
                <a:gd name="connsiteY1-74" fmla="*/ 112761 h 633872"/>
                <a:gd name="connsiteX2-75" fmla="*/ 108789 w 152492"/>
                <a:gd name="connsiteY2-76" fmla="*/ 179996 h 633872"/>
                <a:gd name="connsiteX3-77" fmla="*/ 152492 w 152492"/>
                <a:gd name="connsiteY3-78" fmla="*/ 206890 h 633872"/>
                <a:gd name="connsiteX4-79" fmla="*/ 95342 w 152492"/>
                <a:gd name="connsiteY4-80" fmla="*/ 586770 h 633872"/>
                <a:gd name="connsiteX5-81" fmla="*/ 51639 w 152492"/>
                <a:gd name="connsiteY5-82" fmla="*/ 566599 h 633872"/>
                <a:gd name="connsiteX6-83" fmla="*/ 1212 w 152492"/>
                <a:gd name="connsiteY6-84" fmla="*/ 21993 h 633872"/>
                <a:gd name="connsiteX0-85" fmla="*/ 1212 w 152492"/>
                <a:gd name="connsiteY0-86" fmla="*/ 0 h 611879"/>
                <a:gd name="connsiteX1-87" fmla="*/ 105427 w 152492"/>
                <a:gd name="connsiteY1-88" fmla="*/ 90768 h 611879"/>
                <a:gd name="connsiteX2-89" fmla="*/ 108789 w 152492"/>
                <a:gd name="connsiteY2-90" fmla="*/ 158003 h 611879"/>
                <a:gd name="connsiteX3-91" fmla="*/ 152492 w 152492"/>
                <a:gd name="connsiteY3-92" fmla="*/ 184897 h 611879"/>
                <a:gd name="connsiteX4-93" fmla="*/ 95342 w 152492"/>
                <a:gd name="connsiteY4-94" fmla="*/ 564777 h 611879"/>
                <a:gd name="connsiteX5-95" fmla="*/ 51639 w 152492"/>
                <a:gd name="connsiteY5-96" fmla="*/ 544606 h 611879"/>
                <a:gd name="connsiteX6-97" fmla="*/ 1212 w 152492"/>
                <a:gd name="connsiteY6-98" fmla="*/ 0 h 611879"/>
                <a:gd name="connsiteX0-99" fmla="*/ 1212 w 152492"/>
                <a:gd name="connsiteY0-100" fmla="*/ 0 h 611879"/>
                <a:gd name="connsiteX1-101" fmla="*/ 95342 w 152492"/>
                <a:gd name="connsiteY1-102" fmla="*/ 90768 h 611879"/>
                <a:gd name="connsiteX2-103" fmla="*/ 108789 w 152492"/>
                <a:gd name="connsiteY2-104" fmla="*/ 158003 h 611879"/>
                <a:gd name="connsiteX3-105" fmla="*/ 152492 w 152492"/>
                <a:gd name="connsiteY3-106" fmla="*/ 184897 h 611879"/>
                <a:gd name="connsiteX4-107" fmla="*/ 95342 w 152492"/>
                <a:gd name="connsiteY4-108" fmla="*/ 564777 h 611879"/>
                <a:gd name="connsiteX5-109" fmla="*/ 51639 w 152492"/>
                <a:gd name="connsiteY5-110" fmla="*/ 544606 h 611879"/>
                <a:gd name="connsiteX6-111" fmla="*/ 1212 w 152492"/>
                <a:gd name="connsiteY6-112" fmla="*/ 0 h 611879"/>
                <a:gd name="connsiteX0-113" fmla="*/ 1212 w 152492"/>
                <a:gd name="connsiteY0-114" fmla="*/ 0 h 611879"/>
                <a:gd name="connsiteX1-115" fmla="*/ 95342 w 152492"/>
                <a:gd name="connsiteY1-116" fmla="*/ 90768 h 611879"/>
                <a:gd name="connsiteX2-117" fmla="*/ 108789 w 152492"/>
                <a:gd name="connsiteY2-118" fmla="*/ 158003 h 611879"/>
                <a:gd name="connsiteX3-119" fmla="*/ 152492 w 152492"/>
                <a:gd name="connsiteY3-120" fmla="*/ 184897 h 611879"/>
                <a:gd name="connsiteX4-121" fmla="*/ 95342 w 152492"/>
                <a:gd name="connsiteY4-122" fmla="*/ 564777 h 611879"/>
                <a:gd name="connsiteX5-123" fmla="*/ 51639 w 152492"/>
                <a:gd name="connsiteY5-124" fmla="*/ 544606 h 611879"/>
                <a:gd name="connsiteX6-125" fmla="*/ 1212 w 152492"/>
                <a:gd name="connsiteY6-126" fmla="*/ 0 h 611879"/>
                <a:gd name="connsiteX0-127" fmla="*/ 1212 w 152492"/>
                <a:gd name="connsiteY0-128" fmla="*/ 0 h 611879"/>
                <a:gd name="connsiteX1-129" fmla="*/ 95342 w 152492"/>
                <a:gd name="connsiteY1-130" fmla="*/ 90768 h 611879"/>
                <a:gd name="connsiteX2-131" fmla="*/ 108789 w 152492"/>
                <a:gd name="connsiteY2-132" fmla="*/ 158003 h 611879"/>
                <a:gd name="connsiteX3-133" fmla="*/ 152492 w 152492"/>
                <a:gd name="connsiteY3-134" fmla="*/ 184897 h 611879"/>
                <a:gd name="connsiteX4-135" fmla="*/ 95342 w 152492"/>
                <a:gd name="connsiteY4-136" fmla="*/ 564777 h 611879"/>
                <a:gd name="connsiteX5-137" fmla="*/ 51639 w 152492"/>
                <a:gd name="connsiteY5-138" fmla="*/ 544606 h 611879"/>
                <a:gd name="connsiteX6-139" fmla="*/ 1212 w 152492"/>
                <a:gd name="connsiteY6-140" fmla="*/ 0 h 611879"/>
                <a:gd name="connsiteX0-141" fmla="*/ 957 w 152237"/>
                <a:gd name="connsiteY0-142" fmla="*/ 0 h 616976"/>
                <a:gd name="connsiteX1-143" fmla="*/ 95087 w 152237"/>
                <a:gd name="connsiteY1-144" fmla="*/ 90768 h 616976"/>
                <a:gd name="connsiteX2-145" fmla="*/ 108534 w 152237"/>
                <a:gd name="connsiteY2-146" fmla="*/ 158003 h 616976"/>
                <a:gd name="connsiteX3-147" fmla="*/ 152237 w 152237"/>
                <a:gd name="connsiteY3-148" fmla="*/ 184897 h 616976"/>
                <a:gd name="connsiteX4-149" fmla="*/ 95087 w 152237"/>
                <a:gd name="connsiteY4-150" fmla="*/ 564777 h 616976"/>
                <a:gd name="connsiteX5-151" fmla="*/ 64831 w 152237"/>
                <a:gd name="connsiteY5-152" fmla="*/ 554691 h 616976"/>
                <a:gd name="connsiteX6-153" fmla="*/ 957 w 152237"/>
                <a:gd name="connsiteY6-154" fmla="*/ 0 h 616976"/>
                <a:gd name="connsiteX0-155" fmla="*/ 957 w 135428"/>
                <a:gd name="connsiteY0-156" fmla="*/ 0 h 616976"/>
                <a:gd name="connsiteX1-157" fmla="*/ 95087 w 135428"/>
                <a:gd name="connsiteY1-158" fmla="*/ 90768 h 616976"/>
                <a:gd name="connsiteX2-159" fmla="*/ 108534 w 135428"/>
                <a:gd name="connsiteY2-160" fmla="*/ 158003 h 616976"/>
                <a:gd name="connsiteX3-161" fmla="*/ 135428 w 135428"/>
                <a:gd name="connsiteY3-162" fmla="*/ 208429 h 616976"/>
                <a:gd name="connsiteX4-163" fmla="*/ 95087 w 135428"/>
                <a:gd name="connsiteY4-164" fmla="*/ 564777 h 616976"/>
                <a:gd name="connsiteX5-165" fmla="*/ 64831 w 135428"/>
                <a:gd name="connsiteY5-166" fmla="*/ 554691 h 616976"/>
                <a:gd name="connsiteX6-167" fmla="*/ 957 w 135428"/>
                <a:gd name="connsiteY6-168" fmla="*/ 0 h 616976"/>
                <a:gd name="connsiteX0-169" fmla="*/ 957 w 135428"/>
                <a:gd name="connsiteY0-170" fmla="*/ 0 h 616976"/>
                <a:gd name="connsiteX1-171" fmla="*/ 95087 w 135428"/>
                <a:gd name="connsiteY1-172" fmla="*/ 90768 h 616976"/>
                <a:gd name="connsiteX2-173" fmla="*/ 108534 w 135428"/>
                <a:gd name="connsiteY2-174" fmla="*/ 158003 h 616976"/>
                <a:gd name="connsiteX3-175" fmla="*/ 135428 w 135428"/>
                <a:gd name="connsiteY3-176" fmla="*/ 208429 h 616976"/>
                <a:gd name="connsiteX4-177" fmla="*/ 95087 w 135428"/>
                <a:gd name="connsiteY4-178" fmla="*/ 564777 h 616976"/>
                <a:gd name="connsiteX5-179" fmla="*/ 64831 w 135428"/>
                <a:gd name="connsiteY5-180" fmla="*/ 554691 h 616976"/>
                <a:gd name="connsiteX6-181" fmla="*/ 957 w 135428"/>
                <a:gd name="connsiteY6-182" fmla="*/ 0 h 616976"/>
                <a:gd name="connsiteX0-183" fmla="*/ 957 w 135428"/>
                <a:gd name="connsiteY0-184" fmla="*/ 0 h 616976"/>
                <a:gd name="connsiteX1-185" fmla="*/ 95087 w 135428"/>
                <a:gd name="connsiteY1-186" fmla="*/ 90768 h 616976"/>
                <a:gd name="connsiteX2-187" fmla="*/ 135428 w 135428"/>
                <a:gd name="connsiteY2-188" fmla="*/ 208429 h 616976"/>
                <a:gd name="connsiteX3-189" fmla="*/ 95087 w 135428"/>
                <a:gd name="connsiteY3-190" fmla="*/ 564777 h 616976"/>
                <a:gd name="connsiteX4-191" fmla="*/ 64831 w 135428"/>
                <a:gd name="connsiteY4-192" fmla="*/ 554691 h 616976"/>
                <a:gd name="connsiteX5-193" fmla="*/ 957 w 135428"/>
                <a:gd name="connsiteY5-194" fmla="*/ 0 h 616976"/>
                <a:gd name="connsiteX0-195" fmla="*/ 957 w 135428"/>
                <a:gd name="connsiteY0-196" fmla="*/ 0 h 616976"/>
                <a:gd name="connsiteX1-197" fmla="*/ 95087 w 135428"/>
                <a:gd name="connsiteY1-198" fmla="*/ 90768 h 616976"/>
                <a:gd name="connsiteX2-199" fmla="*/ 135428 w 135428"/>
                <a:gd name="connsiteY2-200" fmla="*/ 208429 h 616976"/>
                <a:gd name="connsiteX3-201" fmla="*/ 95087 w 135428"/>
                <a:gd name="connsiteY3-202" fmla="*/ 564777 h 616976"/>
                <a:gd name="connsiteX4-203" fmla="*/ 64831 w 135428"/>
                <a:gd name="connsiteY4-204" fmla="*/ 554691 h 616976"/>
                <a:gd name="connsiteX5-205" fmla="*/ 957 w 135428"/>
                <a:gd name="connsiteY5-206" fmla="*/ 0 h 616976"/>
                <a:gd name="connsiteX0-207" fmla="*/ 957 w 135428"/>
                <a:gd name="connsiteY0-208" fmla="*/ 0 h 616976"/>
                <a:gd name="connsiteX1-209" fmla="*/ 95087 w 135428"/>
                <a:gd name="connsiteY1-210" fmla="*/ 90768 h 616976"/>
                <a:gd name="connsiteX2-211" fmla="*/ 135428 w 135428"/>
                <a:gd name="connsiteY2-212" fmla="*/ 208429 h 616976"/>
                <a:gd name="connsiteX3-213" fmla="*/ 95087 w 135428"/>
                <a:gd name="connsiteY3-214" fmla="*/ 564777 h 616976"/>
                <a:gd name="connsiteX4-215" fmla="*/ 64831 w 135428"/>
                <a:gd name="connsiteY4-216" fmla="*/ 554691 h 616976"/>
                <a:gd name="connsiteX5-217" fmla="*/ 957 w 135428"/>
                <a:gd name="connsiteY5-218" fmla="*/ 0 h 6169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35428" h="616976">
                  <a:moveTo>
                    <a:pt x="957" y="0"/>
                  </a:moveTo>
                  <a:cubicBezTo>
                    <a:pt x="36815" y="65555"/>
                    <a:pt x="45781" y="66115"/>
                    <a:pt x="95087" y="90768"/>
                  </a:cubicBezTo>
                  <a:cubicBezTo>
                    <a:pt x="104052" y="145676"/>
                    <a:pt x="101810" y="183217"/>
                    <a:pt x="135428" y="208429"/>
                  </a:cubicBezTo>
                  <a:cubicBezTo>
                    <a:pt x="132066" y="277905"/>
                    <a:pt x="111896" y="504826"/>
                    <a:pt x="95087" y="564777"/>
                  </a:cubicBezTo>
                  <a:cubicBezTo>
                    <a:pt x="78278" y="624728"/>
                    <a:pt x="81080" y="647139"/>
                    <a:pt x="64831" y="554691"/>
                  </a:cubicBezTo>
                  <a:cubicBezTo>
                    <a:pt x="48582" y="462243"/>
                    <a:pt x="-8008" y="75640"/>
                    <a:pt x="9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 flipH="1">
              <a:off x="6084434" y="5005568"/>
              <a:ext cx="176497" cy="60821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-1" fmla="*/ 1212 w 152735"/>
                <a:gd name="connsiteY0-2" fmla="*/ 21993 h 633872"/>
                <a:gd name="connsiteX1-3" fmla="*/ 105427 w 152735"/>
                <a:gd name="connsiteY1-4" fmla="*/ 112761 h 633872"/>
                <a:gd name="connsiteX2-5" fmla="*/ 115512 w 152735"/>
                <a:gd name="connsiteY2-6" fmla="*/ 169911 h 633872"/>
                <a:gd name="connsiteX3-7" fmla="*/ 152492 w 152735"/>
                <a:gd name="connsiteY3-8" fmla="*/ 206890 h 633872"/>
                <a:gd name="connsiteX4-9" fmla="*/ 95342 w 152735"/>
                <a:gd name="connsiteY4-10" fmla="*/ 586770 h 633872"/>
                <a:gd name="connsiteX5-11" fmla="*/ 51639 w 152735"/>
                <a:gd name="connsiteY5-12" fmla="*/ 566599 h 633872"/>
                <a:gd name="connsiteX6-13" fmla="*/ 1212 w 152735"/>
                <a:gd name="connsiteY6-14" fmla="*/ 21993 h 633872"/>
                <a:gd name="connsiteX0-15" fmla="*/ 1212 w 152492"/>
                <a:gd name="connsiteY0-16" fmla="*/ 21993 h 633872"/>
                <a:gd name="connsiteX1-17" fmla="*/ 105427 w 152492"/>
                <a:gd name="connsiteY1-18" fmla="*/ 112761 h 633872"/>
                <a:gd name="connsiteX2-19" fmla="*/ 115512 w 152492"/>
                <a:gd name="connsiteY2-20" fmla="*/ 169911 h 633872"/>
                <a:gd name="connsiteX3-21" fmla="*/ 152492 w 152492"/>
                <a:gd name="connsiteY3-22" fmla="*/ 206890 h 633872"/>
                <a:gd name="connsiteX4-23" fmla="*/ 95342 w 152492"/>
                <a:gd name="connsiteY4-24" fmla="*/ 586770 h 633872"/>
                <a:gd name="connsiteX5-25" fmla="*/ 51639 w 152492"/>
                <a:gd name="connsiteY5-26" fmla="*/ 566599 h 633872"/>
                <a:gd name="connsiteX6-27" fmla="*/ 1212 w 152492"/>
                <a:gd name="connsiteY6-28" fmla="*/ 21993 h 633872"/>
                <a:gd name="connsiteX0-29" fmla="*/ 1212 w 152492"/>
                <a:gd name="connsiteY0-30" fmla="*/ 21993 h 633872"/>
                <a:gd name="connsiteX1-31" fmla="*/ 105427 w 152492"/>
                <a:gd name="connsiteY1-32" fmla="*/ 112761 h 633872"/>
                <a:gd name="connsiteX2-33" fmla="*/ 115512 w 152492"/>
                <a:gd name="connsiteY2-34" fmla="*/ 169911 h 633872"/>
                <a:gd name="connsiteX3-35" fmla="*/ 152492 w 152492"/>
                <a:gd name="connsiteY3-36" fmla="*/ 206890 h 633872"/>
                <a:gd name="connsiteX4-37" fmla="*/ 95342 w 152492"/>
                <a:gd name="connsiteY4-38" fmla="*/ 586770 h 633872"/>
                <a:gd name="connsiteX5-39" fmla="*/ 51639 w 152492"/>
                <a:gd name="connsiteY5-40" fmla="*/ 566599 h 633872"/>
                <a:gd name="connsiteX6-41" fmla="*/ 1212 w 152492"/>
                <a:gd name="connsiteY6-42" fmla="*/ 21993 h 633872"/>
                <a:gd name="connsiteX0-43" fmla="*/ 1212 w 152492"/>
                <a:gd name="connsiteY0-44" fmla="*/ 21993 h 633872"/>
                <a:gd name="connsiteX1-45" fmla="*/ 105427 w 152492"/>
                <a:gd name="connsiteY1-46" fmla="*/ 112761 h 633872"/>
                <a:gd name="connsiteX2-47" fmla="*/ 115512 w 152492"/>
                <a:gd name="connsiteY2-48" fmla="*/ 169911 h 633872"/>
                <a:gd name="connsiteX3-49" fmla="*/ 152492 w 152492"/>
                <a:gd name="connsiteY3-50" fmla="*/ 206890 h 633872"/>
                <a:gd name="connsiteX4-51" fmla="*/ 95342 w 152492"/>
                <a:gd name="connsiteY4-52" fmla="*/ 586770 h 633872"/>
                <a:gd name="connsiteX5-53" fmla="*/ 51639 w 152492"/>
                <a:gd name="connsiteY5-54" fmla="*/ 566599 h 633872"/>
                <a:gd name="connsiteX6-55" fmla="*/ 1212 w 152492"/>
                <a:gd name="connsiteY6-56" fmla="*/ 21993 h 633872"/>
                <a:gd name="connsiteX0-57" fmla="*/ 1212 w 152492"/>
                <a:gd name="connsiteY0-58" fmla="*/ 21993 h 633872"/>
                <a:gd name="connsiteX1-59" fmla="*/ 105427 w 152492"/>
                <a:gd name="connsiteY1-60" fmla="*/ 112761 h 633872"/>
                <a:gd name="connsiteX2-61" fmla="*/ 108789 w 152492"/>
                <a:gd name="connsiteY2-62" fmla="*/ 179996 h 633872"/>
                <a:gd name="connsiteX3-63" fmla="*/ 152492 w 152492"/>
                <a:gd name="connsiteY3-64" fmla="*/ 206890 h 633872"/>
                <a:gd name="connsiteX4-65" fmla="*/ 95342 w 152492"/>
                <a:gd name="connsiteY4-66" fmla="*/ 586770 h 633872"/>
                <a:gd name="connsiteX5-67" fmla="*/ 51639 w 152492"/>
                <a:gd name="connsiteY5-68" fmla="*/ 566599 h 633872"/>
                <a:gd name="connsiteX6-69" fmla="*/ 1212 w 152492"/>
                <a:gd name="connsiteY6-70" fmla="*/ 21993 h 633872"/>
                <a:gd name="connsiteX0-71" fmla="*/ 1212 w 152492"/>
                <a:gd name="connsiteY0-72" fmla="*/ 21993 h 633872"/>
                <a:gd name="connsiteX1-73" fmla="*/ 105427 w 152492"/>
                <a:gd name="connsiteY1-74" fmla="*/ 112761 h 633872"/>
                <a:gd name="connsiteX2-75" fmla="*/ 108789 w 152492"/>
                <a:gd name="connsiteY2-76" fmla="*/ 179996 h 633872"/>
                <a:gd name="connsiteX3-77" fmla="*/ 152492 w 152492"/>
                <a:gd name="connsiteY3-78" fmla="*/ 206890 h 633872"/>
                <a:gd name="connsiteX4-79" fmla="*/ 95342 w 152492"/>
                <a:gd name="connsiteY4-80" fmla="*/ 586770 h 633872"/>
                <a:gd name="connsiteX5-81" fmla="*/ 51639 w 152492"/>
                <a:gd name="connsiteY5-82" fmla="*/ 566599 h 633872"/>
                <a:gd name="connsiteX6-83" fmla="*/ 1212 w 152492"/>
                <a:gd name="connsiteY6-84" fmla="*/ 21993 h 633872"/>
                <a:gd name="connsiteX0-85" fmla="*/ 1212 w 152492"/>
                <a:gd name="connsiteY0-86" fmla="*/ 0 h 611879"/>
                <a:gd name="connsiteX1-87" fmla="*/ 105427 w 152492"/>
                <a:gd name="connsiteY1-88" fmla="*/ 90768 h 611879"/>
                <a:gd name="connsiteX2-89" fmla="*/ 108789 w 152492"/>
                <a:gd name="connsiteY2-90" fmla="*/ 158003 h 611879"/>
                <a:gd name="connsiteX3-91" fmla="*/ 152492 w 152492"/>
                <a:gd name="connsiteY3-92" fmla="*/ 184897 h 611879"/>
                <a:gd name="connsiteX4-93" fmla="*/ 95342 w 152492"/>
                <a:gd name="connsiteY4-94" fmla="*/ 564777 h 611879"/>
                <a:gd name="connsiteX5-95" fmla="*/ 51639 w 152492"/>
                <a:gd name="connsiteY5-96" fmla="*/ 544606 h 611879"/>
                <a:gd name="connsiteX6-97" fmla="*/ 1212 w 152492"/>
                <a:gd name="connsiteY6-98" fmla="*/ 0 h 611879"/>
                <a:gd name="connsiteX0-99" fmla="*/ 1212 w 152492"/>
                <a:gd name="connsiteY0-100" fmla="*/ 0 h 611879"/>
                <a:gd name="connsiteX1-101" fmla="*/ 95342 w 152492"/>
                <a:gd name="connsiteY1-102" fmla="*/ 90768 h 611879"/>
                <a:gd name="connsiteX2-103" fmla="*/ 108789 w 152492"/>
                <a:gd name="connsiteY2-104" fmla="*/ 158003 h 611879"/>
                <a:gd name="connsiteX3-105" fmla="*/ 152492 w 152492"/>
                <a:gd name="connsiteY3-106" fmla="*/ 184897 h 611879"/>
                <a:gd name="connsiteX4-107" fmla="*/ 95342 w 152492"/>
                <a:gd name="connsiteY4-108" fmla="*/ 564777 h 611879"/>
                <a:gd name="connsiteX5-109" fmla="*/ 51639 w 152492"/>
                <a:gd name="connsiteY5-110" fmla="*/ 544606 h 611879"/>
                <a:gd name="connsiteX6-111" fmla="*/ 1212 w 152492"/>
                <a:gd name="connsiteY6-112" fmla="*/ 0 h 611879"/>
                <a:gd name="connsiteX0-113" fmla="*/ 1212 w 152492"/>
                <a:gd name="connsiteY0-114" fmla="*/ 0 h 611879"/>
                <a:gd name="connsiteX1-115" fmla="*/ 95342 w 152492"/>
                <a:gd name="connsiteY1-116" fmla="*/ 90768 h 611879"/>
                <a:gd name="connsiteX2-117" fmla="*/ 108789 w 152492"/>
                <a:gd name="connsiteY2-118" fmla="*/ 158003 h 611879"/>
                <a:gd name="connsiteX3-119" fmla="*/ 152492 w 152492"/>
                <a:gd name="connsiteY3-120" fmla="*/ 184897 h 611879"/>
                <a:gd name="connsiteX4-121" fmla="*/ 95342 w 152492"/>
                <a:gd name="connsiteY4-122" fmla="*/ 564777 h 611879"/>
                <a:gd name="connsiteX5-123" fmla="*/ 51639 w 152492"/>
                <a:gd name="connsiteY5-124" fmla="*/ 544606 h 611879"/>
                <a:gd name="connsiteX6-125" fmla="*/ 1212 w 152492"/>
                <a:gd name="connsiteY6-126" fmla="*/ 0 h 611879"/>
                <a:gd name="connsiteX0-127" fmla="*/ 1212 w 152492"/>
                <a:gd name="connsiteY0-128" fmla="*/ 0 h 611879"/>
                <a:gd name="connsiteX1-129" fmla="*/ 95342 w 152492"/>
                <a:gd name="connsiteY1-130" fmla="*/ 90768 h 611879"/>
                <a:gd name="connsiteX2-131" fmla="*/ 108789 w 152492"/>
                <a:gd name="connsiteY2-132" fmla="*/ 158003 h 611879"/>
                <a:gd name="connsiteX3-133" fmla="*/ 152492 w 152492"/>
                <a:gd name="connsiteY3-134" fmla="*/ 184897 h 611879"/>
                <a:gd name="connsiteX4-135" fmla="*/ 95342 w 152492"/>
                <a:gd name="connsiteY4-136" fmla="*/ 564777 h 611879"/>
                <a:gd name="connsiteX5-137" fmla="*/ 51639 w 152492"/>
                <a:gd name="connsiteY5-138" fmla="*/ 544606 h 611879"/>
                <a:gd name="connsiteX6-139" fmla="*/ 1212 w 152492"/>
                <a:gd name="connsiteY6-140" fmla="*/ 0 h 611879"/>
                <a:gd name="connsiteX0-141" fmla="*/ 957 w 152237"/>
                <a:gd name="connsiteY0-142" fmla="*/ 0 h 616976"/>
                <a:gd name="connsiteX1-143" fmla="*/ 95087 w 152237"/>
                <a:gd name="connsiteY1-144" fmla="*/ 90768 h 616976"/>
                <a:gd name="connsiteX2-145" fmla="*/ 108534 w 152237"/>
                <a:gd name="connsiteY2-146" fmla="*/ 158003 h 616976"/>
                <a:gd name="connsiteX3-147" fmla="*/ 152237 w 152237"/>
                <a:gd name="connsiteY3-148" fmla="*/ 184897 h 616976"/>
                <a:gd name="connsiteX4-149" fmla="*/ 95087 w 152237"/>
                <a:gd name="connsiteY4-150" fmla="*/ 564777 h 616976"/>
                <a:gd name="connsiteX5-151" fmla="*/ 64831 w 152237"/>
                <a:gd name="connsiteY5-152" fmla="*/ 554691 h 616976"/>
                <a:gd name="connsiteX6-153" fmla="*/ 957 w 152237"/>
                <a:gd name="connsiteY6-154" fmla="*/ 0 h 616976"/>
                <a:gd name="connsiteX0-155" fmla="*/ 957 w 135428"/>
                <a:gd name="connsiteY0-156" fmla="*/ 0 h 616976"/>
                <a:gd name="connsiteX1-157" fmla="*/ 95087 w 135428"/>
                <a:gd name="connsiteY1-158" fmla="*/ 90768 h 616976"/>
                <a:gd name="connsiteX2-159" fmla="*/ 108534 w 135428"/>
                <a:gd name="connsiteY2-160" fmla="*/ 158003 h 616976"/>
                <a:gd name="connsiteX3-161" fmla="*/ 135428 w 135428"/>
                <a:gd name="connsiteY3-162" fmla="*/ 208429 h 616976"/>
                <a:gd name="connsiteX4-163" fmla="*/ 95087 w 135428"/>
                <a:gd name="connsiteY4-164" fmla="*/ 564777 h 616976"/>
                <a:gd name="connsiteX5-165" fmla="*/ 64831 w 135428"/>
                <a:gd name="connsiteY5-166" fmla="*/ 554691 h 616976"/>
                <a:gd name="connsiteX6-167" fmla="*/ 957 w 135428"/>
                <a:gd name="connsiteY6-168" fmla="*/ 0 h 616976"/>
                <a:gd name="connsiteX0-169" fmla="*/ 957 w 135428"/>
                <a:gd name="connsiteY0-170" fmla="*/ 0 h 616976"/>
                <a:gd name="connsiteX1-171" fmla="*/ 95087 w 135428"/>
                <a:gd name="connsiteY1-172" fmla="*/ 90768 h 616976"/>
                <a:gd name="connsiteX2-173" fmla="*/ 108534 w 135428"/>
                <a:gd name="connsiteY2-174" fmla="*/ 158003 h 616976"/>
                <a:gd name="connsiteX3-175" fmla="*/ 135428 w 135428"/>
                <a:gd name="connsiteY3-176" fmla="*/ 208429 h 616976"/>
                <a:gd name="connsiteX4-177" fmla="*/ 95087 w 135428"/>
                <a:gd name="connsiteY4-178" fmla="*/ 564777 h 616976"/>
                <a:gd name="connsiteX5-179" fmla="*/ 64831 w 135428"/>
                <a:gd name="connsiteY5-180" fmla="*/ 554691 h 616976"/>
                <a:gd name="connsiteX6-181" fmla="*/ 957 w 135428"/>
                <a:gd name="connsiteY6-182" fmla="*/ 0 h 616976"/>
                <a:gd name="connsiteX0-183" fmla="*/ 957 w 135428"/>
                <a:gd name="connsiteY0-184" fmla="*/ 0 h 616976"/>
                <a:gd name="connsiteX1-185" fmla="*/ 95087 w 135428"/>
                <a:gd name="connsiteY1-186" fmla="*/ 90768 h 616976"/>
                <a:gd name="connsiteX2-187" fmla="*/ 135428 w 135428"/>
                <a:gd name="connsiteY2-188" fmla="*/ 208429 h 616976"/>
                <a:gd name="connsiteX3-189" fmla="*/ 95087 w 135428"/>
                <a:gd name="connsiteY3-190" fmla="*/ 564777 h 616976"/>
                <a:gd name="connsiteX4-191" fmla="*/ 64831 w 135428"/>
                <a:gd name="connsiteY4-192" fmla="*/ 554691 h 616976"/>
                <a:gd name="connsiteX5-193" fmla="*/ 957 w 135428"/>
                <a:gd name="connsiteY5-194" fmla="*/ 0 h 616976"/>
                <a:gd name="connsiteX0-195" fmla="*/ 957 w 135428"/>
                <a:gd name="connsiteY0-196" fmla="*/ 0 h 616976"/>
                <a:gd name="connsiteX1-197" fmla="*/ 95087 w 135428"/>
                <a:gd name="connsiteY1-198" fmla="*/ 90768 h 616976"/>
                <a:gd name="connsiteX2-199" fmla="*/ 135428 w 135428"/>
                <a:gd name="connsiteY2-200" fmla="*/ 208429 h 616976"/>
                <a:gd name="connsiteX3-201" fmla="*/ 95087 w 135428"/>
                <a:gd name="connsiteY3-202" fmla="*/ 564777 h 616976"/>
                <a:gd name="connsiteX4-203" fmla="*/ 64831 w 135428"/>
                <a:gd name="connsiteY4-204" fmla="*/ 554691 h 616976"/>
                <a:gd name="connsiteX5-205" fmla="*/ 957 w 135428"/>
                <a:gd name="connsiteY5-206" fmla="*/ 0 h 616976"/>
                <a:gd name="connsiteX0-207" fmla="*/ 957 w 135428"/>
                <a:gd name="connsiteY0-208" fmla="*/ 0 h 616976"/>
                <a:gd name="connsiteX1-209" fmla="*/ 95087 w 135428"/>
                <a:gd name="connsiteY1-210" fmla="*/ 90768 h 616976"/>
                <a:gd name="connsiteX2-211" fmla="*/ 135428 w 135428"/>
                <a:gd name="connsiteY2-212" fmla="*/ 208429 h 616976"/>
                <a:gd name="connsiteX3-213" fmla="*/ 95087 w 135428"/>
                <a:gd name="connsiteY3-214" fmla="*/ 564777 h 616976"/>
                <a:gd name="connsiteX4-215" fmla="*/ 64831 w 135428"/>
                <a:gd name="connsiteY4-216" fmla="*/ 554691 h 616976"/>
                <a:gd name="connsiteX5-217" fmla="*/ 957 w 135428"/>
                <a:gd name="connsiteY5-218" fmla="*/ 0 h 616976"/>
                <a:gd name="connsiteX0-219" fmla="*/ 957 w 135428"/>
                <a:gd name="connsiteY0-220" fmla="*/ 0 h 616976"/>
                <a:gd name="connsiteX1-221" fmla="*/ 85052 w 135428"/>
                <a:gd name="connsiteY1-222" fmla="*/ 94129 h 616976"/>
                <a:gd name="connsiteX2-223" fmla="*/ 135428 w 135428"/>
                <a:gd name="connsiteY2-224" fmla="*/ 208429 h 616976"/>
                <a:gd name="connsiteX3-225" fmla="*/ 95087 w 135428"/>
                <a:gd name="connsiteY3-226" fmla="*/ 564777 h 616976"/>
                <a:gd name="connsiteX4-227" fmla="*/ 64831 w 135428"/>
                <a:gd name="connsiteY4-228" fmla="*/ 554691 h 616976"/>
                <a:gd name="connsiteX5-229" fmla="*/ 957 w 135428"/>
                <a:gd name="connsiteY5-230" fmla="*/ 0 h 616976"/>
                <a:gd name="connsiteX0-231" fmla="*/ 680 w 165258"/>
                <a:gd name="connsiteY0-232" fmla="*/ 0 h 631958"/>
                <a:gd name="connsiteX1-233" fmla="*/ 114882 w 165258"/>
                <a:gd name="connsiteY1-234" fmla="*/ 107576 h 631958"/>
                <a:gd name="connsiteX2-235" fmla="*/ 165258 w 165258"/>
                <a:gd name="connsiteY2-236" fmla="*/ 221876 h 631958"/>
                <a:gd name="connsiteX3-237" fmla="*/ 124917 w 165258"/>
                <a:gd name="connsiteY3-238" fmla="*/ 578224 h 631958"/>
                <a:gd name="connsiteX4-239" fmla="*/ 94661 w 165258"/>
                <a:gd name="connsiteY4-240" fmla="*/ 568138 h 631958"/>
                <a:gd name="connsiteX5-241" fmla="*/ 680 w 165258"/>
                <a:gd name="connsiteY5-242" fmla="*/ 0 h 631958"/>
                <a:gd name="connsiteX0-243" fmla="*/ 1069 w 165647"/>
                <a:gd name="connsiteY0-244" fmla="*/ 0 h 641425"/>
                <a:gd name="connsiteX1-245" fmla="*/ 115271 w 165647"/>
                <a:gd name="connsiteY1-246" fmla="*/ 107576 h 641425"/>
                <a:gd name="connsiteX2-247" fmla="*/ 165647 w 165647"/>
                <a:gd name="connsiteY2-248" fmla="*/ 221876 h 641425"/>
                <a:gd name="connsiteX3-249" fmla="*/ 125306 w 165647"/>
                <a:gd name="connsiteY3-250" fmla="*/ 578224 h 641425"/>
                <a:gd name="connsiteX4-251" fmla="*/ 95050 w 165647"/>
                <a:gd name="connsiteY4-252" fmla="*/ 568138 h 641425"/>
                <a:gd name="connsiteX5-253" fmla="*/ 1069 w 165647"/>
                <a:gd name="connsiteY5-254" fmla="*/ 0 h 641425"/>
                <a:gd name="connsiteX0-255" fmla="*/ 1069 w 165647"/>
                <a:gd name="connsiteY0-256" fmla="*/ 0 h 641425"/>
                <a:gd name="connsiteX1-257" fmla="*/ 115271 w 165647"/>
                <a:gd name="connsiteY1-258" fmla="*/ 107576 h 641425"/>
                <a:gd name="connsiteX2-259" fmla="*/ 165647 w 165647"/>
                <a:gd name="connsiteY2-260" fmla="*/ 221876 h 641425"/>
                <a:gd name="connsiteX3-261" fmla="*/ 125306 w 165647"/>
                <a:gd name="connsiteY3-262" fmla="*/ 578224 h 641425"/>
                <a:gd name="connsiteX4-263" fmla="*/ 95050 w 165647"/>
                <a:gd name="connsiteY4-264" fmla="*/ 568138 h 641425"/>
                <a:gd name="connsiteX5-265" fmla="*/ 1069 w 165647"/>
                <a:gd name="connsiteY5-266" fmla="*/ 0 h 641425"/>
                <a:gd name="connsiteX0-267" fmla="*/ 1069 w 165647"/>
                <a:gd name="connsiteY0-268" fmla="*/ 0 h 641425"/>
                <a:gd name="connsiteX1-269" fmla="*/ 115271 w 165647"/>
                <a:gd name="connsiteY1-270" fmla="*/ 107576 h 641425"/>
                <a:gd name="connsiteX2-271" fmla="*/ 165647 w 165647"/>
                <a:gd name="connsiteY2-272" fmla="*/ 221876 h 641425"/>
                <a:gd name="connsiteX3-273" fmla="*/ 125306 w 165647"/>
                <a:gd name="connsiteY3-274" fmla="*/ 578224 h 641425"/>
                <a:gd name="connsiteX4-275" fmla="*/ 95050 w 165647"/>
                <a:gd name="connsiteY4-276" fmla="*/ 568138 h 641425"/>
                <a:gd name="connsiteX5-277" fmla="*/ 1069 w 165647"/>
                <a:gd name="connsiteY5-278" fmla="*/ 0 h 641425"/>
                <a:gd name="connsiteX0-279" fmla="*/ 1069 w 166511"/>
                <a:gd name="connsiteY0-280" fmla="*/ 0 h 630644"/>
                <a:gd name="connsiteX1-281" fmla="*/ 115271 w 166511"/>
                <a:gd name="connsiteY1-282" fmla="*/ 107576 h 630644"/>
                <a:gd name="connsiteX2-283" fmla="*/ 165647 w 166511"/>
                <a:gd name="connsiteY2-284" fmla="*/ 221876 h 630644"/>
                <a:gd name="connsiteX3-285" fmla="*/ 143686 w 166511"/>
                <a:gd name="connsiteY3-286" fmla="*/ 416005 h 630644"/>
                <a:gd name="connsiteX4-287" fmla="*/ 125306 w 166511"/>
                <a:gd name="connsiteY4-288" fmla="*/ 578224 h 630644"/>
                <a:gd name="connsiteX5-289" fmla="*/ 95050 w 166511"/>
                <a:gd name="connsiteY5-290" fmla="*/ 568138 h 630644"/>
                <a:gd name="connsiteX6-291" fmla="*/ 1069 w 166511"/>
                <a:gd name="connsiteY6-292" fmla="*/ 0 h 630644"/>
                <a:gd name="connsiteX0-293" fmla="*/ 5716 w 171158"/>
                <a:gd name="connsiteY0-294" fmla="*/ 0 h 601393"/>
                <a:gd name="connsiteX1-295" fmla="*/ 119918 w 171158"/>
                <a:gd name="connsiteY1-296" fmla="*/ 107576 h 601393"/>
                <a:gd name="connsiteX2-297" fmla="*/ 170294 w 171158"/>
                <a:gd name="connsiteY2-298" fmla="*/ 221876 h 601393"/>
                <a:gd name="connsiteX3-299" fmla="*/ 148333 w 171158"/>
                <a:gd name="connsiteY3-300" fmla="*/ 416005 h 601393"/>
                <a:gd name="connsiteX4-301" fmla="*/ 129953 w 171158"/>
                <a:gd name="connsiteY4-302" fmla="*/ 578224 h 601393"/>
                <a:gd name="connsiteX5-303" fmla="*/ 99697 w 171158"/>
                <a:gd name="connsiteY5-304" fmla="*/ 568138 h 601393"/>
                <a:gd name="connsiteX6-305" fmla="*/ 22713 w 171158"/>
                <a:gd name="connsiteY6-306" fmla="*/ 276115 h 601393"/>
                <a:gd name="connsiteX7" fmla="*/ 5716 w 171158"/>
                <a:gd name="connsiteY7" fmla="*/ 0 h 601393"/>
                <a:gd name="connsiteX0-307" fmla="*/ 4248 w 179875"/>
                <a:gd name="connsiteY0-308" fmla="*/ 0 h 608216"/>
                <a:gd name="connsiteX1-309" fmla="*/ 128635 w 179875"/>
                <a:gd name="connsiteY1-310" fmla="*/ 114399 h 608216"/>
                <a:gd name="connsiteX2-311" fmla="*/ 179011 w 179875"/>
                <a:gd name="connsiteY2-312" fmla="*/ 228699 h 608216"/>
                <a:gd name="connsiteX3-313" fmla="*/ 157050 w 179875"/>
                <a:gd name="connsiteY3-314" fmla="*/ 422828 h 608216"/>
                <a:gd name="connsiteX4-315" fmla="*/ 138670 w 179875"/>
                <a:gd name="connsiteY4-316" fmla="*/ 585047 h 608216"/>
                <a:gd name="connsiteX5-317" fmla="*/ 108414 w 179875"/>
                <a:gd name="connsiteY5-318" fmla="*/ 574961 h 608216"/>
                <a:gd name="connsiteX6-319" fmla="*/ 31430 w 179875"/>
                <a:gd name="connsiteY6-320" fmla="*/ 282938 h 608216"/>
                <a:gd name="connsiteX7-321" fmla="*/ 4248 w 179875"/>
                <a:gd name="connsiteY7-322" fmla="*/ 0 h 608216"/>
                <a:gd name="connsiteX0-323" fmla="*/ 0 w 175627"/>
                <a:gd name="connsiteY0-324" fmla="*/ 0 h 608216"/>
                <a:gd name="connsiteX1-325" fmla="*/ 124387 w 175627"/>
                <a:gd name="connsiteY1-326" fmla="*/ 114399 h 608216"/>
                <a:gd name="connsiteX2-327" fmla="*/ 174763 w 175627"/>
                <a:gd name="connsiteY2-328" fmla="*/ 228699 h 608216"/>
                <a:gd name="connsiteX3-329" fmla="*/ 152802 w 175627"/>
                <a:gd name="connsiteY3-330" fmla="*/ 422828 h 608216"/>
                <a:gd name="connsiteX4-331" fmla="*/ 134422 w 175627"/>
                <a:gd name="connsiteY4-332" fmla="*/ 585047 h 608216"/>
                <a:gd name="connsiteX5-333" fmla="*/ 104166 w 175627"/>
                <a:gd name="connsiteY5-334" fmla="*/ 574961 h 608216"/>
                <a:gd name="connsiteX6-335" fmla="*/ 27182 w 175627"/>
                <a:gd name="connsiteY6-336" fmla="*/ 282938 h 608216"/>
                <a:gd name="connsiteX7-337" fmla="*/ 0 w 175627"/>
                <a:gd name="connsiteY7-338" fmla="*/ 0 h 608216"/>
                <a:gd name="connsiteX0-339" fmla="*/ 0 w 175627"/>
                <a:gd name="connsiteY0-340" fmla="*/ 0 h 608216"/>
                <a:gd name="connsiteX1-341" fmla="*/ 124387 w 175627"/>
                <a:gd name="connsiteY1-342" fmla="*/ 114399 h 608216"/>
                <a:gd name="connsiteX2-343" fmla="*/ 129035 w 175627"/>
                <a:gd name="connsiteY2-344" fmla="*/ 173757 h 608216"/>
                <a:gd name="connsiteX3-345" fmla="*/ 174763 w 175627"/>
                <a:gd name="connsiteY3-346" fmla="*/ 228699 h 608216"/>
                <a:gd name="connsiteX4-347" fmla="*/ 152802 w 175627"/>
                <a:gd name="connsiteY4-348" fmla="*/ 422828 h 608216"/>
                <a:gd name="connsiteX5-349" fmla="*/ 134422 w 175627"/>
                <a:gd name="connsiteY5-350" fmla="*/ 585047 h 608216"/>
                <a:gd name="connsiteX6-351" fmla="*/ 104166 w 175627"/>
                <a:gd name="connsiteY6-352" fmla="*/ 574961 h 608216"/>
                <a:gd name="connsiteX7-353" fmla="*/ 27182 w 175627"/>
                <a:gd name="connsiteY7-354" fmla="*/ 282938 h 608216"/>
                <a:gd name="connsiteX8" fmla="*/ 0 w 175627"/>
                <a:gd name="connsiteY8" fmla="*/ 0 h 608216"/>
                <a:gd name="connsiteX0-355" fmla="*/ 0 w 175627"/>
                <a:gd name="connsiteY0-356" fmla="*/ 0 h 608216"/>
                <a:gd name="connsiteX1-357" fmla="*/ 124387 w 175627"/>
                <a:gd name="connsiteY1-358" fmla="*/ 114399 h 608216"/>
                <a:gd name="connsiteX2-359" fmla="*/ 129035 w 175627"/>
                <a:gd name="connsiteY2-360" fmla="*/ 173757 h 608216"/>
                <a:gd name="connsiteX3-361" fmla="*/ 174763 w 175627"/>
                <a:gd name="connsiteY3-362" fmla="*/ 228699 h 608216"/>
                <a:gd name="connsiteX4-363" fmla="*/ 152802 w 175627"/>
                <a:gd name="connsiteY4-364" fmla="*/ 422828 h 608216"/>
                <a:gd name="connsiteX5-365" fmla="*/ 134422 w 175627"/>
                <a:gd name="connsiteY5-366" fmla="*/ 585047 h 608216"/>
                <a:gd name="connsiteX6-367" fmla="*/ 104166 w 175627"/>
                <a:gd name="connsiteY6-368" fmla="*/ 574961 h 608216"/>
                <a:gd name="connsiteX7-369" fmla="*/ 27182 w 175627"/>
                <a:gd name="connsiteY7-370" fmla="*/ 282938 h 608216"/>
                <a:gd name="connsiteX8-371" fmla="*/ 0 w 175627"/>
                <a:gd name="connsiteY8-372" fmla="*/ 0 h 608216"/>
                <a:gd name="connsiteX0-373" fmla="*/ 0 w 175627"/>
                <a:gd name="connsiteY0-374" fmla="*/ 0 h 608216"/>
                <a:gd name="connsiteX1-375" fmla="*/ 124387 w 175627"/>
                <a:gd name="connsiteY1-376" fmla="*/ 114399 h 608216"/>
                <a:gd name="connsiteX2-377" fmla="*/ 129035 w 175627"/>
                <a:gd name="connsiteY2-378" fmla="*/ 173757 h 608216"/>
                <a:gd name="connsiteX3-379" fmla="*/ 174763 w 175627"/>
                <a:gd name="connsiteY3-380" fmla="*/ 228699 h 608216"/>
                <a:gd name="connsiteX4-381" fmla="*/ 152802 w 175627"/>
                <a:gd name="connsiteY4-382" fmla="*/ 422828 h 608216"/>
                <a:gd name="connsiteX5-383" fmla="*/ 134422 w 175627"/>
                <a:gd name="connsiteY5-384" fmla="*/ 585047 h 608216"/>
                <a:gd name="connsiteX6-385" fmla="*/ 104166 w 175627"/>
                <a:gd name="connsiteY6-386" fmla="*/ 574961 h 608216"/>
                <a:gd name="connsiteX7-387" fmla="*/ 27182 w 175627"/>
                <a:gd name="connsiteY7-388" fmla="*/ 282938 h 608216"/>
                <a:gd name="connsiteX8-389" fmla="*/ 0 w 175627"/>
                <a:gd name="connsiteY8-390" fmla="*/ 0 h 608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321" y="connsiteY7-322"/>
                </a:cxn>
                <a:cxn ang="0">
                  <a:pos x="connsiteX8-371" y="connsiteY8-372"/>
                </a:cxn>
              </a:cxnLst>
              <a:rect l="l" t="t" r="r" b="b"/>
              <a:pathLst>
                <a:path w="175627" h="608216">
                  <a:moveTo>
                    <a:pt x="0" y="0"/>
                  </a:moveTo>
                  <a:cubicBezTo>
                    <a:pt x="35858" y="65555"/>
                    <a:pt x="98847" y="86334"/>
                    <a:pt x="124387" y="114399"/>
                  </a:cubicBezTo>
                  <a:cubicBezTo>
                    <a:pt x="120428" y="142221"/>
                    <a:pt x="120639" y="154707"/>
                    <a:pt x="129035" y="173757"/>
                  </a:cubicBezTo>
                  <a:cubicBezTo>
                    <a:pt x="137431" y="192807"/>
                    <a:pt x="152129" y="206522"/>
                    <a:pt x="174763" y="228699"/>
                  </a:cubicBezTo>
                  <a:cubicBezTo>
                    <a:pt x="180065" y="280673"/>
                    <a:pt x="159526" y="363437"/>
                    <a:pt x="152802" y="422828"/>
                  </a:cubicBezTo>
                  <a:cubicBezTo>
                    <a:pt x="146079" y="482219"/>
                    <a:pt x="143094" y="560260"/>
                    <a:pt x="134422" y="585047"/>
                  </a:cubicBezTo>
                  <a:cubicBezTo>
                    <a:pt x="125750" y="609834"/>
                    <a:pt x="122039" y="625312"/>
                    <a:pt x="104166" y="574961"/>
                  </a:cubicBezTo>
                  <a:cubicBezTo>
                    <a:pt x="86293" y="524610"/>
                    <a:pt x="42845" y="377628"/>
                    <a:pt x="27182" y="282938"/>
                  </a:cubicBezTo>
                  <a:cubicBezTo>
                    <a:pt x="11519" y="188248"/>
                    <a:pt x="9262" y="684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64" grpId="0" animBg="1"/>
      <p:bldP spid="86" grpId="0" animBg="1"/>
      <p:bldP spid="87" grpId="0"/>
      <p:bldP spid="89" grpId="0" animBg="1"/>
      <p:bldP spid="90" grpId="0"/>
      <p:bldP spid="92" grpId="0" animBg="1"/>
      <p:bldP spid="93" grpId="0"/>
      <p:bldP spid="95" grpId="0" animBg="1"/>
      <p:bldP spid="96" grpId="0"/>
      <p:bldP spid="98" grpId="0" animBg="1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82044" y="0"/>
            <a:ext cx="6576354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" name="组合 28"/>
          <p:cNvGrpSpPr/>
          <p:nvPr/>
        </p:nvGrpSpPr>
        <p:grpSpPr bwMode="auto">
          <a:xfrm>
            <a:off x="4431468" y="1272410"/>
            <a:ext cx="3727940" cy="4821767"/>
            <a:chOff x="3233461" y="1567163"/>
            <a:chExt cx="2625090" cy="3395362"/>
          </a:xfrm>
        </p:grpSpPr>
        <p:pic>
          <p:nvPicPr>
            <p:cNvPr id="30733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461" y="1567163"/>
              <a:ext cx="2625090" cy="33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3481823" y="1883121"/>
              <a:ext cx="2128366" cy="2829468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dirty="0"/>
            </a:p>
          </p:txBody>
        </p:sp>
      </p:grpSp>
      <p:grpSp>
        <p:nvGrpSpPr>
          <p:cNvPr id="15" name="组合 7"/>
          <p:cNvGrpSpPr/>
          <p:nvPr/>
        </p:nvGrpSpPr>
        <p:grpSpPr bwMode="auto">
          <a:xfrm>
            <a:off x="8229575" y="4126052"/>
            <a:ext cx="3960092" cy="1732433"/>
            <a:chOff x="2989865" y="602136"/>
            <a:chExt cx="2814868" cy="1232197"/>
          </a:xfrm>
        </p:grpSpPr>
        <p:sp>
          <p:nvSpPr>
            <p:cNvPr id="1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13"/>
            <p:cNvSpPr txBox="1">
              <a:spLocks noChangeArrowheads="1"/>
            </p:cNvSpPr>
            <p:nvPr/>
          </p:nvSpPr>
          <p:spPr bwMode="auto">
            <a:xfrm>
              <a:off x="2992420" y="60213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000354" y="880114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/>
                  </a:solidFill>
                  <a:latin typeface="+mn-lt"/>
                </a:rPr>
                <a:t>PLEASE ADD YOUR TITLE HERE</a:t>
              </a:r>
              <a:endParaRPr lang="zh-CN" altLang="en-US" sz="154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3078717" y="1286572"/>
              <a:ext cx="287200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7"/>
          <p:cNvGrpSpPr/>
          <p:nvPr/>
        </p:nvGrpSpPr>
        <p:grpSpPr bwMode="auto">
          <a:xfrm>
            <a:off x="726496" y="4021733"/>
            <a:ext cx="3704971" cy="1725558"/>
            <a:chOff x="2989865" y="607026"/>
            <a:chExt cx="2633526" cy="1227307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5" name="组合 7"/>
          <p:cNvGrpSpPr/>
          <p:nvPr/>
        </p:nvGrpSpPr>
        <p:grpSpPr bwMode="auto">
          <a:xfrm>
            <a:off x="726496" y="1888133"/>
            <a:ext cx="3704971" cy="1725558"/>
            <a:chOff x="2989865" y="607026"/>
            <a:chExt cx="2633526" cy="1227307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30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prism isInverted="1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Text"/>
          <p:cNvSpPr txBox="1"/>
          <p:nvPr/>
        </p:nvSpPr>
        <p:spPr>
          <a:xfrm>
            <a:off x="1691317" y="5595534"/>
            <a:ext cx="9476120" cy="245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9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69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69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69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69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69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3" name="Straight Line buttom"/>
          <p:cNvCxnSpPr/>
          <p:nvPr/>
        </p:nvCxnSpPr>
        <p:spPr>
          <a:xfrm>
            <a:off x="1683676" y="5432568"/>
            <a:ext cx="94913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hart 18"/>
          <p:cNvGraphicFramePr/>
          <p:nvPr/>
        </p:nvGraphicFramePr>
        <p:xfrm>
          <a:off x="1683677" y="1920439"/>
          <a:ext cx="4994692" cy="3370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20" name="Group 29"/>
          <p:cNvGrpSpPr/>
          <p:nvPr/>
        </p:nvGrpSpPr>
        <p:grpSpPr>
          <a:xfrm>
            <a:off x="6987693" y="2147955"/>
            <a:ext cx="4094328" cy="722185"/>
            <a:chOff x="648100" y="3562350"/>
            <a:chExt cx="3771500" cy="914400"/>
          </a:xfrm>
        </p:grpSpPr>
        <p:sp>
          <p:nvSpPr>
            <p:cNvPr id="21" name="Rectangle 20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32"/>
          <p:cNvGrpSpPr/>
          <p:nvPr/>
        </p:nvGrpSpPr>
        <p:grpSpPr>
          <a:xfrm>
            <a:off x="6987693" y="2941693"/>
            <a:ext cx="4094328" cy="722185"/>
            <a:chOff x="648100" y="3562350"/>
            <a:chExt cx="3771500" cy="914400"/>
          </a:xfrm>
        </p:grpSpPr>
        <p:sp>
          <p:nvSpPr>
            <p:cNvPr id="24" name="Rectangle 23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35"/>
          <p:cNvGrpSpPr/>
          <p:nvPr/>
        </p:nvGrpSpPr>
        <p:grpSpPr>
          <a:xfrm>
            <a:off x="6987693" y="3746600"/>
            <a:ext cx="4094328" cy="722185"/>
            <a:chOff x="648100" y="3562350"/>
            <a:chExt cx="3771500" cy="914400"/>
          </a:xfrm>
        </p:grpSpPr>
        <p:sp>
          <p:nvSpPr>
            <p:cNvPr id="27" name="Rectangle 26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491528" y="2178040"/>
            <a:ext cx="3184369" cy="4810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69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69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91528" y="2973984"/>
            <a:ext cx="3184369" cy="4810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1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1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69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69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91528" y="3769928"/>
            <a:ext cx="3184369" cy="4810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1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1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69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69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987693" y="4537550"/>
            <a:ext cx="4094328" cy="722185"/>
            <a:chOff x="648100" y="3562350"/>
            <a:chExt cx="3771500" cy="914400"/>
          </a:xfrm>
        </p:grpSpPr>
        <p:sp>
          <p:nvSpPr>
            <p:cNvPr id="44" name="Rectangle 43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491528" y="4565873"/>
            <a:ext cx="3184369" cy="4810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1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1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69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69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Graphic spid="19" grpId="0">
        <p:bldAsOne/>
      </p:bldGraphic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5573787" y="2104157"/>
          <a:ext cx="6398407" cy="374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Content Placeholder 2"/>
          <p:cNvSpPr txBox="1"/>
          <p:nvPr/>
        </p:nvSpPr>
        <p:spPr>
          <a:xfrm>
            <a:off x="1829371" y="2480444"/>
            <a:ext cx="3173854" cy="2818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1813592" y="3362328"/>
            <a:ext cx="3173854" cy="2818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813592" y="4244212"/>
            <a:ext cx="3173854" cy="282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1829371" y="5126097"/>
            <a:ext cx="3173854" cy="282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79" y="2680338"/>
            <a:ext cx="3294085" cy="1302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97" y="2542356"/>
            <a:ext cx="0" cy="199760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546" y="4193750"/>
            <a:ext cx="1269401" cy="346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</a:t>
            </a:r>
            <a:r>
              <a:rPr lang="en-US" altLang="zh-CN" sz="22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3120" y="2505566"/>
            <a:ext cx="1476826" cy="1476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48" y="4065755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603" y="4065755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903" y="273748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703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48" y="4355430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603" y="4355430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prism isInverted="1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694"/>
          <p:cNvSpPr/>
          <p:nvPr/>
        </p:nvSpPr>
        <p:spPr>
          <a:xfrm>
            <a:off x="5429426" y="3897861"/>
            <a:ext cx="2739728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695"/>
          <p:cNvSpPr/>
          <p:nvPr/>
        </p:nvSpPr>
        <p:spPr>
          <a:xfrm>
            <a:off x="6678195" y="2548449"/>
            <a:ext cx="2739728" cy="2698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697"/>
          <p:cNvSpPr/>
          <p:nvPr/>
        </p:nvSpPr>
        <p:spPr>
          <a:xfrm>
            <a:off x="3297106" y="3897861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 sz="160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698"/>
          <p:cNvSpPr/>
          <p:nvPr/>
        </p:nvSpPr>
        <p:spPr>
          <a:xfrm flipV="1">
            <a:off x="1" y="3897860"/>
            <a:ext cx="3248634" cy="66317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 sz="160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701"/>
          <p:cNvSpPr/>
          <p:nvPr/>
        </p:nvSpPr>
        <p:spPr>
          <a:xfrm>
            <a:off x="2423616" y="3061758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60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1704"/>
          <p:cNvSpPr/>
          <p:nvPr/>
        </p:nvSpPr>
        <p:spPr>
          <a:xfrm>
            <a:off x="4528273" y="3061758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481351" y="3116862"/>
            <a:ext cx="509838" cy="509838"/>
            <a:chOff x="1785343" y="2477041"/>
            <a:chExt cx="556668" cy="556668"/>
          </a:xfrm>
        </p:grpSpPr>
        <p:sp>
          <p:nvSpPr>
            <p:cNvPr id="16" name="Shape 1705"/>
            <p:cNvSpPr/>
            <p:nvPr/>
          </p:nvSpPr>
          <p:spPr>
            <a:xfrm>
              <a:off x="1785343" y="2477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 sz="1605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707"/>
            <p:cNvSpPr/>
            <p:nvPr/>
          </p:nvSpPr>
          <p:spPr>
            <a:xfrm>
              <a:off x="1932937" y="2624635"/>
              <a:ext cx="261480" cy="26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605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10"/>
          <p:cNvGrpSpPr/>
          <p:nvPr/>
        </p:nvGrpSpPr>
        <p:grpSpPr>
          <a:xfrm>
            <a:off x="4376792" y="4212798"/>
            <a:ext cx="509838" cy="509838"/>
            <a:chOff x="0" y="0"/>
            <a:chExt cx="1113335" cy="1113335"/>
          </a:xfrm>
        </p:grpSpPr>
        <p:sp>
          <p:nvSpPr>
            <p:cNvPr id="20" name="Shape 1708"/>
            <p:cNvSpPr/>
            <p:nvPr/>
          </p:nvSpPr>
          <p:spPr>
            <a:xfrm>
              <a:off x="0" y="0"/>
              <a:ext cx="1113336" cy="111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7447" tIns="17447" rIns="17447" bIns="17447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709"/>
            <p:cNvSpPr/>
            <p:nvPr/>
          </p:nvSpPr>
          <p:spPr>
            <a:xfrm>
              <a:off x="293512" y="300601"/>
              <a:ext cx="526312" cy="52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687015" y="2682920"/>
            <a:ext cx="748775" cy="748775"/>
            <a:chOff x="8561007" y="2003240"/>
            <a:chExt cx="817551" cy="817551"/>
          </a:xfrm>
        </p:grpSpPr>
        <p:sp>
          <p:nvSpPr>
            <p:cNvPr id="23" name="Shape 1712"/>
            <p:cNvSpPr/>
            <p:nvPr/>
          </p:nvSpPr>
          <p:spPr>
            <a:xfrm rot="19135618">
              <a:off x="8561007" y="200324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Shape 1714"/>
            <p:cNvSpPr/>
            <p:nvPr/>
          </p:nvSpPr>
          <p:spPr>
            <a:xfrm>
              <a:off x="8862826" y="2205670"/>
              <a:ext cx="226614" cy="41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Shape 1715"/>
          <p:cNvSpPr/>
          <p:nvPr/>
        </p:nvSpPr>
        <p:spPr>
          <a:xfrm>
            <a:off x="9617553" y="2824939"/>
            <a:ext cx="1454515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Shape 1716"/>
          <p:cNvSpPr/>
          <p:nvPr/>
        </p:nvSpPr>
        <p:spPr>
          <a:xfrm>
            <a:off x="9935970" y="3661131"/>
            <a:ext cx="1431990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Shape 1717"/>
          <p:cNvSpPr/>
          <p:nvPr/>
        </p:nvSpPr>
        <p:spPr>
          <a:xfrm>
            <a:off x="9646740" y="4506046"/>
            <a:ext cx="1454515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980283" y="3523473"/>
            <a:ext cx="748775" cy="748775"/>
            <a:chOff x="8881213" y="2921000"/>
            <a:chExt cx="817551" cy="817551"/>
          </a:xfrm>
        </p:grpSpPr>
        <p:sp>
          <p:nvSpPr>
            <p:cNvPr id="22" name="Shape 1711"/>
            <p:cNvSpPr/>
            <p:nvPr/>
          </p:nvSpPr>
          <p:spPr>
            <a:xfrm>
              <a:off x="8881213" y="292100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Shape 1718"/>
            <p:cNvSpPr/>
            <p:nvPr/>
          </p:nvSpPr>
          <p:spPr>
            <a:xfrm>
              <a:off x="9124190" y="3171029"/>
              <a:ext cx="331596" cy="29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0"/>
                  </a:moveTo>
                  <a:lnTo>
                    <a:pt x="9720" y="0"/>
                  </a:lnTo>
                  <a:cubicBezTo>
                    <a:pt x="8533" y="0"/>
                    <a:pt x="7560" y="1080"/>
                    <a:pt x="7560" y="2400"/>
                  </a:cubicBezTo>
                  <a:lnTo>
                    <a:pt x="7560" y="12000"/>
                  </a:lnTo>
                  <a:lnTo>
                    <a:pt x="15121" y="12000"/>
                  </a:lnTo>
                  <a:lnTo>
                    <a:pt x="18360" y="15600"/>
                  </a:lnTo>
                  <a:lnTo>
                    <a:pt x="18360" y="12000"/>
                  </a:lnTo>
                  <a:lnTo>
                    <a:pt x="19440" y="12000"/>
                  </a:lnTo>
                  <a:cubicBezTo>
                    <a:pt x="20629" y="12000"/>
                    <a:pt x="21600" y="10920"/>
                    <a:pt x="21600" y="9600"/>
                  </a:cubicBezTo>
                  <a:lnTo>
                    <a:pt x="21600" y="2400"/>
                  </a:lnTo>
                  <a:cubicBezTo>
                    <a:pt x="21600" y="1080"/>
                    <a:pt x="20629" y="0"/>
                    <a:pt x="19440" y="0"/>
                  </a:cubicBezTo>
                  <a:close/>
                  <a:moveTo>
                    <a:pt x="6265" y="13440"/>
                  </a:moveTo>
                  <a:lnTo>
                    <a:pt x="6265" y="6000"/>
                  </a:lnTo>
                  <a:lnTo>
                    <a:pt x="2160" y="6000"/>
                  </a:lnTo>
                  <a:cubicBezTo>
                    <a:pt x="973" y="6000"/>
                    <a:pt x="0" y="7080"/>
                    <a:pt x="0" y="8400"/>
                  </a:cubicBezTo>
                  <a:lnTo>
                    <a:pt x="0" y="15600"/>
                  </a:lnTo>
                  <a:cubicBezTo>
                    <a:pt x="0" y="16920"/>
                    <a:pt x="973" y="18000"/>
                    <a:pt x="2160" y="18000"/>
                  </a:cubicBezTo>
                  <a:lnTo>
                    <a:pt x="3241" y="18000"/>
                  </a:lnTo>
                  <a:lnTo>
                    <a:pt x="3241" y="21600"/>
                  </a:lnTo>
                  <a:lnTo>
                    <a:pt x="6480" y="18000"/>
                  </a:lnTo>
                  <a:lnTo>
                    <a:pt x="11880" y="18000"/>
                  </a:lnTo>
                  <a:cubicBezTo>
                    <a:pt x="13069" y="18000"/>
                    <a:pt x="14040" y="16920"/>
                    <a:pt x="14040" y="15600"/>
                  </a:cubicBezTo>
                  <a:lnTo>
                    <a:pt x="14040" y="13415"/>
                  </a:lnTo>
                  <a:cubicBezTo>
                    <a:pt x="13971" y="13432"/>
                    <a:pt x="13898" y="13440"/>
                    <a:pt x="13824" y="13440"/>
                  </a:cubicBezTo>
                  <a:cubicBezTo>
                    <a:pt x="13824" y="13440"/>
                    <a:pt x="6265" y="13440"/>
                    <a:pt x="6265" y="1344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692831" y="4346578"/>
            <a:ext cx="748775" cy="748775"/>
            <a:chOff x="8567357" y="3819709"/>
            <a:chExt cx="817551" cy="817551"/>
          </a:xfrm>
        </p:grpSpPr>
        <p:sp>
          <p:nvSpPr>
            <p:cNvPr id="24" name="Shape 1713"/>
            <p:cNvSpPr/>
            <p:nvPr/>
          </p:nvSpPr>
          <p:spPr>
            <a:xfrm rot="18610256" flipH="1">
              <a:off x="8567357" y="3819709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719"/>
            <p:cNvSpPr/>
            <p:nvPr/>
          </p:nvSpPr>
          <p:spPr>
            <a:xfrm>
              <a:off x="8839580" y="4053860"/>
              <a:ext cx="273105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extrusionOk="0">
                  <a:moveTo>
                    <a:pt x="6595" y="39"/>
                  </a:moveTo>
                  <a:cubicBezTo>
                    <a:pt x="4807" y="400"/>
                    <a:pt x="1724" y="3046"/>
                    <a:pt x="2203" y="4243"/>
                  </a:cubicBezTo>
                  <a:cubicBezTo>
                    <a:pt x="2751" y="5505"/>
                    <a:pt x="6720" y="6978"/>
                    <a:pt x="6720" y="6978"/>
                  </a:cubicBezTo>
                  <a:cubicBezTo>
                    <a:pt x="10143" y="6768"/>
                    <a:pt x="10142" y="6765"/>
                    <a:pt x="10142" y="6765"/>
                  </a:cubicBezTo>
                  <a:cubicBezTo>
                    <a:pt x="10142" y="6765"/>
                    <a:pt x="8780" y="460"/>
                    <a:pt x="7274" y="39"/>
                  </a:cubicBezTo>
                  <a:cubicBezTo>
                    <a:pt x="7086" y="-14"/>
                    <a:pt x="6850" y="-13"/>
                    <a:pt x="6595" y="39"/>
                  </a:cubicBezTo>
                  <a:close/>
                  <a:moveTo>
                    <a:pt x="14631" y="39"/>
                  </a:moveTo>
                  <a:cubicBezTo>
                    <a:pt x="13128" y="460"/>
                    <a:pt x="11763" y="6765"/>
                    <a:pt x="11763" y="6765"/>
                  </a:cubicBezTo>
                  <a:cubicBezTo>
                    <a:pt x="15178" y="6975"/>
                    <a:pt x="15185" y="6978"/>
                    <a:pt x="15185" y="6978"/>
                  </a:cubicBezTo>
                  <a:cubicBezTo>
                    <a:pt x="15185" y="6978"/>
                    <a:pt x="19144" y="5505"/>
                    <a:pt x="19827" y="4243"/>
                  </a:cubicBezTo>
                  <a:cubicBezTo>
                    <a:pt x="20373" y="2875"/>
                    <a:pt x="16133" y="-382"/>
                    <a:pt x="14631" y="39"/>
                  </a:cubicBezTo>
                  <a:close/>
                  <a:moveTo>
                    <a:pt x="7135" y="2668"/>
                  </a:moveTo>
                  <a:cubicBezTo>
                    <a:pt x="7957" y="2878"/>
                    <a:pt x="8646" y="5924"/>
                    <a:pt x="8646" y="5924"/>
                  </a:cubicBezTo>
                  <a:cubicBezTo>
                    <a:pt x="6865" y="6029"/>
                    <a:pt x="6858" y="6031"/>
                    <a:pt x="6858" y="6031"/>
                  </a:cubicBezTo>
                  <a:cubicBezTo>
                    <a:pt x="6858" y="6031"/>
                    <a:pt x="4943" y="5300"/>
                    <a:pt x="4669" y="4668"/>
                  </a:cubicBezTo>
                  <a:cubicBezTo>
                    <a:pt x="4395" y="4037"/>
                    <a:pt x="6451" y="2352"/>
                    <a:pt x="7135" y="2668"/>
                  </a:cubicBezTo>
                  <a:close/>
                  <a:moveTo>
                    <a:pt x="14769" y="2668"/>
                  </a:moveTo>
                  <a:cubicBezTo>
                    <a:pt x="15452" y="2352"/>
                    <a:pt x="17509" y="4037"/>
                    <a:pt x="17236" y="4668"/>
                  </a:cubicBezTo>
                  <a:cubicBezTo>
                    <a:pt x="16962" y="5300"/>
                    <a:pt x="15046" y="6031"/>
                    <a:pt x="15047" y="6031"/>
                  </a:cubicBezTo>
                  <a:cubicBezTo>
                    <a:pt x="13407" y="5926"/>
                    <a:pt x="13412" y="5924"/>
                    <a:pt x="13412" y="5924"/>
                  </a:cubicBezTo>
                  <a:cubicBezTo>
                    <a:pt x="13412" y="5924"/>
                    <a:pt x="13950" y="2878"/>
                    <a:pt x="14769" y="2668"/>
                  </a:cubicBezTo>
                  <a:close/>
                  <a:moveTo>
                    <a:pt x="8355" y="7595"/>
                  </a:moveTo>
                  <a:lnTo>
                    <a:pt x="8355" y="21112"/>
                  </a:lnTo>
                  <a:cubicBezTo>
                    <a:pt x="9036" y="21216"/>
                    <a:pt x="9992" y="21218"/>
                    <a:pt x="10945" y="21218"/>
                  </a:cubicBezTo>
                  <a:cubicBezTo>
                    <a:pt x="11899" y="21218"/>
                    <a:pt x="12857" y="21216"/>
                    <a:pt x="13675" y="21112"/>
                  </a:cubicBezTo>
                  <a:cubicBezTo>
                    <a:pt x="13675" y="7594"/>
                    <a:pt x="13675" y="7595"/>
                    <a:pt x="13675" y="7595"/>
                  </a:cubicBezTo>
                  <a:cubicBezTo>
                    <a:pt x="12857" y="7595"/>
                    <a:pt x="11899" y="7595"/>
                    <a:pt x="10945" y="7595"/>
                  </a:cubicBezTo>
                  <a:cubicBezTo>
                    <a:pt x="9992" y="7595"/>
                    <a:pt x="9036" y="7595"/>
                    <a:pt x="8355" y="7595"/>
                  </a:cubicBezTo>
                  <a:close/>
                  <a:moveTo>
                    <a:pt x="6969" y="7691"/>
                  </a:moveTo>
                  <a:cubicBezTo>
                    <a:pt x="3825" y="7796"/>
                    <a:pt x="2189" y="8106"/>
                    <a:pt x="2189" y="8106"/>
                  </a:cubicBezTo>
                  <a:cubicBezTo>
                    <a:pt x="1095" y="8106"/>
                    <a:pt x="0" y="8842"/>
                    <a:pt x="0" y="9788"/>
                  </a:cubicBezTo>
                  <a:cubicBezTo>
                    <a:pt x="0" y="18924"/>
                    <a:pt x="0" y="18930"/>
                    <a:pt x="0" y="18930"/>
                  </a:cubicBezTo>
                  <a:cubicBezTo>
                    <a:pt x="0" y="19875"/>
                    <a:pt x="1095" y="20601"/>
                    <a:pt x="2189" y="20601"/>
                  </a:cubicBezTo>
                  <a:cubicBezTo>
                    <a:pt x="2189" y="20601"/>
                    <a:pt x="3825" y="20923"/>
                    <a:pt x="6969" y="21133"/>
                  </a:cubicBezTo>
                  <a:cubicBezTo>
                    <a:pt x="6969" y="7690"/>
                    <a:pt x="6969" y="7691"/>
                    <a:pt x="6969" y="7691"/>
                  </a:cubicBezTo>
                  <a:close/>
                  <a:moveTo>
                    <a:pt x="14631" y="7691"/>
                  </a:moveTo>
                  <a:cubicBezTo>
                    <a:pt x="14631" y="21134"/>
                    <a:pt x="14631" y="21133"/>
                    <a:pt x="14631" y="21133"/>
                  </a:cubicBezTo>
                  <a:cubicBezTo>
                    <a:pt x="17775" y="20923"/>
                    <a:pt x="19411" y="20601"/>
                    <a:pt x="19411" y="20601"/>
                  </a:cubicBezTo>
                  <a:cubicBezTo>
                    <a:pt x="20641" y="20601"/>
                    <a:pt x="21600" y="19875"/>
                    <a:pt x="21600" y="18930"/>
                  </a:cubicBezTo>
                  <a:cubicBezTo>
                    <a:pt x="21600" y="9793"/>
                    <a:pt x="21600" y="9788"/>
                    <a:pt x="21600" y="9788"/>
                  </a:cubicBezTo>
                  <a:cubicBezTo>
                    <a:pt x="21600" y="8842"/>
                    <a:pt x="20641" y="8106"/>
                    <a:pt x="19411" y="8106"/>
                  </a:cubicBezTo>
                  <a:cubicBezTo>
                    <a:pt x="19411" y="8106"/>
                    <a:pt x="17775" y="7796"/>
                    <a:pt x="14631" y="769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3"/>
          <p:cNvSpPr txBox="1"/>
          <p:nvPr/>
        </p:nvSpPr>
        <p:spPr>
          <a:xfrm>
            <a:off x="7581777" y="3699744"/>
            <a:ext cx="876424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3760788"/>
            <a:ext cx="957263" cy="3730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400" smtClean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id-ID" altLang="zh-CN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2233613"/>
            <a:ext cx="2181225" cy="430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 Placeholder 3"/>
          <p:cNvSpPr txBox="1"/>
          <p:nvPr/>
        </p:nvSpPr>
        <p:spPr>
          <a:xfrm>
            <a:off x="4973532" y="3699744"/>
            <a:ext cx="804328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4"/>
          <p:cNvSpPr txBox="1"/>
          <p:nvPr/>
        </p:nvSpPr>
        <p:spPr>
          <a:xfrm>
            <a:off x="4407829" y="5035694"/>
            <a:ext cx="2181768" cy="42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5" grpId="0" animBg="1"/>
      <p:bldP spid="26" grpId="0" animBg="1"/>
      <p:bldP spid="27" grpId="0" animBg="1"/>
      <p:bldP spid="28" grpId="0" animBg="1"/>
      <p:bldP spid="32" grpId="0"/>
      <p:bldP spid="4" grpId="0" build="p"/>
      <p:bldP spid="5" grpId="0" build="p"/>
      <p:bldP spid="31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2125192" y="4302574"/>
            <a:ext cx="1953262" cy="1105492"/>
            <a:chOff x="2814" y="1405"/>
            <a:chExt cx="2052" cy="1510"/>
          </a:xfrm>
        </p:grpSpPr>
        <p:sp>
          <p:nvSpPr>
            <p:cNvPr id="5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3440933" y="3970349"/>
            <a:ext cx="1953262" cy="1437717"/>
            <a:chOff x="2814" y="1405"/>
            <a:chExt cx="2052" cy="1510"/>
          </a:xfrm>
        </p:grpSpPr>
        <p:sp>
          <p:nvSpPr>
            <p:cNvPr id="6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4756672" y="3327936"/>
            <a:ext cx="1953262" cy="2080131"/>
            <a:chOff x="2814" y="1405"/>
            <a:chExt cx="2052" cy="1510"/>
          </a:xfrm>
        </p:grpSpPr>
        <p:sp>
          <p:nvSpPr>
            <p:cNvPr id="65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6072412" y="4415016"/>
            <a:ext cx="1953262" cy="993050"/>
            <a:chOff x="2814" y="1405"/>
            <a:chExt cx="2052" cy="1510"/>
          </a:xfrm>
        </p:grpSpPr>
        <p:sp>
          <p:nvSpPr>
            <p:cNvPr id="6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7388153" y="3001776"/>
            <a:ext cx="1953262" cy="2406291"/>
            <a:chOff x="2814" y="1405"/>
            <a:chExt cx="2052" cy="1510"/>
          </a:xfrm>
        </p:grpSpPr>
        <p:sp>
          <p:nvSpPr>
            <p:cNvPr id="7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8703893" y="3760739"/>
            <a:ext cx="1953262" cy="1647328"/>
            <a:chOff x="2814" y="1405"/>
            <a:chExt cx="2052" cy="1510"/>
          </a:xfrm>
        </p:grpSpPr>
        <p:sp>
          <p:nvSpPr>
            <p:cNvPr id="80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4"/>
          <p:cNvGrpSpPr>
            <a:grpSpLocks noChangeAspect="1"/>
          </p:cNvGrpSpPr>
          <p:nvPr/>
        </p:nvGrpSpPr>
        <p:grpSpPr bwMode="auto">
          <a:xfrm rot="10800000">
            <a:off x="4149103" y="1928031"/>
            <a:ext cx="555171" cy="669981"/>
            <a:chOff x="347" y="3344"/>
            <a:chExt cx="586" cy="707"/>
          </a:xfrm>
          <a:solidFill>
            <a:schemeClr val="accent2"/>
          </a:solidFill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 bwMode="auto">
          <a:xfrm rot="10800000">
            <a:off x="5451237" y="1938146"/>
            <a:ext cx="555171" cy="669981"/>
            <a:chOff x="347" y="3344"/>
            <a:chExt cx="586" cy="707"/>
          </a:xfrm>
          <a:solidFill>
            <a:schemeClr val="accent3"/>
          </a:solidFill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 bwMode="auto">
          <a:xfrm rot="10800000">
            <a:off x="6761346" y="1928212"/>
            <a:ext cx="555171" cy="669981"/>
            <a:chOff x="347" y="3344"/>
            <a:chExt cx="586" cy="707"/>
          </a:xfrm>
          <a:solidFill>
            <a:schemeClr val="accent4"/>
          </a:solidFill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 rot="10800000">
            <a:off x="8094382" y="1928031"/>
            <a:ext cx="555171" cy="669981"/>
            <a:chOff x="347" y="3344"/>
            <a:chExt cx="586" cy="707"/>
          </a:xfrm>
          <a:solidFill>
            <a:schemeClr val="accent5"/>
          </a:solidFill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 rot="10800000">
            <a:off x="9412155" y="1931365"/>
            <a:ext cx="555171" cy="669981"/>
            <a:chOff x="347" y="3344"/>
            <a:chExt cx="586" cy="707"/>
          </a:xfrm>
          <a:solidFill>
            <a:schemeClr val="accent6"/>
          </a:solidFill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4"/>
          <p:cNvGrpSpPr>
            <a:grpSpLocks noChangeAspect="1"/>
          </p:cNvGrpSpPr>
          <p:nvPr/>
        </p:nvGrpSpPr>
        <p:grpSpPr bwMode="auto">
          <a:xfrm rot="10800000">
            <a:off x="2819317" y="1928031"/>
            <a:ext cx="555171" cy="669981"/>
            <a:chOff x="347" y="3344"/>
            <a:chExt cx="586" cy="707"/>
          </a:xfrm>
          <a:solidFill>
            <a:schemeClr val="accent1"/>
          </a:solidFill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26" name="Straight Connector 125"/>
          <p:cNvCxnSpPr>
            <a:endCxn id="60" idx="1"/>
          </p:cNvCxnSpPr>
          <p:nvPr/>
        </p:nvCxnSpPr>
        <p:spPr>
          <a:xfrm>
            <a:off x="3101822" y="2727848"/>
            <a:ext cx="0" cy="1574726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4415811" y="2727847"/>
            <a:ext cx="1752" cy="1242502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733303" y="2727847"/>
            <a:ext cx="0" cy="600087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049042" y="2727848"/>
            <a:ext cx="0" cy="1687168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364784" y="2727848"/>
            <a:ext cx="0" cy="300043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9689322" y="2727848"/>
            <a:ext cx="1752" cy="1032891"/>
          </a:xfrm>
          <a:prstGeom prst="line">
            <a:avLst/>
          </a:prstGeom>
          <a:ln w="12700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467093" y="5564838"/>
            <a:ext cx="1139808" cy="909231"/>
            <a:chOff x="1541683" y="2139889"/>
            <a:chExt cx="1244826" cy="992744"/>
          </a:xfrm>
        </p:grpSpPr>
        <p:sp>
          <p:nvSpPr>
            <p:cNvPr id="139" name="TextBox 138"/>
            <p:cNvSpPr txBox="1"/>
            <p:nvPr/>
          </p:nvSpPr>
          <p:spPr>
            <a:xfrm>
              <a:off x="1726984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41683" y="2444648"/>
              <a:ext cx="1244826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26372" y="5575042"/>
            <a:ext cx="1127016" cy="919436"/>
            <a:chOff x="1548669" y="2139889"/>
            <a:chExt cx="1230855" cy="1003886"/>
          </a:xfrm>
        </p:grpSpPr>
        <p:sp>
          <p:nvSpPr>
            <p:cNvPr id="142" name="TextBox 141"/>
            <p:cNvSpPr txBox="1"/>
            <p:nvPr/>
          </p:nvSpPr>
          <p:spPr>
            <a:xfrm>
              <a:off x="1729474" y="2139889"/>
              <a:ext cx="101890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548669" y="2455791"/>
              <a:ext cx="1230855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172859" y="5574858"/>
            <a:ext cx="1095912" cy="909912"/>
            <a:chOff x="1565654" y="2139889"/>
            <a:chExt cx="1196886" cy="993487"/>
          </a:xfrm>
        </p:grpSpPr>
        <p:sp>
          <p:nvSpPr>
            <p:cNvPr id="145" name="TextBox 144"/>
            <p:cNvSpPr txBox="1"/>
            <p:nvPr/>
          </p:nvSpPr>
          <p:spPr>
            <a:xfrm>
              <a:off x="1729607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65654" y="2445392"/>
              <a:ext cx="119688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488242" y="5585065"/>
            <a:ext cx="1073235" cy="905026"/>
            <a:chOff x="1532610" y="2139889"/>
            <a:chExt cx="1262975" cy="988153"/>
          </a:xfrm>
        </p:grpSpPr>
        <p:sp>
          <p:nvSpPr>
            <p:cNvPr id="148" name="TextBox 147"/>
            <p:cNvSpPr txBox="1"/>
            <p:nvPr/>
          </p:nvSpPr>
          <p:spPr>
            <a:xfrm>
              <a:off x="1685932" y="2139889"/>
              <a:ext cx="109788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532610" y="2440057"/>
              <a:ext cx="1262975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780948" y="5585067"/>
            <a:ext cx="1089765" cy="905026"/>
            <a:chOff x="1569010" y="2139889"/>
            <a:chExt cx="1190173" cy="988153"/>
          </a:xfrm>
        </p:grpSpPr>
        <p:sp>
          <p:nvSpPr>
            <p:cNvPr id="151" name="TextBox 150"/>
            <p:cNvSpPr txBox="1"/>
            <p:nvPr/>
          </p:nvSpPr>
          <p:spPr>
            <a:xfrm>
              <a:off x="1721656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569010" y="2440057"/>
              <a:ext cx="1190173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090185" y="5595272"/>
            <a:ext cx="1095781" cy="915231"/>
            <a:chOff x="1519344" y="2139889"/>
            <a:chExt cx="1289506" cy="999295"/>
          </a:xfrm>
        </p:grpSpPr>
        <p:sp>
          <p:nvSpPr>
            <p:cNvPr id="154" name="TextBox 153"/>
            <p:cNvSpPr txBox="1"/>
            <p:nvPr/>
          </p:nvSpPr>
          <p:spPr>
            <a:xfrm>
              <a:off x="1678201" y="2139889"/>
              <a:ext cx="1097885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519344" y="2451200"/>
              <a:ext cx="128950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/>
          <p:nvPr/>
        </p:nvSpPr>
        <p:spPr bwMode="auto">
          <a:xfrm>
            <a:off x="6152635" y="5231093"/>
            <a:ext cx="602721" cy="601884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7" name="AutoShape 5"/>
          <p:cNvSpPr/>
          <p:nvPr/>
        </p:nvSpPr>
        <p:spPr bwMode="auto">
          <a:xfrm>
            <a:off x="8822679" y="3711714"/>
            <a:ext cx="601883" cy="601884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8" name="AutoShape 6"/>
          <p:cNvSpPr/>
          <p:nvPr/>
        </p:nvSpPr>
        <p:spPr bwMode="auto">
          <a:xfrm>
            <a:off x="6245555" y="5316479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399" name="AutoShape 7"/>
          <p:cNvSpPr/>
          <p:nvPr/>
        </p:nvSpPr>
        <p:spPr bwMode="auto">
          <a:xfrm>
            <a:off x="8913924" y="3799611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6426027" y="3496576"/>
            <a:ext cx="0" cy="1468332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8175592" y="4012656"/>
            <a:ext cx="44115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2" name="AutoShape 10"/>
          <p:cNvSpPr/>
          <p:nvPr/>
        </p:nvSpPr>
        <p:spPr bwMode="auto">
          <a:xfrm>
            <a:off x="8980893" y="3866897"/>
            <a:ext cx="282944" cy="2915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3" name="AutoShape 11"/>
          <p:cNvSpPr/>
          <p:nvPr/>
        </p:nvSpPr>
        <p:spPr bwMode="auto">
          <a:xfrm>
            <a:off x="6318384" y="5389591"/>
            <a:ext cx="282944" cy="282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4" name="AutoShape 12"/>
          <p:cNvSpPr/>
          <p:nvPr/>
        </p:nvSpPr>
        <p:spPr bwMode="auto">
          <a:xfrm>
            <a:off x="9524179" y="3693298"/>
            <a:ext cx="1874294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5" name="AutoShape 13"/>
          <p:cNvSpPr/>
          <p:nvPr/>
        </p:nvSpPr>
        <p:spPr bwMode="auto">
          <a:xfrm>
            <a:off x="5330249" y="5918363"/>
            <a:ext cx="2126012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6" name="AutoShape 14"/>
          <p:cNvSpPr/>
          <p:nvPr/>
        </p:nvSpPr>
        <p:spPr bwMode="auto">
          <a:xfrm>
            <a:off x="3413260" y="3711714"/>
            <a:ext cx="601883" cy="601884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7" name="AutoShape 15"/>
          <p:cNvSpPr/>
          <p:nvPr/>
        </p:nvSpPr>
        <p:spPr bwMode="auto">
          <a:xfrm>
            <a:off x="3504505" y="3800030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8" name="AutoShape 16"/>
          <p:cNvSpPr/>
          <p:nvPr/>
        </p:nvSpPr>
        <p:spPr bwMode="auto">
          <a:xfrm>
            <a:off x="3571474" y="3866897"/>
            <a:ext cx="282944" cy="2915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4139036" y="4012656"/>
            <a:ext cx="397629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0" name="AutoShape 18"/>
          <p:cNvSpPr/>
          <p:nvPr/>
        </p:nvSpPr>
        <p:spPr bwMode="auto">
          <a:xfrm>
            <a:off x="1423444" y="3806308"/>
            <a:ext cx="1873457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1" name="AutoShape 19"/>
          <p:cNvSpPr/>
          <p:nvPr/>
        </p:nvSpPr>
        <p:spPr bwMode="auto">
          <a:xfrm rot="11714207">
            <a:off x="4745105" y="3258836"/>
            <a:ext cx="1576283" cy="15762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550" y="0"/>
                </a:moveTo>
                <a:cubicBezTo>
                  <a:pt x="2888" y="0"/>
                  <a:pt x="655" y="1810"/>
                  <a:pt x="0" y="4265"/>
                </a:cubicBezTo>
                <a:cubicBezTo>
                  <a:pt x="877" y="8372"/>
                  <a:pt x="2900" y="12282"/>
                  <a:pt x="6078" y="15474"/>
                </a:cubicBezTo>
                <a:cubicBezTo>
                  <a:pt x="9283" y="18692"/>
                  <a:pt x="13214" y="20731"/>
                  <a:pt x="17342" y="21600"/>
                </a:cubicBezTo>
                <a:cubicBezTo>
                  <a:pt x="19793" y="20941"/>
                  <a:pt x="21599" y="18710"/>
                  <a:pt x="21599" y="16051"/>
                </a:cubicBezTo>
                <a:lnTo>
                  <a:pt x="21599" y="5750"/>
                </a:lnTo>
                <a:cubicBezTo>
                  <a:pt x="21599" y="2574"/>
                  <a:pt x="19026" y="0"/>
                  <a:pt x="15850" y="0"/>
                </a:cubicBezTo>
                <a:lnTo>
                  <a:pt x="55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2" name="AutoShape 20"/>
          <p:cNvSpPr/>
          <p:nvPr/>
        </p:nvSpPr>
        <p:spPr bwMode="auto">
          <a:xfrm rot="10087742">
            <a:off x="6463697" y="3242094"/>
            <a:ext cx="1580468" cy="1577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3" name="AutoShape 21"/>
          <p:cNvSpPr/>
          <p:nvPr/>
        </p:nvSpPr>
        <p:spPr bwMode="auto">
          <a:xfrm rot="2700000">
            <a:off x="5647094" y="2072229"/>
            <a:ext cx="1581305" cy="1577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4" name="AutoShape 22"/>
          <p:cNvSpPr/>
          <p:nvPr/>
        </p:nvSpPr>
        <p:spPr bwMode="auto">
          <a:xfrm>
            <a:off x="5871022" y="2698361"/>
            <a:ext cx="1128427" cy="225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panose="020F0502020204030203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panose="020F0502020204030203" charset="0"/>
              <a:sym typeface="Arial" panose="020B0604020202020204" pitchFamily="34" charset="0"/>
            </a:endParaRPr>
          </a:p>
        </p:txBody>
      </p:sp>
      <p:sp>
        <p:nvSpPr>
          <p:cNvPr id="59415" name="AutoShape 23"/>
          <p:cNvSpPr/>
          <p:nvPr/>
        </p:nvSpPr>
        <p:spPr bwMode="auto">
          <a:xfrm>
            <a:off x="5990416" y="2243520"/>
            <a:ext cx="903870" cy="38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6" name="AutoShape 24"/>
          <p:cNvSpPr/>
          <p:nvPr/>
        </p:nvSpPr>
        <p:spPr bwMode="auto">
          <a:xfrm>
            <a:off x="4781101" y="4252042"/>
            <a:ext cx="1127590" cy="225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panose="020F0502020204030203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panose="020F0502020204030203" charset="0"/>
              <a:sym typeface="Arial" panose="020B0604020202020204" pitchFamily="34" charset="0"/>
            </a:endParaRPr>
          </a:p>
        </p:txBody>
      </p:sp>
      <p:sp>
        <p:nvSpPr>
          <p:cNvPr id="59417" name="AutoShape 25"/>
          <p:cNvSpPr/>
          <p:nvPr/>
        </p:nvSpPr>
        <p:spPr bwMode="auto">
          <a:xfrm>
            <a:off x="4899741" y="3791057"/>
            <a:ext cx="904542" cy="38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8" name="AutoShape 26"/>
          <p:cNvSpPr/>
          <p:nvPr/>
        </p:nvSpPr>
        <p:spPr bwMode="auto">
          <a:xfrm>
            <a:off x="6770917" y="4229439"/>
            <a:ext cx="1128427" cy="225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panose="020F0502020204030203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panose="020F0502020204030203" charset="0"/>
              <a:sym typeface="Arial" panose="020B0604020202020204" pitchFamily="34" charset="0"/>
            </a:endParaRPr>
          </a:p>
        </p:txBody>
      </p:sp>
      <p:sp>
        <p:nvSpPr>
          <p:cNvPr id="59419" name="AutoShape 27"/>
          <p:cNvSpPr/>
          <p:nvPr/>
        </p:nvSpPr>
        <p:spPr bwMode="auto">
          <a:xfrm>
            <a:off x="6890311" y="3791057"/>
            <a:ext cx="903870" cy="38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 animBg="1"/>
      <p:bldP spid="59400" grpId="0" animBg="1"/>
      <p:bldP spid="59401" grpId="0" animBg="1"/>
      <p:bldP spid="59402" grpId="0" autoUpdateAnimBg="0"/>
      <p:bldP spid="59403" grpId="0" autoUpdateAnimBg="0"/>
      <p:bldP spid="59404" grpId="0" autoUpdateAnimBg="0"/>
      <p:bldP spid="59405" grpId="0" autoUpdateAnimBg="0"/>
      <p:bldP spid="59406" grpId="0" animBg="1"/>
      <p:bldP spid="59408" grpId="0" autoUpdateAnimBg="0"/>
      <p:bldP spid="59409" grpId="0" animBg="1"/>
      <p:bldP spid="59410" grpId="0" autoUpdateAnimBg="0"/>
      <p:bldP spid="59414" grpId="0" autoUpdateAnimBg="0"/>
      <p:bldP spid="59415" grpId="0" autoUpdateAnimBg="0"/>
      <p:bldP spid="59416" grpId="0" autoUpdateAnimBg="0"/>
      <p:bldP spid="59417" grpId="0" autoUpdateAnimBg="0"/>
      <p:bldP spid="59418" grpId="0" autoUpdateAnimBg="0"/>
      <p:bldP spid="5941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79" y="2680338"/>
            <a:ext cx="3294085" cy="1302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97" y="2542356"/>
            <a:ext cx="0" cy="199760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546" y="4193750"/>
            <a:ext cx="1269401" cy="346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</a:t>
            </a:r>
            <a:r>
              <a:rPr lang="en-US" altLang="zh-CN" sz="22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3120" y="2505566"/>
            <a:ext cx="1476826" cy="1476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48" y="4065755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603" y="4065755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903" y="273748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703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48" y="4355430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603" y="4355430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prism isInverted="1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772799" y="4622104"/>
            <a:ext cx="5582522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798" name="AutoShape 6"/>
          <p:cNvSpPr/>
          <p:nvPr/>
        </p:nvSpPr>
        <p:spPr bwMode="auto">
          <a:xfrm>
            <a:off x="2947201" y="1834574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s-ES" altLang="zh-CN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799" name="AutoShape 7"/>
          <p:cNvSpPr/>
          <p:nvPr/>
        </p:nvSpPr>
        <p:spPr bwMode="auto">
          <a:xfrm>
            <a:off x="2206298" y="2583686"/>
            <a:ext cx="446931" cy="323820"/>
          </a:xfrm>
          <a:custGeom>
            <a:avLst/>
            <a:gdLst>
              <a:gd name="T0" fmla="*/ 475457 w 21600"/>
              <a:gd name="T1" fmla="*/ 344488 h 21600"/>
              <a:gd name="T2" fmla="*/ 475457 w 21600"/>
              <a:gd name="T3" fmla="*/ 344488 h 21600"/>
              <a:gd name="T4" fmla="*/ 475457 w 21600"/>
              <a:gd name="T5" fmla="*/ 344488 h 21600"/>
              <a:gd name="T6" fmla="*/ 475457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  <a:endParaRPr lang="es-ES" altLang="zh-CN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0" name="AutoShape 8"/>
          <p:cNvSpPr/>
          <p:nvPr/>
        </p:nvSpPr>
        <p:spPr bwMode="auto">
          <a:xfrm>
            <a:off x="3688853" y="3042555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  <a:endParaRPr lang="es-ES" altLang="zh-CN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1" name="AutoShape 9"/>
          <p:cNvSpPr/>
          <p:nvPr/>
        </p:nvSpPr>
        <p:spPr bwMode="auto">
          <a:xfrm>
            <a:off x="4486462" y="2183016"/>
            <a:ext cx="447676" cy="324565"/>
          </a:xfrm>
          <a:custGeom>
            <a:avLst/>
            <a:gdLst>
              <a:gd name="T0" fmla="*/ 476250 w 21600"/>
              <a:gd name="T1" fmla="*/ 345281 h 21600"/>
              <a:gd name="T2" fmla="*/ 476250 w 21600"/>
              <a:gd name="T3" fmla="*/ 345281 h 21600"/>
              <a:gd name="T4" fmla="*/ 476250 w 21600"/>
              <a:gd name="T5" fmla="*/ 345281 h 21600"/>
              <a:gd name="T6" fmla="*/ 476250 w 21600"/>
              <a:gd name="T7" fmla="*/ 3452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s-ES" altLang="zh-CN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2" name="AutoShape 10"/>
          <p:cNvSpPr/>
          <p:nvPr/>
        </p:nvSpPr>
        <p:spPr bwMode="auto">
          <a:xfrm>
            <a:off x="5171406" y="2643376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s-ES" altLang="zh-CN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3" name="AutoShape 11"/>
          <p:cNvSpPr/>
          <p:nvPr/>
        </p:nvSpPr>
        <p:spPr bwMode="auto">
          <a:xfrm>
            <a:off x="2744699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4" name="AutoShape 12"/>
          <p:cNvSpPr/>
          <p:nvPr/>
        </p:nvSpPr>
        <p:spPr bwMode="auto">
          <a:xfrm>
            <a:off x="2014986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5" name="AutoShape 13"/>
          <p:cNvSpPr/>
          <p:nvPr/>
        </p:nvSpPr>
        <p:spPr bwMode="auto">
          <a:xfrm>
            <a:off x="3485603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6" name="AutoShape 14"/>
          <p:cNvSpPr/>
          <p:nvPr/>
        </p:nvSpPr>
        <p:spPr bwMode="auto">
          <a:xfrm>
            <a:off x="4223522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7" name="AutoShape 15"/>
          <p:cNvSpPr/>
          <p:nvPr/>
        </p:nvSpPr>
        <p:spPr bwMode="auto">
          <a:xfrm>
            <a:off x="4968903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8" name="AutoShape 16"/>
          <p:cNvSpPr/>
          <p:nvPr/>
        </p:nvSpPr>
        <p:spPr bwMode="auto">
          <a:xfrm>
            <a:off x="5874258" y="2180032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s-ES" altLang="zh-CN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9" name="AutoShape 17"/>
          <p:cNvSpPr/>
          <p:nvPr/>
        </p:nvSpPr>
        <p:spPr bwMode="auto">
          <a:xfrm>
            <a:off x="5694263" y="4902592"/>
            <a:ext cx="838259" cy="17993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0" name="AutoShape 18"/>
          <p:cNvSpPr/>
          <p:nvPr/>
        </p:nvSpPr>
        <p:spPr bwMode="auto">
          <a:xfrm>
            <a:off x="2234652" y="3005249"/>
            <a:ext cx="387241" cy="17571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1" name="AutoShape 19"/>
          <p:cNvSpPr/>
          <p:nvPr/>
        </p:nvSpPr>
        <p:spPr bwMode="auto">
          <a:xfrm>
            <a:off x="2976301" y="2153917"/>
            <a:ext cx="387241" cy="260845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2" name="AutoShape 20"/>
          <p:cNvSpPr/>
          <p:nvPr/>
        </p:nvSpPr>
        <p:spPr bwMode="auto">
          <a:xfrm>
            <a:off x="3717951" y="3463371"/>
            <a:ext cx="387241" cy="12990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3" name="AutoShape 21"/>
          <p:cNvSpPr/>
          <p:nvPr/>
        </p:nvSpPr>
        <p:spPr bwMode="auto">
          <a:xfrm>
            <a:off x="4459600" y="2579210"/>
            <a:ext cx="387241" cy="2183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4" name="AutoShape 22"/>
          <p:cNvSpPr/>
          <p:nvPr/>
        </p:nvSpPr>
        <p:spPr bwMode="auto">
          <a:xfrm>
            <a:off x="5201999" y="3005249"/>
            <a:ext cx="386494" cy="175712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5" name="AutoShape 23"/>
          <p:cNvSpPr/>
          <p:nvPr/>
        </p:nvSpPr>
        <p:spPr bwMode="auto">
          <a:xfrm>
            <a:off x="5906342" y="2568019"/>
            <a:ext cx="386494" cy="218316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6" name="AutoShape 24"/>
          <p:cNvSpPr/>
          <p:nvPr/>
        </p:nvSpPr>
        <p:spPr bwMode="auto">
          <a:xfrm>
            <a:off x="6718874" y="3005249"/>
            <a:ext cx="386494" cy="17571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7" name="AutoShape 25"/>
          <p:cNvSpPr/>
          <p:nvPr/>
        </p:nvSpPr>
        <p:spPr bwMode="auto">
          <a:xfrm>
            <a:off x="6687536" y="2643376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s-ES" altLang="zh-CN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8" name="AutoShape 26"/>
          <p:cNvSpPr/>
          <p:nvPr/>
        </p:nvSpPr>
        <p:spPr bwMode="auto">
          <a:xfrm>
            <a:off x="6506049" y="4902592"/>
            <a:ext cx="838259" cy="17993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9" name="AutoShape 27"/>
          <p:cNvSpPr/>
          <p:nvPr/>
        </p:nvSpPr>
        <p:spPr bwMode="auto">
          <a:xfrm>
            <a:off x="7981319" y="2515043"/>
            <a:ext cx="3121795" cy="886397"/>
          </a:xfrm>
          <a:custGeom>
            <a:avLst/>
            <a:gdLst>
              <a:gd name="T0" fmla="*/ 3321050 w 21600"/>
              <a:gd name="T1" fmla="*/ 2540000 h 21600"/>
              <a:gd name="T2" fmla="*/ 3321050 w 21600"/>
              <a:gd name="T3" fmla="*/ 2540000 h 21600"/>
              <a:gd name="T4" fmla="*/ 3321050 w 21600"/>
              <a:gd name="T5" fmla="*/ 2540000 h 21600"/>
              <a:gd name="T6" fmla="*/ 3321050 w 21600"/>
              <a:gd name="T7" fmla="*/ 2540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0" name="AutoShape 28"/>
          <p:cNvSpPr/>
          <p:nvPr/>
        </p:nvSpPr>
        <p:spPr bwMode="auto">
          <a:xfrm>
            <a:off x="7981319" y="2261358"/>
            <a:ext cx="1464586" cy="236219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21" name="AutoShape 29"/>
          <p:cNvSpPr/>
          <p:nvPr/>
        </p:nvSpPr>
        <p:spPr bwMode="auto">
          <a:xfrm>
            <a:off x="1749668" y="5653996"/>
            <a:ext cx="9359415" cy="584964"/>
          </a:xfrm>
          <a:custGeom>
            <a:avLst/>
            <a:gdLst>
              <a:gd name="T0" fmla="*/ 9956800 w 21600"/>
              <a:gd name="T1" fmla="*/ 476250 h 21600"/>
              <a:gd name="T2" fmla="*/ 9956800 w 21600"/>
              <a:gd name="T3" fmla="*/ 476250 h 21600"/>
              <a:gd name="T4" fmla="*/ 9956800 w 21600"/>
              <a:gd name="T5" fmla="*/ 476250 h 21600"/>
              <a:gd name="T6" fmla="*/ 995680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647700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2" name="AutoShape 30"/>
          <p:cNvSpPr/>
          <p:nvPr/>
        </p:nvSpPr>
        <p:spPr bwMode="auto">
          <a:xfrm>
            <a:off x="5029732" y="5223960"/>
            <a:ext cx="1847318" cy="236219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utoUpdateAnimBg="0"/>
      <p:bldP spid="33799" grpId="0" autoUpdateAnimBg="0"/>
      <p:bldP spid="33800" grpId="0" autoUpdateAnimBg="0"/>
      <p:bldP spid="33801" grpId="0" autoUpdateAnimBg="0"/>
      <p:bldP spid="33802" grpId="0" autoUpdateAnimBg="0"/>
      <p:bldP spid="33803" grpId="0" autoUpdateAnimBg="0"/>
      <p:bldP spid="33804" grpId="0" autoUpdateAnimBg="0"/>
      <p:bldP spid="33805" grpId="0" autoUpdateAnimBg="0"/>
      <p:bldP spid="33806" grpId="0" autoUpdateAnimBg="0"/>
      <p:bldP spid="33807" grpId="0" autoUpdateAnimBg="0"/>
      <p:bldP spid="33808" grpId="0" autoUpdateAnimBg="0"/>
      <p:bldP spid="33809" grpId="0" autoUpdateAnimBg="0"/>
      <p:bldP spid="33810" grpId="0" animBg="1" autoUpdateAnimBg="0"/>
      <p:bldP spid="33811" grpId="0" animBg="1" autoUpdateAnimBg="0"/>
      <p:bldP spid="33812" grpId="0" animBg="1" autoUpdateAnimBg="0"/>
      <p:bldP spid="33813" grpId="0" animBg="1" autoUpdateAnimBg="0"/>
      <p:bldP spid="33814" grpId="0" animBg="1" autoUpdateAnimBg="0"/>
      <p:bldP spid="33815" grpId="0" animBg="1" autoUpdateAnimBg="0"/>
      <p:bldP spid="33816" grpId="0" animBg="1" autoUpdateAnimBg="0"/>
      <p:bldP spid="33817" grpId="0" autoUpdateAnimBg="0"/>
      <p:bldP spid="33818" grpId="0" autoUpdateAnimBg="0"/>
      <p:bldP spid="33819" grpId="0" autoUpdateAnimBg="0"/>
      <p:bldP spid="33820" grpId="0" autoUpdateAnimBg="0"/>
      <p:bldP spid="33821" grpId="0" autoUpdateAnimBg="0"/>
      <p:bldP spid="3382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文本框 118"/>
          <p:cNvSpPr txBox="1"/>
          <p:nvPr/>
        </p:nvSpPr>
        <p:spPr>
          <a:xfrm>
            <a:off x="1438259" y="983351"/>
            <a:ext cx="2274523" cy="132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80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lt"/>
              </a:rPr>
              <a:t>目录</a:t>
            </a:r>
            <a:endParaRPr lang="zh-CN" altLang="en-US" sz="8000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1327340" y="2021549"/>
            <a:ext cx="2496360" cy="68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cap="all" dirty="0">
                <a:solidFill>
                  <a:srgbClr val="0000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ea"/>
                <a:sym typeface="+mn-lt"/>
              </a:rPr>
              <a:t>contents</a:t>
            </a:r>
            <a:endParaRPr lang="zh-CN" altLang="en-US" sz="3200" cap="all" dirty="0">
              <a:solidFill>
                <a:srgbClr val="000000"/>
              </a:solidFill>
              <a:latin typeface="Franklin Gothic Book" panose="020B0503020102020204" pitchFamily="34" charset="0"/>
              <a:cs typeface="+mn-ea"/>
              <a:sym typeface="+mn-lt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439407" y="2583704"/>
            <a:ext cx="6165829" cy="61593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07130" y="2676494"/>
            <a:ext cx="3956044" cy="46160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4655404" y="2645245"/>
            <a:ext cx="492857" cy="492857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01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4439407" y="3355134"/>
            <a:ext cx="6165829" cy="615936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307130" y="3447923"/>
            <a:ext cx="3956044" cy="46160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2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4655404" y="3416675"/>
            <a:ext cx="492857" cy="492857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02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4439407" y="4126564"/>
            <a:ext cx="6165829" cy="615936"/>
          </a:xfrm>
          <a:prstGeom prst="round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solidFill>
                <a:srgbClr val="BD2D39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07130" y="4219353"/>
            <a:ext cx="3956044" cy="46160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3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3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3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4655404" y="4188104"/>
            <a:ext cx="492857" cy="492857"/>
          </a:xfrm>
          <a:prstGeom prst="ellipse">
            <a:avLst/>
          </a:prstGeom>
          <a:solidFill>
            <a:schemeClr val="accent3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03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4439407" y="4907518"/>
            <a:ext cx="6165829" cy="61593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307130" y="5000307"/>
            <a:ext cx="3956044" cy="46160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4655404" y="4969058"/>
            <a:ext cx="492857" cy="492857"/>
          </a:xfrm>
          <a:prstGeom prst="ellipse">
            <a:avLst/>
          </a:prstGeom>
          <a:solidFill>
            <a:schemeClr val="accent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04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80" grpId="0" animBg="1"/>
      <p:bldP spid="80" grpId="1" animBg="1"/>
      <p:bldP spid="81" grpId="0"/>
      <p:bldP spid="82" grpId="0" animBg="1"/>
      <p:bldP spid="83" grpId="0" animBg="1"/>
      <p:bldP spid="83" grpId="1" animBg="1"/>
      <p:bldP spid="84" grpId="0"/>
      <p:bldP spid="85" grpId="0" animBg="1"/>
      <p:bldP spid="86" grpId="0" animBg="1"/>
      <p:bldP spid="86" grpId="1" animBg="1"/>
      <p:bldP spid="87" grpId="0"/>
      <p:bldP spid="88" grpId="0" animBg="1"/>
      <p:bldP spid="89" grpId="0" animBg="1"/>
      <p:bldP spid="89" grpId="1" animBg="1"/>
      <p:bldP spid="90" grpId="0"/>
      <p:bldP spid="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4732" y="2113988"/>
            <a:ext cx="3535962" cy="300021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661394" y="2113988"/>
            <a:ext cx="3535962" cy="300021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438057" y="2113988"/>
            <a:ext cx="3535962" cy="300021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5"/>
          <p:cNvSpPr txBox="1"/>
          <p:nvPr/>
        </p:nvSpPr>
        <p:spPr>
          <a:xfrm>
            <a:off x="1460823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1460823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5223198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6"/>
          <p:cNvSpPr txBox="1"/>
          <p:nvPr/>
        </p:nvSpPr>
        <p:spPr>
          <a:xfrm>
            <a:off x="5223198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9071298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9071298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49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49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99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99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4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442200" y="2341915"/>
          <a:ext cx="6320911" cy="2566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8980393" y="2900894"/>
            <a:ext cx="284048" cy="28404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29612" y="2864493"/>
            <a:ext cx="1964506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80393" y="3508281"/>
            <a:ext cx="284048" cy="28404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41056" y="3483177"/>
            <a:ext cx="1952658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80393" y="4115669"/>
            <a:ext cx="284048" cy="28404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41056" y="4101861"/>
            <a:ext cx="1952658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1481522" y="5418213"/>
            <a:ext cx="9935028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81522" y="5179678"/>
            <a:ext cx="9935028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87" y="1888133"/>
            <a:ext cx="6028473" cy="5254351"/>
          </a:xfrm>
          <a:prstGeom prst="rect">
            <a:avLst/>
          </a:prstGeom>
        </p:spPr>
      </p:pic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198034" y="4182383"/>
            <a:ext cx="5292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Children's education academic report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1558357" y="4503199"/>
            <a:ext cx="4571942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适用与教育报告</a:t>
            </a:r>
            <a:r>
              <a:rPr lang="en-US" altLang="zh-CN" sz="16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/</a:t>
            </a:r>
            <a:r>
              <a:rPr lang="zh-CN" altLang="en-US" sz="16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儿童教育</a:t>
            </a:r>
            <a:r>
              <a:rPr lang="en-US" altLang="zh-CN" sz="16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/</a:t>
            </a:r>
            <a:r>
              <a:rPr lang="zh-CN" altLang="en-US" sz="16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课题开发</a:t>
            </a:r>
            <a:endParaRPr lang="zh-CN" altLang="en-US" sz="1600" cap="all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892000" y="3400301"/>
            <a:ext cx="5904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8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感谢聆听 批评指导</a:t>
            </a:r>
            <a:endParaRPr lang="zh-CN" altLang="en-US" sz="4800" cap="all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9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5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45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79" y="2680338"/>
            <a:ext cx="3294085" cy="1302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97" y="2542356"/>
            <a:ext cx="0" cy="199760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546" y="4193750"/>
            <a:ext cx="1269401" cy="346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3120" y="2505566"/>
            <a:ext cx="1476826" cy="1476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48" y="4065755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603" y="4065755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903" y="273748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01</a:t>
            </a:r>
            <a:endParaRPr lang="zh-CN" altLang="en-US" sz="703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48" y="4355430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603" y="4355430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prism isInverted="1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2" name="Group 6"/>
          <p:cNvGrpSpPr/>
          <p:nvPr/>
        </p:nvGrpSpPr>
        <p:grpSpPr bwMode="auto">
          <a:xfrm>
            <a:off x="6513900" y="1913409"/>
            <a:ext cx="2189886" cy="2189886"/>
            <a:chOff x="-1" y="-1"/>
            <a:chExt cx="4152901" cy="4152901"/>
          </a:xfrm>
        </p:grpSpPr>
        <p:sp>
          <p:nvSpPr>
            <p:cNvPr id="55303" name="AutoShape 7"/>
            <p:cNvSpPr/>
            <p:nvPr/>
          </p:nvSpPr>
          <p:spPr bwMode="auto">
            <a:xfrm>
              <a:off x="-1" y="-1"/>
              <a:ext cx="4152901" cy="4152901"/>
            </a:xfrm>
            <a:custGeom>
              <a:avLst/>
              <a:gdLst>
                <a:gd name="T0" fmla="*/ 2076344 w 19679"/>
                <a:gd name="T1" fmla="*/ 2279146 h 19679"/>
                <a:gd name="T2" fmla="*/ 2076344 w 19679"/>
                <a:gd name="T3" fmla="*/ 2279146 h 19679"/>
                <a:gd name="T4" fmla="*/ 2076344 w 19679"/>
                <a:gd name="T5" fmla="*/ 2279146 h 19679"/>
                <a:gd name="T6" fmla="*/ 2076344 w 19679"/>
                <a:gd name="T7" fmla="*/ 22791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304" name="AutoShape 8"/>
            <p:cNvSpPr/>
            <p:nvPr/>
          </p:nvSpPr>
          <p:spPr bwMode="auto">
            <a:xfrm>
              <a:off x="1531936" y="1430336"/>
              <a:ext cx="1042988" cy="869950"/>
            </a:xfrm>
            <a:custGeom>
              <a:avLst/>
              <a:gdLst>
                <a:gd name="T0" fmla="*/ 521431 w 21600"/>
                <a:gd name="T1" fmla="*/ 434564 h 21600"/>
                <a:gd name="T2" fmla="*/ 521431 w 21600"/>
                <a:gd name="T3" fmla="*/ 434564 h 21600"/>
                <a:gd name="T4" fmla="*/ 521431 w 21600"/>
                <a:gd name="T5" fmla="*/ 434564 h 21600"/>
                <a:gd name="T6" fmla="*/ 521431 w 21600"/>
                <a:gd name="T7" fmla="*/ 43456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599" y="14810"/>
                    <a:pt x="21599" y="15115"/>
                  </a:cubicBezTo>
                  <a:lnTo>
                    <a:pt x="21599" y="20504"/>
                  </a:lnTo>
                  <a:cubicBezTo>
                    <a:pt x="21599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2" y="20815"/>
                    <a:pt x="7652" y="20504"/>
                  </a:cubicBezTo>
                  <a:lnTo>
                    <a:pt x="7652" y="15115"/>
                  </a:lnTo>
                  <a:cubicBezTo>
                    <a:pt x="7652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5305" name="Group 9"/>
          <p:cNvGrpSpPr/>
          <p:nvPr/>
        </p:nvGrpSpPr>
        <p:grpSpPr bwMode="auto">
          <a:xfrm>
            <a:off x="1883831" y="2814142"/>
            <a:ext cx="1761284" cy="1762122"/>
            <a:chOff x="0" y="-1"/>
            <a:chExt cx="3340102" cy="3340103"/>
          </a:xfrm>
        </p:grpSpPr>
        <p:sp>
          <p:nvSpPr>
            <p:cNvPr id="55306" name="AutoShape 10"/>
            <p:cNvSpPr/>
            <p:nvPr/>
          </p:nvSpPr>
          <p:spPr bwMode="auto">
            <a:xfrm>
              <a:off x="0" y="-1"/>
              <a:ext cx="3340102" cy="3340103"/>
            </a:xfrm>
            <a:custGeom>
              <a:avLst/>
              <a:gdLst>
                <a:gd name="T0" fmla="*/ 1669966 w 19679"/>
                <a:gd name="T1" fmla="*/ 1833076 h 19679"/>
                <a:gd name="T2" fmla="*/ 1669966 w 19679"/>
                <a:gd name="T3" fmla="*/ 1833076 h 19679"/>
                <a:gd name="T4" fmla="*/ 1669966 w 19679"/>
                <a:gd name="T5" fmla="*/ 1833076 h 19679"/>
                <a:gd name="T6" fmla="*/ 1669966 w 19679"/>
                <a:gd name="T7" fmla="*/ 183307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307" name="AutoShape 11"/>
            <p:cNvSpPr/>
            <p:nvPr/>
          </p:nvSpPr>
          <p:spPr bwMode="auto">
            <a:xfrm>
              <a:off x="1265239" y="1151978"/>
              <a:ext cx="838201" cy="839389"/>
            </a:xfrm>
            <a:custGeom>
              <a:avLst/>
              <a:gdLst>
                <a:gd name="T0" fmla="*/ 419377 w 21600"/>
                <a:gd name="T1" fmla="*/ 419699 h 21600"/>
                <a:gd name="T2" fmla="*/ 419377 w 21600"/>
                <a:gd name="T3" fmla="*/ 419699 h 21600"/>
                <a:gd name="T4" fmla="*/ 419377 w 21600"/>
                <a:gd name="T5" fmla="*/ 419699 h 21600"/>
                <a:gd name="T6" fmla="*/ 419377 w 21600"/>
                <a:gd name="T7" fmla="*/ 41969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5308" name="Group 12"/>
          <p:cNvGrpSpPr/>
          <p:nvPr/>
        </p:nvGrpSpPr>
        <p:grpSpPr bwMode="auto">
          <a:xfrm>
            <a:off x="8389868" y="2383029"/>
            <a:ext cx="2343914" cy="2343914"/>
            <a:chOff x="0" y="0"/>
            <a:chExt cx="4445001" cy="4445001"/>
          </a:xfrm>
        </p:grpSpPr>
        <p:sp>
          <p:nvSpPr>
            <p:cNvPr id="55309" name="AutoShape 13"/>
            <p:cNvSpPr/>
            <p:nvPr/>
          </p:nvSpPr>
          <p:spPr bwMode="auto">
            <a:xfrm>
              <a:off x="0" y="0"/>
              <a:ext cx="4445001" cy="4445001"/>
            </a:xfrm>
            <a:custGeom>
              <a:avLst/>
              <a:gdLst>
                <a:gd name="T0" fmla="*/ 2222388 w 19679"/>
                <a:gd name="T1" fmla="*/ 2439454 h 19679"/>
                <a:gd name="T2" fmla="*/ 2222388 w 19679"/>
                <a:gd name="T3" fmla="*/ 2439454 h 19679"/>
                <a:gd name="T4" fmla="*/ 2222388 w 19679"/>
                <a:gd name="T5" fmla="*/ 2439454 h 19679"/>
                <a:gd name="T6" fmla="*/ 2222388 w 19679"/>
                <a:gd name="T7" fmla="*/ 243945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310" name="AutoShape 14"/>
            <p:cNvSpPr/>
            <p:nvPr/>
          </p:nvSpPr>
          <p:spPr bwMode="auto">
            <a:xfrm>
              <a:off x="1673225" y="1751013"/>
              <a:ext cx="1116013" cy="930275"/>
            </a:xfrm>
            <a:custGeom>
              <a:avLst/>
              <a:gdLst>
                <a:gd name="T0" fmla="*/ 558106 w 21600"/>
                <a:gd name="T1" fmla="*/ 465210 h 21579"/>
                <a:gd name="T2" fmla="*/ 558106 w 21600"/>
                <a:gd name="T3" fmla="*/ 465210 h 21579"/>
                <a:gd name="T4" fmla="*/ 558106 w 21600"/>
                <a:gd name="T5" fmla="*/ 465210 h 21579"/>
                <a:gd name="T6" fmla="*/ 558106 w 21600"/>
                <a:gd name="T7" fmla="*/ 465210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5311" name="Group 15"/>
          <p:cNvGrpSpPr/>
          <p:nvPr/>
        </p:nvGrpSpPr>
        <p:grpSpPr bwMode="auto">
          <a:xfrm>
            <a:off x="3687809" y="3828722"/>
            <a:ext cx="2591700" cy="2591700"/>
            <a:chOff x="-1" y="-1"/>
            <a:chExt cx="4914901" cy="4914901"/>
          </a:xfrm>
        </p:grpSpPr>
        <p:sp>
          <p:nvSpPr>
            <p:cNvPr id="55312" name="AutoShape 16"/>
            <p:cNvSpPr/>
            <p:nvPr/>
          </p:nvSpPr>
          <p:spPr bwMode="auto">
            <a:xfrm>
              <a:off x="-1" y="-1"/>
              <a:ext cx="4914901" cy="4914901"/>
            </a:xfrm>
            <a:custGeom>
              <a:avLst/>
              <a:gdLst>
                <a:gd name="T0" fmla="*/ 2457326 w 19679"/>
                <a:gd name="T1" fmla="*/ 2697338 h 19679"/>
                <a:gd name="T2" fmla="*/ 2457326 w 19679"/>
                <a:gd name="T3" fmla="*/ 2697338 h 19679"/>
                <a:gd name="T4" fmla="*/ 2457326 w 19679"/>
                <a:gd name="T5" fmla="*/ 2697338 h 19679"/>
                <a:gd name="T6" fmla="*/ 2457326 w 19679"/>
                <a:gd name="T7" fmla="*/ 269733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313" name="AutoShape 17"/>
            <p:cNvSpPr/>
            <p:nvPr/>
          </p:nvSpPr>
          <p:spPr bwMode="auto">
            <a:xfrm>
              <a:off x="1854199" y="1595436"/>
              <a:ext cx="1228725" cy="1228725"/>
            </a:xfrm>
            <a:custGeom>
              <a:avLst/>
              <a:gdLst>
                <a:gd name="T0" fmla="*/ 614363 w 21600"/>
                <a:gd name="T1" fmla="*/ 614455 h 21600"/>
                <a:gd name="T2" fmla="*/ 614363 w 21600"/>
                <a:gd name="T3" fmla="*/ 614455 h 21600"/>
                <a:gd name="T4" fmla="*/ 614363 w 21600"/>
                <a:gd name="T5" fmla="*/ 614455 h 21600"/>
                <a:gd name="T6" fmla="*/ 614363 w 21600"/>
                <a:gd name="T7" fmla="*/ 61445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600"/>
                    <a:pt x="19987" y="21600"/>
                  </a:cubicBezTo>
                  <a:lnTo>
                    <a:pt x="1612" y="21600"/>
                  </a:lnTo>
                  <a:cubicBezTo>
                    <a:pt x="1180" y="21600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5314" name="AutoShape 18"/>
          <p:cNvSpPr/>
          <p:nvPr/>
        </p:nvSpPr>
        <p:spPr bwMode="auto">
          <a:xfrm>
            <a:off x="3239954" y="2382192"/>
            <a:ext cx="2021627" cy="2023301"/>
          </a:xfrm>
          <a:custGeom>
            <a:avLst/>
            <a:gdLst>
              <a:gd name="T0" fmla="*/ 1916809 w 19679"/>
              <a:gd name="T1" fmla="*/ 2105771 h 19679"/>
              <a:gd name="T2" fmla="*/ 1916809 w 19679"/>
              <a:gd name="T3" fmla="*/ 2105771 h 19679"/>
              <a:gd name="T4" fmla="*/ 1916809 w 19679"/>
              <a:gd name="T5" fmla="*/ 2105771 h 19679"/>
              <a:gd name="T6" fmla="*/ 1916809 w 19679"/>
              <a:gd name="T7" fmla="*/ 210577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>
              <a:alpha val="79999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just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15" name="AutoShape 19"/>
          <p:cNvSpPr/>
          <p:nvPr/>
        </p:nvSpPr>
        <p:spPr bwMode="auto">
          <a:xfrm>
            <a:off x="4951011" y="2674344"/>
            <a:ext cx="2022463" cy="2021627"/>
          </a:xfrm>
          <a:custGeom>
            <a:avLst/>
            <a:gdLst>
              <a:gd name="T0" fmla="*/ 1917603 w 19679"/>
              <a:gd name="T1" fmla="*/ 2104029 h 19679"/>
              <a:gd name="T2" fmla="*/ 1917603 w 19679"/>
              <a:gd name="T3" fmla="*/ 2104029 h 19679"/>
              <a:gd name="T4" fmla="*/ 1917603 w 19679"/>
              <a:gd name="T5" fmla="*/ 2104029 h 19679"/>
              <a:gd name="T6" fmla="*/ 1917603 w 19679"/>
              <a:gd name="T7" fmla="*/ 2104029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>
              <a:alpha val="79999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just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16" name="AutoShape 20"/>
          <p:cNvSpPr/>
          <p:nvPr/>
        </p:nvSpPr>
        <p:spPr bwMode="auto">
          <a:xfrm>
            <a:off x="7000262" y="3524013"/>
            <a:ext cx="1673388" cy="1675062"/>
          </a:xfrm>
          <a:custGeom>
            <a:avLst/>
            <a:gdLst>
              <a:gd name="T0" fmla="*/ 1586626 w 19679"/>
              <a:gd name="T1" fmla="*/ 1743338 h 19679"/>
              <a:gd name="T2" fmla="*/ 1586626 w 19679"/>
              <a:gd name="T3" fmla="*/ 1743338 h 19679"/>
              <a:gd name="T4" fmla="*/ 1586626 w 19679"/>
              <a:gd name="T5" fmla="*/ 1743338 h 19679"/>
              <a:gd name="T6" fmla="*/ 1586626 w 19679"/>
              <a:gd name="T7" fmla="*/ 17433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6">
              <a:alpha val="79999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just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17" name="AutoShape 21"/>
          <p:cNvSpPr/>
          <p:nvPr/>
        </p:nvSpPr>
        <p:spPr bwMode="auto">
          <a:xfrm>
            <a:off x="3488789" y="2933011"/>
            <a:ext cx="1578368" cy="236219"/>
          </a:xfrm>
          <a:custGeom>
            <a:avLst/>
            <a:gdLst>
              <a:gd name="T0" fmla="*/ 1778000 w 21600"/>
              <a:gd name="T1" fmla="*/ 184150 h 21600"/>
              <a:gd name="T2" fmla="*/ 1778000 w 21600"/>
              <a:gd name="T3" fmla="*/ 184150 h 21600"/>
              <a:gd name="T4" fmla="*/ 1778000 w 21600"/>
              <a:gd name="T5" fmla="*/ 184150 h 21600"/>
              <a:gd name="T6" fmla="*/ 1778000 w 21600"/>
              <a:gd name="T7" fmla="*/ 184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19" name="AutoShape 23"/>
          <p:cNvSpPr/>
          <p:nvPr/>
        </p:nvSpPr>
        <p:spPr bwMode="auto">
          <a:xfrm>
            <a:off x="3705388" y="3210933"/>
            <a:ext cx="1131776" cy="725070"/>
          </a:xfrm>
          <a:custGeom>
            <a:avLst/>
            <a:gdLst>
              <a:gd name="T0" fmla="*/ 1073150 w 21600"/>
              <a:gd name="T1" fmla="*/ 476250 h 21600"/>
              <a:gd name="T2" fmla="*/ 1073150 w 21600"/>
              <a:gd name="T3" fmla="*/ 476250 h 21600"/>
              <a:gd name="T4" fmla="*/ 1073150 w 21600"/>
              <a:gd name="T5" fmla="*/ 476250 h 21600"/>
              <a:gd name="T6" fmla="*/ 107315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20" name="AutoShape 24"/>
          <p:cNvSpPr/>
          <p:nvPr/>
        </p:nvSpPr>
        <p:spPr bwMode="auto">
          <a:xfrm>
            <a:off x="5156317" y="3241068"/>
            <a:ext cx="1578368" cy="236219"/>
          </a:xfrm>
          <a:custGeom>
            <a:avLst/>
            <a:gdLst>
              <a:gd name="T0" fmla="*/ 1778000 w 21600"/>
              <a:gd name="T1" fmla="*/ 184150 h 21600"/>
              <a:gd name="T2" fmla="*/ 1778000 w 21600"/>
              <a:gd name="T3" fmla="*/ 184150 h 21600"/>
              <a:gd name="T4" fmla="*/ 1778000 w 21600"/>
              <a:gd name="T5" fmla="*/ 184150 h 21600"/>
              <a:gd name="T6" fmla="*/ 1778000 w 21600"/>
              <a:gd name="T7" fmla="*/ 184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22" name="AutoShape 26"/>
          <p:cNvSpPr/>
          <p:nvPr/>
        </p:nvSpPr>
        <p:spPr bwMode="auto">
          <a:xfrm>
            <a:off x="5372915" y="3518990"/>
            <a:ext cx="1131776" cy="725070"/>
          </a:xfrm>
          <a:custGeom>
            <a:avLst/>
            <a:gdLst>
              <a:gd name="T0" fmla="*/ 1073150 w 21600"/>
              <a:gd name="T1" fmla="*/ 476250 h 21600"/>
              <a:gd name="T2" fmla="*/ 1073150 w 21600"/>
              <a:gd name="T3" fmla="*/ 476250 h 21600"/>
              <a:gd name="T4" fmla="*/ 1073150 w 21600"/>
              <a:gd name="T5" fmla="*/ 476250 h 21600"/>
              <a:gd name="T6" fmla="*/ 107315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23" name="AutoShape 27"/>
          <p:cNvSpPr/>
          <p:nvPr/>
        </p:nvSpPr>
        <p:spPr bwMode="auto">
          <a:xfrm>
            <a:off x="7051539" y="3924152"/>
            <a:ext cx="1578368" cy="236219"/>
          </a:xfrm>
          <a:custGeom>
            <a:avLst/>
            <a:gdLst>
              <a:gd name="T0" fmla="*/ 1778000 w 21600"/>
              <a:gd name="T1" fmla="*/ 184150 h 21600"/>
              <a:gd name="T2" fmla="*/ 1778000 w 21600"/>
              <a:gd name="T3" fmla="*/ 184150 h 21600"/>
              <a:gd name="T4" fmla="*/ 1778000 w 21600"/>
              <a:gd name="T5" fmla="*/ 184150 h 21600"/>
              <a:gd name="T6" fmla="*/ 1778000 w 21600"/>
              <a:gd name="T7" fmla="*/ 184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25" name="AutoShape 29"/>
          <p:cNvSpPr/>
          <p:nvPr/>
        </p:nvSpPr>
        <p:spPr bwMode="auto">
          <a:xfrm>
            <a:off x="7268137" y="4202074"/>
            <a:ext cx="1131776" cy="725070"/>
          </a:xfrm>
          <a:custGeom>
            <a:avLst/>
            <a:gdLst>
              <a:gd name="T0" fmla="*/ 1073150 w 21600"/>
              <a:gd name="T1" fmla="*/ 476250 h 21600"/>
              <a:gd name="T2" fmla="*/ 1073150 w 21600"/>
              <a:gd name="T3" fmla="*/ 476250 h 21600"/>
              <a:gd name="T4" fmla="*/ 1073150 w 21600"/>
              <a:gd name="T5" fmla="*/ 476250 h 21600"/>
              <a:gd name="T6" fmla="*/ 107315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26" name="AutoShape 30"/>
          <p:cNvSpPr/>
          <p:nvPr/>
        </p:nvSpPr>
        <p:spPr bwMode="auto">
          <a:xfrm>
            <a:off x="6460325" y="2208910"/>
            <a:ext cx="575933" cy="575097"/>
          </a:xfrm>
          <a:custGeom>
            <a:avLst/>
            <a:gdLst>
              <a:gd name="T0" fmla="*/ 546072 w 19679"/>
              <a:gd name="T1" fmla="*/ 598538 h 19679"/>
              <a:gd name="T2" fmla="*/ 546072 w 19679"/>
              <a:gd name="T3" fmla="*/ 598538 h 19679"/>
              <a:gd name="T4" fmla="*/ 546072 w 19679"/>
              <a:gd name="T5" fmla="*/ 598538 h 19679"/>
              <a:gd name="T6" fmla="*/ 546072 w 19679"/>
              <a:gd name="T7" fmla="*/ 5985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46C1A4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just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27" name="AutoShape 31"/>
          <p:cNvSpPr/>
          <p:nvPr/>
        </p:nvSpPr>
        <p:spPr bwMode="auto">
          <a:xfrm>
            <a:off x="6091996" y="4894366"/>
            <a:ext cx="575933" cy="575097"/>
          </a:xfrm>
          <a:custGeom>
            <a:avLst/>
            <a:gdLst>
              <a:gd name="T0" fmla="*/ 546072 w 19679"/>
              <a:gd name="T1" fmla="*/ 598538 h 19679"/>
              <a:gd name="T2" fmla="*/ 546072 w 19679"/>
              <a:gd name="T3" fmla="*/ 598538 h 19679"/>
              <a:gd name="T4" fmla="*/ 546072 w 19679"/>
              <a:gd name="T5" fmla="*/ 598538 h 19679"/>
              <a:gd name="T6" fmla="*/ 546072 w 19679"/>
              <a:gd name="T7" fmla="*/ 5985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>
              <a:alpha val="79999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just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28" name="AutoShape 32"/>
          <p:cNvSpPr/>
          <p:nvPr/>
        </p:nvSpPr>
        <p:spPr bwMode="auto">
          <a:xfrm>
            <a:off x="8395729" y="4010375"/>
            <a:ext cx="575933" cy="575097"/>
          </a:xfrm>
          <a:custGeom>
            <a:avLst/>
            <a:gdLst>
              <a:gd name="T0" fmla="*/ 546072 w 19679"/>
              <a:gd name="T1" fmla="*/ 598538 h 19679"/>
              <a:gd name="T2" fmla="*/ 546072 w 19679"/>
              <a:gd name="T3" fmla="*/ 598538 h 19679"/>
              <a:gd name="T4" fmla="*/ 546072 w 19679"/>
              <a:gd name="T5" fmla="*/ 598538 h 19679"/>
              <a:gd name="T6" fmla="*/ 546072 w 19679"/>
              <a:gd name="T7" fmla="*/ 5985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>
              <a:alpha val="79999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just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29" name="AutoShape 33"/>
          <p:cNvSpPr/>
          <p:nvPr/>
        </p:nvSpPr>
        <p:spPr bwMode="auto">
          <a:xfrm>
            <a:off x="2314945" y="4686762"/>
            <a:ext cx="575933" cy="575097"/>
          </a:xfrm>
          <a:custGeom>
            <a:avLst/>
            <a:gdLst>
              <a:gd name="T0" fmla="*/ 546072 w 19679"/>
              <a:gd name="T1" fmla="*/ 598538 h 19679"/>
              <a:gd name="T2" fmla="*/ 546072 w 19679"/>
              <a:gd name="T3" fmla="*/ 598538 h 19679"/>
              <a:gd name="T4" fmla="*/ 546072 w 19679"/>
              <a:gd name="T5" fmla="*/ 598538 h 19679"/>
              <a:gd name="T6" fmla="*/ 546072 w 19679"/>
              <a:gd name="T7" fmla="*/ 5985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>
              <a:alpha val="79999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just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4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6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7" grpId="0" autoUpdateAnimBg="0"/>
      <p:bldP spid="55319" grpId="0" autoUpdateAnimBg="0"/>
      <p:bldP spid="55320" grpId="0" autoUpdateAnimBg="0"/>
      <p:bldP spid="55322" grpId="0" autoUpdateAnimBg="0"/>
      <p:bldP spid="55323" grpId="0" autoUpdateAnimBg="0"/>
      <p:bldP spid="5532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460166"/>
            <a:ext cx="6840760" cy="458613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7510987" y="5364658"/>
            <a:ext cx="2310430" cy="68164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" name="圆角矩形 12"/>
          <p:cNvSpPr/>
          <p:nvPr/>
        </p:nvSpPr>
        <p:spPr>
          <a:xfrm>
            <a:off x="9821417" y="5364658"/>
            <a:ext cx="2785846" cy="68164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矩形 13"/>
          <p:cNvSpPr/>
          <p:nvPr/>
        </p:nvSpPr>
        <p:spPr>
          <a:xfrm>
            <a:off x="8317788" y="5510723"/>
            <a:ext cx="938159" cy="400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  <a:endParaRPr lang="en-US" altLang="zh-CN" sz="2000" dirty="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866190" y="5510723"/>
            <a:ext cx="937446" cy="400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  <a:endParaRPr lang="en-US" altLang="zh-CN" sz="2000" dirty="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7420694" y="1744117"/>
            <a:ext cx="1835253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420694" y="2049782"/>
            <a:ext cx="4550743" cy="758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7420694" y="3153025"/>
            <a:ext cx="4550743" cy="758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669210" y="2214563"/>
            <a:ext cx="4192252" cy="5777090"/>
            <a:chOff x="1079500" y="969962"/>
            <a:chExt cx="8877301" cy="12233276"/>
          </a:xfrm>
        </p:grpSpPr>
        <p:sp>
          <p:nvSpPr>
            <p:cNvPr id="6" name="Freeform 5"/>
            <p:cNvSpPr/>
            <p:nvPr/>
          </p:nvSpPr>
          <p:spPr bwMode="auto">
            <a:xfrm>
              <a:off x="1079500" y="4344988"/>
              <a:ext cx="5178425" cy="7847013"/>
            </a:xfrm>
            <a:custGeom>
              <a:avLst/>
              <a:gdLst>
                <a:gd name="T0" fmla="*/ 245 w 245"/>
                <a:gd name="T1" fmla="*/ 0 h 372"/>
                <a:gd name="T2" fmla="*/ 5 w 245"/>
                <a:gd name="T3" fmla="*/ 353 h 372"/>
                <a:gd name="T4" fmla="*/ 14 w 245"/>
                <a:gd name="T5" fmla="*/ 371 h 372"/>
                <a:gd name="T6" fmla="*/ 15 w 245"/>
                <a:gd name="T7" fmla="*/ 372 h 372"/>
                <a:gd name="T8" fmla="*/ 245 w 245"/>
                <a:gd name="T9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372">
                  <a:moveTo>
                    <a:pt x="245" y="0"/>
                  </a:moveTo>
                  <a:cubicBezTo>
                    <a:pt x="97" y="179"/>
                    <a:pt x="1" y="321"/>
                    <a:pt x="5" y="353"/>
                  </a:cubicBezTo>
                  <a:cubicBezTo>
                    <a:pt x="7" y="358"/>
                    <a:pt x="11" y="366"/>
                    <a:pt x="14" y="371"/>
                  </a:cubicBezTo>
                  <a:cubicBezTo>
                    <a:pt x="15" y="372"/>
                    <a:pt x="15" y="372"/>
                    <a:pt x="15" y="372"/>
                  </a:cubicBezTo>
                  <a:cubicBezTo>
                    <a:pt x="0" y="335"/>
                    <a:pt x="129" y="148"/>
                    <a:pt x="245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565275" y="5335588"/>
              <a:ext cx="5178425" cy="7867650"/>
            </a:xfrm>
            <a:custGeom>
              <a:avLst/>
              <a:gdLst>
                <a:gd name="T0" fmla="*/ 245 w 245"/>
                <a:gd name="T1" fmla="*/ 0 h 373"/>
                <a:gd name="T2" fmla="*/ 5 w 245"/>
                <a:gd name="T3" fmla="*/ 353 h 373"/>
                <a:gd name="T4" fmla="*/ 14 w 245"/>
                <a:gd name="T5" fmla="*/ 372 h 373"/>
                <a:gd name="T6" fmla="*/ 15 w 245"/>
                <a:gd name="T7" fmla="*/ 373 h 373"/>
                <a:gd name="T8" fmla="*/ 245 w 245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373">
                  <a:moveTo>
                    <a:pt x="245" y="0"/>
                  </a:moveTo>
                  <a:cubicBezTo>
                    <a:pt x="97" y="180"/>
                    <a:pt x="1" y="322"/>
                    <a:pt x="5" y="353"/>
                  </a:cubicBezTo>
                  <a:cubicBezTo>
                    <a:pt x="7" y="359"/>
                    <a:pt x="11" y="367"/>
                    <a:pt x="14" y="372"/>
                  </a:cubicBezTo>
                  <a:cubicBezTo>
                    <a:pt x="15" y="373"/>
                    <a:pt x="15" y="373"/>
                    <a:pt x="15" y="373"/>
                  </a:cubicBezTo>
                  <a:cubicBezTo>
                    <a:pt x="0" y="335"/>
                    <a:pt x="130" y="149"/>
                    <a:pt x="245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3954463" y="1011237"/>
              <a:ext cx="5283199" cy="6391276"/>
            </a:xfrm>
            <a:custGeom>
              <a:avLst/>
              <a:gdLst>
                <a:gd name="T0" fmla="*/ 84 w 250"/>
                <a:gd name="T1" fmla="*/ 232 h 303"/>
                <a:gd name="T2" fmla="*/ 79 w 250"/>
                <a:gd name="T3" fmla="*/ 226 h 303"/>
                <a:gd name="T4" fmla="*/ 66 w 250"/>
                <a:gd name="T5" fmla="*/ 218 h 303"/>
                <a:gd name="T6" fmla="*/ 66 w 250"/>
                <a:gd name="T7" fmla="*/ 218 h 303"/>
                <a:gd name="T8" fmla="*/ 132 w 250"/>
                <a:gd name="T9" fmla="*/ 225 h 303"/>
                <a:gd name="T10" fmla="*/ 177 w 250"/>
                <a:gd name="T11" fmla="*/ 217 h 303"/>
                <a:gd name="T12" fmla="*/ 65 w 250"/>
                <a:gd name="T13" fmla="*/ 192 h 303"/>
                <a:gd name="T14" fmla="*/ 65 w 250"/>
                <a:gd name="T15" fmla="*/ 192 h 303"/>
                <a:gd name="T16" fmla="*/ 65 w 250"/>
                <a:gd name="T17" fmla="*/ 190 h 303"/>
                <a:gd name="T18" fmla="*/ 65 w 250"/>
                <a:gd name="T19" fmla="*/ 191 h 303"/>
                <a:gd name="T20" fmla="*/ 67 w 250"/>
                <a:gd name="T21" fmla="*/ 186 h 303"/>
                <a:gd name="T22" fmla="*/ 66 w 250"/>
                <a:gd name="T23" fmla="*/ 187 h 303"/>
                <a:gd name="T24" fmla="*/ 68 w 250"/>
                <a:gd name="T25" fmla="*/ 185 h 303"/>
                <a:gd name="T26" fmla="*/ 68 w 250"/>
                <a:gd name="T27" fmla="*/ 185 h 303"/>
                <a:gd name="T28" fmla="*/ 68 w 250"/>
                <a:gd name="T29" fmla="*/ 184 h 303"/>
                <a:gd name="T30" fmla="*/ 68 w 250"/>
                <a:gd name="T31" fmla="*/ 184 h 303"/>
                <a:gd name="T32" fmla="*/ 69 w 250"/>
                <a:gd name="T33" fmla="*/ 182 h 303"/>
                <a:gd name="T34" fmla="*/ 70 w 250"/>
                <a:gd name="T35" fmla="*/ 180 h 303"/>
                <a:gd name="T36" fmla="*/ 69 w 250"/>
                <a:gd name="T37" fmla="*/ 182 h 303"/>
                <a:gd name="T38" fmla="*/ 70 w 250"/>
                <a:gd name="T39" fmla="*/ 179 h 303"/>
                <a:gd name="T40" fmla="*/ 72 w 250"/>
                <a:gd name="T41" fmla="*/ 177 h 303"/>
                <a:gd name="T42" fmla="*/ 73 w 250"/>
                <a:gd name="T43" fmla="*/ 174 h 303"/>
                <a:gd name="T44" fmla="*/ 73 w 250"/>
                <a:gd name="T45" fmla="*/ 173 h 303"/>
                <a:gd name="T46" fmla="*/ 73 w 250"/>
                <a:gd name="T47" fmla="*/ 173 h 303"/>
                <a:gd name="T48" fmla="*/ 47 w 250"/>
                <a:gd name="T49" fmla="*/ 146 h 303"/>
                <a:gd name="T50" fmla="*/ 47 w 250"/>
                <a:gd name="T51" fmla="*/ 146 h 303"/>
                <a:gd name="T52" fmla="*/ 62 w 250"/>
                <a:gd name="T53" fmla="*/ 133 h 303"/>
                <a:gd name="T54" fmla="*/ 80 w 250"/>
                <a:gd name="T55" fmla="*/ 126 h 303"/>
                <a:gd name="T56" fmla="*/ 80 w 250"/>
                <a:gd name="T57" fmla="*/ 126 h 303"/>
                <a:gd name="T58" fmla="*/ 97 w 250"/>
                <a:gd name="T59" fmla="*/ 128 h 303"/>
                <a:gd name="T60" fmla="*/ 103 w 250"/>
                <a:gd name="T61" fmla="*/ 119 h 303"/>
                <a:gd name="T62" fmla="*/ 103 w 250"/>
                <a:gd name="T63" fmla="*/ 119 h 303"/>
                <a:gd name="T64" fmla="*/ 108 w 250"/>
                <a:gd name="T65" fmla="*/ 110 h 303"/>
                <a:gd name="T66" fmla="*/ 103 w 250"/>
                <a:gd name="T67" fmla="*/ 118 h 303"/>
                <a:gd name="T68" fmla="*/ 128 w 250"/>
                <a:gd name="T69" fmla="*/ 79 h 303"/>
                <a:gd name="T70" fmla="*/ 123 w 250"/>
                <a:gd name="T71" fmla="*/ 87 h 303"/>
                <a:gd name="T72" fmla="*/ 113 w 250"/>
                <a:gd name="T73" fmla="*/ 102 h 303"/>
                <a:gd name="T74" fmla="*/ 133 w 250"/>
                <a:gd name="T75" fmla="*/ 72 h 303"/>
                <a:gd name="T76" fmla="*/ 140 w 250"/>
                <a:gd name="T77" fmla="*/ 62 h 303"/>
                <a:gd name="T78" fmla="*/ 140 w 250"/>
                <a:gd name="T79" fmla="*/ 62 h 303"/>
                <a:gd name="T80" fmla="*/ 161 w 250"/>
                <a:gd name="T81" fmla="*/ 37 h 303"/>
                <a:gd name="T82" fmla="*/ 178 w 250"/>
                <a:gd name="T83" fmla="*/ 22 h 303"/>
                <a:gd name="T84" fmla="*/ 178 w 250"/>
                <a:gd name="T85" fmla="*/ 22 h 303"/>
                <a:gd name="T86" fmla="*/ 181 w 250"/>
                <a:gd name="T87" fmla="*/ 19 h 303"/>
                <a:gd name="T88" fmla="*/ 183 w 250"/>
                <a:gd name="T89" fmla="*/ 18 h 303"/>
                <a:gd name="T90" fmla="*/ 189 w 250"/>
                <a:gd name="T91" fmla="*/ 15 h 303"/>
                <a:gd name="T92" fmla="*/ 207 w 250"/>
                <a:gd name="T93" fmla="*/ 8 h 303"/>
                <a:gd name="T94" fmla="*/ 229 w 250"/>
                <a:gd name="T95" fmla="*/ 3 h 303"/>
                <a:gd name="T96" fmla="*/ 219 w 250"/>
                <a:gd name="T97" fmla="*/ 5 h 303"/>
                <a:gd name="T98" fmla="*/ 228 w 250"/>
                <a:gd name="T99" fmla="*/ 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0" h="303">
                  <a:moveTo>
                    <a:pt x="79" y="226"/>
                  </a:moveTo>
                  <a:cubicBezTo>
                    <a:pt x="77" y="227"/>
                    <a:pt x="77" y="227"/>
                    <a:pt x="77" y="227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92" y="239"/>
                    <a:pt x="92" y="239"/>
                    <a:pt x="92" y="239"/>
                  </a:cubicBezTo>
                  <a:cubicBezTo>
                    <a:pt x="94" y="239"/>
                    <a:pt x="94" y="239"/>
                    <a:pt x="94" y="239"/>
                  </a:cubicBezTo>
                  <a:cubicBezTo>
                    <a:pt x="79" y="226"/>
                    <a:pt x="79" y="226"/>
                    <a:pt x="79" y="226"/>
                  </a:cubicBezTo>
                  <a:moveTo>
                    <a:pt x="66" y="214"/>
                  </a:moveTo>
                  <a:cubicBezTo>
                    <a:pt x="66" y="214"/>
                    <a:pt x="66" y="214"/>
                    <a:pt x="66" y="214"/>
                  </a:cubicBezTo>
                  <a:cubicBezTo>
                    <a:pt x="66" y="218"/>
                    <a:pt x="66" y="218"/>
                    <a:pt x="66" y="218"/>
                  </a:cubicBezTo>
                  <a:cubicBezTo>
                    <a:pt x="67" y="218"/>
                    <a:pt x="67" y="218"/>
                    <a:pt x="67" y="218"/>
                  </a:cubicBezTo>
                  <a:cubicBezTo>
                    <a:pt x="67" y="218"/>
                    <a:pt x="67" y="218"/>
                    <a:pt x="67" y="218"/>
                  </a:cubicBezTo>
                  <a:cubicBezTo>
                    <a:pt x="66" y="218"/>
                    <a:pt x="66" y="218"/>
                    <a:pt x="66" y="218"/>
                  </a:cubicBezTo>
                  <a:cubicBezTo>
                    <a:pt x="66" y="214"/>
                    <a:pt x="66" y="214"/>
                    <a:pt x="66" y="214"/>
                  </a:cubicBezTo>
                  <a:moveTo>
                    <a:pt x="171" y="194"/>
                  </a:moveTo>
                  <a:cubicBezTo>
                    <a:pt x="156" y="207"/>
                    <a:pt x="142" y="217"/>
                    <a:pt x="132" y="225"/>
                  </a:cubicBezTo>
                  <a:cubicBezTo>
                    <a:pt x="133" y="238"/>
                    <a:pt x="98" y="287"/>
                    <a:pt x="98" y="287"/>
                  </a:cubicBezTo>
                  <a:cubicBezTo>
                    <a:pt x="98" y="303"/>
                    <a:pt x="98" y="303"/>
                    <a:pt x="98" y="303"/>
                  </a:cubicBezTo>
                  <a:cubicBezTo>
                    <a:pt x="129" y="271"/>
                    <a:pt x="171" y="249"/>
                    <a:pt x="177" y="217"/>
                  </a:cubicBezTo>
                  <a:cubicBezTo>
                    <a:pt x="179" y="205"/>
                    <a:pt x="176" y="198"/>
                    <a:pt x="171" y="194"/>
                  </a:cubicBezTo>
                  <a:moveTo>
                    <a:pt x="65" y="192"/>
                  </a:moveTo>
                  <a:cubicBezTo>
                    <a:pt x="65" y="192"/>
                    <a:pt x="65" y="192"/>
                    <a:pt x="65" y="192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5" y="192"/>
                    <a:pt x="65" y="192"/>
                    <a:pt x="65" y="192"/>
                  </a:cubicBezTo>
                  <a:moveTo>
                    <a:pt x="66" y="188"/>
                  </a:moveTo>
                  <a:cubicBezTo>
                    <a:pt x="66" y="188"/>
                    <a:pt x="66" y="188"/>
                    <a:pt x="66" y="188"/>
                  </a:cubicBezTo>
                  <a:cubicBezTo>
                    <a:pt x="66" y="189"/>
                    <a:pt x="65" y="190"/>
                    <a:pt x="65" y="190"/>
                  </a:cubicBezTo>
                  <a:cubicBezTo>
                    <a:pt x="65" y="190"/>
                    <a:pt x="65" y="190"/>
                    <a:pt x="65" y="190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5" y="190"/>
                    <a:pt x="65" y="189"/>
                    <a:pt x="66" y="188"/>
                  </a:cubicBezTo>
                  <a:moveTo>
                    <a:pt x="67" y="186"/>
                  </a:moveTo>
                  <a:cubicBezTo>
                    <a:pt x="67" y="186"/>
                    <a:pt x="67" y="186"/>
                    <a:pt x="67" y="186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7"/>
                    <a:pt x="66" y="187"/>
                    <a:pt x="66" y="187"/>
                  </a:cubicBezTo>
                  <a:cubicBezTo>
                    <a:pt x="67" y="187"/>
                    <a:pt x="67" y="186"/>
                    <a:pt x="67" y="186"/>
                  </a:cubicBezTo>
                  <a:moveTo>
                    <a:pt x="68" y="185"/>
                  </a:moveTo>
                  <a:cubicBezTo>
                    <a:pt x="68" y="185"/>
                    <a:pt x="68" y="185"/>
                    <a:pt x="68" y="185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7" y="185"/>
                    <a:pt x="67" y="185"/>
                    <a:pt x="67" y="185"/>
                  </a:cubicBezTo>
                  <a:cubicBezTo>
                    <a:pt x="67" y="185"/>
                    <a:pt x="67" y="185"/>
                    <a:pt x="68" y="185"/>
                  </a:cubicBezTo>
                  <a:cubicBezTo>
                    <a:pt x="68" y="185"/>
                    <a:pt x="68" y="185"/>
                    <a:pt x="68" y="185"/>
                  </a:cubicBezTo>
                  <a:moveTo>
                    <a:pt x="68" y="184"/>
                  </a:moveTo>
                  <a:cubicBezTo>
                    <a:pt x="68" y="184"/>
                    <a:pt x="68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moveTo>
                    <a:pt x="69" y="182"/>
                  </a:moveTo>
                  <a:cubicBezTo>
                    <a:pt x="69" y="182"/>
                    <a:pt x="69" y="182"/>
                    <a:pt x="69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69" y="182"/>
                    <a:pt x="69" y="182"/>
                    <a:pt x="69" y="182"/>
                  </a:cubicBezTo>
                  <a:moveTo>
                    <a:pt x="70" y="180"/>
                  </a:moveTo>
                  <a:cubicBezTo>
                    <a:pt x="70" y="180"/>
                    <a:pt x="70" y="180"/>
                    <a:pt x="70" y="180"/>
                  </a:cubicBezTo>
                  <a:cubicBezTo>
                    <a:pt x="70" y="180"/>
                    <a:pt x="70" y="181"/>
                    <a:pt x="69" y="181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70" y="181"/>
                    <a:pt x="70" y="180"/>
                    <a:pt x="70" y="180"/>
                  </a:cubicBezTo>
                  <a:moveTo>
                    <a:pt x="71" y="179"/>
                  </a:moveTo>
                  <a:cubicBezTo>
                    <a:pt x="70" y="179"/>
                    <a:pt x="70" y="179"/>
                    <a:pt x="70" y="179"/>
                  </a:cubicBezTo>
                  <a:cubicBezTo>
                    <a:pt x="70" y="180"/>
                    <a:pt x="70" y="180"/>
                    <a:pt x="70" y="180"/>
                  </a:cubicBezTo>
                  <a:cubicBezTo>
                    <a:pt x="71" y="179"/>
                    <a:pt x="71" y="179"/>
                    <a:pt x="71" y="179"/>
                  </a:cubicBezTo>
                  <a:moveTo>
                    <a:pt x="72" y="177"/>
                  </a:moveTo>
                  <a:cubicBezTo>
                    <a:pt x="71" y="177"/>
                    <a:pt x="71" y="178"/>
                    <a:pt x="71" y="178"/>
                  </a:cubicBezTo>
                  <a:cubicBezTo>
                    <a:pt x="71" y="178"/>
                    <a:pt x="71" y="177"/>
                    <a:pt x="72" y="177"/>
                  </a:cubicBezTo>
                  <a:moveTo>
                    <a:pt x="73" y="174"/>
                  </a:moveTo>
                  <a:cubicBezTo>
                    <a:pt x="73" y="174"/>
                    <a:pt x="73" y="175"/>
                    <a:pt x="72" y="175"/>
                  </a:cubicBezTo>
                  <a:cubicBezTo>
                    <a:pt x="73" y="175"/>
                    <a:pt x="73" y="174"/>
                    <a:pt x="73" y="174"/>
                  </a:cubicBezTo>
                  <a:moveTo>
                    <a:pt x="73" y="173"/>
                  </a:move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moveTo>
                    <a:pt x="47" y="146"/>
                  </a:moveTo>
                  <a:cubicBezTo>
                    <a:pt x="31" y="166"/>
                    <a:pt x="18" y="195"/>
                    <a:pt x="0" y="22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8" y="195"/>
                    <a:pt x="31" y="166"/>
                    <a:pt x="47" y="146"/>
                  </a:cubicBezTo>
                  <a:moveTo>
                    <a:pt x="73" y="128"/>
                  </a:moveTo>
                  <a:cubicBezTo>
                    <a:pt x="72" y="128"/>
                    <a:pt x="72" y="128"/>
                    <a:pt x="72" y="128"/>
                  </a:cubicBezTo>
                  <a:cubicBezTo>
                    <a:pt x="68" y="129"/>
                    <a:pt x="65" y="131"/>
                    <a:pt x="62" y="133"/>
                  </a:cubicBezTo>
                  <a:cubicBezTo>
                    <a:pt x="65" y="131"/>
                    <a:pt x="68" y="129"/>
                    <a:pt x="72" y="128"/>
                  </a:cubicBezTo>
                  <a:cubicBezTo>
                    <a:pt x="72" y="128"/>
                    <a:pt x="72" y="128"/>
                    <a:pt x="73" y="128"/>
                  </a:cubicBezTo>
                  <a:moveTo>
                    <a:pt x="80" y="126"/>
                  </a:moveTo>
                  <a:cubicBezTo>
                    <a:pt x="80" y="126"/>
                    <a:pt x="80" y="126"/>
                    <a:pt x="80" y="126"/>
                  </a:cubicBezTo>
                  <a:cubicBezTo>
                    <a:pt x="80" y="126"/>
                    <a:pt x="79" y="126"/>
                    <a:pt x="79" y="126"/>
                  </a:cubicBezTo>
                  <a:cubicBezTo>
                    <a:pt x="79" y="126"/>
                    <a:pt x="80" y="126"/>
                    <a:pt x="80" y="126"/>
                  </a:cubicBezTo>
                  <a:moveTo>
                    <a:pt x="100" y="123"/>
                  </a:moveTo>
                  <a:cubicBezTo>
                    <a:pt x="100" y="124"/>
                    <a:pt x="100" y="124"/>
                    <a:pt x="100" y="124"/>
                  </a:cubicBezTo>
                  <a:cubicBezTo>
                    <a:pt x="99" y="126"/>
                    <a:pt x="98" y="127"/>
                    <a:pt x="97" y="128"/>
                  </a:cubicBezTo>
                  <a:cubicBezTo>
                    <a:pt x="98" y="127"/>
                    <a:pt x="99" y="126"/>
                    <a:pt x="100" y="124"/>
                  </a:cubicBezTo>
                  <a:cubicBezTo>
                    <a:pt x="100" y="124"/>
                    <a:pt x="100" y="124"/>
                    <a:pt x="100" y="123"/>
                  </a:cubicBezTo>
                  <a:moveTo>
                    <a:pt x="103" y="119"/>
                  </a:moveTo>
                  <a:cubicBezTo>
                    <a:pt x="102" y="120"/>
                    <a:pt x="101" y="122"/>
                    <a:pt x="101" y="123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2"/>
                    <a:pt x="102" y="121"/>
                    <a:pt x="103" y="119"/>
                  </a:cubicBezTo>
                  <a:moveTo>
                    <a:pt x="111" y="106"/>
                  </a:moveTo>
                  <a:cubicBezTo>
                    <a:pt x="110" y="107"/>
                    <a:pt x="109" y="108"/>
                    <a:pt x="108" y="110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07" y="113"/>
                    <a:pt x="105" y="115"/>
                    <a:pt x="104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6" y="114"/>
                    <a:pt x="108" y="110"/>
                    <a:pt x="111" y="106"/>
                  </a:cubicBezTo>
                  <a:moveTo>
                    <a:pt x="128" y="79"/>
                  </a:moveTo>
                  <a:cubicBezTo>
                    <a:pt x="128" y="79"/>
                    <a:pt x="128" y="79"/>
                    <a:pt x="128" y="79"/>
                  </a:cubicBezTo>
                  <a:cubicBezTo>
                    <a:pt x="127" y="81"/>
                    <a:pt x="125" y="83"/>
                    <a:pt x="123" y="86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1" y="89"/>
                    <a:pt x="120" y="91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6" y="97"/>
                    <a:pt x="115" y="99"/>
                    <a:pt x="113" y="102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8" y="94"/>
                    <a:pt x="123" y="86"/>
                    <a:pt x="128" y="79"/>
                  </a:cubicBezTo>
                  <a:moveTo>
                    <a:pt x="133" y="72"/>
                  </a:moveTo>
                  <a:cubicBezTo>
                    <a:pt x="132" y="73"/>
                    <a:pt x="132" y="74"/>
                    <a:pt x="131" y="75"/>
                  </a:cubicBezTo>
                  <a:cubicBezTo>
                    <a:pt x="132" y="74"/>
                    <a:pt x="132" y="73"/>
                    <a:pt x="133" y="72"/>
                  </a:cubicBezTo>
                  <a:moveTo>
                    <a:pt x="140" y="62"/>
                  </a:moveTo>
                  <a:cubicBezTo>
                    <a:pt x="140" y="62"/>
                    <a:pt x="140" y="63"/>
                    <a:pt x="139" y="63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39" y="63"/>
                    <a:pt x="140" y="63"/>
                    <a:pt x="140" y="62"/>
                  </a:cubicBezTo>
                  <a:moveTo>
                    <a:pt x="161" y="37"/>
                  </a:moveTo>
                  <a:cubicBezTo>
                    <a:pt x="161" y="37"/>
                    <a:pt x="161" y="37"/>
                    <a:pt x="161" y="37"/>
                  </a:cubicBezTo>
                  <a:cubicBezTo>
                    <a:pt x="161" y="37"/>
                    <a:pt x="161" y="37"/>
                    <a:pt x="161" y="37"/>
                  </a:cubicBezTo>
                  <a:cubicBezTo>
                    <a:pt x="161" y="37"/>
                    <a:pt x="161" y="37"/>
                    <a:pt x="161" y="37"/>
                  </a:cubicBezTo>
                  <a:moveTo>
                    <a:pt x="178" y="22"/>
                  </a:moveTo>
                  <a:cubicBezTo>
                    <a:pt x="178" y="22"/>
                    <a:pt x="178" y="22"/>
                    <a:pt x="178" y="22"/>
                  </a:cubicBezTo>
                  <a:cubicBezTo>
                    <a:pt x="176" y="23"/>
                    <a:pt x="174" y="25"/>
                    <a:pt x="172" y="26"/>
                  </a:cubicBezTo>
                  <a:cubicBezTo>
                    <a:pt x="172" y="26"/>
                    <a:pt x="172" y="26"/>
                    <a:pt x="172" y="26"/>
                  </a:cubicBezTo>
                  <a:cubicBezTo>
                    <a:pt x="174" y="25"/>
                    <a:pt x="176" y="23"/>
                    <a:pt x="178" y="22"/>
                  </a:cubicBezTo>
                  <a:moveTo>
                    <a:pt x="181" y="19"/>
                  </a:moveTo>
                  <a:cubicBezTo>
                    <a:pt x="180" y="20"/>
                    <a:pt x="179" y="21"/>
                    <a:pt x="178" y="22"/>
                  </a:cubicBezTo>
                  <a:cubicBezTo>
                    <a:pt x="179" y="21"/>
                    <a:pt x="180" y="20"/>
                    <a:pt x="181" y="19"/>
                  </a:cubicBezTo>
                  <a:moveTo>
                    <a:pt x="189" y="15"/>
                  </a:moveTo>
                  <a:cubicBezTo>
                    <a:pt x="189" y="15"/>
                    <a:pt x="189" y="15"/>
                    <a:pt x="189" y="15"/>
                  </a:cubicBezTo>
                  <a:cubicBezTo>
                    <a:pt x="187" y="16"/>
                    <a:pt x="185" y="17"/>
                    <a:pt x="183" y="18"/>
                  </a:cubicBezTo>
                  <a:cubicBezTo>
                    <a:pt x="183" y="18"/>
                    <a:pt x="183" y="18"/>
                    <a:pt x="183" y="18"/>
                  </a:cubicBezTo>
                  <a:cubicBezTo>
                    <a:pt x="185" y="17"/>
                    <a:pt x="187" y="16"/>
                    <a:pt x="189" y="15"/>
                  </a:cubicBezTo>
                  <a:cubicBezTo>
                    <a:pt x="189" y="15"/>
                    <a:pt x="189" y="15"/>
                    <a:pt x="189" y="15"/>
                  </a:cubicBezTo>
                  <a:moveTo>
                    <a:pt x="208" y="8"/>
                  </a:moveTo>
                  <a:cubicBezTo>
                    <a:pt x="208" y="8"/>
                    <a:pt x="208" y="8"/>
                    <a:pt x="208" y="8"/>
                  </a:cubicBezTo>
                  <a:cubicBezTo>
                    <a:pt x="208" y="8"/>
                    <a:pt x="208" y="8"/>
                    <a:pt x="207" y="8"/>
                  </a:cubicBezTo>
                  <a:cubicBezTo>
                    <a:pt x="208" y="8"/>
                    <a:pt x="208" y="8"/>
                    <a:pt x="208" y="8"/>
                  </a:cubicBezTo>
                  <a:moveTo>
                    <a:pt x="229" y="3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227" y="3"/>
                    <a:pt x="226" y="4"/>
                    <a:pt x="224" y="4"/>
                  </a:cubicBezTo>
                  <a:cubicBezTo>
                    <a:pt x="223" y="4"/>
                    <a:pt x="223" y="4"/>
                    <a:pt x="223" y="4"/>
                  </a:cubicBezTo>
                  <a:cubicBezTo>
                    <a:pt x="222" y="4"/>
                    <a:pt x="221" y="4"/>
                    <a:pt x="219" y="5"/>
                  </a:cubicBezTo>
                  <a:cubicBezTo>
                    <a:pt x="222" y="4"/>
                    <a:pt x="226" y="3"/>
                    <a:pt x="229" y="3"/>
                  </a:cubicBezTo>
                  <a:moveTo>
                    <a:pt x="250" y="0"/>
                  </a:moveTo>
                  <a:cubicBezTo>
                    <a:pt x="244" y="0"/>
                    <a:pt x="236" y="1"/>
                    <a:pt x="228" y="2"/>
                  </a:cubicBezTo>
                  <a:cubicBezTo>
                    <a:pt x="236" y="1"/>
                    <a:pt x="243" y="0"/>
                    <a:pt x="250" y="0"/>
                  </a:cubicBezTo>
                  <a:cubicBezTo>
                    <a:pt x="250" y="0"/>
                    <a:pt x="250" y="0"/>
                    <a:pt x="250" y="0"/>
                  </a:cubicBezTo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348288" y="5462588"/>
              <a:ext cx="0" cy="63500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D5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481513" y="5630863"/>
              <a:ext cx="866775" cy="1455738"/>
            </a:xfrm>
            <a:custGeom>
              <a:avLst/>
              <a:gdLst>
                <a:gd name="T0" fmla="*/ 39 w 41"/>
                <a:gd name="T1" fmla="*/ 0 h 69"/>
                <a:gd name="T2" fmla="*/ 31 w 41"/>
                <a:gd name="T3" fmla="*/ 8 h 69"/>
                <a:gd name="T4" fmla="*/ 13 w 41"/>
                <a:gd name="T5" fmla="*/ 33 h 69"/>
                <a:gd name="T6" fmla="*/ 3 w 41"/>
                <a:gd name="T7" fmla="*/ 69 h 69"/>
                <a:gd name="T8" fmla="*/ 5 w 41"/>
                <a:gd name="T9" fmla="*/ 69 h 69"/>
                <a:gd name="T10" fmla="*/ 41 w 41"/>
                <a:gd name="T11" fmla="*/ 1 h 69"/>
                <a:gd name="T12" fmla="*/ 39 w 41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69">
                  <a:moveTo>
                    <a:pt x="39" y="0"/>
                  </a:moveTo>
                  <a:cubicBezTo>
                    <a:pt x="36" y="2"/>
                    <a:pt x="34" y="5"/>
                    <a:pt x="31" y="8"/>
                  </a:cubicBezTo>
                  <a:cubicBezTo>
                    <a:pt x="25" y="16"/>
                    <a:pt x="19" y="24"/>
                    <a:pt x="13" y="33"/>
                  </a:cubicBezTo>
                  <a:cubicBezTo>
                    <a:pt x="0" y="55"/>
                    <a:pt x="3" y="69"/>
                    <a:pt x="3" y="69"/>
                  </a:cubicBezTo>
                  <a:cubicBezTo>
                    <a:pt x="3" y="69"/>
                    <a:pt x="3" y="69"/>
                    <a:pt x="5" y="69"/>
                  </a:cubicBezTo>
                  <a:cubicBezTo>
                    <a:pt x="5" y="66"/>
                    <a:pt x="3" y="37"/>
                    <a:pt x="41" y="1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756150" y="5800725"/>
              <a:ext cx="381000" cy="527050"/>
            </a:xfrm>
            <a:custGeom>
              <a:avLst/>
              <a:gdLst>
                <a:gd name="T0" fmla="*/ 18 w 18"/>
                <a:gd name="T1" fmla="*/ 0 h 25"/>
                <a:gd name="T2" fmla="*/ 0 w 18"/>
                <a:gd name="T3" fmla="*/ 25 h 25"/>
                <a:gd name="T4" fmla="*/ 18 w 18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5">
                  <a:moveTo>
                    <a:pt x="18" y="0"/>
                  </a:moveTo>
                  <a:cubicBezTo>
                    <a:pt x="10" y="9"/>
                    <a:pt x="4" y="17"/>
                    <a:pt x="0" y="25"/>
                  </a:cubicBezTo>
                  <a:cubicBezTo>
                    <a:pt x="6" y="16"/>
                    <a:pt x="12" y="8"/>
                    <a:pt x="18" y="0"/>
                  </a:cubicBezTo>
                </a:path>
              </a:pathLst>
            </a:custGeom>
            <a:solidFill>
              <a:srgbClr val="6D5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370514" y="5060950"/>
              <a:ext cx="1098550" cy="992188"/>
            </a:xfrm>
            <a:custGeom>
              <a:avLst/>
              <a:gdLst>
                <a:gd name="T0" fmla="*/ 692 w 692"/>
                <a:gd name="T1" fmla="*/ 585 h 625"/>
                <a:gd name="T2" fmla="*/ 0 w 692"/>
                <a:gd name="T3" fmla="*/ 0 h 625"/>
                <a:gd name="T4" fmla="*/ 26 w 692"/>
                <a:gd name="T5" fmla="*/ 333 h 625"/>
                <a:gd name="T6" fmla="*/ 359 w 692"/>
                <a:gd name="T7" fmla="*/ 625 h 625"/>
                <a:gd name="T8" fmla="*/ 692 w 692"/>
                <a:gd name="T9" fmla="*/ 58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625">
                  <a:moveTo>
                    <a:pt x="692" y="585"/>
                  </a:moveTo>
                  <a:lnTo>
                    <a:pt x="0" y="0"/>
                  </a:lnTo>
                  <a:lnTo>
                    <a:pt x="26" y="333"/>
                  </a:lnTo>
                  <a:lnTo>
                    <a:pt x="359" y="625"/>
                  </a:lnTo>
                  <a:lnTo>
                    <a:pt x="692" y="5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370513" y="5060950"/>
              <a:ext cx="1098550" cy="992188"/>
            </a:xfrm>
            <a:custGeom>
              <a:avLst/>
              <a:gdLst>
                <a:gd name="T0" fmla="*/ 692 w 692"/>
                <a:gd name="T1" fmla="*/ 585 h 625"/>
                <a:gd name="T2" fmla="*/ 0 w 692"/>
                <a:gd name="T3" fmla="*/ 0 h 625"/>
                <a:gd name="T4" fmla="*/ 26 w 692"/>
                <a:gd name="T5" fmla="*/ 333 h 625"/>
                <a:gd name="T6" fmla="*/ 359 w 692"/>
                <a:gd name="T7" fmla="*/ 625 h 625"/>
                <a:gd name="T8" fmla="*/ 692 w 692"/>
                <a:gd name="T9" fmla="*/ 58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625">
                  <a:moveTo>
                    <a:pt x="692" y="585"/>
                  </a:moveTo>
                  <a:lnTo>
                    <a:pt x="0" y="0"/>
                  </a:lnTo>
                  <a:lnTo>
                    <a:pt x="26" y="333"/>
                  </a:lnTo>
                  <a:lnTo>
                    <a:pt x="359" y="625"/>
                  </a:lnTo>
                  <a:lnTo>
                    <a:pt x="692" y="5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370513" y="969962"/>
              <a:ext cx="4586288" cy="4999038"/>
            </a:xfrm>
            <a:custGeom>
              <a:avLst/>
              <a:gdLst>
                <a:gd name="T0" fmla="*/ 51 w 217"/>
                <a:gd name="T1" fmla="*/ 237 h 237"/>
                <a:gd name="T2" fmla="*/ 0 w 217"/>
                <a:gd name="T3" fmla="*/ 194 h 237"/>
                <a:gd name="T4" fmla="*/ 124 w 217"/>
                <a:gd name="T5" fmla="*/ 17 h 237"/>
                <a:gd name="T6" fmla="*/ 207 w 217"/>
                <a:gd name="T7" fmla="*/ 1 h 237"/>
                <a:gd name="T8" fmla="*/ 206 w 217"/>
                <a:gd name="T9" fmla="*/ 86 h 237"/>
                <a:gd name="T10" fmla="*/ 51 w 21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237">
                  <a:moveTo>
                    <a:pt x="51" y="237"/>
                  </a:move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69" y="45"/>
                    <a:pt x="124" y="17"/>
                  </a:cubicBezTo>
                  <a:cubicBezTo>
                    <a:pt x="156" y="0"/>
                    <a:pt x="207" y="1"/>
                    <a:pt x="207" y="1"/>
                  </a:cubicBezTo>
                  <a:cubicBezTo>
                    <a:pt x="207" y="1"/>
                    <a:pt x="217" y="53"/>
                    <a:pt x="206" y="86"/>
                  </a:cubicBezTo>
                  <a:cubicBezTo>
                    <a:pt x="187" y="138"/>
                    <a:pt x="51" y="237"/>
                    <a:pt x="51" y="23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7483475" y="1960563"/>
              <a:ext cx="1543050" cy="1519238"/>
            </a:xfrm>
            <a:custGeom>
              <a:avLst/>
              <a:gdLst>
                <a:gd name="T0" fmla="*/ 61 w 73"/>
                <a:gd name="T1" fmla="*/ 57 h 72"/>
                <a:gd name="T2" fmla="*/ 16 w 73"/>
                <a:gd name="T3" fmla="*/ 61 h 72"/>
                <a:gd name="T4" fmla="*/ 12 w 73"/>
                <a:gd name="T5" fmla="*/ 16 h 72"/>
                <a:gd name="T6" fmla="*/ 57 w 73"/>
                <a:gd name="T7" fmla="*/ 12 h 72"/>
                <a:gd name="T8" fmla="*/ 61 w 73"/>
                <a:gd name="T9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61" y="57"/>
                  </a:moveTo>
                  <a:cubicBezTo>
                    <a:pt x="50" y="71"/>
                    <a:pt x="29" y="72"/>
                    <a:pt x="16" y="61"/>
                  </a:cubicBezTo>
                  <a:cubicBezTo>
                    <a:pt x="2" y="49"/>
                    <a:pt x="0" y="29"/>
                    <a:pt x="12" y="16"/>
                  </a:cubicBezTo>
                  <a:cubicBezTo>
                    <a:pt x="23" y="2"/>
                    <a:pt x="44" y="0"/>
                    <a:pt x="57" y="12"/>
                  </a:cubicBezTo>
                  <a:cubicBezTo>
                    <a:pt x="71" y="23"/>
                    <a:pt x="73" y="44"/>
                    <a:pt x="61" y="57"/>
                  </a:cubicBezTo>
                </a:path>
              </a:pathLst>
            </a:custGeom>
            <a:solidFill>
              <a:srgbClr val="11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7631113" y="2108200"/>
              <a:ext cx="1247775" cy="1244600"/>
            </a:xfrm>
            <a:custGeom>
              <a:avLst/>
              <a:gdLst>
                <a:gd name="T0" fmla="*/ 49 w 59"/>
                <a:gd name="T1" fmla="*/ 46 h 59"/>
                <a:gd name="T2" fmla="*/ 13 w 59"/>
                <a:gd name="T3" fmla="*/ 49 h 59"/>
                <a:gd name="T4" fmla="*/ 10 w 59"/>
                <a:gd name="T5" fmla="*/ 13 h 59"/>
                <a:gd name="T6" fmla="*/ 46 w 59"/>
                <a:gd name="T7" fmla="*/ 10 h 59"/>
                <a:gd name="T8" fmla="*/ 49 w 59"/>
                <a:gd name="T9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9" y="46"/>
                  </a:moveTo>
                  <a:cubicBezTo>
                    <a:pt x="40" y="57"/>
                    <a:pt x="24" y="59"/>
                    <a:pt x="13" y="49"/>
                  </a:cubicBezTo>
                  <a:cubicBezTo>
                    <a:pt x="2" y="40"/>
                    <a:pt x="0" y="24"/>
                    <a:pt x="10" y="13"/>
                  </a:cubicBezTo>
                  <a:cubicBezTo>
                    <a:pt x="19" y="2"/>
                    <a:pt x="35" y="0"/>
                    <a:pt x="46" y="10"/>
                  </a:cubicBezTo>
                  <a:cubicBezTo>
                    <a:pt x="57" y="19"/>
                    <a:pt x="59" y="35"/>
                    <a:pt x="49" y="4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8836025" y="969962"/>
              <a:ext cx="973138" cy="927100"/>
            </a:xfrm>
            <a:custGeom>
              <a:avLst/>
              <a:gdLst>
                <a:gd name="T0" fmla="*/ 46 w 46"/>
                <a:gd name="T1" fmla="*/ 44 h 44"/>
                <a:gd name="T2" fmla="*/ 42 w 46"/>
                <a:gd name="T3" fmla="*/ 1 h 44"/>
                <a:gd name="T4" fmla="*/ 0 w 46"/>
                <a:gd name="T5" fmla="*/ 4 h 44"/>
                <a:gd name="T6" fmla="*/ 46 w 46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4">
                  <a:moveTo>
                    <a:pt x="46" y="44"/>
                  </a:moveTo>
                  <a:cubicBezTo>
                    <a:pt x="46" y="21"/>
                    <a:pt x="42" y="1"/>
                    <a:pt x="42" y="1"/>
                  </a:cubicBezTo>
                  <a:cubicBezTo>
                    <a:pt x="42" y="1"/>
                    <a:pt x="22" y="0"/>
                    <a:pt x="0" y="4"/>
                  </a:cubicBezTo>
                  <a:cubicBezTo>
                    <a:pt x="46" y="44"/>
                    <a:pt x="46" y="44"/>
                    <a:pt x="46" y="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411788" y="3500438"/>
              <a:ext cx="2430463" cy="2405063"/>
            </a:xfrm>
            <a:custGeom>
              <a:avLst/>
              <a:gdLst>
                <a:gd name="T0" fmla="*/ 0 w 115"/>
                <a:gd name="T1" fmla="*/ 69 h 114"/>
                <a:gd name="T2" fmla="*/ 54 w 115"/>
                <a:gd name="T3" fmla="*/ 114 h 114"/>
                <a:gd name="T4" fmla="*/ 115 w 115"/>
                <a:gd name="T5" fmla="*/ 65 h 114"/>
                <a:gd name="T6" fmla="*/ 37 w 115"/>
                <a:gd name="T7" fmla="*/ 0 h 114"/>
                <a:gd name="T8" fmla="*/ 0 w 115"/>
                <a:gd name="T9" fmla="*/ 6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4">
                  <a:moveTo>
                    <a:pt x="0" y="69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63" y="107"/>
                    <a:pt x="88" y="88"/>
                    <a:pt x="115" y="65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9" y="30"/>
                    <a:pt x="6" y="58"/>
                    <a:pt x="0" y="6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4016375" y="3479800"/>
              <a:ext cx="2198688" cy="2171700"/>
            </a:xfrm>
            <a:custGeom>
              <a:avLst/>
              <a:gdLst>
                <a:gd name="T0" fmla="*/ 72 w 104"/>
                <a:gd name="T1" fmla="*/ 71 h 103"/>
                <a:gd name="T2" fmla="*/ 16 w 104"/>
                <a:gd name="T3" fmla="*/ 100 h 103"/>
                <a:gd name="T4" fmla="*/ 0 w 104"/>
                <a:gd name="T5" fmla="*/ 103 h 103"/>
                <a:gd name="T6" fmla="*/ 71 w 104"/>
                <a:gd name="T7" fmla="*/ 11 h 103"/>
                <a:gd name="T8" fmla="*/ 104 w 104"/>
                <a:gd name="T9" fmla="*/ 33 h 103"/>
                <a:gd name="T10" fmla="*/ 72 w 104"/>
                <a:gd name="T11" fmla="*/ 7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03">
                  <a:moveTo>
                    <a:pt x="72" y="71"/>
                  </a:moveTo>
                  <a:cubicBezTo>
                    <a:pt x="92" y="25"/>
                    <a:pt x="16" y="100"/>
                    <a:pt x="16" y="10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6" y="67"/>
                    <a:pt x="41" y="22"/>
                    <a:pt x="71" y="11"/>
                  </a:cubicBezTo>
                  <a:cubicBezTo>
                    <a:pt x="103" y="0"/>
                    <a:pt x="104" y="33"/>
                    <a:pt x="104" y="33"/>
                  </a:cubicBezTo>
                  <a:cubicBezTo>
                    <a:pt x="72" y="71"/>
                    <a:pt x="72" y="71"/>
                    <a:pt x="72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6067425" y="4913313"/>
              <a:ext cx="1797050" cy="2489200"/>
            </a:xfrm>
            <a:custGeom>
              <a:avLst/>
              <a:gdLst>
                <a:gd name="T0" fmla="*/ 20 w 85"/>
                <a:gd name="T1" fmla="*/ 42 h 118"/>
                <a:gd name="T2" fmla="*/ 1 w 85"/>
                <a:gd name="T3" fmla="*/ 101 h 118"/>
                <a:gd name="T4" fmla="*/ 0 w 85"/>
                <a:gd name="T5" fmla="*/ 118 h 118"/>
                <a:gd name="T6" fmla="*/ 80 w 85"/>
                <a:gd name="T7" fmla="*/ 32 h 118"/>
                <a:gd name="T8" fmla="*/ 52 w 85"/>
                <a:gd name="T9" fmla="*/ 4 h 118"/>
                <a:gd name="T10" fmla="*/ 20 w 85"/>
                <a:gd name="T11" fmla="*/ 4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18">
                  <a:moveTo>
                    <a:pt x="20" y="42"/>
                  </a:moveTo>
                  <a:cubicBezTo>
                    <a:pt x="63" y="14"/>
                    <a:pt x="1" y="101"/>
                    <a:pt x="1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2" y="86"/>
                    <a:pt x="74" y="64"/>
                    <a:pt x="80" y="32"/>
                  </a:cubicBezTo>
                  <a:cubicBezTo>
                    <a:pt x="85" y="0"/>
                    <a:pt x="52" y="4"/>
                    <a:pt x="52" y="4"/>
                  </a:cubicBezTo>
                  <a:lnTo>
                    <a:pt x="2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503738" y="5610225"/>
              <a:ext cx="1416050" cy="1476375"/>
            </a:xfrm>
            <a:custGeom>
              <a:avLst/>
              <a:gdLst>
                <a:gd name="T0" fmla="*/ 41 w 67"/>
                <a:gd name="T1" fmla="*/ 0 h 70"/>
                <a:gd name="T2" fmla="*/ 67 w 67"/>
                <a:gd name="T3" fmla="*/ 22 h 70"/>
                <a:gd name="T4" fmla="*/ 4 w 67"/>
                <a:gd name="T5" fmla="*/ 70 h 70"/>
                <a:gd name="T6" fmla="*/ 41 w 6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70">
                  <a:moveTo>
                    <a:pt x="41" y="0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33" y="67"/>
                    <a:pt x="4" y="70"/>
                    <a:pt x="4" y="70"/>
                  </a:cubicBezTo>
                  <a:cubicBezTo>
                    <a:pt x="4" y="70"/>
                    <a:pt x="0" y="40"/>
                    <a:pt x="41" y="0"/>
                  </a:cubicBezTo>
                </a:path>
              </a:pathLst>
            </a:custGeom>
            <a:solidFill>
              <a:srgbClr val="FFD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4926013" y="5651500"/>
              <a:ext cx="950913" cy="1055688"/>
            </a:xfrm>
            <a:custGeom>
              <a:avLst/>
              <a:gdLst>
                <a:gd name="T0" fmla="*/ 23 w 45"/>
                <a:gd name="T1" fmla="*/ 0 h 50"/>
                <a:gd name="T2" fmla="*/ 45 w 45"/>
                <a:gd name="T3" fmla="*/ 19 h 50"/>
                <a:gd name="T4" fmla="*/ 0 w 45"/>
                <a:gd name="T5" fmla="*/ 50 h 50"/>
                <a:gd name="T6" fmla="*/ 23 w 45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50">
                  <a:moveTo>
                    <a:pt x="23" y="0"/>
                  </a:moveTo>
                  <a:cubicBezTo>
                    <a:pt x="45" y="19"/>
                    <a:pt x="45" y="19"/>
                    <a:pt x="45" y="19"/>
                  </a:cubicBezTo>
                  <a:cubicBezTo>
                    <a:pt x="29" y="38"/>
                    <a:pt x="0" y="50"/>
                    <a:pt x="0" y="50"/>
                  </a:cubicBezTo>
                  <a:cubicBezTo>
                    <a:pt x="0" y="50"/>
                    <a:pt x="7" y="16"/>
                    <a:pt x="23" y="0"/>
                  </a:cubicBezTo>
                </a:path>
              </a:pathLst>
            </a:custGeom>
            <a:solidFill>
              <a:srgbClr val="FFAC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5116513" y="5694363"/>
              <a:ext cx="719138" cy="781050"/>
            </a:xfrm>
            <a:custGeom>
              <a:avLst/>
              <a:gdLst>
                <a:gd name="T0" fmla="*/ 16 w 34"/>
                <a:gd name="T1" fmla="*/ 0 h 37"/>
                <a:gd name="T2" fmla="*/ 34 w 34"/>
                <a:gd name="T3" fmla="*/ 15 h 37"/>
                <a:gd name="T4" fmla="*/ 0 w 34"/>
                <a:gd name="T5" fmla="*/ 37 h 37"/>
                <a:gd name="T6" fmla="*/ 16 w 34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7">
                  <a:moveTo>
                    <a:pt x="16" y="0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18" y="34"/>
                    <a:pt x="0" y="37"/>
                    <a:pt x="0" y="37"/>
                  </a:cubicBezTo>
                  <a:cubicBezTo>
                    <a:pt x="0" y="37"/>
                    <a:pt x="1" y="16"/>
                    <a:pt x="16" y="0"/>
                  </a:cubicBezTo>
                </a:path>
              </a:pathLst>
            </a:custGeom>
            <a:solidFill>
              <a:srgbClr val="E06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5307013" y="1117600"/>
              <a:ext cx="3275013" cy="3943350"/>
            </a:xfrm>
            <a:custGeom>
              <a:avLst/>
              <a:gdLst>
                <a:gd name="T0" fmla="*/ 0 w 155"/>
                <a:gd name="T1" fmla="*/ 187 h 187"/>
                <a:gd name="T2" fmla="*/ 0 w 155"/>
                <a:gd name="T3" fmla="*/ 187 h 187"/>
                <a:gd name="T4" fmla="*/ 1 w 155"/>
                <a:gd name="T5" fmla="*/ 186 h 187"/>
                <a:gd name="T6" fmla="*/ 2 w 155"/>
                <a:gd name="T7" fmla="*/ 183 h 187"/>
                <a:gd name="T8" fmla="*/ 2 w 155"/>
                <a:gd name="T9" fmla="*/ 182 h 187"/>
                <a:gd name="T10" fmla="*/ 3 w 155"/>
                <a:gd name="T11" fmla="*/ 181 h 187"/>
                <a:gd name="T12" fmla="*/ 3 w 155"/>
                <a:gd name="T13" fmla="*/ 180 h 187"/>
                <a:gd name="T14" fmla="*/ 4 w 155"/>
                <a:gd name="T15" fmla="*/ 180 h 187"/>
                <a:gd name="T16" fmla="*/ 4 w 155"/>
                <a:gd name="T17" fmla="*/ 180 h 187"/>
                <a:gd name="T18" fmla="*/ 5 w 155"/>
                <a:gd name="T19" fmla="*/ 177 h 187"/>
                <a:gd name="T20" fmla="*/ 5 w 155"/>
                <a:gd name="T21" fmla="*/ 177 h 187"/>
                <a:gd name="T22" fmla="*/ 5 w 155"/>
                <a:gd name="T23" fmla="*/ 177 h 187"/>
                <a:gd name="T24" fmla="*/ 5 w 155"/>
                <a:gd name="T25" fmla="*/ 177 h 187"/>
                <a:gd name="T26" fmla="*/ 5 w 155"/>
                <a:gd name="T27" fmla="*/ 177 h 187"/>
                <a:gd name="T28" fmla="*/ 7 w 155"/>
                <a:gd name="T29" fmla="*/ 174 h 187"/>
                <a:gd name="T30" fmla="*/ 7 w 155"/>
                <a:gd name="T31" fmla="*/ 173 h 187"/>
                <a:gd name="T32" fmla="*/ 8 w 155"/>
                <a:gd name="T33" fmla="*/ 170 h 187"/>
                <a:gd name="T34" fmla="*/ 8 w 155"/>
                <a:gd name="T35" fmla="*/ 172 h 187"/>
                <a:gd name="T36" fmla="*/ 8 w 155"/>
                <a:gd name="T37" fmla="*/ 171 h 187"/>
                <a:gd name="T38" fmla="*/ 8 w 155"/>
                <a:gd name="T39" fmla="*/ 170 h 187"/>
                <a:gd name="T40" fmla="*/ 9 w 155"/>
                <a:gd name="T41" fmla="*/ 169 h 187"/>
                <a:gd name="T42" fmla="*/ 9 w 155"/>
                <a:gd name="T43" fmla="*/ 169 h 187"/>
                <a:gd name="T44" fmla="*/ 33 w 155"/>
                <a:gd name="T45" fmla="*/ 123 h 187"/>
                <a:gd name="T46" fmla="*/ 33 w 155"/>
                <a:gd name="T47" fmla="*/ 124 h 187"/>
                <a:gd name="T48" fmla="*/ 33 w 155"/>
                <a:gd name="T49" fmla="*/ 123 h 187"/>
                <a:gd name="T50" fmla="*/ 37 w 155"/>
                <a:gd name="T51" fmla="*/ 118 h 187"/>
                <a:gd name="T52" fmla="*/ 36 w 155"/>
                <a:gd name="T53" fmla="*/ 118 h 187"/>
                <a:gd name="T54" fmla="*/ 37 w 155"/>
                <a:gd name="T55" fmla="*/ 118 h 187"/>
                <a:gd name="T56" fmla="*/ 39 w 155"/>
                <a:gd name="T57" fmla="*/ 113 h 187"/>
                <a:gd name="T58" fmla="*/ 39 w 155"/>
                <a:gd name="T59" fmla="*/ 114 h 187"/>
                <a:gd name="T60" fmla="*/ 39 w 155"/>
                <a:gd name="T61" fmla="*/ 113 h 187"/>
                <a:gd name="T62" fmla="*/ 47 w 155"/>
                <a:gd name="T63" fmla="*/ 101 h 187"/>
                <a:gd name="T64" fmla="*/ 49 w 155"/>
                <a:gd name="T65" fmla="*/ 97 h 187"/>
                <a:gd name="T66" fmla="*/ 64 w 155"/>
                <a:gd name="T67" fmla="*/ 74 h 187"/>
                <a:gd name="T68" fmla="*/ 67 w 155"/>
                <a:gd name="T69" fmla="*/ 70 h 187"/>
                <a:gd name="T70" fmla="*/ 69 w 155"/>
                <a:gd name="T71" fmla="*/ 67 h 187"/>
                <a:gd name="T72" fmla="*/ 70 w 155"/>
                <a:gd name="T73" fmla="*/ 65 h 187"/>
                <a:gd name="T74" fmla="*/ 75 w 155"/>
                <a:gd name="T75" fmla="*/ 58 h 187"/>
                <a:gd name="T76" fmla="*/ 76 w 155"/>
                <a:gd name="T77" fmla="*/ 57 h 187"/>
                <a:gd name="T78" fmla="*/ 81 w 155"/>
                <a:gd name="T79" fmla="*/ 51 h 187"/>
                <a:gd name="T80" fmla="*/ 86 w 155"/>
                <a:gd name="T81" fmla="*/ 44 h 187"/>
                <a:gd name="T82" fmla="*/ 92 w 155"/>
                <a:gd name="T83" fmla="*/ 38 h 187"/>
                <a:gd name="T84" fmla="*/ 108 w 155"/>
                <a:gd name="T85" fmla="*/ 21 h 187"/>
                <a:gd name="T86" fmla="*/ 97 w 155"/>
                <a:gd name="T87" fmla="*/ 32 h 187"/>
                <a:gd name="T88" fmla="*/ 103 w 155"/>
                <a:gd name="T89" fmla="*/ 26 h 187"/>
                <a:gd name="T90" fmla="*/ 108 w 155"/>
                <a:gd name="T91" fmla="*/ 21 h 187"/>
                <a:gd name="T92" fmla="*/ 114 w 155"/>
                <a:gd name="T93" fmla="*/ 17 h 187"/>
                <a:gd name="T94" fmla="*/ 114 w 155"/>
                <a:gd name="T95" fmla="*/ 17 h 187"/>
                <a:gd name="T96" fmla="*/ 117 w 155"/>
                <a:gd name="T97" fmla="*/ 14 h 187"/>
                <a:gd name="T98" fmla="*/ 119 w 155"/>
                <a:gd name="T99" fmla="*/ 13 h 187"/>
                <a:gd name="T100" fmla="*/ 125 w 155"/>
                <a:gd name="T101" fmla="*/ 10 h 187"/>
                <a:gd name="T102" fmla="*/ 130 w 155"/>
                <a:gd name="T103" fmla="*/ 8 h 187"/>
                <a:gd name="T104" fmla="*/ 134 w 155"/>
                <a:gd name="T105" fmla="*/ 6 h 187"/>
                <a:gd name="T106" fmla="*/ 139 w 155"/>
                <a:gd name="T107" fmla="*/ 4 h 187"/>
                <a:gd name="T108" fmla="*/ 155 w 155"/>
                <a:gd name="T109" fmla="*/ 0 h 187"/>
                <a:gd name="T110" fmla="*/ 144 w 155"/>
                <a:gd name="T111" fmla="*/ 3 h 187"/>
                <a:gd name="T112" fmla="*/ 150 w 155"/>
                <a:gd name="T113" fmla="*/ 1 h 187"/>
                <a:gd name="T114" fmla="*/ 154 w 155"/>
                <a:gd name="T11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187">
                  <a:moveTo>
                    <a:pt x="1" y="186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1" y="186"/>
                    <a:pt x="1" y="186"/>
                    <a:pt x="1" y="186"/>
                  </a:cubicBezTo>
                  <a:moveTo>
                    <a:pt x="2" y="182"/>
                  </a:moveTo>
                  <a:cubicBezTo>
                    <a:pt x="2" y="183"/>
                    <a:pt x="2" y="183"/>
                    <a:pt x="2" y="183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2" y="183"/>
                    <a:pt x="2" y="183"/>
                    <a:pt x="2" y="182"/>
                  </a:cubicBezTo>
                  <a:moveTo>
                    <a:pt x="3" y="180"/>
                  </a:moveTo>
                  <a:cubicBezTo>
                    <a:pt x="3" y="180"/>
                    <a:pt x="3" y="181"/>
                    <a:pt x="3" y="181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3" y="180"/>
                    <a:pt x="3" y="180"/>
                    <a:pt x="3" y="180"/>
                  </a:cubicBezTo>
                  <a:moveTo>
                    <a:pt x="4" y="180"/>
                  </a:moveTo>
                  <a:cubicBezTo>
                    <a:pt x="4" y="180"/>
                    <a:pt x="4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moveTo>
                    <a:pt x="5" y="177"/>
                  </a:moveTo>
                  <a:cubicBezTo>
                    <a:pt x="5" y="177"/>
                    <a:pt x="5" y="177"/>
                    <a:pt x="5" y="177"/>
                  </a:cubicBezTo>
                  <a:cubicBezTo>
                    <a:pt x="5" y="178"/>
                    <a:pt x="4" y="178"/>
                    <a:pt x="4" y="179"/>
                  </a:cubicBezTo>
                  <a:cubicBezTo>
                    <a:pt x="4" y="178"/>
                    <a:pt x="5" y="178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moveTo>
                    <a:pt x="5" y="177"/>
                  </a:move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moveTo>
                    <a:pt x="7" y="173"/>
                  </a:moveTo>
                  <a:cubicBezTo>
                    <a:pt x="7" y="173"/>
                    <a:pt x="7" y="174"/>
                    <a:pt x="7" y="174"/>
                  </a:cubicBezTo>
                  <a:cubicBezTo>
                    <a:pt x="7" y="174"/>
                    <a:pt x="7" y="174"/>
                    <a:pt x="7" y="174"/>
                  </a:cubicBezTo>
                  <a:cubicBezTo>
                    <a:pt x="7" y="174"/>
                    <a:pt x="7" y="173"/>
                    <a:pt x="7" y="173"/>
                  </a:cubicBezTo>
                  <a:moveTo>
                    <a:pt x="8" y="170"/>
                  </a:moveTo>
                  <a:cubicBezTo>
                    <a:pt x="8" y="170"/>
                    <a:pt x="8" y="170"/>
                    <a:pt x="8" y="170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8" y="172"/>
                    <a:pt x="8" y="172"/>
                  </a:cubicBezTo>
                  <a:cubicBezTo>
                    <a:pt x="8" y="172"/>
                    <a:pt x="8" y="172"/>
                    <a:pt x="8" y="171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8" y="170"/>
                    <a:pt x="8" y="170"/>
                    <a:pt x="8" y="170"/>
                  </a:cubicBezTo>
                  <a:moveTo>
                    <a:pt x="9" y="168"/>
                  </a:moveTo>
                  <a:cubicBezTo>
                    <a:pt x="9" y="169"/>
                    <a:pt x="9" y="169"/>
                    <a:pt x="9" y="169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9" y="168"/>
                    <a:pt x="9" y="168"/>
                    <a:pt x="9" y="168"/>
                  </a:cubicBezTo>
                  <a:moveTo>
                    <a:pt x="33" y="123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23"/>
                    <a:pt x="33" y="123"/>
                    <a:pt x="33" y="123"/>
                  </a:cubicBezTo>
                  <a:moveTo>
                    <a:pt x="37" y="118"/>
                  </a:move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8"/>
                    <a:pt x="36" y="118"/>
                  </a:cubicBezTo>
                  <a:cubicBezTo>
                    <a:pt x="36" y="118"/>
                    <a:pt x="36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moveTo>
                    <a:pt x="39" y="113"/>
                  </a:moveTo>
                  <a:cubicBezTo>
                    <a:pt x="39" y="113"/>
                    <a:pt x="39" y="113"/>
                    <a:pt x="39" y="113"/>
                  </a:cubicBezTo>
                  <a:cubicBezTo>
                    <a:pt x="39" y="113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3"/>
                  </a:cubicBezTo>
                  <a:cubicBezTo>
                    <a:pt x="39" y="113"/>
                    <a:pt x="39" y="113"/>
                    <a:pt x="39" y="113"/>
                  </a:cubicBezTo>
                  <a:moveTo>
                    <a:pt x="49" y="97"/>
                  </a:moveTo>
                  <a:cubicBezTo>
                    <a:pt x="48" y="98"/>
                    <a:pt x="47" y="100"/>
                    <a:pt x="47" y="101"/>
                  </a:cubicBezTo>
                  <a:cubicBezTo>
                    <a:pt x="47" y="100"/>
                    <a:pt x="48" y="99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moveTo>
                    <a:pt x="67" y="70"/>
                  </a:moveTo>
                  <a:cubicBezTo>
                    <a:pt x="66" y="71"/>
                    <a:pt x="65" y="72"/>
                    <a:pt x="64" y="74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2"/>
                    <a:pt x="66" y="71"/>
                    <a:pt x="67" y="70"/>
                  </a:cubicBezTo>
                  <a:moveTo>
                    <a:pt x="75" y="58"/>
                  </a:moveTo>
                  <a:cubicBezTo>
                    <a:pt x="73" y="61"/>
                    <a:pt x="71" y="64"/>
                    <a:pt x="69" y="67"/>
                  </a:cubicBezTo>
                  <a:cubicBezTo>
                    <a:pt x="69" y="67"/>
                    <a:pt x="69" y="67"/>
                    <a:pt x="69" y="6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2" y="63"/>
                    <a:pt x="73" y="61"/>
                    <a:pt x="75" y="59"/>
                  </a:cubicBezTo>
                  <a:cubicBezTo>
                    <a:pt x="75" y="58"/>
                    <a:pt x="75" y="58"/>
                    <a:pt x="75" y="58"/>
                  </a:cubicBezTo>
                  <a:moveTo>
                    <a:pt x="97" y="32"/>
                  </a:moveTo>
                  <a:cubicBezTo>
                    <a:pt x="90" y="40"/>
                    <a:pt x="83" y="48"/>
                    <a:pt x="76" y="57"/>
                  </a:cubicBezTo>
                  <a:cubicBezTo>
                    <a:pt x="77" y="55"/>
                    <a:pt x="79" y="54"/>
                    <a:pt x="80" y="52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2" y="49"/>
                    <a:pt x="84" y="47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8" y="42"/>
                    <a:pt x="90" y="40"/>
                    <a:pt x="91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3" y="36"/>
                    <a:pt x="95" y="34"/>
                    <a:pt x="97" y="32"/>
                  </a:cubicBezTo>
                  <a:moveTo>
                    <a:pt x="108" y="21"/>
                  </a:moveTo>
                  <a:cubicBezTo>
                    <a:pt x="104" y="25"/>
                    <a:pt x="101" y="28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9" y="30"/>
                    <a:pt x="101" y="28"/>
                    <a:pt x="102" y="27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5" y="25"/>
                    <a:pt x="106" y="23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moveTo>
                    <a:pt x="119" y="13"/>
                  </a:moveTo>
                  <a:cubicBezTo>
                    <a:pt x="119" y="14"/>
                    <a:pt x="118" y="14"/>
                    <a:pt x="117" y="14"/>
                  </a:cubicBezTo>
                  <a:cubicBezTo>
                    <a:pt x="118" y="14"/>
                    <a:pt x="119" y="14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moveTo>
                    <a:pt x="143" y="3"/>
                  </a:moveTo>
                  <a:cubicBezTo>
                    <a:pt x="137" y="5"/>
                    <a:pt x="131" y="7"/>
                    <a:pt x="125" y="10"/>
                  </a:cubicBezTo>
                  <a:cubicBezTo>
                    <a:pt x="126" y="9"/>
                    <a:pt x="128" y="9"/>
                    <a:pt x="129" y="8"/>
                  </a:cubicBezTo>
                  <a:cubicBezTo>
                    <a:pt x="129" y="8"/>
                    <a:pt x="129" y="8"/>
                    <a:pt x="130" y="8"/>
                  </a:cubicBezTo>
                  <a:cubicBezTo>
                    <a:pt x="131" y="7"/>
                    <a:pt x="132" y="6"/>
                    <a:pt x="134" y="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5" y="5"/>
                    <a:pt x="137" y="5"/>
                    <a:pt x="138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41" y="3"/>
                    <a:pt x="142" y="3"/>
                    <a:pt x="143" y="3"/>
                  </a:cubicBezTo>
                  <a:moveTo>
                    <a:pt x="155" y="0"/>
                  </a:moveTo>
                  <a:cubicBezTo>
                    <a:pt x="152" y="1"/>
                    <a:pt x="148" y="1"/>
                    <a:pt x="144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5" y="2"/>
                    <a:pt x="147" y="2"/>
                    <a:pt x="149" y="1"/>
                  </a:cubicBezTo>
                  <a:cubicBezTo>
                    <a:pt x="149" y="1"/>
                    <a:pt x="149" y="1"/>
                    <a:pt x="150" y="1"/>
                  </a:cubicBezTo>
                  <a:cubicBezTo>
                    <a:pt x="151" y="1"/>
                    <a:pt x="153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5" y="0"/>
                    <a:pt x="155" y="0"/>
                    <a:pt x="15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5307013" y="1011238"/>
              <a:ext cx="3930650" cy="4789488"/>
            </a:xfrm>
            <a:custGeom>
              <a:avLst/>
              <a:gdLst>
                <a:gd name="T0" fmla="*/ 2 w 186"/>
                <a:gd name="T1" fmla="*/ 218 h 227"/>
                <a:gd name="T2" fmla="*/ 7 w 186"/>
                <a:gd name="T3" fmla="*/ 222 h 227"/>
                <a:gd name="T4" fmla="*/ 15 w 186"/>
                <a:gd name="T5" fmla="*/ 226 h 227"/>
                <a:gd name="T6" fmla="*/ 12 w 186"/>
                <a:gd name="T7" fmla="*/ 200 h 227"/>
                <a:gd name="T8" fmla="*/ 12 w 186"/>
                <a:gd name="T9" fmla="*/ 200 h 227"/>
                <a:gd name="T10" fmla="*/ 9 w 186"/>
                <a:gd name="T11" fmla="*/ 173 h 227"/>
                <a:gd name="T12" fmla="*/ 9 w 186"/>
                <a:gd name="T13" fmla="*/ 174 h 227"/>
                <a:gd name="T14" fmla="*/ 8 w 186"/>
                <a:gd name="T15" fmla="*/ 175 h 227"/>
                <a:gd name="T16" fmla="*/ 8 w 186"/>
                <a:gd name="T17" fmla="*/ 177 h 227"/>
                <a:gd name="T18" fmla="*/ 7 w 186"/>
                <a:gd name="T19" fmla="*/ 179 h 227"/>
                <a:gd name="T20" fmla="*/ 5 w 186"/>
                <a:gd name="T21" fmla="*/ 182 h 227"/>
                <a:gd name="T22" fmla="*/ 5 w 186"/>
                <a:gd name="T23" fmla="*/ 182 h 227"/>
                <a:gd name="T24" fmla="*/ 4 w 186"/>
                <a:gd name="T25" fmla="*/ 185 h 227"/>
                <a:gd name="T26" fmla="*/ 4 w 186"/>
                <a:gd name="T27" fmla="*/ 185 h 227"/>
                <a:gd name="T28" fmla="*/ 3 w 186"/>
                <a:gd name="T29" fmla="*/ 186 h 227"/>
                <a:gd name="T30" fmla="*/ 2 w 186"/>
                <a:gd name="T31" fmla="*/ 188 h 227"/>
                <a:gd name="T32" fmla="*/ 0 w 186"/>
                <a:gd name="T33" fmla="*/ 192 h 227"/>
                <a:gd name="T34" fmla="*/ 4 w 186"/>
                <a:gd name="T35" fmla="*/ 208 h 227"/>
                <a:gd name="T36" fmla="*/ 11 w 186"/>
                <a:gd name="T37" fmla="*/ 199 h 227"/>
                <a:gd name="T38" fmla="*/ 11 w 186"/>
                <a:gd name="T39" fmla="*/ 173 h 227"/>
                <a:gd name="T40" fmla="*/ 164 w 186"/>
                <a:gd name="T41" fmla="*/ 2 h 227"/>
                <a:gd name="T42" fmla="*/ 155 w 186"/>
                <a:gd name="T43" fmla="*/ 5 h 227"/>
                <a:gd name="T44" fmla="*/ 150 w 186"/>
                <a:gd name="T45" fmla="*/ 6 h 227"/>
                <a:gd name="T46" fmla="*/ 144 w 186"/>
                <a:gd name="T47" fmla="*/ 8 h 227"/>
                <a:gd name="T48" fmla="*/ 138 w 186"/>
                <a:gd name="T49" fmla="*/ 9 h 227"/>
                <a:gd name="T50" fmla="*/ 130 w 186"/>
                <a:gd name="T51" fmla="*/ 13 h 227"/>
                <a:gd name="T52" fmla="*/ 125 w 186"/>
                <a:gd name="T53" fmla="*/ 15 h 227"/>
                <a:gd name="T54" fmla="*/ 117 w 186"/>
                <a:gd name="T55" fmla="*/ 19 h 227"/>
                <a:gd name="T56" fmla="*/ 114 w 186"/>
                <a:gd name="T57" fmla="*/ 22 h 227"/>
                <a:gd name="T58" fmla="*/ 103 w 186"/>
                <a:gd name="T59" fmla="*/ 31 h 227"/>
                <a:gd name="T60" fmla="*/ 97 w 186"/>
                <a:gd name="T61" fmla="*/ 37 h 227"/>
                <a:gd name="T62" fmla="*/ 91 w 186"/>
                <a:gd name="T63" fmla="*/ 43 h 227"/>
                <a:gd name="T64" fmla="*/ 81 w 186"/>
                <a:gd name="T65" fmla="*/ 56 h 227"/>
                <a:gd name="T66" fmla="*/ 75 w 186"/>
                <a:gd name="T67" fmla="*/ 63 h 227"/>
                <a:gd name="T68" fmla="*/ 69 w 186"/>
                <a:gd name="T69" fmla="*/ 71 h 227"/>
                <a:gd name="T70" fmla="*/ 65 w 186"/>
                <a:gd name="T71" fmla="*/ 78 h 227"/>
                <a:gd name="T72" fmla="*/ 49 w 186"/>
                <a:gd name="T73" fmla="*/ 102 h 227"/>
                <a:gd name="T74" fmla="*/ 39 w 186"/>
                <a:gd name="T75" fmla="*/ 118 h 227"/>
                <a:gd name="T76" fmla="*/ 37 w 186"/>
                <a:gd name="T77" fmla="*/ 123 h 227"/>
                <a:gd name="T78" fmla="*/ 36 w 186"/>
                <a:gd name="T79" fmla="*/ 123 h 227"/>
                <a:gd name="T80" fmla="*/ 33 w 186"/>
                <a:gd name="T81" fmla="*/ 128 h 227"/>
                <a:gd name="T82" fmla="*/ 127 w 186"/>
                <a:gd name="T83" fmla="*/ 15 h 227"/>
                <a:gd name="T84" fmla="*/ 186 w 186"/>
                <a:gd name="T8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227">
                  <a:moveTo>
                    <a:pt x="4" y="211"/>
                  </a:moveTo>
                  <a:cubicBezTo>
                    <a:pt x="3" y="212"/>
                    <a:pt x="3" y="213"/>
                    <a:pt x="2" y="214"/>
                  </a:cubicBezTo>
                  <a:cubicBezTo>
                    <a:pt x="2" y="218"/>
                    <a:pt x="2" y="218"/>
                    <a:pt x="2" y="218"/>
                  </a:cubicBezTo>
                  <a:cubicBezTo>
                    <a:pt x="3" y="218"/>
                    <a:pt x="3" y="218"/>
                    <a:pt x="3" y="218"/>
                  </a:cubicBezTo>
                  <a:cubicBezTo>
                    <a:pt x="3" y="218"/>
                    <a:pt x="3" y="218"/>
                    <a:pt x="3" y="218"/>
                  </a:cubicBezTo>
                  <a:cubicBezTo>
                    <a:pt x="7" y="222"/>
                    <a:pt x="7" y="222"/>
                    <a:pt x="7" y="222"/>
                  </a:cubicBezTo>
                  <a:cubicBezTo>
                    <a:pt x="7" y="222"/>
                    <a:pt x="7" y="222"/>
                    <a:pt x="7" y="222"/>
                  </a:cubicBezTo>
                  <a:cubicBezTo>
                    <a:pt x="13" y="227"/>
                    <a:pt x="13" y="227"/>
                    <a:pt x="13" y="227"/>
                  </a:cubicBezTo>
                  <a:cubicBezTo>
                    <a:pt x="15" y="226"/>
                    <a:pt x="15" y="226"/>
                    <a:pt x="15" y="226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4" y="211"/>
                    <a:pt x="4" y="211"/>
                    <a:pt x="4" y="211"/>
                  </a:cubicBezTo>
                  <a:moveTo>
                    <a:pt x="12" y="200"/>
                  </a:moveTo>
                  <a:cubicBezTo>
                    <a:pt x="12" y="200"/>
                    <a:pt x="12" y="200"/>
                    <a:pt x="12" y="20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12" y="200"/>
                    <a:pt x="12" y="200"/>
                    <a:pt x="12" y="200"/>
                  </a:cubicBezTo>
                  <a:moveTo>
                    <a:pt x="11" y="173"/>
                  </a:moveTo>
                  <a:cubicBezTo>
                    <a:pt x="11" y="173"/>
                    <a:pt x="10" y="173"/>
                    <a:pt x="9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74"/>
                    <a:pt x="9" y="174"/>
                    <a:pt x="9" y="174"/>
                  </a:cubicBezTo>
                  <a:cubicBezTo>
                    <a:pt x="9" y="174"/>
                    <a:pt x="9" y="174"/>
                    <a:pt x="9" y="174"/>
                  </a:cubicBezTo>
                  <a:cubicBezTo>
                    <a:pt x="9" y="174"/>
                    <a:pt x="9" y="174"/>
                    <a:pt x="9" y="174"/>
                  </a:cubicBezTo>
                  <a:cubicBezTo>
                    <a:pt x="9" y="174"/>
                    <a:pt x="9" y="175"/>
                    <a:pt x="8" y="175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8" y="177"/>
                    <a:pt x="8" y="177"/>
                    <a:pt x="8" y="177"/>
                  </a:cubicBezTo>
                  <a:cubicBezTo>
                    <a:pt x="7" y="177"/>
                    <a:pt x="7" y="178"/>
                    <a:pt x="7" y="178"/>
                  </a:cubicBezTo>
                  <a:cubicBezTo>
                    <a:pt x="7" y="178"/>
                    <a:pt x="7" y="179"/>
                    <a:pt x="7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6" y="180"/>
                    <a:pt x="6" y="180"/>
                    <a:pt x="6" y="180"/>
                  </a:cubicBezTo>
                  <a:cubicBezTo>
                    <a:pt x="6" y="180"/>
                    <a:pt x="6" y="181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3"/>
                    <a:pt x="4" y="183"/>
                    <a:pt x="4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3" y="186"/>
                    <a:pt x="3" y="187"/>
                    <a:pt x="2" y="187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1" y="189"/>
                    <a:pt x="1" y="190"/>
                    <a:pt x="1" y="19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2" y="211"/>
                    <a:pt x="2" y="211"/>
                    <a:pt x="2" y="211"/>
                  </a:cubicBezTo>
                  <a:cubicBezTo>
                    <a:pt x="2" y="210"/>
                    <a:pt x="3" y="209"/>
                    <a:pt x="4" y="208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3" y="192"/>
                    <a:pt x="6" y="185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moveTo>
                    <a:pt x="186" y="0"/>
                  </a:moveTo>
                  <a:cubicBezTo>
                    <a:pt x="179" y="0"/>
                    <a:pt x="172" y="1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5" y="3"/>
                    <a:pt x="165" y="3"/>
                    <a:pt x="165" y="3"/>
                  </a:cubicBezTo>
                  <a:cubicBezTo>
                    <a:pt x="165" y="3"/>
                    <a:pt x="165" y="3"/>
                    <a:pt x="165" y="3"/>
                  </a:cubicBezTo>
                  <a:cubicBezTo>
                    <a:pt x="162" y="3"/>
                    <a:pt x="158" y="4"/>
                    <a:pt x="155" y="5"/>
                  </a:cubicBezTo>
                  <a:cubicBezTo>
                    <a:pt x="155" y="5"/>
                    <a:pt x="155" y="5"/>
                    <a:pt x="154" y="5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3" y="5"/>
                    <a:pt x="151" y="6"/>
                    <a:pt x="15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7" y="7"/>
                    <a:pt x="145" y="7"/>
                    <a:pt x="144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4" y="8"/>
                    <a:pt x="144" y="8"/>
                    <a:pt x="143" y="8"/>
                  </a:cubicBezTo>
                  <a:cubicBezTo>
                    <a:pt x="142" y="8"/>
                    <a:pt x="141" y="8"/>
                    <a:pt x="139" y="9"/>
                  </a:cubicBezTo>
                  <a:cubicBezTo>
                    <a:pt x="139" y="9"/>
                    <a:pt x="139" y="9"/>
                    <a:pt x="138" y="9"/>
                  </a:cubicBezTo>
                  <a:cubicBezTo>
                    <a:pt x="137" y="10"/>
                    <a:pt x="135" y="10"/>
                    <a:pt x="134" y="11"/>
                  </a:cubicBezTo>
                  <a:cubicBezTo>
                    <a:pt x="134" y="11"/>
                    <a:pt x="134" y="11"/>
                    <a:pt x="134" y="11"/>
                  </a:cubicBezTo>
                  <a:cubicBezTo>
                    <a:pt x="132" y="11"/>
                    <a:pt x="131" y="12"/>
                    <a:pt x="130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14"/>
                    <a:pt x="126" y="14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3" y="16"/>
                    <a:pt x="121" y="17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9"/>
                    <a:pt x="118" y="19"/>
                    <a:pt x="117" y="19"/>
                  </a:cubicBezTo>
                  <a:cubicBezTo>
                    <a:pt x="116" y="20"/>
                    <a:pt x="115" y="21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2" y="23"/>
                    <a:pt x="110" y="25"/>
                    <a:pt x="108" y="26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6" y="28"/>
                    <a:pt x="105" y="30"/>
                    <a:pt x="103" y="31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1" y="33"/>
                    <a:pt x="99" y="35"/>
                    <a:pt x="97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39"/>
                    <a:pt x="93" y="41"/>
                    <a:pt x="92" y="43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0" y="45"/>
                    <a:pt x="88" y="47"/>
                    <a:pt x="86" y="49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4" y="52"/>
                    <a:pt x="82" y="54"/>
                    <a:pt x="81" y="56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9" y="59"/>
                    <a:pt x="77" y="60"/>
                    <a:pt x="76" y="62"/>
                  </a:cubicBezTo>
                  <a:cubicBezTo>
                    <a:pt x="76" y="63"/>
                    <a:pt x="75" y="63"/>
                    <a:pt x="75" y="63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3" y="66"/>
                    <a:pt x="72" y="68"/>
                    <a:pt x="70" y="70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4"/>
                    <a:pt x="67" y="75"/>
                  </a:cubicBezTo>
                  <a:cubicBezTo>
                    <a:pt x="66" y="76"/>
                    <a:pt x="65" y="77"/>
                    <a:pt x="65" y="78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9" y="86"/>
                    <a:pt x="54" y="94"/>
                    <a:pt x="49" y="10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48" y="104"/>
                    <a:pt x="47" y="105"/>
                    <a:pt x="47" y="106"/>
                  </a:cubicBezTo>
                  <a:cubicBezTo>
                    <a:pt x="44" y="110"/>
                    <a:pt x="42" y="114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21"/>
                    <a:pt x="37" y="122"/>
                    <a:pt x="37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6"/>
                    <a:pt x="34" y="127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4" y="130"/>
                    <a:pt x="34" y="130"/>
                    <a:pt x="35" y="131"/>
                  </a:cubicBezTo>
                  <a:cubicBezTo>
                    <a:pt x="60" y="86"/>
                    <a:pt x="96" y="31"/>
                    <a:pt x="127" y="15"/>
                  </a:cubicBezTo>
                  <a:cubicBezTo>
                    <a:pt x="139" y="9"/>
                    <a:pt x="154" y="5"/>
                    <a:pt x="167" y="3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73" y="1"/>
                    <a:pt x="180" y="0"/>
                    <a:pt x="186" y="0"/>
                  </a:cubicBezTo>
                </a:path>
              </a:pathLst>
            </a:custGeom>
            <a:solidFill>
              <a:srgbClr val="898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348288" y="5208588"/>
              <a:ext cx="211138" cy="317500"/>
            </a:xfrm>
            <a:custGeom>
              <a:avLst/>
              <a:gdLst>
                <a:gd name="T0" fmla="*/ 2 w 10"/>
                <a:gd name="T1" fmla="*/ 9 h 15"/>
                <a:gd name="T2" fmla="*/ 0 w 10"/>
                <a:gd name="T3" fmla="*/ 12 h 15"/>
                <a:gd name="T4" fmla="*/ 0 w 10"/>
                <a:gd name="T5" fmla="*/ 15 h 15"/>
                <a:gd name="T6" fmla="*/ 2 w 10"/>
                <a:gd name="T7" fmla="*/ 12 h 15"/>
                <a:gd name="T8" fmla="*/ 2 w 10"/>
                <a:gd name="T9" fmla="*/ 9 h 15"/>
                <a:gd name="T10" fmla="*/ 9 w 10"/>
                <a:gd name="T11" fmla="*/ 0 h 15"/>
                <a:gd name="T12" fmla="*/ 9 w 10"/>
                <a:gd name="T13" fmla="*/ 0 h 15"/>
                <a:gd name="T14" fmla="*/ 10 w 10"/>
                <a:gd name="T15" fmla="*/ 1 h 15"/>
                <a:gd name="T16" fmla="*/ 10 w 10"/>
                <a:gd name="T17" fmla="*/ 1 h 15"/>
                <a:gd name="T18" fmla="*/ 9 w 10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5">
                  <a:moveTo>
                    <a:pt x="2" y="9"/>
                  </a:moveTo>
                  <a:cubicBezTo>
                    <a:pt x="1" y="10"/>
                    <a:pt x="0" y="11"/>
                    <a:pt x="0" y="1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4"/>
                    <a:pt x="1" y="13"/>
                    <a:pt x="2" y="12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594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5370513" y="5060950"/>
              <a:ext cx="485775" cy="717550"/>
            </a:xfrm>
            <a:custGeom>
              <a:avLst/>
              <a:gdLst>
                <a:gd name="T0" fmla="*/ 0 w 306"/>
                <a:gd name="T1" fmla="*/ 0 h 452"/>
                <a:gd name="T2" fmla="*/ 13 w 306"/>
                <a:gd name="T3" fmla="*/ 213 h 452"/>
                <a:gd name="T4" fmla="*/ 13 w 306"/>
                <a:gd name="T5" fmla="*/ 253 h 452"/>
                <a:gd name="T6" fmla="*/ 26 w 306"/>
                <a:gd name="T7" fmla="*/ 333 h 452"/>
                <a:gd name="T8" fmla="*/ 159 w 306"/>
                <a:gd name="T9" fmla="*/ 452 h 452"/>
                <a:gd name="T10" fmla="*/ 306 w 306"/>
                <a:gd name="T11" fmla="*/ 266 h 452"/>
                <a:gd name="T12" fmla="*/ 306 w 306"/>
                <a:gd name="T13" fmla="*/ 253 h 452"/>
                <a:gd name="T14" fmla="*/ 119 w 306"/>
                <a:gd name="T15" fmla="*/ 107 h 452"/>
                <a:gd name="T16" fmla="*/ 106 w 306"/>
                <a:gd name="T17" fmla="*/ 93 h 452"/>
                <a:gd name="T18" fmla="*/ 0 w 306"/>
                <a:gd name="T1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452">
                  <a:moveTo>
                    <a:pt x="0" y="0"/>
                  </a:moveTo>
                  <a:lnTo>
                    <a:pt x="13" y="213"/>
                  </a:lnTo>
                  <a:lnTo>
                    <a:pt x="13" y="253"/>
                  </a:lnTo>
                  <a:lnTo>
                    <a:pt x="26" y="333"/>
                  </a:lnTo>
                  <a:lnTo>
                    <a:pt x="159" y="452"/>
                  </a:lnTo>
                  <a:lnTo>
                    <a:pt x="306" y="266"/>
                  </a:lnTo>
                  <a:lnTo>
                    <a:pt x="306" y="253"/>
                  </a:lnTo>
                  <a:lnTo>
                    <a:pt x="119" y="107"/>
                  </a:lnTo>
                  <a:lnTo>
                    <a:pt x="106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5370513" y="5060950"/>
              <a:ext cx="485775" cy="717550"/>
            </a:xfrm>
            <a:custGeom>
              <a:avLst/>
              <a:gdLst>
                <a:gd name="T0" fmla="*/ 0 w 306"/>
                <a:gd name="T1" fmla="*/ 0 h 452"/>
                <a:gd name="T2" fmla="*/ 13 w 306"/>
                <a:gd name="T3" fmla="*/ 213 h 452"/>
                <a:gd name="T4" fmla="*/ 13 w 306"/>
                <a:gd name="T5" fmla="*/ 253 h 452"/>
                <a:gd name="T6" fmla="*/ 26 w 306"/>
                <a:gd name="T7" fmla="*/ 333 h 452"/>
                <a:gd name="T8" fmla="*/ 159 w 306"/>
                <a:gd name="T9" fmla="*/ 452 h 452"/>
                <a:gd name="T10" fmla="*/ 306 w 306"/>
                <a:gd name="T11" fmla="*/ 266 h 452"/>
                <a:gd name="T12" fmla="*/ 306 w 306"/>
                <a:gd name="T13" fmla="*/ 253 h 452"/>
                <a:gd name="T14" fmla="*/ 119 w 306"/>
                <a:gd name="T15" fmla="*/ 107 h 452"/>
                <a:gd name="T16" fmla="*/ 106 w 306"/>
                <a:gd name="T17" fmla="*/ 93 h 452"/>
                <a:gd name="T18" fmla="*/ 0 w 306"/>
                <a:gd name="T1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452">
                  <a:moveTo>
                    <a:pt x="0" y="0"/>
                  </a:moveTo>
                  <a:lnTo>
                    <a:pt x="13" y="213"/>
                  </a:lnTo>
                  <a:lnTo>
                    <a:pt x="13" y="253"/>
                  </a:lnTo>
                  <a:lnTo>
                    <a:pt x="26" y="333"/>
                  </a:lnTo>
                  <a:lnTo>
                    <a:pt x="159" y="452"/>
                  </a:lnTo>
                  <a:lnTo>
                    <a:pt x="306" y="266"/>
                  </a:lnTo>
                  <a:lnTo>
                    <a:pt x="306" y="253"/>
                  </a:lnTo>
                  <a:lnTo>
                    <a:pt x="119" y="107"/>
                  </a:lnTo>
                  <a:lnTo>
                    <a:pt x="106" y="9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5370513" y="1074738"/>
              <a:ext cx="3910013" cy="4408489"/>
            </a:xfrm>
            <a:custGeom>
              <a:avLst/>
              <a:gdLst>
                <a:gd name="T0" fmla="*/ 9 w 185"/>
                <a:gd name="T1" fmla="*/ 170 h 209"/>
                <a:gd name="T2" fmla="*/ 0 w 185"/>
                <a:gd name="T3" fmla="*/ 189 h 209"/>
                <a:gd name="T4" fmla="*/ 8 w 185"/>
                <a:gd name="T5" fmla="*/ 196 h 209"/>
                <a:gd name="T6" fmla="*/ 9 w 185"/>
                <a:gd name="T7" fmla="*/ 197 h 209"/>
                <a:gd name="T8" fmla="*/ 23 w 185"/>
                <a:gd name="T9" fmla="*/ 208 h 209"/>
                <a:gd name="T10" fmla="*/ 23 w 185"/>
                <a:gd name="T11" fmla="*/ 209 h 209"/>
                <a:gd name="T12" fmla="*/ 27 w 185"/>
                <a:gd name="T13" fmla="*/ 205 h 209"/>
                <a:gd name="T14" fmla="*/ 2 w 185"/>
                <a:gd name="T15" fmla="*/ 184 h 209"/>
                <a:gd name="T16" fmla="*/ 9 w 185"/>
                <a:gd name="T17" fmla="*/ 170 h 209"/>
                <a:gd name="T18" fmla="*/ 9 w 185"/>
                <a:gd name="T19" fmla="*/ 170 h 209"/>
                <a:gd name="T20" fmla="*/ 164 w 185"/>
                <a:gd name="T21" fmla="*/ 0 h 209"/>
                <a:gd name="T22" fmla="*/ 124 w 185"/>
                <a:gd name="T23" fmla="*/ 12 h 209"/>
                <a:gd name="T24" fmla="*/ 32 w 185"/>
                <a:gd name="T25" fmla="*/ 128 h 209"/>
                <a:gd name="T26" fmla="*/ 32 w 185"/>
                <a:gd name="T27" fmla="*/ 128 h 209"/>
                <a:gd name="T28" fmla="*/ 39 w 185"/>
                <a:gd name="T29" fmla="*/ 115 h 209"/>
                <a:gd name="T30" fmla="*/ 76 w 185"/>
                <a:gd name="T31" fmla="*/ 146 h 209"/>
                <a:gd name="T32" fmla="*/ 114 w 185"/>
                <a:gd name="T33" fmla="*/ 102 h 209"/>
                <a:gd name="T34" fmla="*/ 112 w 185"/>
                <a:gd name="T35" fmla="*/ 58 h 209"/>
                <a:gd name="T36" fmla="*/ 137 w 185"/>
                <a:gd name="T37" fmla="*/ 46 h 209"/>
                <a:gd name="T38" fmla="*/ 156 w 185"/>
                <a:gd name="T39" fmla="*/ 53 h 209"/>
                <a:gd name="T40" fmla="*/ 185 w 185"/>
                <a:gd name="T41" fmla="*/ 18 h 209"/>
                <a:gd name="T42" fmla="*/ 164 w 185"/>
                <a:gd name="T4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" h="209">
                  <a:moveTo>
                    <a:pt x="9" y="170"/>
                  </a:moveTo>
                  <a:cubicBezTo>
                    <a:pt x="3" y="182"/>
                    <a:pt x="0" y="189"/>
                    <a:pt x="0" y="189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9" y="197"/>
                    <a:pt x="9" y="197"/>
                    <a:pt x="9" y="197"/>
                  </a:cubicBezTo>
                  <a:cubicBezTo>
                    <a:pt x="23" y="208"/>
                    <a:pt x="23" y="208"/>
                    <a:pt x="23" y="208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7" y="205"/>
                    <a:pt x="27" y="205"/>
                    <a:pt x="27" y="205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4" y="181"/>
                    <a:pt x="6" y="176"/>
                    <a:pt x="9" y="170"/>
                  </a:cubicBezTo>
                  <a:cubicBezTo>
                    <a:pt x="9" y="170"/>
                    <a:pt x="9" y="170"/>
                    <a:pt x="9" y="170"/>
                  </a:cubicBezTo>
                  <a:moveTo>
                    <a:pt x="164" y="0"/>
                  </a:moveTo>
                  <a:cubicBezTo>
                    <a:pt x="151" y="2"/>
                    <a:pt x="136" y="6"/>
                    <a:pt x="124" y="12"/>
                  </a:cubicBezTo>
                  <a:cubicBezTo>
                    <a:pt x="93" y="28"/>
                    <a:pt x="57" y="83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4" y="123"/>
                    <a:pt x="37" y="119"/>
                    <a:pt x="39" y="115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114" y="102"/>
                    <a:pt x="114" y="102"/>
                    <a:pt x="114" y="102"/>
                  </a:cubicBezTo>
                  <a:cubicBezTo>
                    <a:pt x="102" y="90"/>
                    <a:pt x="101" y="71"/>
                    <a:pt x="112" y="58"/>
                  </a:cubicBezTo>
                  <a:cubicBezTo>
                    <a:pt x="118" y="50"/>
                    <a:pt x="127" y="46"/>
                    <a:pt x="137" y="46"/>
                  </a:cubicBezTo>
                  <a:cubicBezTo>
                    <a:pt x="143" y="46"/>
                    <a:pt x="150" y="48"/>
                    <a:pt x="156" y="53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64" y="0"/>
                    <a:pt x="164" y="0"/>
                    <a:pt x="16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7504113" y="2044700"/>
              <a:ext cx="1163638" cy="1181100"/>
            </a:xfrm>
            <a:custGeom>
              <a:avLst/>
              <a:gdLst>
                <a:gd name="T0" fmla="*/ 36 w 55"/>
                <a:gd name="T1" fmla="*/ 0 h 56"/>
                <a:gd name="T2" fmla="*/ 11 w 55"/>
                <a:gd name="T3" fmla="*/ 12 h 56"/>
                <a:gd name="T4" fmla="*/ 13 w 55"/>
                <a:gd name="T5" fmla="*/ 56 h 56"/>
                <a:gd name="T6" fmla="*/ 17 w 55"/>
                <a:gd name="T7" fmla="*/ 51 h 56"/>
                <a:gd name="T8" fmla="*/ 16 w 55"/>
                <a:gd name="T9" fmla="*/ 16 h 56"/>
                <a:gd name="T10" fmla="*/ 36 w 55"/>
                <a:gd name="T11" fmla="*/ 7 h 56"/>
                <a:gd name="T12" fmla="*/ 51 w 55"/>
                <a:gd name="T13" fmla="*/ 11 h 56"/>
                <a:gd name="T14" fmla="*/ 55 w 55"/>
                <a:gd name="T15" fmla="*/ 7 h 56"/>
                <a:gd name="T16" fmla="*/ 36 w 55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6">
                  <a:moveTo>
                    <a:pt x="36" y="0"/>
                  </a:moveTo>
                  <a:cubicBezTo>
                    <a:pt x="26" y="0"/>
                    <a:pt x="17" y="4"/>
                    <a:pt x="11" y="12"/>
                  </a:cubicBezTo>
                  <a:cubicBezTo>
                    <a:pt x="0" y="25"/>
                    <a:pt x="1" y="44"/>
                    <a:pt x="13" y="56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8" y="41"/>
                    <a:pt x="7" y="26"/>
                    <a:pt x="16" y="16"/>
                  </a:cubicBezTo>
                  <a:cubicBezTo>
                    <a:pt x="21" y="10"/>
                    <a:pt x="28" y="7"/>
                    <a:pt x="36" y="7"/>
                  </a:cubicBezTo>
                  <a:cubicBezTo>
                    <a:pt x="41" y="7"/>
                    <a:pt x="46" y="8"/>
                    <a:pt x="51" y="11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49" y="2"/>
                    <a:pt x="42" y="0"/>
                    <a:pt x="36" y="0"/>
                  </a:cubicBezTo>
                </a:path>
              </a:pathLst>
            </a:custGeom>
            <a:solidFill>
              <a:srgbClr val="0E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653338" y="2192338"/>
              <a:ext cx="928688" cy="928688"/>
            </a:xfrm>
            <a:custGeom>
              <a:avLst/>
              <a:gdLst>
                <a:gd name="T0" fmla="*/ 29 w 44"/>
                <a:gd name="T1" fmla="*/ 0 h 44"/>
                <a:gd name="T2" fmla="*/ 9 w 44"/>
                <a:gd name="T3" fmla="*/ 9 h 44"/>
                <a:gd name="T4" fmla="*/ 10 w 44"/>
                <a:gd name="T5" fmla="*/ 44 h 44"/>
                <a:gd name="T6" fmla="*/ 44 w 44"/>
                <a:gd name="T7" fmla="*/ 4 h 44"/>
                <a:gd name="T8" fmla="*/ 29 w 4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29" y="0"/>
                  </a:moveTo>
                  <a:cubicBezTo>
                    <a:pt x="21" y="0"/>
                    <a:pt x="14" y="3"/>
                    <a:pt x="9" y="9"/>
                  </a:cubicBezTo>
                  <a:cubicBezTo>
                    <a:pt x="0" y="19"/>
                    <a:pt x="1" y="34"/>
                    <a:pt x="10" y="4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1"/>
                    <a:pt x="34" y="0"/>
                    <a:pt x="29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8836025" y="990600"/>
              <a:ext cx="846138" cy="463550"/>
            </a:xfrm>
            <a:custGeom>
              <a:avLst/>
              <a:gdLst>
                <a:gd name="T0" fmla="*/ 38 w 40"/>
                <a:gd name="T1" fmla="*/ 0 h 22"/>
                <a:gd name="T2" fmla="*/ 19 w 40"/>
                <a:gd name="T3" fmla="*/ 1 h 22"/>
                <a:gd name="T4" fmla="*/ 0 w 40"/>
                <a:gd name="T5" fmla="*/ 3 h 22"/>
                <a:gd name="T6" fmla="*/ 0 w 40"/>
                <a:gd name="T7" fmla="*/ 4 h 22"/>
                <a:gd name="T8" fmla="*/ 21 w 40"/>
                <a:gd name="T9" fmla="*/ 22 h 22"/>
                <a:gd name="T10" fmla="*/ 40 w 40"/>
                <a:gd name="T11" fmla="*/ 0 h 22"/>
                <a:gd name="T12" fmla="*/ 40 w 40"/>
                <a:gd name="T13" fmla="*/ 0 h 22"/>
                <a:gd name="T14" fmla="*/ 38 w 40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2">
                  <a:moveTo>
                    <a:pt x="38" y="0"/>
                  </a:moveTo>
                  <a:cubicBezTo>
                    <a:pt x="35" y="0"/>
                    <a:pt x="28" y="0"/>
                    <a:pt x="19" y="1"/>
                  </a:cubicBezTo>
                  <a:cubicBezTo>
                    <a:pt x="13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5411788" y="3500438"/>
              <a:ext cx="1565275" cy="1898650"/>
            </a:xfrm>
            <a:custGeom>
              <a:avLst/>
              <a:gdLst>
                <a:gd name="T0" fmla="*/ 37 w 74"/>
                <a:gd name="T1" fmla="*/ 0 h 90"/>
                <a:gd name="T2" fmla="*/ 30 w 74"/>
                <a:gd name="T3" fmla="*/ 13 h 90"/>
                <a:gd name="T4" fmla="*/ 38 w 74"/>
                <a:gd name="T5" fmla="*/ 32 h 90"/>
                <a:gd name="T6" fmla="*/ 6 w 74"/>
                <a:gd name="T7" fmla="*/ 70 h 90"/>
                <a:gd name="T8" fmla="*/ 7 w 74"/>
                <a:gd name="T9" fmla="*/ 55 h 90"/>
                <a:gd name="T10" fmla="*/ 0 w 74"/>
                <a:gd name="T11" fmla="*/ 69 h 90"/>
                <a:gd name="T12" fmla="*/ 25 w 74"/>
                <a:gd name="T13" fmla="*/ 90 h 90"/>
                <a:gd name="T14" fmla="*/ 74 w 74"/>
                <a:gd name="T15" fmla="*/ 31 h 90"/>
                <a:gd name="T16" fmla="*/ 37 w 74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0">
                  <a:moveTo>
                    <a:pt x="37" y="0"/>
                  </a:moveTo>
                  <a:cubicBezTo>
                    <a:pt x="35" y="4"/>
                    <a:pt x="32" y="8"/>
                    <a:pt x="30" y="13"/>
                  </a:cubicBezTo>
                  <a:cubicBezTo>
                    <a:pt x="37" y="20"/>
                    <a:pt x="38" y="32"/>
                    <a:pt x="38" y="32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10" y="60"/>
                    <a:pt x="10" y="56"/>
                    <a:pt x="7" y="55"/>
                  </a:cubicBezTo>
                  <a:cubicBezTo>
                    <a:pt x="4" y="61"/>
                    <a:pt x="2" y="66"/>
                    <a:pt x="0" y="69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3954463" y="3668713"/>
              <a:ext cx="1731963" cy="1982788"/>
            </a:xfrm>
            <a:custGeom>
              <a:avLst/>
              <a:gdLst>
                <a:gd name="T0" fmla="*/ 3 w 82"/>
                <a:gd name="T1" fmla="*/ 94 h 94"/>
                <a:gd name="T2" fmla="*/ 0 w 82"/>
                <a:gd name="T3" fmla="*/ 94 h 94"/>
                <a:gd name="T4" fmla="*/ 0 w 82"/>
                <a:gd name="T5" fmla="*/ 94 h 94"/>
                <a:gd name="T6" fmla="*/ 3 w 82"/>
                <a:gd name="T7" fmla="*/ 94 h 94"/>
                <a:gd name="T8" fmla="*/ 3 w 82"/>
                <a:gd name="T9" fmla="*/ 94 h 94"/>
                <a:gd name="T10" fmla="*/ 62 w 82"/>
                <a:gd name="T11" fmla="*/ 7 h 94"/>
                <a:gd name="T12" fmla="*/ 47 w 82"/>
                <a:gd name="T13" fmla="*/ 20 h 94"/>
                <a:gd name="T14" fmla="*/ 62 w 82"/>
                <a:gd name="T15" fmla="*/ 7 h 94"/>
                <a:gd name="T16" fmla="*/ 79 w 82"/>
                <a:gd name="T17" fmla="*/ 0 h 94"/>
                <a:gd name="T18" fmla="*/ 73 w 82"/>
                <a:gd name="T19" fmla="*/ 2 h 94"/>
                <a:gd name="T20" fmla="*/ 76 w 82"/>
                <a:gd name="T21" fmla="*/ 1 h 94"/>
                <a:gd name="T22" fmla="*/ 76 w 82"/>
                <a:gd name="T23" fmla="*/ 1 h 94"/>
                <a:gd name="T24" fmla="*/ 79 w 82"/>
                <a:gd name="T25" fmla="*/ 0 h 94"/>
                <a:gd name="T26" fmla="*/ 82 w 82"/>
                <a:gd name="T27" fmla="*/ 0 h 94"/>
                <a:gd name="T28" fmla="*/ 80 w 82"/>
                <a:gd name="T29" fmla="*/ 0 h 94"/>
                <a:gd name="T30" fmla="*/ 80 w 82"/>
                <a:gd name="T31" fmla="*/ 0 h 94"/>
                <a:gd name="T32" fmla="*/ 82 w 82"/>
                <a:gd name="T33" fmla="*/ 0 h 94"/>
                <a:gd name="T34" fmla="*/ 82 w 82"/>
                <a:gd name="T3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94">
                  <a:moveTo>
                    <a:pt x="3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moveTo>
                    <a:pt x="62" y="7"/>
                  </a:moveTo>
                  <a:cubicBezTo>
                    <a:pt x="57" y="10"/>
                    <a:pt x="52" y="15"/>
                    <a:pt x="47" y="20"/>
                  </a:cubicBezTo>
                  <a:cubicBezTo>
                    <a:pt x="52" y="15"/>
                    <a:pt x="57" y="10"/>
                    <a:pt x="62" y="7"/>
                  </a:cubicBezTo>
                  <a:moveTo>
                    <a:pt x="79" y="0"/>
                  </a:moveTo>
                  <a:cubicBezTo>
                    <a:pt x="77" y="1"/>
                    <a:pt x="75" y="1"/>
                    <a:pt x="73" y="2"/>
                  </a:cubicBezTo>
                  <a:cubicBezTo>
                    <a:pt x="74" y="1"/>
                    <a:pt x="75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7" y="1"/>
                    <a:pt x="78" y="0"/>
                    <a:pt x="79" y="0"/>
                  </a:cubicBezTo>
                  <a:moveTo>
                    <a:pt x="82" y="0"/>
                  </a:moveTo>
                  <a:cubicBezTo>
                    <a:pt x="82" y="0"/>
                    <a:pt x="81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954463" y="3668713"/>
              <a:ext cx="1731963" cy="1982788"/>
            </a:xfrm>
            <a:custGeom>
              <a:avLst/>
              <a:gdLst>
                <a:gd name="T0" fmla="*/ 82 w 82"/>
                <a:gd name="T1" fmla="*/ 0 h 94"/>
                <a:gd name="T2" fmla="*/ 80 w 82"/>
                <a:gd name="T3" fmla="*/ 0 h 94"/>
                <a:gd name="T4" fmla="*/ 80 w 82"/>
                <a:gd name="T5" fmla="*/ 0 h 94"/>
                <a:gd name="T6" fmla="*/ 79 w 82"/>
                <a:gd name="T7" fmla="*/ 0 h 94"/>
                <a:gd name="T8" fmla="*/ 76 w 82"/>
                <a:gd name="T9" fmla="*/ 1 h 94"/>
                <a:gd name="T10" fmla="*/ 76 w 82"/>
                <a:gd name="T11" fmla="*/ 1 h 94"/>
                <a:gd name="T12" fmla="*/ 73 w 82"/>
                <a:gd name="T13" fmla="*/ 2 h 94"/>
                <a:gd name="T14" fmla="*/ 72 w 82"/>
                <a:gd name="T15" fmla="*/ 2 h 94"/>
                <a:gd name="T16" fmla="*/ 62 w 82"/>
                <a:gd name="T17" fmla="*/ 7 h 94"/>
                <a:gd name="T18" fmla="*/ 47 w 82"/>
                <a:gd name="T19" fmla="*/ 20 h 94"/>
                <a:gd name="T20" fmla="*/ 0 w 82"/>
                <a:gd name="T21" fmla="*/ 94 h 94"/>
                <a:gd name="T22" fmla="*/ 3 w 82"/>
                <a:gd name="T23" fmla="*/ 94 h 94"/>
                <a:gd name="T24" fmla="*/ 74 w 82"/>
                <a:gd name="T25" fmla="*/ 2 h 94"/>
                <a:gd name="T26" fmla="*/ 82 w 82"/>
                <a:gd name="T2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4">
                  <a:moveTo>
                    <a:pt x="82" y="0"/>
                  </a:moveTo>
                  <a:cubicBezTo>
                    <a:pt x="82" y="0"/>
                    <a:pt x="81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9" y="0"/>
                    <a:pt x="79" y="0"/>
                  </a:cubicBezTo>
                  <a:cubicBezTo>
                    <a:pt x="78" y="0"/>
                    <a:pt x="77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5" y="1"/>
                    <a:pt x="74" y="1"/>
                    <a:pt x="73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68" y="3"/>
                    <a:pt x="65" y="5"/>
                    <a:pt x="62" y="7"/>
                  </a:cubicBezTo>
                  <a:cubicBezTo>
                    <a:pt x="57" y="10"/>
                    <a:pt x="52" y="15"/>
                    <a:pt x="47" y="20"/>
                  </a:cubicBezTo>
                  <a:cubicBezTo>
                    <a:pt x="31" y="40"/>
                    <a:pt x="18" y="69"/>
                    <a:pt x="0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29" y="57"/>
                    <a:pt x="44" y="12"/>
                    <a:pt x="74" y="2"/>
                  </a:cubicBezTo>
                  <a:cubicBezTo>
                    <a:pt x="77" y="1"/>
                    <a:pt x="80" y="0"/>
                    <a:pt x="82" y="0"/>
                  </a:cubicBezTo>
                </a:path>
              </a:pathLst>
            </a:custGeom>
            <a:solidFill>
              <a:srgbClr val="898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4016375" y="3668713"/>
              <a:ext cx="2198688" cy="1982788"/>
            </a:xfrm>
            <a:custGeom>
              <a:avLst/>
              <a:gdLst>
                <a:gd name="T0" fmla="*/ 80 w 104"/>
                <a:gd name="T1" fmla="*/ 0 h 94"/>
                <a:gd name="T2" fmla="*/ 79 w 104"/>
                <a:gd name="T3" fmla="*/ 0 h 94"/>
                <a:gd name="T4" fmla="*/ 79 w 104"/>
                <a:gd name="T5" fmla="*/ 0 h 94"/>
                <a:gd name="T6" fmla="*/ 71 w 104"/>
                <a:gd name="T7" fmla="*/ 2 h 94"/>
                <a:gd name="T8" fmla="*/ 0 w 104"/>
                <a:gd name="T9" fmla="*/ 94 h 94"/>
                <a:gd name="T10" fmla="*/ 0 w 104"/>
                <a:gd name="T11" fmla="*/ 94 h 94"/>
                <a:gd name="T12" fmla="*/ 13 w 104"/>
                <a:gd name="T13" fmla="*/ 91 h 94"/>
                <a:gd name="T14" fmla="*/ 70 w 104"/>
                <a:gd name="T15" fmla="*/ 47 h 94"/>
                <a:gd name="T16" fmla="*/ 70 w 104"/>
                <a:gd name="T17" fmla="*/ 47 h 94"/>
                <a:gd name="T18" fmla="*/ 72 w 104"/>
                <a:gd name="T19" fmla="*/ 47 h 94"/>
                <a:gd name="T20" fmla="*/ 73 w 104"/>
                <a:gd name="T21" fmla="*/ 47 h 94"/>
                <a:gd name="T22" fmla="*/ 73 w 104"/>
                <a:gd name="T23" fmla="*/ 47 h 94"/>
                <a:gd name="T24" fmla="*/ 72 w 104"/>
                <a:gd name="T25" fmla="*/ 62 h 94"/>
                <a:gd name="T26" fmla="*/ 104 w 104"/>
                <a:gd name="T27" fmla="*/ 24 h 94"/>
                <a:gd name="T28" fmla="*/ 96 w 104"/>
                <a:gd name="T29" fmla="*/ 5 h 94"/>
                <a:gd name="T30" fmla="*/ 96 w 104"/>
                <a:gd name="T31" fmla="*/ 5 h 94"/>
                <a:gd name="T32" fmla="*/ 94 w 104"/>
                <a:gd name="T33" fmla="*/ 3 h 94"/>
                <a:gd name="T34" fmla="*/ 94 w 104"/>
                <a:gd name="T35" fmla="*/ 3 h 94"/>
                <a:gd name="T36" fmla="*/ 94 w 104"/>
                <a:gd name="T37" fmla="*/ 3 h 94"/>
                <a:gd name="T38" fmla="*/ 93 w 104"/>
                <a:gd name="T39" fmla="*/ 5 h 94"/>
                <a:gd name="T40" fmla="*/ 80 w 104"/>
                <a:gd name="T4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94">
                  <a:moveTo>
                    <a:pt x="80" y="0"/>
                  </a:moveTo>
                  <a:cubicBezTo>
                    <a:pt x="80" y="0"/>
                    <a:pt x="80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0"/>
                    <a:pt x="74" y="1"/>
                    <a:pt x="71" y="2"/>
                  </a:cubicBezTo>
                  <a:cubicBezTo>
                    <a:pt x="41" y="12"/>
                    <a:pt x="26" y="57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3" y="91"/>
                    <a:pt x="58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1" y="47"/>
                    <a:pt x="72" y="47"/>
                    <a:pt x="72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6" y="48"/>
                    <a:pt x="76" y="52"/>
                    <a:pt x="72" y="6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3" y="12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4"/>
                    <a:pt x="95" y="4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4"/>
                    <a:pt x="93" y="4"/>
                    <a:pt x="93" y="5"/>
                  </a:cubicBezTo>
                  <a:cubicBezTo>
                    <a:pt x="90" y="2"/>
                    <a:pt x="86" y="0"/>
                    <a:pt x="80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5370513" y="5610225"/>
              <a:ext cx="84138" cy="84138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2 h 4"/>
                <a:gd name="T6" fmla="*/ 2 w 4"/>
                <a:gd name="T7" fmla="*/ 2 h 4"/>
                <a:gd name="T8" fmla="*/ 4 w 4"/>
                <a:gd name="T9" fmla="*/ 4 h 4"/>
                <a:gd name="T10" fmla="*/ 4 w 4"/>
                <a:gd name="T11" fmla="*/ 4 h 4"/>
                <a:gd name="T12" fmla="*/ 0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A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5411788" y="5651500"/>
              <a:ext cx="42863" cy="4286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8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5454650" y="5694363"/>
              <a:ext cx="127000" cy="106363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0 h 5"/>
                <a:gd name="T4" fmla="*/ 0 w 6"/>
                <a:gd name="T5" fmla="*/ 0 h 5"/>
                <a:gd name="T6" fmla="*/ 0 w 6"/>
                <a:gd name="T7" fmla="*/ 0 h 5"/>
                <a:gd name="T8" fmla="*/ 6 w 6"/>
                <a:gd name="T9" fmla="*/ 5 h 5"/>
                <a:gd name="T10" fmla="*/ 6 w 6"/>
                <a:gd name="T11" fmla="*/ 5 h 5"/>
                <a:gd name="T12" fmla="*/ 0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85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895826" y="5390026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90872" y="5125478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3540" y="5232661"/>
            <a:ext cx="724557" cy="4244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2009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571445" y="4263862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66491" y="3999314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39159" y="4106497"/>
            <a:ext cx="724557" cy="4244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257239" y="3125421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52285" y="2860873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24953" y="2968056"/>
            <a:ext cx="724557" cy="4244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3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185868" y="5390026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180914" y="5125478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353582" y="5232661"/>
            <a:ext cx="724557" cy="4244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3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861487" y="4263862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856533" y="3999314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29201" y="4106497"/>
            <a:ext cx="724557" cy="4244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3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547281" y="3125421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542327" y="2860873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714995" y="2968056"/>
            <a:ext cx="777457" cy="4244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3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201N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7" grpId="0"/>
      <p:bldP spid="68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86991" y="2211128"/>
            <a:ext cx="3185359" cy="2408357"/>
            <a:chOff x="580214" y="1561513"/>
            <a:chExt cx="3477939" cy="26295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2770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0295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7820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5344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2869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127704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27704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27704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7704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7704" y="3235566"/>
              <a:ext cx="1871003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27705" y="2715063"/>
              <a:ext cx="82999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27705" y="2194561"/>
              <a:ext cx="151931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27704" y="1674058"/>
              <a:ext cx="2461846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4008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16378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99239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2399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48742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0214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0214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0214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214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84576" y="2211128"/>
            <a:ext cx="3185359" cy="2408357"/>
            <a:chOff x="8205912" y="1561513"/>
            <a:chExt cx="3477939" cy="262957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75340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42865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10389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77914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45439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8753402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753402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753402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753402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753402" y="3235566"/>
              <a:ext cx="1615953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753403" y="2715063"/>
              <a:ext cx="2290320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53403" y="2194561"/>
              <a:ext cx="1615952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753402" y="1674058"/>
              <a:ext cx="2025744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09706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42076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22493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549691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74440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05912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05912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05912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05912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98879" y="2211128"/>
            <a:ext cx="3185359" cy="2408357"/>
            <a:chOff x="4397488" y="1561513"/>
            <a:chExt cx="3477939" cy="262957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94497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62022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29547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072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64597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944978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44978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44978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44978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944979" y="3235566"/>
              <a:ext cx="1195754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944978" y="2715063"/>
              <a:ext cx="2180485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44978" y="2194561"/>
              <a:ext cx="1856929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44978" y="1674058"/>
              <a:ext cx="1615953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801282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33652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1651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4126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66016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97488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97488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397488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97488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096671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08559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794256" y="5022448"/>
            <a:ext cx="1663440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096671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408559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794256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79" y="2680338"/>
            <a:ext cx="3294085" cy="1302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97" y="2542356"/>
            <a:ext cx="0" cy="199760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546" y="4193750"/>
            <a:ext cx="1269401" cy="346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</a:t>
            </a:r>
            <a:r>
              <a:rPr lang="en-US" altLang="zh-CN" sz="22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3120" y="2505566"/>
            <a:ext cx="1476826" cy="1476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48" y="4065755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603" y="4065755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903" y="273748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703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48" y="4355430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603" y="4355430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prism isInverted="1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672109"/>
            <a:ext cx="7632848" cy="4420801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00078" y="1948972"/>
            <a:ext cx="5329867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19565" y="5594188"/>
            <a:ext cx="2510380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6922334" y="2181185"/>
            <a:ext cx="1091217" cy="587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</a:t>
            </a:r>
            <a:endParaRPr lang="en-US" altLang="zh-CN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258031" y="37813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8258031" y="21811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9715229" y="5679758"/>
            <a:ext cx="1610690" cy="31283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1_自定义设计方案">
  <a:themeElements>
    <a:clrScheme name="自定义 23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5E1A"/>
      </a:accent1>
      <a:accent2>
        <a:srgbClr val="FEB612"/>
      </a:accent2>
      <a:accent3>
        <a:srgbClr val="ACC32B"/>
      </a:accent3>
      <a:accent4>
        <a:srgbClr val="FD5E1A"/>
      </a:accent4>
      <a:accent5>
        <a:srgbClr val="FEB612"/>
      </a:accent5>
      <a:accent6>
        <a:srgbClr val="ACC32B"/>
      </a:accent6>
      <a:hlink>
        <a:srgbClr val="FD5E1A"/>
      </a:hlink>
      <a:folHlink>
        <a:srgbClr val="FEB61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9363</Words>
  <Application>WPS 演示</Application>
  <PresentationFormat>自定义</PresentationFormat>
  <Paragraphs>457</Paragraphs>
  <Slides>22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微软雅黑</vt:lpstr>
      <vt:lpstr>方正稚艺简体</vt:lpstr>
      <vt:lpstr>Franklin Gothic Book</vt:lpstr>
      <vt:lpstr>Cambria Math</vt:lpstr>
      <vt:lpstr>Franklin Gothic Medium</vt:lpstr>
      <vt:lpstr>Impact</vt:lpstr>
      <vt:lpstr>Gill Sans</vt:lpstr>
      <vt:lpstr>MS PGothic</vt:lpstr>
      <vt:lpstr>冬青黑体简体中文 W3</vt:lpstr>
      <vt:lpstr>Arial</vt:lpstr>
      <vt:lpstr>Neris Thin</vt:lpstr>
      <vt:lpstr>Calibri Light</vt:lpstr>
      <vt:lpstr>Simply City Light</vt:lpstr>
      <vt:lpstr>SimSun-ExtB</vt:lpstr>
      <vt:lpstr>Open Sans</vt:lpstr>
      <vt:lpstr>Open Sans</vt:lpstr>
      <vt:lpstr>Open Sans Light</vt:lpstr>
      <vt:lpstr>Lato</vt:lpstr>
      <vt:lpstr>黑体</vt:lpstr>
      <vt:lpstr>Gill Sans MT</vt:lpstr>
      <vt:lpstr>GoodVibrationsROB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</cp:revision>
  <dcterms:created xsi:type="dcterms:W3CDTF">2016-10-17T14:00:00Z</dcterms:created>
  <dcterms:modified xsi:type="dcterms:W3CDTF">2017-05-04T08:55:42Z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