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229" r:id="rId3"/>
    <p:sldId id="3230" r:id="rId5"/>
    <p:sldId id="3231" r:id="rId6"/>
    <p:sldId id="3192" r:id="rId7"/>
    <p:sldId id="3202" r:id="rId8"/>
    <p:sldId id="3198" r:id="rId9"/>
    <p:sldId id="3195" r:id="rId10"/>
    <p:sldId id="3232" r:id="rId11"/>
    <p:sldId id="3204" r:id="rId12"/>
    <p:sldId id="3197" r:id="rId13"/>
    <p:sldId id="3200" r:id="rId14"/>
    <p:sldId id="3191" r:id="rId15"/>
    <p:sldId id="3233" r:id="rId16"/>
    <p:sldId id="3196" r:id="rId17"/>
    <p:sldId id="3203" r:id="rId18"/>
    <p:sldId id="3193" r:id="rId19"/>
    <p:sldId id="3190" r:id="rId20"/>
    <p:sldId id="3234" r:id="rId21"/>
    <p:sldId id="3205" r:id="rId22"/>
    <p:sldId id="3199" r:id="rId23"/>
    <p:sldId id="3194" r:id="rId24"/>
    <p:sldId id="3235" r:id="rId2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F7C"/>
    <a:srgbClr val="00BDBC"/>
    <a:srgbClr val="005081"/>
    <a:srgbClr val="F0A12C"/>
    <a:srgbClr val="FFFFFF"/>
    <a:srgbClr val="FE67BE"/>
    <a:srgbClr val="0FC7D3"/>
    <a:srgbClr val="EC206C"/>
    <a:srgbClr val="BC148E"/>
    <a:srgbClr val="0A1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2" autoAdjust="0"/>
    <p:restoredTop sz="92986" autoAdjust="0"/>
  </p:normalViewPr>
  <p:slideViewPr>
    <p:cSldViewPr>
      <p:cViewPr>
        <p:scale>
          <a:sx n="75" d="100"/>
          <a:sy n="75" d="100"/>
        </p:scale>
        <p:origin x="2052" y="702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3250" name="图片 32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>
          <a:xfrm>
            <a:off x="352" y="2464196"/>
            <a:ext cx="12858045" cy="4768453"/>
          </a:xfrm>
          <a:prstGeom prst="rect">
            <a:avLst/>
          </a:prstGeom>
        </p:spPr>
      </p:pic>
      <p:sp>
        <p:nvSpPr>
          <p:cNvPr id="2876" name="TextBox 5"/>
          <p:cNvSpPr txBox="1">
            <a:spLocks noChangeArrowheads="1"/>
          </p:cNvSpPr>
          <p:nvPr/>
        </p:nvSpPr>
        <p:spPr bwMode="auto">
          <a:xfrm>
            <a:off x="4439622" y="1663152"/>
            <a:ext cx="3930813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200" dirty="0" smtClean="0">
                <a:solidFill>
                  <a:srgbClr val="FA141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儿童成长教育</a:t>
            </a:r>
            <a:endParaRPr lang="zh-CN" altLang="en-US" sz="3200" dirty="0">
              <a:solidFill>
                <a:srgbClr val="FA141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77" name="TextBox 6"/>
          <p:cNvSpPr txBox="1">
            <a:spLocks noChangeArrowheads="1"/>
          </p:cNvSpPr>
          <p:nvPr/>
        </p:nvSpPr>
        <p:spPr bwMode="auto">
          <a:xfrm>
            <a:off x="2635073" y="880021"/>
            <a:ext cx="75886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cap="all" spc="600" dirty="0" smtClean="0">
                <a:solidFill>
                  <a:srgbClr val="FA141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童心飞扬 梦想起航</a:t>
            </a:r>
            <a:endParaRPr lang="zh-CN" altLang="en-US" sz="6000" cap="all" spc="600" dirty="0">
              <a:solidFill>
                <a:srgbClr val="FA1414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2878" name="直接连接符 2877"/>
          <p:cNvCxnSpPr/>
          <p:nvPr/>
        </p:nvCxnSpPr>
        <p:spPr>
          <a:xfrm flipH="1">
            <a:off x="3840476" y="2094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9" name="直接连接符 2878"/>
          <p:cNvCxnSpPr/>
          <p:nvPr/>
        </p:nvCxnSpPr>
        <p:spPr>
          <a:xfrm flipH="1">
            <a:off x="8082409" y="2094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0" name="TextBox 5"/>
          <p:cNvSpPr txBox="1"/>
          <p:nvPr/>
        </p:nvSpPr>
        <p:spPr>
          <a:xfrm>
            <a:off x="4308412" y="2290330"/>
            <a:ext cx="4241933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 dirty="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汇报人：情缘素材</a:t>
            </a:r>
            <a:endParaRPr lang="zh-CN" altLang="en-US" sz="1600" cap="all" spc="300" dirty="0">
              <a:solidFill>
                <a:srgbClr val="FA141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可爱背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6994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76" grpId="0" bldLvl="0" animBg="1"/>
      <p:bldP spid="2877" grpId="0"/>
      <p:bldP spid="28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7"/>
            <a:ext cx="2418755" cy="745348"/>
            <a:chOff x="844734" y="1912933"/>
            <a:chExt cx="2287091" cy="684788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43482" y="1912933"/>
              <a:ext cx="1188343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43482" y="1912933"/>
              <a:ext cx="1188343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178984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178984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43482" y="1912933"/>
              <a:ext cx="1188343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178984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40745" y="1168011"/>
            <a:ext cx="12117213" cy="864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11444" y="2464197"/>
            <a:ext cx="2619617" cy="187220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09640" y="2464197"/>
            <a:ext cx="2619617" cy="187220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11444" y="4414917"/>
            <a:ext cx="2619617" cy="18722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09640" y="4414917"/>
            <a:ext cx="2619617" cy="187220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1029495" y="1244584"/>
            <a:ext cx="8352209" cy="7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1206673" y="2528247"/>
            <a:ext cx="4468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2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7" grpId="0" animBg="1"/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/>
          <p:nvPr/>
        </p:nvGrpSpPr>
        <p:grpSpPr bwMode="auto">
          <a:xfrm>
            <a:off x="4448793" y="1508477"/>
            <a:ext cx="4037393" cy="4870319"/>
            <a:chOff x="0" y="0"/>
            <a:chExt cx="7656017" cy="9235797"/>
          </a:xfrm>
        </p:grpSpPr>
        <p:sp>
          <p:nvSpPr>
            <p:cNvPr id="36866" name="AutoShape 2"/>
            <p:cNvSpPr/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/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/>
          <p:nvPr/>
        </p:nvSpPr>
        <p:spPr bwMode="auto">
          <a:xfrm>
            <a:off x="4665605" y="1762959"/>
            <a:ext cx="3318313" cy="2295362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5705299" y="1980608"/>
            <a:ext cx="1343565" cy="744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/>
          <p:nvPr/>
        </p:nvSpPr>
        <p:spPr bwMode="auto">
          <a:xfrm>
            <a:off x="4983708" y="2706384"/>
            <a:ext cx="1343565" cy="7098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5214751" y="3230417"/>
            <a:ext cx="565888" cy="835438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6878093" y="2696339"/>
            <a:ext cx="815347" cy="976073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4697416" y="3230416"/>
            <a:ext cx="690617" cy="817022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5778127" y="3230417"/>
            <a:ext cx="1099129" cy="740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/>
          <p:nvPr/>
        </p:nvSpPr>
        <p:spPr bwMode="auto">
          <a:xfrm>
            <a:off x="7446492" y="2695501"/>
            <a:ext cx="545797" cy="928358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6884789" y="1792258"/>
            <a:ext cx="1071504" cy="1089083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/>
          <p:nvPr/>
        </p:nvSpPr>
        <p:spPr bwMode="auto">
          <a:xfrm>
            <a:off x="5783150" y="1756262"/>
            <a:ext cx="1104151" cy="400977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 bwMode="auto">
          <a:xfrm>
            <a:off x="5218936" y="1895222"/>
            <a:ext cx="765958" cy="809488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/>
          <p:nvPr/>
        </p:nvSpPr>
        <p:spPr bwMode="auto">
          <a:xfrm>
            <a:off x="4666442" y="2163936"/>
            <a:ext cx="555843" cy="1065644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/>
          <p:nvPr/>
        </p:nvSpPr>
        <p:spPr bwMode="auto">
          <a:xfrm>
            <a:off x="6324762" y="2712244"/>
            <a:ext cx="555005" cy="524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/>
          <p:nvPr/>
        </p:nvSpPr>
        <p:spPr bwMode="auto">
          <a:xfrm>
            <a:off x="2797621" y="2635229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/>
          <p:nvPr/>
        </p:nvSpPr>
        <p:spPr bwMode="auto">
          <a:xfrm>
            <a:off x="3203170" y="2067667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3278780" y="2181515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801705" y="2358983"/>
            <a:ext cx="1141821" cy="20676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/>
          <p:nvPr/>
        </p:nvSpPr>
        <p:spPr bwMode="auto">
          <a:xfrm>
            <a:off x="2797621" y="4160448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3203170" y="3592886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/>
          <p:nvPr/>
        </p:nvSpPr>
        <p:spPr bwMode="auto">
          <a:xfrm>
            <a:off x="3278780" y="3713430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808402" y="3580330"/>
            <a:ext cx="976073" cy="20593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/>
          <p:nvPr/>
        </p:nvSpPr>
        <p:spPr bwMode="auto">
          <a:xfrm>
            <a:off x="361545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/>
          <p:nvPr/>
        </p:nvSpPr>
        <p:spPr bwMode="auto">
          <a:xfrm>
            <a:off x="4021028" y="4725499"/>
            <a:ext cx="519010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/>
          <p:nvPr/>
        </p:nvSpPr>
        <p:spPr bwMode="auto">
          <a:xfrm>
            <a:off x="4097476" y="4840183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545061" y="3980469"/>
            <a:ext cx="850506" cy="76177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/>
          <p:nvPr/>
        </p:nvSpPr>
        <p:spPr bwMode="auto">
          <a:xfrm>
            <a:off x="847991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/>
          <p:nvPr/>
        </p:nvSpPr>
        <p:spPr bwMode="auto">
          <a:xfrm>
            <a:off x="8885488" y="4725499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/>
          <p:nvPr/>
        </p:nvSpPr>
        <p:spPr bwMode="auto">
          <a:xfrm>
            <a:off x="8961935" y="4846880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698114" y="3464808"/>
            <a:ext cx="2143007" cy="1288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/>
          <p:nvPr/>
        </p:nvSpPr>
        <p:spPr bwMode="auto">
          <a:xfrm>
            <a:off x="8753649" y="3820580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9159223" y="3253018"/>
            <a:ext cx="519010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9235671" y="3374400"/>
            <a:ext cx="343216" cy="258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867559" y="2940776"/>
            <a:ext cx="1243949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/>
          <p:nvPr/>
        </p:nvSpPr>
        <p:spPr bwMode="auto">
          <a:xfrm>
            <a:off x="8746952" y="2276110"/>
            <a:ext cx="1369504" cy="486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/>
          <p:nvPr/>
        </p:nvSpPr>
        <p:spPr bwMode="auto">
          <a:xfrm>
            <a:off x="9153364" y="1708547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/>
          <p:nvPr/>
        </p:nvSpPr>
        <p:spPr bwMode="auto">
          <a:xfrm>
            <a:off x="9235671" y="1821556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548620" y="1954658"/>
            <a:ext cx="1451553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7" grpId="0" animBg="1"/>
      <p:bldP spid="36880" grpId="0" animBg="1"/>
      <p:bldP spid="36881" grpId="0" animBg="1"/>
      <p:bldP spid="36896" grpId="0" autoUpdateAnimBg="0"/>
      <p:bldP spid="36898" grpId="0" autoUpdateAnimBg="0"/>
      <p:bldP spid="36900" grpId="0" autoUpdateAnimBg="0"/>
      <p:bldP spid="36902" grpId="0" autoUpdateAnimBg="0"/>
      <p:bldP spid="36904" grpId="0" autoUpdateAnimBg="0"/>
      <p:bldP spid="36906" grpId="0" autoUpdateAnimBg="0"/>
      <p:bldP spid="36908" grpId="0" autoUpdateAnimBg="0"/>
      <p:bldP spid="36910" grpId="0" autoUpdateAnimBg="0"/>
      <p:bldP spid="36912" grpId="0" autoUpdateAnimBg="0"/>
      <p:bldP spid="36914" grpId="0" autoUpdateAnimBg="0"/>
      <p:bldP spid="36916" grpId="0" autoUpdateAnimBg="0"/>
      <p:bldP spid="369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837358" y="4907917"/>
            <a:ext cx="3243766" cy="1330425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9076" y="4428488"/>
            <a:ext cx="2840330" cy="1164953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9480" y="3966590"/>
            <a:ext cx="2499522" cy="1025171"/>
            <a:chOff x="6724539" y="1872152"/>
            <a:chExt cx="2057954" cy="967954"/>
          </a:xfrm>
        </p:grpSpPr>
        <p:sp>
          <p:nvSpPr>
            <p:cNvPr id="16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54284" y="3562743"/>
            <a:ext cx="2209913" cy="906390"/>
            <a:chOff x="6724539" y="1872152"/>
            <a:chExt cx="2057954" cy="967954"/>
          </a:xfrm>
        </p:grpSpPr>
        <p:sp>
          <p:nvSpPr>
            <p:cNvPr id="20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646715" y="1758825"/>
            <a:ext cx="1625053" cy="2163886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/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/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/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/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/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/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/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/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/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/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/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/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/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/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/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/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/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/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/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/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/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725242" y="5479363"/>
            <a:ext cx="933108" cy="10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424263" y="5429971"/>
            <a:ext cx="96864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9100962" y="3647862"/>
            <a:ext cx="99553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434600" y="3598195"/>
            <a:ext cx="987746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8375671" y="3510654"/>
            <a:ext cx="610390" cy="1637667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545006" y="3426802"/>
            <a:ext cx="975329" cy="1720785"/>
            <a:chOff x="1285875" y="1247776"/>
            <a:chExt cx="1192213" cy="2103438"/>
          </a:xfrm>
        </p:grpSpPr>
        <p:sp>
          <p:nvSpPr>
            <p:cNvPr id="57" name="Freeform 8"/>
            <p:cNvSpPr/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743684" y="4736462"/>
            <a:ext cx="845457" cy="1700005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2321736" y="4513008"/>
            <a:ext cx="1027276" cy="1948015"/>
            <a:chOff x="1443813" y="3644955"/>
            <a:chExt cx="1255713" cy="2381199"/>
          </a:xfrm>
        </p:grpSpPr>
        <p:sp>
          <p:nvSpPr>
            <p:cNvPr id="63" name="Freeform 6"/>
            <p:cNvSpPr/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635725" y="4157237"/>
            <a:ext cx="1647032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62241" y="4641858"/>
            <a:ext cx="1394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01538" y="5227735"/>
            <a:ext cx="1715405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43599" y="5762985"/>
            <a:ext cx="143128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3048668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3736216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5218464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645400" y="3279248"/>
            <a:ext cx="37759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45399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accent2"/>
                </a:solidFill>
                <a:ea typeface="Cambria Math" panose="02040503050406030204" pitchFamily="18" charset="0"/>
              </a:rPr>
              <a:t>ADD RELATED</a:t>
            </a:r>
            <a:endParaRPr lang="en-US" altLang="zh-CN" sz="4400" dirty="0">
              <a:solidFill>
                <a:schemeClr val="accent2"/>
              </a:solidFill>
              <a:ea typeface="Cambria Math" panose="02040503050406030204" pitchFamily="18" charset="0"/>
            </a:endParaRP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75" y="1600100"/>
            <a:ext cx="8229222" cy="563254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333031" y="1888133"/>
            <a:ext cx="841222" cy="841222"/>
            <a:chOff x="3529981" y="507683"/>
            <a:chExt cx="598350" cy="598350"/>
          </a:xfrm>
        </p:grpSpPr>
        <p:sp>
          <p:nvSpPr>
            <p:cNvPr id="20" name="椭圆 19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3576317" y="558577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65507" y="459499"/>
            <a:ext cx="1627369" cy="1548969"/>
            <a:chOff x="1369560" y="1867224"/>
            <a:chExt cx="1157526" cy="1101761"/>
          </a:xfrm>
        </p:grpSpPr>
        <p:sp>
          <p:nvSpPr>
            <p:cNvPr id="23" name="TextBox 34"/>
            <p:cNvSpPr txBox="1"/>
            <p:nvPr/>
          </p:nvSpPr>
          <p:spPr>
            <a:xfrm>
              <a:off x="1369560" y="1867224"/>
              <a:ext cx="1157526" cy="8803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435" baseline="12000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8435" baseline="12000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98632" y="2524993"/>
              <a:ext cx="1099376" cy="443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935" baseline="12000" dirty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CONTENT</a:t>
              </a:r>
              <a:endParaRPr lang="zh-CN" altLang="en-US" sz="3935" baseline="120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678700" y="2035570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78700" y="3094627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36956" y="5212742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81198" y="2997143"/>
            <a:ext cx="841222" cy="841222"/>
            <a:chOff x="3529981" y="507683"/>
            <a:chExt cx="598350" cy="598350"/>
          </a:xfrm>
        </p:grpSpPr>
        <p:sp>
          <p:nvSpPr>
            <p:cNvPr id="29" name="椭圆 28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TextBox 48"/>
            <p:cNvSpPr txBox="1"/>
            <p:nvPr/>
          </p:nvSpPr>
          <p:spPr>
            <a:xfrm>
              <a:off x="3567571" y="598214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89181" y="5094872"/>
            <a:ext cx="841222" cy="841222"/>
            <a:chOff x="3529981" y="507683"/>
            <a:chExt cx="598350" cy="598350"/>
          </a:xfrm>
        </p:grpSpPr>
        <p:sp>
          <p:nvSpPr>
            <p:cNvPr id="32" name="椭圆 31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51"/>
            <p:cNvSpPr txBox="1"/>
            <p:nvPr/>
          </p:nvSpPr>
          <p:spPr>
            <a:xfrm>
              <a:off x="3570639" y="582835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25347" y="1832499"/>
            <a:ext cx="1056595" cy="4227475"/>
            <a:chOff x="5901014" y="1112411"/>
            <a:chExt cx="1056725" cy="4227997"/>
          </a:xfrm>
        </p:grpSpPr>
        <p:sp>
          <p:nvSpPr>
            <p:cNvPr id="35" name="弧形 34"/>
            <p:cNvSpPr/>
            <p:nvPr/>
          </p:nvSpPr>
          <p:spPr>
            <a:xfrm>
              <a:off x="5901014" y="3226592"/>
              <a:ext cx="1056724" cy="1056724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>
              <a:off x="5901014" y="1112411"/>
              <a:ext cx="1056724" cy="1056724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弧形 36"/>
            <p:cNvSpPr/>
            <p:nvPr/>
          </p:nvSpPr>
          <p:spPr>
            <a:xfrm flipH="1">
              <a:off x="5901015" y="2169503"/>
              <a:ext cx="1056724" cy="1056724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 flipH="1">
              <a:off x="5901015" y="4283684"/>
              <a:ext cx="1056724" cy="1056724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78100" y="4054101"/>
            <a:ext cx="841222" cy="841222"/>
            <a:chOff x="3529981" y="507683"/>
            <a:chExt cx="598350" cy="598350"/>
          </a:xfrm>
        </p:grpSpPr>
        <p:sp>
          <p:nvSpPr>
            <p:cNvPr id="40" name="椭圆 39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57"/>
            <p:cNvSpPr txBox="1"/>
            <p:nvPr/>
          </p:nvSpPr>
          <p:spPr>
            <a:xfrm>
              <a:off x="3578518" y="582851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4636955" y="4153685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3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2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4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645010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9070" y="4774993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607476" y="4872401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744355" y="5249498"/>
            <a:ext cx="209840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Group 279"/>
          <p:cNvGrpSpPr/>
          <p:nvPr/>
        </p:nvGrpSpPr>
        <p:grpSpPr>
          <a:xfrm>
            <a:off x="2454252" y="2704560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890538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7317161" y="2723204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774790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490411" y="3885297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4069163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5043764" y="4872401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418453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Chord 49"/>
          <p:cNvSpPr/>
          <p:nvPr/>
        </p:nvSpPr>
        <p:spPr>
          <a:xfrm rot="6745650">
            <a:off x="649578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470386" y="4872401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62471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Chord 52"/>
          <p:cNvSpPr/>
          <p:nvPr/>
        </p:nvSpPr>
        <p:spPr>
          <a:xfrm rot="6745650">
            <a:off x="895341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928013" y="4872401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9064894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928108" y="4012517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468407" y="3939708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803185" y="3975915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3250" name="图片 32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>
          <a:xfrm>
            <a:off x="352" y="2464196"/>
            <a:ext cx="12858045" cy="4768453"/>
          </a:xfrm>
          <a:prstGeom prst="rect">
            <a:avLst/>
          </a:prstGeom>
        </p:spPr>
      </p:pic>
      <p:sp>
        <p:nvSpPr>
          <p:cNvPr id="2876" name="TextBox 5"/>
          <p:cNvSpPr txBox="1">
            <a:spLocks noChangeArrowheads="1"/>
          </p:cNvSpPr>
          <p:nvPr/>
        </p:nvSpPr>
        <p:spPr bwMode="auto">
          <a:xfrm>
            <a:off x="4439622" y="1663152"/>
            <a:ext cx="3930813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200" dirty="0" smtClean="0">
                <a:solidFill>
                  <a:srgbClr val="FA141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儿童成长教育</a:t>
            </a:r>
            <a:endParaRPr lang="zh-CN" altLang="en-US" sz="3200" dirty="0">
              <a:solidFill>
                <a:srgbClr val="FA141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77" name="TextBox 6"/>
          <p:cNvSpPr txBox="1">
            <a:spLocks noChangeArrowheads="1"/>
          </p:cNvSpPr>
          <p:nvPr/>
        </p:nvSpPr>
        <p:spPr bwMode="auto">
          <a:xfrm>
            <a:off x="2635073" y="880021"/>
            <a:ext cx="75886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cap="all" spc="600" dirty="0" smtClean="0">
                <a:solidFill>
                  <a:srgbClr val="FA141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000" cap="all" spc="600" dirty="0">
              <a:solidFill>
                <a:srgbClr val="FA1414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2878" name="直接连接符 2877"/>
          <p:cNvCxnSpPr/>
          <p:nvPr/>
        </p:nvCxnSpPr>
        <p:spPr>
          <a:xfrm flipH="1">
            <a:off x="3840476" y="2094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9" name="直接连接符 2878"/>
          <p:cNvCxnSpPr/>
          <p:nvPr/>
        </p:nvCxnSpPr>
        <p:spPr>
          <a:xfrm flipH="1">
            <a:off x="8082409" y="2094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0" name="TextBox 5"/>
          <p:cNvSpPr txBox="1"/>
          <p:nvPr/>
        </p:nvSpPr>
        <p:spPr>
          <a:xfrm>
            <a:off x="4308412" y="2290330"/>
            <a:ext cx="4241933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 dirty="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汇报人：情缘素材</a:t>
            </a:r>
            <a:endParaRPr lang="zh-CN" altLang="en-US" sz="1600" cap="all" spc="300" dirty="0">
              <a:solidFill>
                <a:srgbClr val="FA141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6" grpId="0" bldLvl="0" animBg="1"/>
      <p:bldP spid="2877" grpId="0"/>
      <p:bldP spid="28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1520"/>
            <a:ext cx="177093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56814"/>
            <a:ext cx="1740271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56373"/>
            <a:ext cx="172091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63828"/>
            <a:ext cx="1691106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49121"/>
            <a:ext cx="1746675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48682"/>
            <a:ext cx="1859324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45647" y="1672109"/>
            <a:ext cx="3275961" cy="327596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414410" y="4948070"/>
            <a:ext cx="1631540" cy="163154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1388815" y="2265592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  <a:endParaRPr lang="en-US" altLang="zh-CN" sz="4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/>
            <a:r>
              <a:rPr lang="en-US" altLang="zh-CN" sz="4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1388815" y="3687764"/>
            <a:ext cx="662473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2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19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</a:t>
            </a:r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。</a:t>
            </a:r>
            <a:endParaRPr lang="en-US" sz="11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3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4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5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7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8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heme/theme1.xml><?xml version="1.0" encoding="utf-8"?>
<a:theme xmlns:a="http://schemas.openxmlformats.org/drawingml/2006/main" name="1_自定义设计方案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BC"/>
      </a:accent1>
      <a:accent2>
        <a:srgbClr val="005081"/>
      </a:accent2>
      <a:accent3>
        <a:srgbClr val="00BDBC"/>
      </a:accent3>
      <a:accent4>
        <a:srgbClr val="005081"/>
      </a:accent4>
      <a:accent5>
        <a:srgbClr val="00BDBC"/>
      </a:accent5>
      <a:accent6>
        <a:srgbClr val="005081"/>
      </a:accent6>
      <a:hlink>
        <a:srgbClr val="00BDBC"/>
      </a:hlink>
      <a:folHlink>
        <a:srgbClr val="00508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8012</Words>
  <Application>WPS 演示</Application>
  <PresentationFormat>自定义</PresentationFormat>
  <Paragraphs>343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方正正准黑简体</vt:lpstr>
      <vt:lpstr>Franklin Gothic Book</vt:lpstr>
      <vt:lpstr>Source Sans Pro ExtraLight</vt:lpstr>
      <vt:lpstr>Impact</vt:lpstr>
      <vt:lpstr>Lato Regular</vt:lpstr>
      <vt:lpstr>FontAwesome</vt:lpstr>
      <vt:lpstr>Calibri Light</vt:lpstr>
      <vt:lpstr>League Gothic Regular</vt:lpstr>
      <vt:lpstr>Gill Sans</vt:lpstr>
      <vt:lpstr>Lato</vt:lpstr>
      <vt:lpstr>MS PGothic</vt:lpstr>
      <vt:lpstr>Helvetica-Compressed</vt:lpstr>
      <vt:lpstr>Cambria Math</vt:lpstr>
      <vt:lpstr>DFMincho-SU</vt:lpstr>
      <vt:lpstr>Source Sans Pro</vt:lpstr>
      <vt:lpstr>GoodVibrationsROB</vt:lpstr>
      <vt:lpstr>Gill Sans MT</vt:lpstr>
      <vt:lpstr>S2G love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Administrator</cp:lastModifiedBy>
  <cp:revision>2</cp:revision>
  <dcterms:created xsi:type="dcterms:W3CDTF">2016-10-17T14:00:00Z</dcterms:created>
  <dcterms:modified xsi:type="dcterms:W3CDTF">2017-05-04T08:56:23Z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