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6"/>
  </p:handoutMasterIdLst>
  <p:sldIdLst>
    <p:sldId id="3195" r:id="rId3"/>
    <p:sldId id="3197" r:id="rId5"/>
    <p:sldId id="3196" r:id="rId6"/>
    <p:sldId id="3150" r:id="rId7"/>
    <p:sldId id="3148" r:id="rId8"/>
    <p:sldId id="3130" r:id="rId9"/>
    <p:sldId id="3138" r:id="rId10"/>
    <p:sldId id="3198" r:id="rId11"/>
    <p:sldId id="3193" r:id="rId12"/>
    <p:sldId id="3134" r:id="rId13"/>
    <p:sldId id="3143" r:id="rId14"/>
    <p:sldId id="3129" r:id="rId15"/>
    <p:sldId id="3199" r:id="rId16"/>
    <p:sldId id="3131" r:id="rId17"/>
    <p:sldId id="3149" r:id="rId18"/>
    <p:sldId id="3132" r:id="rId19"/>
    <p:sldId id="3141" r:id="rId20"/>
    <p:sldId id="3135" r:id="rId21"/>
    <p:sldId id="3200" r:id="rId22"/>
    <p:sldId id="3133" r:id="rId23"/>
    <p:sldId id="3142" r:id="rId24"/>
    <p:sldId id="3201"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95" autoAdjust="0"/>
    <p:restoredTop sz="92986" autoAdjust="0"/>
  </p:normalViewPr>
  <p:slideViewPr>
    <p:cSldViewPr>
      <p:cViewPr varScale="1">
        <p:scale>
          <a:sx n="104" d="100"/>
          <a:sy n="104" d="100"/>
        </p:scale>
        <p:origin x="684" y="114"/>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2777802"/>
            <a:ext cx="5428952" cy="326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dirty="0">
                <a:solidFill>
                  <a:schemeClr val="accent1"/>
                </a:solidFill>
                <a:cs typeface="Arial" panose="020B0604020202020204" pitchFamily="34" charset="0"/>
              </a:rPr>
              <a:t>汇报人：情缘素材  时间：</a:t>
            </a:r>
            <a:r>
              <a:rPr lang="en-US" altLang="zh-CN" sz="2000" dirty="0">
                <a:solidFill>
                  <a:schemeClr val="accent1"/>
                </a:solidFill>
                <a:cs typeface="Arial" panose="020B0604020202020204" pitchFamily="34" charset="0"/>
              </a:rPr>
              <a:t>2017</a:t>
            </a:r>
            <a:r>
              <a:rPr lang="zh-CN" altLang="en-US" sz="2000" dirty="0">
                <a:solidFill>
                  <a:schemeClr val="accent1"/>
                </a:solidFill>
                <a:cs typeface="Arial" panose="020B0604020202020204" pitchFamily="34" charset="0"/>
              </a:rPr>
              <a:t>年</a:t>
            </a:r>
            <a:r>
              <a:rPr lang="en-US" altLang="zh-CN" sz="2000" dirty="0">
                <a:solidFill>
                  <a:schemeClr val="accent1"/>
                </a:solidFill>
                <a:cs typeface="Arial" panose="020B0604020202020204" pitchFamily="34" charset="0"/>
              </a:rPr>
              <a:t>10</a:t>
            </a:r>
            <a:r>
              <a:rPr lang="zh-CN" altLang="en-US" sz="2000" dirty="0">
                <a:solidFill>
                  <a:schemeClr val="accent1"/>
                </a:solidFill>
                <a:cs typeface="Arial" panose="020B0604020202020204" pitchFamily="34" charset="0"/>
              </a:rPr>
              <a:t>月</a:t>
            </a:r>
            <a:r>
              <a:rPr lang="en-US" altLang="zh-CN" sz="2000" dirty="0">
                <a:solidFill>
                  <a:schemeClr val="accent1"/>
                </a:solidFill>
                <a:cs typeface="Arial" panose="020B0604020202020204" pitchFamily="34" charset="0"/>
              </a:rPr>
              <a:t>1</a:t>
            </a:r>
            <a:r>
              <a:rPr lang="zh-CN" altLang="en-US" sz="2000" dirty="0">
                <a:solidFill>
                  <a:schemeClr val="accent1"/>
                </a:solidFill>
                <a:cs typeface="Arial" panose="020B0604020202020204" pitchFamily="34" charset="0"/>
              </a:rPr>
              <a:t>日</a:t>
            </a:r>
            <a:endParaRPr lang="zh-CN" altLang="en-US" sz="2000" dirty="0">
              <a:solidFill>
                <a:schemeClr val="accent1"/>
              </a:solidFill>
              <a:cs typeface="Arial" panose="020B0604020202020204" pitchFamily="34" charset="0"/>
            </a:endParaRPr>
          </a:p>
        </p:txBody>
      </p:sp>
      <p:sp>
        <p:nvSpPr>
          <p:cNvPr id="15" name="矩形 259"/>
          <p:cNvSpPr>
            <a:spLocks noChangeArrowheads="1"/>
          </p:cNvSpPr>
          <p:nvPr/>
        </p:nvSpPr>
        <p:spPr bwMode="auto">
          <a:xfrm>
            <a:off x="1892919" y="1240061"/>
            <a:ext cx="9072913"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smtClean="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教育</a:t>
            </a:r>
            <a:r>
              <a:rPr lang="en-US" altLang="zh-CN" sz="8000" cap="all" dirty="0" smtClean="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a:t>
            </a:r>
            <a:r>
              <a:rPr lang="zh-CN" altLang="en-US" sz="8000" cap="all" dirty="0" smtClean="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培训</a:t>
            </a:r>
            <a:r>
              <a:rPr lang="en-US" altLang="zh-CN" sz="8000" cap="all" dirty="0" smtClean="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a:t>
            </a:r>
            <a:r>
              <a:rPr lang="zh-CN" altLang="en-US" sz="8000" cap="all" dirty="0" smtClean="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教师说课</a:t>
            </a:r>
            <a:endPar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endParaRPr>
          </a:p>
        </p:txBody>
      </p:sp>
      <p:sp>
        <p:nvSpPr>
          <p:cNvPr id="16" name="矩形 259"/>
          <p:cNvSpPr>
            <a:spLocks noChangeArrowheads="1"/>
          </p:cNvSpPr>
          <p:nvPr/>
        </p:nvSpPr>
        <p:spPr bwMode="auto">
          <a:xfrm>
            <a:off x="2435452" y="2240404"/>
            <a:ext cx="798784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smtClean="0">
                <a:solidFill>
                  <a:schemeClr val="accent1"/>
                </a:solidFill>
                <a:latin typeface="Arial" panose="020B0604020202020204" pitchFamily="34" charset="0"/>
                <a:cs typeface="Arial" panose="020B0604020202020204" pitchFamily="34" charset="0"/>
              </a:rPr>
              <a:t>EDUCATION/TRAINING/TEACHER PRACTICE</a:t>
            </a:r>
            <a:endParaRPr lang="en-US" altLang="zh-CN" sz="2800" dirty="0">
              <a:solidFill>
                <a:schemeClr val="accent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4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9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4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46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25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smtClean="0">
                <a:solidFill>
                  <a:schemeClr val="accent2"/>
                </a:solidFill>
                <a:latin typeface="微软雅黑" panose="020B0503020204020204" pitchFamily="34" charset="-122"/>
                <a:ea typeface="微软雅黑" panose="020B0503020204020204" pitchFamily="34" charset="-122"/>
              </a:rPr>
              <a:t>第三部分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2250" dirty="0" smtClean="0">
                <a:solidFill>
                  <a:schemeClr val="tx1">
                    <a:lumMod val="65000"/>
                    <a:lumOff val="35000"/>
                  </a:schemeClr>
                </a:solidFill>
                <a:latin typeface="Arial" panose="020B0604020202020204" pitchFamily="34" charset="0"/>
                <a:ea typeface="+mj-ea"/>
                <a:cs typeface="Arial" panose="020B0604020202020204" pitchFamily="34" charset="0"/>
              </a:rPr>
              <a:t>03</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smtClean="0">
                <a:solidFill>
                  <a:schemeClr val="accent1"/>
                </a:solidFill>
                <a:latin typeface="Arial" panose="020B0604020202020204" pitchFamily="34" charset="0"/>
                <a:ea typeface="+mj-ea"/>
                <a:cs typeface="Arial" panose="020B0604020202020204" pitchFamily="34" charset="0"/>
              </a:rPr>
              <a:t>03</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smtClean="0">
                <a:solidFill>
                  <a:schemeClr val="accent2"/>
                </a:solidFill>
                <a:latin typeface="微软雅黑" panose="020B0503020204020204" pitchFamily="34" charset="-122"/>
                <a:ea typeface="微软雅黑" panose="020B0503020204020204" pitchFamily="34" charset="-122"/>
              </a:rPr>
              <a:t>第四部分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2250" dirty="0" smtClean="0">
                <a:solidFill>
                  <a:schemeClr val="tx1">
                    <a:lumMod val="65000"/>
                    <a:lumOff val="35000"/>
                  </a:schemeClr>
                </a:solidFill>
                <a:latin typeface="Arial" panose="020B0604020202020204" pitchFamily="34" charset="0"/>
                <a:ea typeface="+mj-ea"/>
                <a:cs typeface="Arial" panose="020B0604020202020204" pitchFamily="34" charset="0"/>
              </a:rPr>
              <a:t>04</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smtClean="0">
                <a:solidFill>
                  <a:schemeClr val="accent1"/>
                </a:solidFill>
                <a:latin typeface="Arial" panose="020B0604020202020204" pitchFamily="34" charset="0"/>
                <a:ea typeface="+mj-ea"/>
                <a:cs typeface="Arial" panose="020B0604020202020204" pitchFamily="34" charset="0"/>
              </a:rPr>
              <a:t>04</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Number_1"/>
          <p:cNvSpPr/>
          <p:nvPr>
            <p:custDataLst>
              <p:tags r:id="rId1"/>
            </p:custDataLst>
          </p:nvPr>
        </p:nvSpPr>
        <p:spPr>
          <a:xfrm>
            <a:off x="3191202" y="152273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MH_Entry_1"/>
          <p:cNvSpPr/>
          <p:nvPr>
            <p:custDataLst>
              <p:tags r:id="rId2"/>
            </p:custDataLst>
          </p:nvPr>
        </p:nvSpPr>
        <p:spPr>
          <a:xfrm>
            <a:off x="3454088" y="1539923"/>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MH_Number_2"/>
          <p:cNvSpPr/>
          <p:nvPr>
            <p:custDataLst>
              <p:tags r:id="rId3"/>
            </p:custDataLst>
          </p:nvPr>
        </p:nvSpPr>
        <p:spPr>
          <a:xfrm>
            <a:off x="3191202" y="273130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Entry_2"/>
          <p:cNvSpPr/>
          <p:nvPr>
            <p:custDataLst>
              <p:tags r:id="rId4"/>
            </p:custDataLst>
          </p:nvPr>
        </p:nvSpPr>
        <p:spPr>
          <a:xfrm>
            <a:off x="3454088" y="2748496"/>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MH_Number_3"/>
          <p:cNvSpPr/>
          <p:nvPr>
            <p:custDataLst>
              <p:tags r:id="rId5"/>
            </p:custDataLst>
          </p:nvPr>
        </p:nvSpPr>
        <p:spPr>
          <a:xfrm>
            <a:off x="3191202" y="393987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MH_Entry_3"/>
          <p:cNvSpPr/>
          <p:nvPr>
            <p:custDataLst>
              <p:tags r:id="rId6"/>
            </p:custDataLst>
          </p:nvPr>
        </p:nvSpPr>
        <p:spPr>
          <a:xfrm>
            <a:off x="3454088" y="3957066"/>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MH_Number_4"/>
          <p:cNvSpPr/>
          <p:nvPr>
            <p:custDataLst>
              <p:tags r:id="rId7"/>
            </p:custDataLst>
          </p:nvPr>
        </p:nvSpPr>
        <p:spPr>
          <a:xfrm>
            <a:off x="3191202" y="514844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MH_Entry_4"/>
          <p:cNvSpPr/>
          <p:nvPr>
            <p:custDataLst>
              <p:tags r:id="rId8"/>
            </p:custDataLst>
          </p:nvPr>
        </p:nvSpPr>
        <p:spPr>
          <a:xfrm>
            <a:off x="3454088" y="5165637"/>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Others_1"/>
          <p:cNvSpPr/>
          <p:nvPr>
            <p:custDataLst>
              <p:tags r:id="rId9"/>
            </p:custDataLst>
          </p:nvPr>
        </p:nvSpPr>
        <p:spPr>
          <a:xfrm>
            <a:off x="10354634" y="448"/>
            <a:ext cx="2502971" cy="7231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759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rPr>
              <a:t>录</a:t>
            </a:r>
            <a:endPar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p:nvPr>
            <p:custDataLst>
              <p:tags r:id="rId10"/>
            </p:custDataLst>
          </p:nvPr>
        </p:nvSpPr>
        <p:spPr>
          <a:xfrm>
            <a:off x="10192568" y="-14857"/>
            <a:ext cx="88629" cy="7250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endPar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endParaRPr lang="en-GB" sz="800">
                <a:solidFill>
                  <a:schemeClr val="bg2"/>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endPar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2777802"/>
            <a:ext cx="5428952" cy="326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dirty="0">
                <a:solidFill>
                  <a:schemeClr val="accent1"/>
                </a:solidFill>
                <a:cs typeface="Arial" panose="020B0604020202020204" pitchFamily="34" charset="0"/>
                <a:sym typeface="+mn-ea"/>
              </a:rPr>
              <a:t>汇报人：情缘素材  时间：</a:t>
            </a:r>
            <a:r>
              <a:rPr lang="en-US" altLang="zh-CN" sz="2000" dirty="0">
                <a:solidFill>
                  <a:schemeClr val="accent1"/>
                </a:solidFill>
                <a:cs typeface="Arial" panose="020B0604020202020204" pitchFamily="34" charset="0"/>
                <a:sym typeface="+mn-ea"/>
              </a:rPr>
              <a:t>2017</a:t>
            </a:r>
            <a:r>
              <a:rPr lang="zh-CN" altLang="en-US" sz="2000" dirty="0">
                <a:solidFill>
                  <a:schemeClr val="accent1"/>
                </a:solidFill>
                <a:cs typeface="Arial" panose="020B0604020202020204" pitchFamily="34" charset="0"/>
                <a:sym typeface="+mn-ea"/>
              </a:rPr>
              <a:t>年</a:t>
            </a:r>
            <a:r>
              <a:rPr lang="en-US" altLang="zh-CN" sz="2000" dirty="0">
                <a:solidFill>
                  <a:schemeClr val="accent1"/>
                </a:solidFill>
                <a:cs typeface="Arial" panose="020B0604020202020204" pitchFamily="34" charset="0"/>
                <a:sym typeface="+mn-ea"/>
              </a:rPr>
              <a:t>10</a:t>
            </a:r>
            <a:r>
              <a:rPr lang="zh-CN" altLang="en-US" sz="2000" dirty="0">
                <a:solidFill>
                  <a:schemeClr val="accent1"/>
                </a:solidFill>
                <a:cs typeface="Arial" panose="020B0604020202020204" pitchFamily="34" charset="0"/>
                <a:sym typeface="+mn-ea"/>
              </a:rPr>
              <a:t>月</a:t>
            </a:r>
            <a:r>
              <a:rPr lang="en-US" altLang="zh-CN" sz="2000" dirty="0">
                <a:solidFill>
                  <a:schemeClr val="accent1"/>
                </a:solidFill>
                <a:cs typeface="Arial" panose="020B0604020202020204" pitchFamily="34" charset="0"/>
                <a:sym typeface="+mn-ea"/>
              </a:rPr>
              <a:t>1</a:t>
            </a:r>
            <a:r>
              <a:rPr lang="zh-CN" altLang="en-US" sz="2000" dirty="0">
                <a:solidFill>
                  <a:schemeClr val="accent1"/>
                </a:solidFill>
                <a:cs typeface="Arial" panose="020B0604020202020204" pitchFamily="34" charset="0"/>
                <a:sym typeface="+mn-ea"/>
              </a:rPr>
              <a:t>日</a:t>
            </a:r>
            <a:endParaRPr lang="zh-CN" altLang="en-US" sz="2000" dirty="0">
              <a:solidFill>
                <a:schemeClr val="accent1"/>
              </a:solidFill>
              <a:cs typeface="Arial" panose="020B0604020202020204" pitchFamily="34" charset="0"/>
            </a:endParaRPr>
          </a:p>
        </p:txBody>
      </p:sp>
      <p:sp>
        <p:nvSpPr>
          <p:cNvPr id="15" name="矩形 259"/>
          <p:cNvSpPr>
            <a:spLocks noChangeArrowheads="1"/>
          </p:cNvSpPr>
          <p:nvPr/>
        </p:nvSpPr>
        <p:spPr bwMode="auto">
          <a:xfrm>
            <a:off x="1892919" y="1240061"/>
            <a:ext cx="9072913"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smtClean="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感谢聆听 批评指导</a:t>
            </a:r>
            <a:endPar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endParaRPr>
          </a:p>
        </p:txBody>
      </p:sp>
      <p:sp>
        <p:nvSpPr>
          <p:cNvPr id="16" name="矩形 259"/>
          <p:cNvSpPr>
            <a:spLocks noChangeArrowheads="1"/>
          </p:cNvSpPr>
          <p:nvPr/>
        </p:nvSpPr>
        <p:spPr bwMode="auto">
          <a:xfrm>
            <a:off x="2435452" y="2240404"/>
            <a:ext cx="798784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smtClean="0">
                <a:solidFill>
                  <a:schemeClr val="accent1"/>
                </a:solidFill>
                <a:latin typeface="Arial" panose="020B0604020202020204" pitchFamily="34" charset="0"/>
                <a:cs typeface="Arial" panose="020B0604020202020204" pitchFamily="34" charset="0"/>
              </a:rPr>
              <a:t>EDUCATION/TRAINING/TEACHER PRACTICE</a:t>
            </a:r>
            <a:endParaRPr lang="en-US" altLang="zh-CN" sz="2800" dirty="0">
              <a:solidFill>
                <a:schemeClr val="accent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40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4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2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01</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2" cstate="print">
              <a:extLst>
                <a:ext uri="{28A0092B-C50C-407E-A947-70E740481C1C}">
                  <a14:useLocalDpi xmlns:a14="http://schemas.microsoft.com/office/drawing/2010/main" val="0"/>
                </a:ext>
              </a:extLst>
            </a:blip>
            <a:srcRect/>
            <a:stretch>
              <a:fillRect l="-25285" r="-252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endPar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94" y="1888133"/>
            <a:ext cx="3148318" cy="2160240"/>
          </a:xfrm>
          <a:prstGeom prst="rect">
            <a:avLst/>
          </a:prstGeom>
          <a:blipFill dpi="0" rotWithShape="1">
            <a:blip r:embed="rId1" cstate="print">
              <a:extLst>
                <a:ext uri="{28A0092B-C50C-407E-A947-70E740481C1C}">
                  <a14:useLocalDpi xmlns:a14="http://schemas.microsoft.com/office/drawing/2010/main" val="0"/>
                </a:ext>
              </a:extLst>
            </a:blip>
            <a:srcRect/>
            <a:stretch>
              <a:fillRect l="-1462" r="-14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2" cstate="print">
              <a:extLst>
                <a:ext uri="{28A0092B-C50C-407E-A947-70E740481C1C}">
                  <a14:useLocalDpi xmlns:a14="http://schemas.microsoft.com/office/drawing/2010/main" val="0"/>
                </a:ext>
              </a:extLst>
            </a:blip>
            <a:srcRect/>
            <a:stretch>
              <a:fillRect t="-1838" b="-18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1" cstate="print">
              <a:extLst>
                <a:ext uri="{28A0092B-C50C-407E-A947-70E740481C1C}">
                  <a14:useLocalDpi xmlns:a14="http://schemas.microsoft.com/office/drawing/2010/main" val="0"/>
                </a:ext>
              </a:extLst>
            </a:blip>
            <a:srcRect/>
            <a:stretch>
              <a:fillRect l="-1462" r="-14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t="-19972" b="-1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940257"/>
          </a:xfrm>
          <a:prstGeom prst="rect">
            <a:avLst/>
          </a:prstGeom>
          <a:noFill/>
        </p:spPr>
        <p:txBody>
          <a:bodyPr wrap="square" rtlCol="0">
            <a:spAutoFit/>
          </a:bodyPr>
          <a:lstStyle/>
          <a:p>
            <a:pPr algn="just">
              <a:lnSpc>
                <a:spcPct val="130000"/>
              </a:lnSpc>
            </a:pPr>
            <a:r>
              <a:rPr lang="en-US" altLang="zh-CN" sz="4800" dirty="0">
                <a:solidFill>
                  <a:schemeClr val="accent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accent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smtClean="0">
                <a:solidFill>
                  <a:schemeClr val="accent2"/>
                </a:solidFill>
                <a:latin typeface="微软雅黑" panose="020B0503020204020204" pitchFamily="34" charset="-122"/>
                <a:ea typeface="微软雅黑" panose="020B0503020204020204" pitchFamily="34" charset="-122"/>
              </a:rPr>
              <a:t>第二部分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2250" dirty="0" smtClean="0">
                <a:solidFill>
                  <a:schemeClr val="tx1">
                    <a:lumMod val="65000"/>
                    <a:lumOff val="35000"/>
                  </a:schemeClr>
                </a:solidFill>
                <a:latin typeface="Arial" panose="020B0604020202020204" pitchFamily="34" charset="0"/>
                <a:ea typeface="+mj-ea"/>
                <a:cs typeface="Arial" panose="020B0604020202020204" pitchFamily="34" charset="0"/>
              </a:rPr>
              <a:t>02</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smtClean="0">
                <a:solidFill>
                  <a:schemeClr val="accent1"/>
                </a:solidFill>
                <a:latin typeface="Arial" panose="020B0604020202020204" pitchFamily="34" charset="0"/>
                <a:ea typeface="+mj-ea"/>
                <a:cs typeface="Arial" panose="020B0604020202020204" pitchFamily="34" charset="0"/>
              </a:rPr>
              <a:t>02</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tags/tag1.xml><?xml version="1.0" encoding="utf-8"?>
<p:tagLst xmlns:p="http://schemas.openxmlformats.org/presentationml/2006/main">
  <p:tag name="MH" val="20160830110410"/>
  <p:tag name="MH_LIBRARY" val="CONTENTS"/>
  <p:tag name="MH_TYPE" val="NUMBER"/>
  <p:tag name="ID" val="547132"/>
  <p:tag name="MH_ORDER" val="1"/>
</p:tagLst>
</file>

<file path=ppt/tags/tag10.xml><?xml version="1.0" encoding="utf-8"?>
<p:tagLst xmlns:p="http://schemas.openxmlformats.org/presentationml/2006/main">
  <p:tag name="MH" val="20160830110410"/>
  <p:tag name="MH_LIBRARY" val="CONTENTS"/>
  <p:tag name="MH_TYPE" val="OTHERS"/>
  <p:tag name="ID" val="547132"/>
</p:tagLst>
</file>

<file path=ppt/tags/tag11.xml><?xml version="1.0" encoding="utf-8"?>
<p:tagLst xmlns:p="http://schemas.openxmlformats.org/presentationml/2006/main">
  <p:tag name="MH" val="20160830110410"/>
  <p:tag name="MH_LIBRARY" val="CONTENTS"/>
  <p:tag name="MH_AUTOCOLOR" val="TRUE"/>
  <p:tag name="MH_TYPE" val="CONTENTS"/>
  <p:tag name="ID" val="547132"/>
</p:tagLst>
</file>

<file path=ppt/tags/tag2.xml><?xml version="1.0" encoding="utf-8"?>
<p:tagLst xmlns:p="http://schemas.openxmlformats.org/presentationml/2006/main">
  <p:tag name="MH" val="20160830110410"/>
  <p:tag name="MH_LIBRARY" val="CONTENTS"/>
  <p:tag name="MH_TYPE" val="ENTRY"/>
  <p:tag name="ID" val="547132"/>
  <p:tag name="MH_ORDER" val="1"/>
</p:tagLst>
</file>

<file path=ppt/tags/tag3.xml><?xml version="1.0" encoding="utf-8"?>
<p:tagLst xmlns:p="http://schemas.openxmlformats.org/presentationml/2006/main">
  <p:tag name="MH" val="20160830110410"/>
  <p:tag name="MH_LIBRARY" val="CONTENTS"/>
  <p:tag name="MH_TYPE" val="NUMBER"/>
  <p:tag name="ID" val="547132"/>
  <p:tag name="MH_ORDER" val="2"/>
</p:tagLst>
</file>

<file path=ppt/tags/tag4.xml><?xml version="1.0" encoding="utf-8"?>
<p:tagLst xmlns:p="http://schemas.openxmlformats.org/presentationml/2006/main">
  <p:tag name="MH" val="20160830110410"/>
  <p:tag name="MH_LIBRARY" val="CONTENTS"/>
  <p:tag name="MH_TYPE" val="ENTRY"/>
  <p:tag name="ID" val="547132"/>
  <p:tag name="MH_ORDER" val="2"/>
</p:tagLst>
</file>

<file path=ppt/tags/tag5.xml><?xml version="1.0" encoding="utf-8"?>
<p:tagLst xmlns:p="http://schemas.openxmlformats.org/presentationml/2006/main">
  <p:tag name="MH" val="20160830110410"/>
  <p:tag name="MH_LIBRARY" val="CONTENTS"/>
  <p:tag name="MH_TYPE" val="NUMBER"/>
  <p:tag name="ID" val="547132"/>
  <p:tag name="MH_ORDER" val="3"/>
</p:tagLst>
</file>

<file path=ppt/tags/tag6.xml><?xml version="1.0" encoding="utf-8"?>
<p:tagLst xmlns:p="http://schemas.openxmlformats.org/presentationml/2006/main">
  <p:tag name="MH" val="20160830110410"/>
  <p:tag name="MH_LIBRARY" val="CONTENTS"/>
  <p:tag name="MH_TYPE" val="ENTRY"/>
  <p:tag name="ID" val="547132"/>
  <p:tag name="MH_ORDER" val="3"/>
</p:tagLst>
</file>

<file path=ppt/tags/tag7.xml><?xml version="1.0" encoding="utf-8"?>
<p:tagLst xmlns:p="http://schemas.openxmlformats.org/presentationml/2006/main">
  <p:tag name="MH" val="20160830110410"/>
  <p:tag name="MH_LIBRARY" val="CONTENTS"/>
  <p:tag name="MH_TYPE" val="NUMBER"/>
  <p:tag name="ID" val="547132"/>
  <p:tag name="MH_ORDER" val="4"/>
</p:tagLst>
</file>

<file path=ppt/tags/tag8.xml><?xml version="1.0" encoding="utf-8"?>
<p:tagLst xmlns:p="http://schemas.openxmlformats.org/presentationml/2006/main">
  <p:tag name="MH" val="20160830110410"/>
  <p:tag name="MH_LIBRARY" val="CONTENTS"/>
  <p:tag name="MH_TYPE" val="ENTRY"/>
  <p:tag name="ID" val="547132"/>
  <p:tag name="MH_ORDER" val="4"/>
</p:tagLst>
</file>

<file path=ppt/tags/tag9.xml><?xml version="1.0" encoding="utf-8"?>
<p:tagLst xmlns:p="http://schemas.openxmlformats.org/presentationml/2006/main">
  <p:tag name="MH" val="20160830110410"/>
  <p:tag name="MH_LIBRARY" val="CONTENTS"/>
  <p:tag name="MH_TYPE" val="OTHERS"/>
  <p:tag name="ID" val="547132"/>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5908</Words>
  <Application>WPS 演示</Application>
  <PresentationFormat>自定义</PresentationFormat>
  <Paragraphs>390</Paragraphs>
  <Slides>22</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Calibri</vt:lpstr>
      <vt:lpstr>微软雅黑</vt:lpstr>
      <vt:lpstr>方正正中黑简体</vt:lpstr>
      <vt:lpstr>Impact</vt:lpstr>
      <vt:lpstr>Calibri Light</vt:lpstr>
      <vt:lpstr>Franklin Gothic Medium</vt:lpstr>
      <vt:lpstr>Gill Sans</vt:lpstr>
      <vt:lpstr>HelveticaNeueLT Pro 35 Th</vt:lpstr>
      <vt:lpstr>GoodVibrationsROB</vt:lpstr>
      <vt:lpstr>Gill Sans MT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2</cp:revision>
  <dcterms:created xsi:type="dcterms:W3CDTF">2016-10-17T14:00:00Z</dcterms:created>
  <dcterms:modified xsi:type="dcterms:W3CDTF">2017-05-04T08:57:32Z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