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273" r:id="rId3"/>
    <p:sldId id="3274" r:id="rId5"/>
    <p:sldId id="3275" r:id="rId6"/>
    <p:sldId id="3225" r:id="rId7"/>
    <p:sldId id="3230" r:id="rId8"/>
    <p:sldId id="3245" r:id="rId9"/>
    <p:sldId id="3238" r:id="rId10"/>
    <p:sldId id="3276" r:id="rId11"/>
    <p:sldId id="3226" r:id="rId12"/>
    <p:sldId id="3227" r:id="rId13"/>
    <p:sldId id="3247" r:id="rId14"/>
    <p:sldId id="3222" r:id="rId15"/>
    <p:sldId id="3277" r:id="rId16"/>
    <p:sldId id="3244" r:id="rId17"/>
    <p:sldId id="3224" r:id="rId18"/>
    <p:sldId id="3231" r:id="rId19"/>
    <p:sldId id="3228" r:id="rId20"/>
    <p:sldId id="3278" r:id="rId21"/>
    <p:sldId id="3246" r:id="rId22"/>
    <p:sldId id="3229" r:id="rId23"/>
    <p:sldId id="3223" r:id="rId24"/>
    <p:sldId id="3279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7D00"/>
    <a:srgbClr val="6B1686"/>
    <a:srgbClr val="0B54A2"/>
    <a:srgbClr val="0E70D8"/>
    <a:srgbClr val="298EC0"/>
    <a:srgbClr val="26A244"/>
    <a:srgbClr val="900000"/>
    <a:srgbClr val="0FC7D3"/>
    <a:srgbClr val="EC206C"/>
    <a:srgbClr val="BC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>
      <p:cViewPr>
        <p:scale>
          <a:sx n="75" d="100"/>
          <a:sy n="75" d="100"/>
        </p:scale>
        <p:origin x="2052" y="75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dLbls>
            <c:delete val="1"/>
          </c:dLbls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bg2"/>
            </a:solidFill>
          </c:spPr>
          <c:dLbls>
            <c:delete val="1"/>
          </c:dLbls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dLbls>
            <c:delete val="1"/>
          </c:dLbls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bg2"/>
            </a:solidFill>
            <a:ln w="25400">
              <a:noFill/>
            </a:ln>
          </c:spPr>
          <c:dLbls>
            <c:delete val="1"/>
          </c:dLbls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0915664"/>
        <c:axId val="1300916224"/>
      </c:areaChart>
      <c:catAx>
        <c:axId val="13009156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300916224"/>
        <c:crosses val="autoZero"/>
        <c:auto val="1"/>
        <c:lblAlgn val="ctr"/>
        <c:lblOffset val="100"/>
        <c:noMultiLvlLbl val="1"/>
      </c:catAx>
      <c:valAx>
        <c:axId val="1300916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30091566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TextBox 23"/>
          <p:cNvSpPr txBox="1"/>
          <p:nvPr/>
        </p:nvSpPr>
        <p:spPr>
          <a:xfrm>
            <a:off x="452710" y="3688333"/>
            <a:ext cx="5087807" cy="572979"/>
          </a:xfrm>
          <a:prstGeom prst="rect">
            <a:avLst/>
          </a:prstGeom>
          <a:noFill/>
        </p:spPr>
        <p:txBody>
          <a:bodyPr wrap="none" lIns="128526" tIns="64263" rIns="128526" bIns="64263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r>
              <a:rPr lang="en-US" altLang="zh-CN" sz="2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工作计划</a:t>
            </a:r>
            <a:endParaRPr lang="zh-CN" altLang="zh-CN" sz="24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8" name="TextBox 1"/>
          <p:cNvSpPr txBox="1"/>
          <p:nvPr/>
        </p:nvSpPr>
        <p:spPr>
          <a:xfrm>
            <a:off x="452711" y="2912736"/>
            <a:ext cx="5976664" cy="960778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r>
              <a:rPr lang="zh-CN" altLang="en-US" sz="5400" dirty="0">
                <a:solidFill>
                  <a:schemeClr val="accent2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教师说</a:t>
            </a:r>
            <a:r>
              <a:rPr lang="zh-CN" altLang="en-US" sz="5400" dirty="0" smtClean="0">
                <a:solidFill>
                  <a:schemeClr val="accent2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课计划</a:t>
            </a:r>
            <a:r>
              <a:rPr lang="zh-CN" altLang="en-US" sz="5400" dirty="0">
                <a:solidFill>
                  <a:schemeClr val="accent2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教学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297" name="TextBox 5"/>
          <p:cNvSpPr txBox="1"/>
          <p:nvPr/>
        </p:nvSpPr>
        <p:spPr>
          <a:xfrm>
            <a:off x="524510" y="4251960"/>
            <a:ext cx="590486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汇报人：情缘素材     时间：2017年10月30日</a:t>
            </a:r>
            <a:endParaRPr lang="zh-CN" altLang="en-US" sz="1600" cap="all" spc="300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98833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6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17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99" grpId="0"/>
      <p:bldP spid="238" grpId="0"/>
      <p:bldP spid="2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4696445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6930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6930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6930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6930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  <a:endParaRPr lang="en-US" sz="1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1" name="Text Placeholder 3"/>
          <p:cNvSpPr txBox="1"/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  <a:endParaRPr lang="en-US" sz="1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2" name="Text Placeholder 3"/>
          <p:cNvSpPr txBox="1"/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24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  <a:endParaRPr lang="en-US" sz="1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4696445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99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4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1" name="MH_Number_1"/>
          <p:cNvSpPr/>
          <p:nvPr>
            <p:custDataLst>
              <p:tags r:id="rId2"/>
            </p:custDataLst>
          </p:nvPr>
        </p:nvSpPr>
        <p:spPr>
          <a:xfrm>
            <a:off x="6632667" y="214271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3"/>
            </p:custDataLst>
          </p:nvPr>
        </p:nvSpPr>
        <p:spPr>
          <a:xfrm>
            <a:off x="7486312" y="2246173"/>
            <a:ext cx="2251058" cy="246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MH_Number_2"/>
          <p:cNvSpPr/>
          <p:nvPr>
            <p:custDataLst>
              <p:tags r:id="rId4"/>
            </p:custDataLst>
          </p:nvPr>
        </p:nvSpPr>
        <p:spPr>
          <a:xfrm>
            <a:off x="6632667" y="3036057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5"/>
            </p:custDataLst>
          </p:nvPr>
        </p:nvSpPr>
        <p:spPr>
          <a:xfrm>
            <a:off x="7486312" y="3139513"/>
            <a:ext cx="2251058" cy="246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MH_Number_3"/>
          <p:cNvSpPr/>
          <p:nvPr>
            <p:custDataLst>
              <p:tags r:id="rId6"/>
            </p:custDataLst>
          </p:nvPr>
        </p:nvSpPr>
        <p:spPr>
          <a:xfrm>
            <a:off x="6632667" y="392939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7"/>
            </p:custDataLst>
          </p:nvPr>
        </p:nvSpPr>
        <p:spPr>
          <a:xfrm>
            <a:off x="7486312" y="4032853"/>
            <a:ext cx="2251058" cy="246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MH_Number_4"/>
          <p:cNvSpPr/>
          <p:nvPr>
            <p:custDataLst>
              <p:tags r:id="rId8"/>
            </p:custDataLst>
          </p:nvPr>
        </p:nvSpPr>
        <p:spPr>
          <a:xfrm>
            <a:off x="6632667" y="4822736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9"/>
            </p:custDataLst>
          </p:nvPr>
        </p:nvSpPr>
        <p:spPr>
          <a:xfrm>
            <a:off x="7486312" y="4926192"/>
            <a:ext cx="2251058" cy="246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MH_Others_1"/>
          <p:cNvSpPr txBox="1"/>
          <p:nvPr>
            <p:custDataLst>
              <p:tags r:id="rId10"/>
            </p:custDataLst>
          </p:nvPr>
        </p:nvSpPr>
        <p:spPr>
          <a:xfrm>
            <a:off x="2017460" y="1203645"/>
            <a:ext cx="1877980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11"/>
            </p:custDataLst>
          </p:nvPr>
        </p:nvSpPr>
        <p:spPr>
          <a:xfrm>
            <a:off x="1791507" y="2062764"/>
            <a:ext cx="2329889" cy="49257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5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TextBox 23"/>
          <p:cNvSpPr txBox="1"/>
          <p:nvPr/>
        </p:nvSpPr>
        <p:spPr>
          <a:xfrm>
            <a:off x="452710" y="3688333"/>
            <a:ext cx="5087807" cy="572979"/>
          </a:xfrm>
          <a:prstGeom prst="rect">
            <a:avLst/>
          </a:prstGeom>
          <a:noFill/>
        </p:spPr>
        <p:txBody>
          <a:bodyPr wrap="none" lIns="128526" tIns="64263" rIns="128526" bIns="64263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r>
              <a:rPr lang="en-US" altLang="zh-CN" sz="2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400" cap="all" dirty="0" smtClean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工作计划</a:t>
            </a:r>
            <a:endParaRPr lang="zh-CN" altLang="zh-CN" sz="240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8" name="TextBox 1"/>
          <p:cNvSpPr txBox="1"/>
          <p:nvPr/>
        </p:nvSpPr>
        <p:spPr>
          <a:xfrm>
            <a:off x="452755" y="2912745"/>
            <a:ext cx="6297295" cy="951230"/>
          </a:xfrm>
          <a:prstGeom prst="rect">
            <a:avLst/>
          </a:prstGeom>
          <a:noFill/>
        </p:spPr>
        <p:txBody>
          <a:bodyPr wrap="square" lIns="128526" tIns="64263" rIns="128526" bIns="64263" rtlCol="0">
            <a:spAutoFit/>
          </a:bodyPr>
          <a:lstStyle/>
          <a:p>
            <a:r>
              <a:rPr lang="zh-CN" altLang="en-US" sz="5400" dirty="0" smtClean="0">
                <a:solidFill>
                  <a:schemeClr val="accent2">
                    <a:lumMod val="75000"/>
                  </a:schemeClr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感谢聆听 批评指导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297" name="TextBox 5"/>
          <p:cNvSpPr txBox="1"/>
          <p:nvPr/>
        </p:nvSpPr>
        <p:spPr>
          <a:xfrm>
            <a:off x="524510" y="4251960"/>
            <a:ext cx="600138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汇报人：情缘素材     时间：2017年10月30日</a:t>
            </a:r>
            <a:endParaRPr lang="zh-CN" altLang="en-US" sz="1600" cap="all" spc="300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6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33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9" grpId="0"/>
      <p:bldP spid="238" grpId="0"/>
      <p:bldP spid="2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4696445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665296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44478" y="5170006"/>
            <a:ext cx="2021001" cy="9152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64289" tIns="64289" rIns="64289" bIns="64289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 bwMode="auto">
          <a:xfrm>
            <a:off x="5342247" y="4774890"/>
            <a:ext cx="1620649" cy="433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1685" b="1">
                <a:solidFill>
                  <a:srgbClr val="FFFFFF"/>
                </a:solidFill>
                <a:latin typeface="Open Sans" panose="020B0606030504020204" charset="0"/>
                <a:cs typeface="Open Sans" panose="020B0606030504020204" charset="0"/>
                <a:sym typeface="Open Sans" panose="020B0606030504020204" charset="0"/>
              </a:rPr>
              <a:t>Portfolio 4</a:t>
            </a: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31" name="Group 1"/>
          <p:cNvGrpSpPr/>
          <p:nvPr/>
        </p:nvGrpSpPr>
        <p:grpSpPr bwMode="auto">
          <a:xfrm>
            <a:off x="2591153" y="1665296"/>
            <a:ext cx="2571609" cy="5058390"/>
            <a:chOff x="-1" y="0"/>
            <a:chExt cx="1829063" cy="3596384"/>
          </a:xfrm>
        </p:grpSpPr>
        <p:sp>
          <p:nvSpPr>
            <p:cNvPr id="32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3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4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"/>
          <p:cNvGrpSpPr/>
          <p:nvPr/>
        </p:nvGrpSpPr>
        <p:grpSpPr bwMode="auto">
          <a:xfrm>
            <a:off x="5181953" y="1665296"/>
            <a:ext cx="2571609" cy="5058390"/>
            <a:chOff x="-1" y="0"/>
            <a:chExt cx="1829063" cy="3596384"/>
          </a:xfrm>
        </p:grpSpPr>
        <p:sp>
          <p:nvSpPr>
            <p:cNvPr id="37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8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9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"/>
          <p:cNvGrpSpPr/>
          <p:nvPr/>
        </p:nvGrpSpPr>
        <p:grpSpPr bwMode="auto">
          <a:xfrm>
            <a:off x="7772753" y="1665296"/>
            <a:ext cx="2571609" cy="5058390"/>
            <a:chOff x="-1" y="0"/>
            <a:chExt cx="1829063" cy="3596384"/>
          </a:xfrm>
        </p:grpSpPr>
        <p:sp>
          <p:nvSpPr>
            <p:cNvPr id="42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3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4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1"/>
          <p:cNvGrpSpPr/>
          <p:nvPr/>
        </p:nvGrpSpPr>
        <p:grpSpPr bwMode="auto">
          <a:xfrm>
            <a:off x="10363553" y="1665296"/>
            <a:ext cx="2571609" cy="5058390"/>
            <a:chOff x="-1" y="0"/>
            <a:chExt cx="1829063" cy="3596384"/>
          </a:xfrm>
        </p:grpSpPr>
        <p:sp>
          <p:nvSpPr>
            <p:cNvPr id="47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8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9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4696445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5232639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554355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AC7D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0665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自定义设计方案">
  <a:themeElements>
    <a:clrScheme name="自定义 2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7EC565"/>
      </a:accent2>
      <a:accent3>
        <a:srgbClr val="0FC7D3"/>
      </a:accent3>
      <a:accent4>
        <a:srgbClr val="7EC565"/>
      </a:accent4>
      <a:accent5>
        <a:srgbClr val="0FC7D3"/>
      </a:accent5>
      <a:accent6>
        <a:srgbClr val="7EC565"/>
      </a:accent6>
      <a:hlink>
        <a:srgbClr val="0FC7D3"/>
      </a:hlink>
      <a:folHlink>
        <a:srgbClr val="7EC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9354</Words>
  <Application>WPS 演示</Application>
  <PresentationFormat>自定义</PresentationFormat>
  <Paragraphs>462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方正正准黑简体</vt:lpstr>
      <vt:lpstr>方正粗谭黑简体</vt:lpstr>
      <vt:lpstr>微软雅黑</vt:lpstr>
      <vt:lpstr>Times New Roman</vt:lpstr>
      <vt:lpstr>Impact</vt:lpstr>
      <vt:lpstr>Arial</vt:lpstr>
      <vt:lpstr>Open Sans</vt:lpstr>
      <vt:lpstr>黑体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3</cp:revision>
  <dcterms:created xsi:type="dcterms:W3CDTF">2016-10-17T14:00:00Z</dcterms:created>
  <dcterms:modified xsi:type="dcterms:W3CDTF">2017-05-08T01:02:19Z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