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6"/>
  </p:handoutMasterIdLst>
  <p:sldIdLst>
    <p:sldId id="3184" r:id="rId3"/>
    <p:sldId id="3186" r:id="rId5"/>
    <p:sldId id="3185" r:id="rId6"/>
    <p:sldId id="3160" r:id="rId7"/>
    <p:sldId id="3145" r:id="rId8"/>
    <p:sldId id="3139" r:id="rId9"/>
    <p:sldId id="3159" r:id="rId10"/>
    <p:sldId id="3187" r:id="rId11"/>
    <p:sldId id="3158" r:id="rId12"/>
    <p:sldId id="3147" r:id="rId13"/>
    <p:sldId id="3144" r:id="rId14"/>
    <p:sldId id="3149" r:id="rId15"/>
    <p:sldId id="3188" r:id="rId16"/>
    <p:sldId id="3143" r:id="rId17"/>
    <p:sldId id="3142" r:id="rId18"/>
    <p:sldId id="3140" r:id="rId19"/>
    <p:sldId id="3141" r:id="rId20"/>
    <p:sldId id="3189" r:id="rId21"/>
    <p:sldId id="3146" r:id="rId22"/>
    <p:sldId id="3138" r:id="rId23"/>
    <p:sldId id="3148" r:id="rId24"/>
    <p:sldId id="3190" r:id="rId2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121"/>
    <a:srgbClr val="F3C5BE"/>
    <a:srgbClr val="60AEA9"/>
    <a:srgbClr val="00B369"/>
    <a:srgbClr val="1A8CE1"/>
    <a:srgbClr val="FFFFFF"/>
    <a:srgbClr val="A78357"/>
    <a:srgbClr val="28C7D4"/>
    <a:srgbClr val="F94D4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13" autoAdjust="0"/>
    <p:restoredTop sz="92986" autoAdjust="0"/>
  </p:normalViewPr>
  <p:slideViewPr>
    <p:cSldViewPr>
      <p:cViewPr>
        <p:scale>
          <a:sx n="75" d="100"/>
          <a:sy n="75" d="100"/>
        </p:scale>
        <p:origin x="1938" y="750"/>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8" name="Rectangle 1"/>
          <p:cNvSpPr/>
          <p:nvPr userDrawn="1"/>
        </p:nvSpPr>
        <p:spPr>
          <a:xfrm rot="5400000">
            <a:off x="6332560" y="-5552780"/>
            <a:ext cx="45719" cy="12101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0"/>
          <p:cNvSpPr txBox="1"/>
          <p:nvPr/>
        </p:nvSpPr>
        <p:spPr>
          <a:xfrm>
            <a:off x="5521702" y="4799310"/>
            <a:ext cx="6544067" cy="900230"/>
          </a:xfrm>
          <a:prstGeom prst="rect">
            <a:avLst/>
          </a:prstGeom>
          <a:noFill/>
        </p:spPr>
        <p:txBody>
          <a:bodyPr wrap="none" lIns="68564" tIns="34282" rIns="68564" bIns="34282">
            <a:spAutoFit/>
          </a:bodyPr>
          <a:lstStyle/>
          <a:p>
            <a:pPr>
              <a:buNone/>
            </a:pPr>
            <a:r>
              <a:rPr lang="zh-CN" altLang="en-US" sz="5400" dirty="0" smtClean="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教学说课件</a:t>
            </a:r>
            <a:r>
              <a:rPr lang="en-US" altLang="zh-CN" sz="5400" dirty="0" smtClean="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PPT</a:t>
            </a:r>
            <a:r>
              <a:rPr lang="zh-CN" altLang="en-US" sz="5400" dirty="0" smtClean="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模板</a:t>
            </a:r>
            <a:endPar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4" name="矩形 3"/>
          <p:cNvSpPr/>
          <p:nvPr/>
        </p:nvSpPr>
        <p:spPr>
          <a:xfrm>
            <a:off x="5521702" y="6108313"/>
            <a:ext cx="6323029" cy="715564"/>
          </a:xfrm>
          <a:prstGeom prst="rect">
            <a:avLst/>
          </a:prstGeom>
        </p:spPr>
        <p:txBody>
          <a:bodyPr wrap="square" lIns="68564" tIns="34282" rIns="68564" bIns="34282">
            <a:spAutoFit/>
          </a:bodyPr>
          <a:lstStyle/>
          <a:p>
            <a:r>
              <a:rPr lang="en-US" altLang="zh-CN" sz="1400" dirty="0">
                <a:solidFill>
                  <a:schemeClr val="bg1"/>
                </a:solidFill>
                <a:latin typeface="+mj-lt"/>
                <a:ea typeface="Source Han Sans ExtraLight" panose="020B0200000000000000" pitchFamily="34" charset="-122"/>
                <a:cs typeface="Arial" panose="020B0604020202020204" pitchFamily="34" charset="0"/>
              </a:rPr>
              <a:t>Each day is a new beginning Seize new opportunities from now </a:t>
            </a:r>
            <a:r>
              <a:rPr lang="en-US" altLang="zh-CN" sz="1400" dirty="0" smtClean="0">
                <a:solidFill>
                  <a:schemeClr val="bg1"/>
                </a:solidFill>
                <a:latin typeface="+mj-lt"/>
                <a:ea typeface="Source Han Sans ExtraLight" panose="020B0200000000000000" pitchFamily="34" charset="-122"/>
                <a:cs typeface="Arial" panose="020B0604020202020204" pitchFamily="34" charset="0"/>
              </a:rPr>
              <a:t>on </a:t>
            </a:r>
            <a:r>
              <a:rPr lang="en-US" altLang="zh-CN" sz="1400" dirty="0">
                <a:solidFill>
                  <a:schemeClr val="bg1"/>
                </a:solidFill>
                <a:ea typeface="Source Han Sans ExtraLight" panose="020B0200000000000000" pitchFamily="34" charset="-122"/>
                <a:cs typeface="Arial" panose="020B0604020202020204" pitchFamily="34" charset="0"/>
              </a:rPr>
              <a:t>Each day is a new beginning Seize new opportunities from now </a:t>
            </a:r>
            <a:r>
              <a:rPr lang="en-US" altLang="zh-CN" sz="1400" dirty="0" err="1" smtClean="0">
                <a:solidFill>
                  <a:schemeClr val="bg1"/>
                </a:solidFill>
                <a:ea typeface="Source Han Sans ExtraLight" panose="020B0200000000000000" pitchFamily="34" charset="-122"/>
                <a:cs typeface="Arial" panose="020B0604020202020204" pitchFamily="34" charset="0"/>
              </a:rPr>
              <a:t>onEach</a:t>
            </a:r>
            <a:r>
              <a:rPr lang="en-US" altLang="zh-CN" sz="1400" dirty="0" smtClean="0">
                <a:solidFill>
                  <a:schemeClr val="bg1"/>
                </a:solidFill>
                <a:ea typeface="Source Han Sans ExtraLight" panose="020B0200000000000000" pitchFamily="34" charset="-122"/>
                <a:cs typeface="Arial" panose="020B0604020202020204" pitchFamily="34" charset="0"/>
              </a:rPr>
              <a:t> </a:t>
            </a:r>
            <a:r>
              <a:rPr lang="en-US" altLang="zh-CN" sz="1400" dirty="0">
                <a:solidFill>
                  <a:schemeClr val="bg1"/>
                </a:solidFill>
                <a:ea typeface="Source Han Sans ExtraLight" panose="020B0200000000000000" pitchFamily="34" charset="-122"/>
                <a:cs typeface="Arial" panose="020B0604020202020204" pitchFamily="34" charset="0"/>
              </a:rPr>
              <a:t>day is a new beginning Seize new opportunities from now </a:t>
            </a:r>
            <a:r>
              <a:rPr lang="en-US" altLang="zh-CN" sz="1400" dirty="0" smtClean="0">
                <a:solidFill>
                  <a:schemeClr val="bg1"/>
                </a:solidFill>
                <a:ea typeface="Source Han Sans ExtraLight" panose="020B0200000000000000" pitchFamily="34" charset="-122"/>
                <a:cs typeface="Arial" panose="020B0604020202020204" pitchFamily="34" charset="0"/>
              </a:rPr>
              <a:t>on</a:t>
            </a:r>
            <a:endParaRPr lang="en-US" altLang="zh-CN" sz="1400" dirty="0">
              <a:solidFill>
                <a:schemeClr val="bg1"/>
              </a:solidFill>
              <a:ea typeface="Source Han Sans ExtraLight" panose="020B0200000000000000" pitchFamily="34" charset="-122"/>
              <a:cs typeface="Arial" panose="020B0604020202020204" pitchFamily="34" charset="0"/>
            </a:endParaRPr>
          </a:p>
        </p:txBody>
      </p:sp>
      <p:sp>
        <p:nvSpPr>
          <p:cNvPr id="5" name="矩形 4"/>
          <p:cNvSpPr/>
          <p:nvPr/>
        </p:nvSpPr>
        <p:spPr>
          <a:xfrm>
            <a:off x="5521702" y="5434091"/>
            <a:ext cx="6396708" cy="476525"/>
          </a:xfrm>
          <a:prstGeom prst="rect">
            <a:avLst/>
          </a:prstGeom>
        </p:spPr>
        <p:txBody>
          <a:bodyPr wrap="square" lIns="68564" tIns="34282" rIns="68564" bIns="34282">
            <a:spAutoFit/>
          </a:bodyPr>
          <a:lstStyle/>
          <a:p>
            <a:pPr>
              <a:lnSpc>
                <a:spcPct val="150000"/>
              </a:lnSpc>
            </a:pPr>
            <a:r>
              <a:rPr lang="en-US" altLang="zh-CN" sz="2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SAID TEACHING COURSEWARE PPT TEMPLATE</a:t>
            </a:r>
            <a:endPar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 name="奥特曼 - Remember (Original Mix)">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124575" y="-1247665"/>
            <a:ext cx="609600" cy="609600"/>
          </a:xfrm>
          <a:prstGeom prst="rect">
            <a:avLst/>
          </a:prstGeom>
        </p:spPr>
      </p:pic>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14:presetBounceEnd="21000">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14:bounceEnd="21000">
                                          <p:cBhvr additive="base">
                                            <p:cTn id="15" dur="800" fill="hold"/>
                                            <p:tgtEl>
                                              <p:spTgt spid="3"/>
                                            </p:tgtEl>
                                            <p:attrNameLst>
                                              <p:attrName>ppt_x</p:attrName>
                                            </p:attrNameLst>
                                          </p:cBhvr>
                                          <p:tavLst>
                                            <p:tav tm="0">
                                              <p:val>
                                                <p:strVal val="1+#ppt_w/2"/>
                                              </p:val>
                                            </p:tav>
                                            <p:tav tm="100000">
                                              <p:val>
                                                <p:strVal val="#ppt_x"/>
                                              </p:val>
                                            </p:tav>
                                          </p:tavLst>
                                        </p:anim>
                                        <p:anim calcmode="lin" valueType="num" p14:bounceEnd="21000">
                                          <p:cBhvr additive="base">
                                            <p:cTn id="16"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20000">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14:bounceEnd="2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614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6"/>
                    </p:tgtEl>
                  </p:cMediaNode>
                </p:audio>
              </p:childTnLst>
            </p:cTn>
          </p:par>
        </p:tnLst>
        <p:bldLst>
          <p:bldP spid="2" grpId="0" animBg="1"/>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800" fill="hold"/>
                                            <p:tgtEl>
                                              <p:spTgt spid="3"/>
                                            </p:tgtEl>
                                            <p:attrNameLst>
                                              <p:attrName>ppt_x</p:attrName>
                                            </p:attrNameLst>
                                          </p:cBhvr>
                                          <p:tavLst>
                                            <p:tav tm="0">
                                              <p:val>
                                                <p:strVal val="1+#ppt_w/2"/>
                                              </p:val>
                                            </p:tav>
                                            <p:tav tm="100000">
                                              <p:val>
                                                <p:strVal val="#ppt_x"/>
                                              </p:val>
                                            </p:tav>
                                          </p:tavLst>
                                        </p:anim>
                                        <p:anim calcmode="lin" valueType="num">
                                          <p:cBhvr additive="base">
                                            <p:cTn id="16"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614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6"/>
                    </p:tgtEl>
                  </p:cMediaNode>
                </p:audio>
              </p:childTnLst>
            </p:cTn>
          </p:par>
        </p:tnLst>
        <p:bldLst>
          <p:bldP spid="2" grpId="0" animBg="1"/>
          <p:bldP spid="3" grpId="0"/>
          <p:bldP spid="4" grpId="0"/>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177749"/>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任意多边形 17"/>
          <p:cNvSpPr/>
          <p:nvPr/>
        </p:nvSpPr>
        <p:spPr bwMode="auto">
          <a:xfrm>
            <a:off x="0" y="11683"/>
            <a:ext cx="12896850" cy="5186234"/>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noAutofit/>
          </a:bodyPr>
          <a:lstStyle/>
          <a:p>
            <a:endParaRPr lang="zh-CN" altLang="en-US">
              <a:ea typeface="微软雅黑" panose="020B0503020204020204" pitchFamily="34" charset="-122"/>
            </a:endParaRPr>
          </a:p>
        </p:txBody>
      </p:sp>
      <p:sp>
        <p:nvSpPr>
          <p:cNvPr id="5" name="文本框 4"/>
          <p:cNvSpPr txBox="1">
            <a:spLocks noChangeArrowheads="1"/>
          </p:cNvSpPr>
          <p:nvPr/>
        </p:nvSpPr>
        <p:spPr bwMode="auto">
          <a:xfrm>
            <a:off x="812800" y="6246185"/>
            <a:ext cx="11233150" cy="43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rgbClr val="FFFFFF"/>
                </a:solidFill>
                <a:latin typeface="微软雅黑" panose="020B0503020204020204" pitchFamily="34" charset="-122"/>
                <a:ea typeface="微软雅黑" panose="020B0503020204020204" pitchFamily="34" charset="-122"/>
                <a:cs typeface="+mn-ea"/>
                <a:sym typeface="+mn-lt"/>
              </a:rPr>
              <a:t>点击</a:t>
            </a:r>
            <a:r>
              <a:rPr lang="zh-CN" altLang="en-US" sz="800" dirty="0">
                <a:solidFill>
                  <a:srgbClr val="FFFFFF"/>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 name="TextBox 32"/>
          <p:cNvSpPr txBox="1"/>
          <p:nvPr/>
        </p:nvSpPr>
        <p:spPr>
          <a:xfrm>
            <a:off x="805235" y="5869159"/>
            <a:ext cx="2239764" cy="415498"/>
          </a:xfrm>
          <a:prstGeom prst="rect">
            <a:avLst/>
          </a:prstGeom>
          <a:noFill/>
        </p:spPr>
        <p:txBody>
          <a:bodyPr wrap="squar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2980" y="3475474"/>
              <a:ext cx="630089" cy="502241"/>
              <a:chOff x="980587" y="3705902"/>
              <a:chExt cx="630089" cy="502241"/>
            </a:xfrm>
          </p:grpSpPr>
          <p:sp>
            <p:nvSpPr>
              <p:cNvPr id="59" name="TextBox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2980" y="3475474"/>
              <a:ext cx="630089" cy="502241"/>
              <a:chOff x="980587" y="3705902"/>
              <a:chExt cx="630089" cy="502241"/>
            </a:xfrm>
          </p:grpSpPr>
          <p:sp>
            <p:nvSpPr>
              <p:cNvPr id="104" name="TextBox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2980" y="3475474"/>
              <a:ext cx="630089" cy="502241"/>
              <a:chOff x="980587" y="3705902"/>
              <a:chExt cx="630089" cy="502241"/>
            </a:xfrm>
          </p:grpSpPr>
          <p:sp>
            <p:nvSpPr>
              <p:cNvPr id="114" name="TextBox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2980" y="3475474"/>
              <a:ext cx="630089" cy="502241"/>
              <a:chOff x="980587" y="3705902"/>
              <a:chExt cx="630089" cy="502241"/>
            </a:xfrm>
          </p:grpSpPr>
          <p:sp>
            <p:nvSpPr>
              <p:cNvPr id="124" name="TextBox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2980" y="3475474"/>
              <a:ext cx="630089" cy="502241"/>
              <a:chOff x="980587" y="3705902"/>
              <a:chExt cx="630089" cy="502241"/>
            </a:xfrm>
          </p:grpSpPr>
          <p:sp>
            <p:nvSpPr>
              <p:cNvPr id="134" name="TextBox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6"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837358" y="4907917"/>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039076" y="4428488"/>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209480" y="3966590"/>
            <a:ext cx="2499522" cy="1025171"/>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5354284" y="3562743"/>
            <a:ext cx="2209913" cy="906390"/>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uppe 203"/>
          <p:cNvGrpSpPr>
            <a:grpSpLocks noChangeAspect="1"/>
          </p:cNvGrpSpPr>
          <p:nvPr/>
        </p:nvGrpSpPr>
        <p:grpSpPr bwMode="auto">
          <a:xfrm>
            <a:off x="5646715" y="1758825"/>
            <a:ext cx="1625053" cy="2163886"/>
            <a:chOff x="5947532" y="1849623"/>
            <a:chExt cx="602159" cy="802872"/>
          </a:xfrm>
          <a:effectLst>
            <a:outerShdw blurRad="50800" dist="38100" dir="5400000" algn="t" rotWithShape="0">
              <a:prstClr val="black">
                <a:alpha val="40000"/>
              </a:prstClr>
            </a:outerShdw>
          </a:effectLst>
        </p:grpSpPr>
        <p:grpSp>
          <p:nvGrpSpPr>
            <p:cNvPr id="23" name="Gruppe 65"/>
            <p:cNvGrpSpPr/>
            <p:nvPr/>
          </p:nvGrpSpPr>
          <p:grpSpPr bwMode="auto">
            <a:xfrm flipH="1">
              <a:off x="5947524" y="1938472"/>
              <a:ext cx="293160" cy="707672"/>
              <a:chOff x="506456" y="1658064"/>
              <a:chExt cx="1625556" cy="3599525"/>
            </a:xfrm>
          </p:grpSpPr>
          <p:sp>
            <p:nvSpPr>
              <p:cNvPr id="33" name="Freeform 64"/>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66"/>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68"/>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9"/>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0"/>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71"/>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72"/>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73"/>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74"/>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uppe 171"/>
            <p:cNvGrpSpPr/>
            <p:nvPr/>
          </p:nvGrpSpPr>
          <p:grpSpPr bwMode="auto">
            <a:xfrm>
              <a:off x="6218503" y="1849623"/>
              <a:ext cx="331187" cy="802872"/>
              <a:chOff x="6045328" y="1849623"/>
              <a:chExt cx="331187" cy="802872"/>
            </a:xfrm>
          </p:grpSpPr>
          <p:grpSp>
            <p:nvGrpSpPr>
              <p:cNvPr id="25" name="Gruppe 70"/>
              <p:cNvGrpSpPr/>
              <p:nvPr/>
            </p:nvGrpSpPr>
            <p:grpSpPr bwMode="auto">
              <a:xfrm>
                <a:off x="6045328" y="1849623"/>
                <a:ext cx="331187" cy="802872"/>
                <a:chOff x="7635792" y="4784725"/>
                <a:chExt cx="3402096" cy="8248650"/>
              </a:xfrm>
            </p:grpSpPr>
            <p:sp>
              <p:nvSpPr>
                <p:cNvPr id="30"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uppe 74"/>
              <p:cNvGrpSpPr/>
              <p:nvPr/>
            </p:nvGrpSpPr>
            <p:grpSpPr bwMode="auto">
              <a:xfrm>
                <a:off x="6141994" y="2089215"/>
                <a:ext cx="95078" cy="150736"/>
                <a:chOff x="12261828" y="5789559"/>
                <a:chExt cx="866566" cy="1809769"/>
              </a:xfrm>
            </p:grpSpPr>
            <p:sp>
              <p:nvSpPr>
                <p:cNvPr id="27"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45" name="Rektangel 76"/>
          <p:cNvSpPr>
            <a:spLocks noChangeArrowheads="1"/>
          </p:cNvSpPr>
          <p:nvPr/>
        </p:nvSpPr>
        <p:spPr bwMode="auto">
          <a:xfrm>
            <a:off x="8725242" y="5479363"/>
            <a:ext cx="933108" cy="10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ktangel 76"/>
          <p:cNvSpPr>
            <a:spLocks noChangeArrowheads="1"/>
          </p:cNvSpPr>
          <p:nvPr/>
        </p:nvSpPr>
        <p:spPr bwMode="auto">
          <a:xfrm>
            <a:off x="3424263" y="5429971"/>
            <a:ext cx="96864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ktangel 76"/>
          <p:cNvSpPr>
            <a:spLocks noChangeArrowheads="1"/>
          </p:cNvSpPr>
          <p:nvPr/>
        </p:nvSpPr>
        <p:spPr bwMode="auto">
          <a:xfrm>
            <a:off x="9100962" y="3647862"/>
            <a:ext cx="99553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ktangel 76"/>
          <p:cNvSpPr>
            <a:spLocks noChangeArrowheads="1"/>
          </p:cNvSpPr>
          <p:nvPr/>
        </p:nvSpPr>
        <p:spPr bwMode="auto">
          <a:xfrm>
            <a:off x="2434600" y="3598195"/>
            <a:ext cx="987746"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Group 37"/>
          <p:cNvGrpSpPr/>
          <p:nvPr/>
        </p:nvGrpSpPr>
        <p:grpSpPr>
          <a:xfrm>
            <a:off x="8375671" y="3510654"/>
            <a:ext cx="610390" cy="1637667"/>
            <a:chOff x="6213477" y="1223964"/>
            <a:chExt cx="746125" cy="2001838"/>
          </a:xfrm>
        </p:grpSpPr>
        <p:sp>
          <p:nvSpPr>
            <p:cNvPr id="50"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36"/>
          <p:cNvGrpSpPr/>
          <p:nvPr/>
        </p:nvGrpSpPr>
        <p:grpSpPr>
          <a:xfrm>
            <a:off x="3545006" y="3426802"/>
            <a:ext cx="975329" cy="1720785"/>
            <a:chOff x="1285875" y="1247776"/>
            <a:chExt cx="1192213" cy="2103438"/>
          </a:xfrm>
        </p:grpSpPr>
        <p:sp>
          <p:nvSpPr>
            <p:cNvPr id="57" name="Freeform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41"/>
          <p:cNvGrpSpPr/>
          <p:nvPr/>
        </p:nvGrpSpPr>
        <p:grpSpPr>
          <a:xfrm>
            <a:off x="9743684" y="4736462"/>
            <a:ext cx="845457" cy="1700005"/>
            <a:chOff x="6213477" y="3922716"/>
            <a:chExt cx="1033463" cy="2078038"/>
          </a:xfrm>
        </p:grpSpPr>
        <p:sp>
          <p:nvSpPr>
            <p:cNvPr id="60" name="Freeform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9"/>
          <p:cNvGrpSpPr/>
          <p:nvPr/>
        </p:nvGrpSpPr>
        <p:grpSpPr>
          <a:xfrm>
            <a:off x="2321736" y="4513008"/>
            <a:ext cx="1027276" cy="1948015"/>
            <a:chOff x="1443813" y="3644955"/>
            <a:chExt cx="1255713" cy="2381199"/>
          </a:xfrm>
        </p:grpSpPr>
        <p:sp>
          <p:nvSpPr>
            <p:cNvPr id="63"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120000"/>
                </a:lnSpc>
              </a:pPr>
              <a:endParaRPr lang="en-US" sz="780">
                <a:solidFill>
                  <a:schemeClr val="bg2">
                    <a:lumMod val="75000"/>
                  </a:schemeClr>
                </a:solidFill>
                <a:ea typeface="微软雅黑" panose="020B0503020204020204" pitchFamily="34" charset="-122"/>
                <a:cs typeface="+mn-ea"/>
                <a:sym typeface="Arial" panose="020B0604020202020204" pitchFamily="34" charset="0"/>
              </a:endParaRPr>
            </a:p>
          </p:txBody>
        </p:sp>
      </p:grpSp>
      <p:sp>
        <p:nvSpPr>
          <p:cNvPr id="66" name="TextBox 65"/>
          <p:cNvSpPr txBox="1"/>
          <p:nvPr/>
        </p:nvSpPr>
        <p:spPr>
          <a:xfrm>
            <a:off x="5635725" y="4157237"/>
            <a:ext cx="1647032"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5762241" y="4641858"/>
            <a:ext cx="1394000"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Box 67"/>
          <p:cNvSpPr txBox="1"/>
          <p:nvPr/>
        </p:nvSpPr>
        <p:spPr>
          <a:xfrm>
            <a:off x="5601538" y="5227735"/>
            <a:ext cx="1715405"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68"/>
          <p:cNvSpPr txBox="1"/>
          <p:nvPr/>
        </p:nvSpPr>
        <p:spPr>
          <a:xfrm>
            <a:off x="5743599" y="5762985"/>
            <a:ext cx="1431284" cy="258532"/>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500"/>
                                        <p:tgtEl>
                                          <p:spTgt spid="22"/>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1000"/>
                                        <p:tgtEl>
                                          <p:spTgt spid="56"/>
                                        </p:tgtEl>
                                      </p:cBhvr>
                                    </p:animEffect>
                                  </p:childTnLst>
                                </p:cTn>
                              </p:par>
                            </p:childTnLst>
                          </p:cTn>
                        </p:par>
                        <p:par>
                          <p:cTn id="54" fill="hold">
                            <p:stCondLst>
                              <p:cond delay="3500"/>
                            </p:stCondLst>
                            <p:childTnLst>
                              <p:par>
                                <p:cTn id="55" presetID="2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1000"/>
                                        <p:tgtEl>
                                          <p:spTgt spid="4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1000"/>
                                        <p:tgtEl>
                                          <p:spTgt spid="62"/>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1000"/>
                                        <p:tgtEl>
                                          <p:spTgt spid="59"/>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48"/>
                                        </p:tgtEl>
                                        <p:attrNameLst>
                                          <p:attrName>style.visibility</p:attrName>
                                        </p:attrNameLst>
                                      </p:cBhvr>
                                      <p:to>
                                        <p:strVal val="visible"/>
                                      </p:to>
                                    </p:set>
                                    <p:animEffect transition="in" filter="wipe(right)">
                                      <p:cBhvr>
                                        <p:cTn id="68" dur="500"/>
                                        <p:tgtEl>
                                          <p:spTgt spid="48"/>
                                        </p:tgtEl>
                                      </p:cBhvr>
                                    </p:animEffect>
                                  </p:childTnLst>
                                </p:cTn>
                              </p:par>
                              <p:par>
                                <p:cTn id="69" presetID="22" presetClass="entr" presetSubtype="2"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500"/>
                                        <p:tgtEl>
                                          <p:spTgt spid="47"/>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48" y="448"/>
            <a:ext cx="7436339" cy="723175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819909" y="1162216"/>
            <a:ext cx="1752531" cy="4221873"/>
          </a:xfrm>
          <a:prstGeom prst="rect">
            <a:avLst/>
          </a:prstGeom>
          <a:noFill/>
        </p:spPr>
        <p:txBody>
          <a:bodyPr vert="eaVert" wrap="square" lIns="0" tIns="0" rIns="0" bIns="0" rtlCol="0">
            <a:spAutoFit/>
          </a:bodyPr>
          <a:lstStyle/>
          <a:p>
            <a:r>
              <a:rPr lang="en-US" altLang="zh-CN" sz="5695"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5695"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r>
              <a:rPr lang="zh-CN" altLang="en-US" sz="5695" dirty="0">
                <a:solidFill>
                  <a:schemeClr val="accent2"/>
                </a:solidFill>
                <a:latin typeface="Arial" panose="020B0604020202020204" pitchFamily="34" charset="0"/>
                <a:ea typeface="微软雅黑" panose="020B0503020204020204" pitchFamily="34" charset="-122"/>
                <a:sym typeface="Arial" panose="020B0604020202020204" pitchFamily="34" charset="0"/>
              </a:rPr>
              <a:t>目录</a:t>
            </a:r>
            <a:endParaRPr lang="en-US" altLang="zh-CN" sz="569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6008816" y="1885123"/>
            <a:ext cx="841118" cy="841118"/>
            <a:chOff x="3529981" y="507683"/>
            <a:chExt cx="598350" cy="598350"/>
          </a:xfrm>
        </p:grpSpPr>
        <p:sp>
          <p:nvSpPr>
            <p:cNvPr id="15" name="椭圆 14"/>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4"/>
            <p:cNvSpPr txBox="1"/>
            <p:nvPr/>
          </p:nvSpPr>
          <p:spPr>
            <a:xfrm>
              <a:off x="3576317" y="558577"/>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17" name="矩形 16"/>
          <p:cNvSpPr/>
          <p:nvPr/>
        </p:nvSpPr>
        <p:spPr>
          <a:xfrm>
            <a:off x="7354320" y="2032543"/>
            <a:ext cx="2516221" cy="64617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7354320" y="3091469"/>
            <a:ext cx="2516221" cy="64617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9" name="矩形 18"/>
          <p:cNvSpPr/>
          <p:nvPr/>
        </p:nvSpPr>
        <p:spPr>
          <a:xfrm>
            <a:off x="7312581" y="5209323"/>
            <a:ext cx="2516221" cy="64617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056977" y="2993996"/>
            <a:ext cx="841118" cy="841118"/>
            <a:chOff x="3529981" y="507683"/>
            <a:chExt cx="598350" cy="598350"/>
          </a:xfrm>
        </p:grpSpPr>
        <p:sp>
          <p:nvSpPr>
            <p:cNvPr id="21" name="椭圆 2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TextBox 48"/>
            <p:cNvSpPr txBox="1"/>
            <p:nvPr/>
          </p:nvSpPr>
          <p:spPr>
            <a:xfrm>
              <a:off x="3567571" y="598214"/>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6064959" y="5091466"/>
            <a:ext cx="841118" cy="841118"/>
            <a:chOff x="3529981" y="507683"/>
            <a:chExt cx="598350" cy="598350"/>
          </a:xfrm>
        </p:grpSpPr>
        <p:sp>
          <p:nvSpPr>
            <p:cNvPr id="24" name="椭圆 2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51"/>
            <p:cNvSpPr txBox="1"/>
            <p:nvPr/>
          </p:nvSpPr>
          <p:spPr>
            <a:xfrm>
              <a:off x="3570639" y="582835"/>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04</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组合 25"/>
          <p:cNvGrpSpPr/>
          <p:nvPr/>
        </p:nvGrpSpPr>
        <p:grpSpPr>
          <a:xfrm>
            <a:off x="6053879" y="4050823"/>
            <a:ext cx="841118" cy="841118"/>
            <a:chOff x="3529981" y="507683"/>
            <a:chExt cx="598350" cy="598350"/>
          </a:xfrm>
        </p:grpSpPr>
        <p:sp>
          <p:nvSpPr>
            <p:cNvPr id="27" name="椭圆 2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TextBox 57"/>
            <p:cNvSpPr txBox="1"/>
            <p:nvPr/>
          </p:nvSpPr>
          <p:spPr>
            <a:xfrm>
              <a:off x="3578518" y="582851"/>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29" name="矩形 28"/>
          <p:cNvSpPr/>
          <p:nvPr/>
        </p:nvSpPr>
        <p:spPr>
          <a:xfrm>
            <a:off x="7312580" y="4150397"/>
            <a:ext cx="2516221" cy="64617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14:presetBounceEnd="6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60000">
                                          <p:cBhvr additive="base">
                                            <p:cTn id="14" dur="12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14:presetBounceEnd="6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125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14:presetBounceEnd="6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60000">
                                          <p:cBhvr additive="base">
                                            <p:cTn id="32" dur="125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14:presetBounceEnd="6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60000">
                                          <p:cBhvr additive="base">
                                            <p:cTn id="41" dur="125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1+#ppt_w/2"/>
                                              </p:val>
                                            </p:tav>
                                            <p:tav tm="100000">
                                              <p:val>
                                                <p:strVal val="#ppt_x"/>
                                              </p:val>
                                            </p:tav>
                                          </p:tavLst>
                                        </p:anim>
                                        <p:anim calcmode="lin" valueType="num">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250" fill="hold"/>
                                            <p:tgtEl>
                                              <p:spTgt spid="20"/>
                                            </p:tgtEl>
                                            <p:attrNameLst>
                                              <p:attrName>ppt_x</p:attrName>
                                            </p:attrNameLst>
                                          </p:cBhvr>
                                          <p:tavLst>
                                            <p:tav tm="0">
                                              <p:val>
                                                <p:strVal val="1+#ppt_w/2"/>
                                              </p:val>
                                            </p:tav>
                                            <p:tav tm="100000">
                                              <p:val>
                                                <p:strVal val="#ppt_x"/>
                                              </p:val>
                                            </p:tav>
                                          </p:tavLst>
                                        </p:anim>
                                        <p:anim calcmode="lin" valueType="num">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250" fill="hold"/>
                                            <p:tgtEl>
                                              <p:spTgt spid="26"/>
                                            </p:tgtEl>
                                            <p:attrNameLst>
                                              <p:attrName>ppt_x</p:attrName>
                                            </p:attrNameLst>
                                          </p:cBhvr>
                                          <p:tavLst>
                                            <p:tav tm="0">
                                              <p:val>
                                                <p:strVal val="1+#ppt_w/2"/>
                                              </p:val>
                                            </p:tav>
                                            <p:tav tm="100000">
                                              <p:val>
                                                <p:strVal val="#ppt_x"/>
                                              </p:val>
                                            </p:tav>
                                          </p:tavLst>
                                        </p:anim>
                                        <p:anim calcmode="lin" valueType="num">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250" fill="hold"/>
                                            <p:tgtEl>
                                              <p:spTgt spid="23"/>
                                            </p:tgtEl>
                                            <p:attrNameLst>
                                              <p:attrName>ppt_x</p:attrName>
                                            </p:attrNameLst>
                                          </p:cBhvr>
                                          <p:tavLst>
                                            <p:tav tm="0">
                                              <p:val>
                                                <p:strVal val="1+#ppt_w/2"/>
                                              </p:val>
                                            </p:tav>
                                            <p:tav tm="100000">
                                              <p:val>
                                                <p:strVal val="#ppt_x"/>
                                              </p:val>
                                            </p:tav>
                                          </p:tavLst>
                                        </p:anim>
                                        <p:anim calcmode="lin" valueType="num">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59800" y="2365643"/>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070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827890" y="4197389"/>
            <a:ext cx="2035086" cy="705892"/>
            <a:chOff x="520106" y="2243168"/>
            <a:chExt cx="2513428" cy="770769"/>
          </a:xfrm>
        </p:grpSpPr>
        <p:sp>
          <p:nvSpPr>
            <p:cNvPr id="38" name="TextBox 37"/>
            <p:cNvSpPr txBox="1"/>
            <p:nvPr/>
          </p:nvSpPr>
          <p:spPr>
            <a:xfrm>
              <a:off x="959966" y="2243168"/>
              <a:ext cx="1633707" cy="282293"/>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6908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44" name="Straight Connector 43"/>
          <p:cNvCxnSpPr/>
          <p:nvPr/>
        </p:nvCxnSpPr>
        <p:spPr>
          <a:xfrm>
            <a:off x="1670581" y="5055631"/>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995771" y="4197386"/>
            <a:ext cx="2035086" cy="705891"/>
            <a:chOff x="520106" y="2243168"/>
            <a:chExt cx="2513428" cy="770770"/>
          </a:xfrm>
        </p:grpSpPr>
        <p:sp>
          <p:nvSpPr>
            <p:cNvPr id="52" name="TextBox 51"/>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606476" y="4197386"/>
            <a:ext cx="2035086" cy="705891"/>
            <a:chOff x="520106" y="2243168"/>
            <a:chExt cx="2513428" cy="770770"/>
          </a:xfrm>
        </p:grpSpPr>
        <p:sp>
          <p:nvSpPr>
            <p:cNvPr id="55" name="TextBox 54"/>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4217183" y="4197386"/>
            <a:ext cx="2035086" cy="705891"/>
            <a:chOff x="520106" y="2243168"/>
            <a:chExt cx="2513428" cy="770770"/>
          </a:xfrm>
        </p:grpSpPr>
        <p:sp>
          <p:nvSpPr>
            <p:cNvPr id="58" name="TextBox 57"/>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59"/>
          <p:cNvSpPr/>
          <p:nvPr/>
        </p:nvSpPr>
        <p:spPr>
          <a:xfrm>
            <a:off x="1711939" y="5232651"/>
            <a:ext cx="9434876" cy="28277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0903" y="1960141"/>
            <a:ext cx="7897859" cy="2954013"/>
            <a:chOff x="3859486" y="1767172"/>
            <a:chExt cx="7489161"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0"/>
          <p:cNvSpPr txBox="1"/>
          <p:nvPr/>
        </p:nvSpPr>
        <p:spPr>
          <a:xfrm>
            <a:off x="5521702" y="4799310"/>
            <a:ext cx="5906072" cy="900230"/>
          </a:xfrm>
          <a:prstGeom prst="rect">
            <a:avLst/>
          </a:prstGeom>
          <a:noFill/>
        </p:spPr>
        <p:txBody>
          <a:bodyPr wrap="none" lIns="68564" tIns="34282" rIns="68564" bIns="34282">
            <a:spAutoFit/>
          </a:bodyPr>
          <a:lstStyle/>
          <a:p>
            <a:pPr>
              <a:buNone/>
            </a:pPr>
            <a:r>
              <a:rPr lang="zh-CN" altLang="en-US" sz="5400" dirty="0" smtClean="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endPar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4" name="矩形 3"/>
          <p:cNvSpPr/>
          <p:nvPr/>
        </p:nvSpPr>
        <p:spPr>
          <a:xfrm>
            <a:off x="5521702" y="6108313"/>
            <a:ext cx="6323029" cy="715564"/>
          </a:xfrm>
          <a:prstGeom prst="rect">
            <a:avLst/>
          </a:prstGeom>
        </p:spPr>
        <p:txBody>
          <a:bodyPr wrap="square" lIns="68564" tIns="34282" rIns="68564" bIns="34282">
            <a:spAutoFit/>
          </a:bodyPr>
          <a:lstStyle/>
          <a:p>
            <a:r>
              <a:rPr lang="en-US" altLang="zh-CN" sz="1400" dirty="0">
                <a:solidFill>
                  <a:schemeClr val="bg1"/>
                </a:solidFill>
                <a:latin typeface="+mj-lt"/>
                <a:ea typeface="Source Han Sans ExtraLight" panose="020B0200000000000000" pitchFamily="34" charset="-122"/>
                <a:cs typeface="Arial" panose="020B0604020202020204" pitchFamily="34" charset="0"/>
              </a:rPr>
              <a:t>Each day is a new beginning Seize new opportunities from now </a:t>
            </a:r>
            <a:r>
              <a:rPr lang="en-US" altLang="zh-CN" sz="1400" dirty="0" smtClean="0">
                <a:solidFill>
                  <a:schemeClr val="bg1"/>
                </a:solidFill>
                <a:latin typeface="+mj-lt"/>
                <a:ea typeface="Source Han Sans ExtraLight" panose="020B0200000000000000" pitchFamily="34" charset="-122"/>
                <a:cs typeface="Arial" panose="020B0604020202020204" pitchFamily="34" charset="0"/>
              </a:rPr>
              <a:t>on </a:t>
            </a:r>
            <a:r>
              <a:rPr lang="en-US" altLang="zh-CN" sz="1400" dirty="0">
                <a:solidFill>
                  <a:schemeClr val="bg1"/>
                </a:solidFill>
                <a:ea typeface="Source Han Sans ExtraLight" panose="020B0200000000000000" pitchFamily="34" charset="-122"/>
                <a:cs typeface="Arial" panose="020B0604020202020204" pitchFamily="34" charset="0"/>
              </a:rPr>
              <a:t>Each day is a new beginning Seize new opportunities from now </a:t>
            </a:r>
            <a:r>
              <a:rPr lang="en-US" altLang="zh-CN" sz="1400" dirty="0" err="1" smtClean="0">
                <a:solidFill>
                  <a:schemeClr val="bg1"/>
                </a:solidFill>
                <a:ea typeface="Source Han Sans ExtraLight" panose="020B0200000000000000" pitchFamily="34" charset="-122"/>
                <a:cs typeface="Arial" panose="020B0604020202020204" pitchFamily="34" charset="0"/>
              </a:rPr>
              <a:t>onEach</a:t>
            </a:r>
            <a:r>
              <a:rPr lang="en-US" altLang="zh-CN" sz="1400" dirty="0" smtClean="0">
                <a:solidFill>
                  <a:schemeClr val="bg1"/>
                </a:solidFill>
                <a:ea typeface="Source Han Sans ExtraLight" panose="020B0200000000000000" pitchFamily="34" charset="-122"/>
                <a:cs typeface="Arial" panose="020B0604020202020204" pitchFamily="34" charset="0"/>
              </a:rPr>
              <a:t> </a:t>
            </a:r>
            <a:r>
              <a:rPr lang="en-US" altLang="zh-CN" sz="1400" dirty="0">
                <a:solidFill>
                  <a:schemeClr val="bg1"/>
                </a:solidFill>
                <a:ea typeface="Source Han Sans ExtraLight" panose="020B0200000000000000" pitchFamily="34" charset="-122"/>
                <a:cs typeface="Arial" panose="020B0604020202020204" pitchFamily="34" charset="0"/>
              </a:rPr>
              <a:t>day is a new beginning Seize new opportunities from now </a:t>
            </a:r>
            <a:r>
              <a:rPr lang="en-US" altLang="zh-CN" sz="1400" dirty="0" smtClean="0">
                <a:solidFill>
                  <a:schemeClr val="bg1"/>
                </a:solidFill>
                <a:ea typeface="Source Han Sans ExtraLight" panose="020B0200000000000000" pitchFamily="34" charset="-122"/>
                <a:cs typeface="Arial" panose="020B0604020202020204" pitchFamily="34" charset="0"/>
              </a:rPr>
              <a:t>on</a:t>
            </a:r>
            <a:endParaRPr lang="en-US" altLang="zh-CN" sz="1400" dirty="0">
              <a:solidFill>
                <a:schemeClr val="bg1"/>
              </a:solidFill>
              <a:ea typeface="Source Han Sans ExtraLight" panose="020B0200000000000000" pitchFamily="34" charset="-122"/>
              <a:cs typeface="Arial" panose="020B0604020202020204" pitchFamily="34" charset="0"/>
            </a:endParaRPr>
          </a:p>
        </p:txBody>
      </p:sp>
      <p:sp>
        <p:nvSpPr>
          <p:cNvPr id="5" name="矩形 4"/>
          <p:cNvSpPr/>
          <p:nvPr/>
        </p:nvSpPr>
        <p:spPr>
          <a:xfrm>
            <a:off x="5521702" y="5434091"/>
            <a:ext cx="6396708" cy="476525"/>
          </a:xfrm>
          <a:prstGeom prst="rect">
            <a:avLst/>
          </a:prstGeom>
        </p:spPr>
        <p:txBody>
          <a:bodyPr wrap="square" lIns="68564" tIns="34282" rIns="68564" bIns="34282">
            <a:spAutoFit/>
          </a:bodyPr>
          <a:lstStyle/>
          <a:p>
            <a:pPr>
              <a:lnSpc>
                <a:spcPct val="150000"/>
              </a:lnSpc>
            </a:pPr>
            <a:r>
              <a:rPr lang="en-US" altLang="zh-CN" sz="2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SAID TEACHING COURSEWARE PPT TEMPLATE</a:t>
            </a:r>
            <a:endPar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14:presetBounceEnd="21000">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14:bounceEnd="21000">
                                          <p:cBhvr additive="base">
                                            <p:cTn id="12" dur="800" fill="hold"/>
                                            <p:tgtEl>
                                              <p:spTgt spid="3"/>
                                            </p:tgtEl>
                                            <p:attrNameLst>
                                              <p:attrName>ppt_x</p:attrName>
                                            </p:attrNameLst>
                                          </p:cBhvr>
                                          <p:tavLst>
                                            <p:tav tm="0">
                                              <p:val>
                                                <p:strVal val="1+#ppt_w/2"/>
                                              </p:val>
                                            </p:tav>
                                            <p:tav tm="100000">
                                              <p:val>
                                                <p:strVal val="#ppt_x"/>
                                              </p:val>
                                            </p:tav>
                                          </p:tavLst>
                                        </p:anim>
                                        <p:anim calcmode="lin" valueType="num" p14:bounceEnd="21000">
                                          <p:cBhvr additive="base">
                                            <p:cTn id="13"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20000">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14:bounceEnd="20000">
                                          <p:cBhvr additive="base">
                                            <p:cTn id="18"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614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800" fill="hold"/>
                                            <p:tgtEl>
                                              <p:spTgt spid="3"/>
                                            </p:tgtEl>
                                            <p:attrNameLst>
                                              <p:attrName>ppt_x</p:attrName>
                                            </p:attrNameLst>
                                          </p:cBhvr>
                                          <p:tavLst>
                                            <p:tav tm="0">
                                              <p:val>
                                                <p:strVal val="1+#ppt_w/2"/>
                                              </p:val>
                                            </p:tav>
                                            <p:tav tm="100000">
                                              <p:val>
                                                <p:strVal val="#ppt_x"/>
                                              </p:val>
                                            </p:tav>
                                          </p:tavLst>
                                        </p:anim>
                                        <p:anim calcmode="lin" valueType="num">
                                          <p:cBhvr additive="base">
                                            <p:cTn id="13"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614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8" y="1528093"/>
            <a:ext cx="7673124" cy="657616"/>
          </a:xfrm>
          <a:prstGeom prst="rect">
            <a:avLst/>
          </a:prstGeom>
          <a:noFill/>
        </p:spPr>
        <p:txBody>
          <a:bodyPr wrap="square" rtlCol="0">
            <a:spAutoFit/>
          </a:bodyPr>
          <a:lstStyle/>
          <a:p>
            <a:pPr algn="just">
              <a:lnSpc>
                <a:spcPct val="130000"/>
              </a:lnSpc>
            </a:pPr>
            <a:r>
              <a:rPr lang="en-US" altLang="zh-CN" sz="3200" dirty="0" smtClean="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CLICK PLEASE REPLACE THE WRITTEN CONTENT</a:t>
            </a:r>
            <a:endParaRPr lang="en-US"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TextBox 32"/>
          <p:cNvSpPr txBox="1"/>
          <p:nvPr/>
        </p:nvSpPr>
        <p:spPr>
          <a:xfrm>
            <a:off x="6833532" y="2833781"/>
            <a:ext cx="5040560" cy="2363724"/>
          </a:xfrm>
          <a:prstGeom prst="rect">
            <a:avLst/>
          </a:prstGeom>
          <a:noFill/>
        </p:spPr>
        <p:txBody>
          <a:bodyPr wrap="square" rtlCol="0">
            <a:spAutoFit/>
          </a:bodyPr>
          <a:lstStyle/>
          <a:p>
            <a:pPr algn="just">
              <a:lnSpc>
                <a:spcPct val="150000"/>
              </a:lnSpc>
            </a:pPr>
            <a:r>
              <a:rPr lang="zh-CN" altLang="en-US" sz="1600" dirty="0">
                <a:solidFill>
                  <a:schemeClr val="bg1"/>
                </a:solidFill>
                <a:latin typeface="+mn-ea"/>
                <a:ea typeface="+mn-ea"/>
                <a:sym typeface="Arial" panose="020B0604020202020204" pitchFamily="34" charset="0"/>
              </a:rPr>
              <a:t>点击添加相关标题文字，修改文字内容，也可以直接复制你的内容到此。</a:t>
            </a:r>
            <a:endParaRPr lang="en-US" altLang="zh-CN" sz="1600" dirty="0">
              <a:solidFill>
                <a:schemeClr val="bg1"/>
              </a:solidFill>
              <a:latin typeface="+mn-ea"/>
              <a:ea typeface="+mn-ea"/>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463" y="3217331"/>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463" y="4311353"/>
            <a:ext cx="3270252"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463" y="5405375"/>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463" y="2939770"/>
            <a:ext cx="1916711" cy="25853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463" y="5157993"/>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463" y="4048882"/>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5670">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accent1"/>
                    </a:solid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779984" y="1124830"/>
            <a:ext cx="2458876" cy="2452126"/>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Freeform 7"/>
          <p:cNvSpPr/>
          <p:nvPr/>
        </p:nvSpPr>
        <p:spPr bwMode="auto">
          <a:xfrm>
            <a:off x="3358093" y="1124830"/>
            <a:ext cx="2454378" cy="2452126"/>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Freeform 8"/>
          <p:cNvSpPr/>
          <p:nvPr/>
        </p:nvSpPr>
        <p:spPr bwMode="auto">
          <a:xfrm>
            <a:off x="5933950" y="1124830"/>
            <a:ext cx="2454378" cy="2452126"/>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Freeform 9"/>
          <p:cNvSpPr/>
          <p:nvPr/>
        </p:nvSpPr>
        <p:spPr bwMode="auto">
          <a:xfrm>
            <a:off x="779984" y="3655696"/>
            <a:ext cx="2458876" cy="2454378"/>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Freeform 10"/>
          <p:cNvSpPr/>
          <p:nvPr/>
        </p:nvSpPr>
        <p:spPr bwMode="auto">
          <a:xfrm>
            <a:off x="3358093" y="3655696"/>
            <a:ext cx="2454378" cy="2454378"/>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Freeform 11"/>
          <p:cNvSpPr/>
          <p:nvPr/>
        </p:nvSpPr>
        <p:spPr bwMode="auto">
          <a:xfrm>
            <a:off x="5933950" y="3655696"/>
            <a:ext cx="2454378" cy="2454378"/>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3" name="Rectangle 12"/>
          <p:cNvSpPr>
            <a:spLocks noChangeArrowheads="1"/>
          </p:cNvSpPr>
          <p:nvPr/>
        </p:nvSpPr>
        <p:spPr bwMode="auto">
          <a:xfrm>
            <a:off x="8820262" y="-42863"/>
            <a:ext cx="4038136" cy="727551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5" name="TextBox 32"/>
          <p:cNvSpPr txBox="1"/>
          <p:nvPr/>
        </p:nvSpPr>
        <p:spPr>
          <a:xfrm rot="5400000">
            <a:off x="8225521" y="2561293"/>
            <a:ext cx="6336703" cy="2031325"/>
          </a:xfrm>
          <a:prstGeom prst="rect">
            <a:avLst/>
          </a:prstGeom>
          <a:noFill/>
        </p:spPr>
        <p:txBody>
          <a:bodyPr wrap="square" rtlCol="0">
            <a:spAutoFit/>
          </a:bodyPr>
          <a:lstStyle/>
          <a:p>
            <a:r>
              <a:rPr lang="en-US" altLang="zh-CN" sz="5400" b="1" dirty="0">
                <a:solidFill>
                  <a:schemeClr val="bg1"/>
                </a:solidFill>
                <a:ea typeface="微软雅黑" panose="020B0503020204020204" pitchFamily="34" charset="-122"/>
              </a:rPr>
              <a:t>ADD RELATED</a:t>
            </a:r>
            <a:endParaRPr lang="en-US" altLang="zh-CN" sz="5400" b="1" dirty="0">
              <a:solidFill>
                <a:schemeClr val="bg1"/>
              </a:solidFill>
              <a:ea typeface="微软雅黑" panose="020B0503020204020204" pitchFamily="34" charset="-122"/>
            </a:endParaRPr>
          </a:p>
          <a:p>
            <a:r>
              <a:rPr lang="en-US" altLang="zh-CN" sz="7200" dirty="0">
                <a:solidFill>
                  <a:schemeClr val="bg1"/>
                </a:solidFill>
                <a:latin typeface="Impact" panose="020B0806030902050204" pitchFamily="34" charset="0"/>
                <a:ea typeface="微软雅黑" panose="020B0503020204020204" pitchFamily="34" charset="-122"/>
              </a:rPr>
              <a:t>TITLE WORDS</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8"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0-#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00"/>
                            </p:stCondLst>
                            <p:childTnLst>
                              <p:par>
                                <p:cTn id="35" presetID="1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000"/>
                            </p:stCondLst>
                            <p:childTnLst>
                              <p:par>
                                <p:cTn id="42" presetID="1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3500"/>
                            </p:stCondLst>
                            <p:childTnLst>
                              <p:par>
                                <p:cTn id="49" presetID="15"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240726" y="4184174"/>
            <a:ext cx="5205732" cy="304847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7" name="Rectangle 7"/>
          <p:cNvSpPr>
            <a:spLocks noChangeArrowheads="1"/>
          </p:cNvSpPr>
          <p:nvPr/>
        </p:nvSpPr>
        <p:spPr bwMode="auto">
          <a:xfrm>
            <a:off x="8163120" y="2546431"/>
            <a:ext cx="1999091" cy="156593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Rectangle 8"/>
          <p:cNvSpPr>
            <a:spLocks noChangeArrowheads="1"/>
          </p:cNvSpPr>
          <p:nvPr/>
        </p:nvSpPr>
        <p:spPr bwMode="auto">
          <a:xfrm>
            <a:off x="10236419" y="2546430"/>
            <a:ext cx="2621979" cy="321062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Rectangle 9"/>
          <p:cNvSpPr>
            <a:spLocks noChangeArrowheads="1"/>
          </p:cNvSpPr>
          <p:nvPr/>
        </p:nvSpPr>
        <p:spPr bwMode="auto">
          <a:xfrm>
            <a:off x="5356747" y="2551062"/>
            <a:ext cx="2752405" cy="156130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5356746" y="917950"/>
            <a:ext cx="1652793" cy="156130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8513917" y="4184174"/>
            <a:ext cx="1648295" cy="156130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Rectangle 12"/>
          <p:cNvSpPr>
            <a:spLocks noChangeArrowheads="1"/>
          </p:cNvSpPr>
          <p:nvPr/>
        </p:nvSpPr>
        <p:spPr bwMode="auto">
          <a:xfrm>
            <a:off x="354" y="619126"/>
            <a:ext cx="5282188" cy="3493238"/>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4" name="文本框 13"/>
          <p:cNvSpPr txBox="1">
            <a:spLocks noChangeArrowheads="1"/>
          </p:cNvSpPr>
          <p:nvPr/>
        </p:nvSpPr>
        <p:spPr bwMode="auto">
          <a:xfrm>
            <a:off x="308696" y="4382006"/>
            <a:ext cx="2840266" cy="6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mn-lt"/>
              </a:rPr>
              <a:t>点击</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32"/>
          <p:cNvSpPr txBox="1"/>
          <p:nvPr/>
        </p:nvSpPr>
        <p:spPr>
          <a:xfrm>
            <a:off x="7114310" y="1474272"/>
            <a:ext cx="5744440" cy="707886"/>
          </a:xfrm>
          <a:prstGeom prst="rect">
            <a:avLst/>
          </a:prstGeom>
          <a:noFill/>
        </p:spPr>
        <p:txBody>
          <a:bodyPr wrap="square" rtlCol="0">
            <a:spAutoFit/>
          </a:bodyPr>
          <a:lstStyle/>
          <a:p>
            <a:r>
              <a:rPr lang="en-US" altLang="zh-CN" sz="4000" dirty="0">
                <a:solidFill>
                  <a:schemeClr val="bg1">
                    <a:lumMod val="65000"/>
                  </a:schemeClr>
                </a:solidFill>
                <a:latin typeface="Impact" panose="020B0806030902050204" pitchFamily="34" charset="0"/>
                <a:ea typeface="微软雅黑" panose="020B0503020204020204" pitchFamily="34" charset="-122"/>
              </a:rPr>
              <a:t>ADD </a:t>
            </a:r>
            <a:r>
              <a:rPr lang="en-US" altLang="zh-CN" sz="4000" dirty="0" smtClean="0">
                <a:solidFill>
                  <a:schemeClr val="bg1">
                    <a:lumMod val="65000"/>
                  </a:schemeClr>
                </a:solidFill>
                <a:latin typeface="Impact" panose="020B0806030902050204" pitchFamily="34" charset="0"/>
                <a:ea typeface="微软雅黑" panose="020B0503020204020204" pitchFamily="34" charset="-122"/>
              </a:rPr>
              <a:t>RELATED  TITLE </a:t>
            </a:r>
            <a:r>
              <a:rPr lang="en-US" altLang="zh-CN" sz="4000" dirty="0">
                <a:solidFill>
                  <a:schemeClr val="bg1">
                    <a:lumMod val="65000"/>
                  </a:schemeClr>
                </a:solidFill>
                <a:latin typeface="Impact" panose="020B0806030902050204" pitchFamily="34" charset="0"/>
                <a:ea typeface="微软雅黑" panose="020B0503020204020204" pitchFamily="34" charset="-122"/>
              </a:rPr>
              <a:t>WORDS</a:t>
            </a:r>
            <a:endParaRPr lang="zh-CN" altLang="en-US" sz="400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文本占位符 13"/>
          <p:cNvSpPr txBox="1"/>
          <p:nvPr/>
        </p:nvSpPr>
        <p:spPr>
          <a:xfrm>
            <a:off x="424555" y="168986"/>
            <a:ext cx="1890593" cy="355063"/>
          </a:xfrm>
          <a:prstGeom prst="rect">
            <a:avLst/>
          </a:prstGeom>
        </p:spPr>
        <p:txBody>
          <a:bodyPr vert="horz"/>
          <a:lstStyle>
            <a:lvl1pPr marL="0" indent="0" algn="l" defTabSz="963930"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
                            </p:stCondLst>
                            <p:childTnLst>
                              <p:par>
                                <p:cTn id="47" presetID="1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250" fill="hold"/>
                                        <p:tgtEl>
                                          <p:spTgt spid="15"/>
                                        </p:tgtEl>
                                        <p:attrNameLst>
                                          <p:attrName>ppt_x</p:attrName>
                                        </p:attrNameLst>
                                      </p:cBhvr>
                                      <p:tavLst>
                                        <p:tav tm="0">
                                          <p:val>
                                            <p:strVal val="0-#ppt_w/2"/>
                                          </p:val>
                                        </p:tav>
                                        <p:tav tm="100000">
                                          <p:val>
                                            <p:strVal val="#ppt_x"/>
                                          </p:val>
                                        </p:tav>
                                      </p:tavLst>
                                    </p:anim>
                                    <p:anim calcmode="lin" valueType="num">
                                      <p:cBhvr additive="base">
                                        <p:cTn id="57" dur="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p:bldP spid="15" grpId="0"/>
    </p:bldLst>
  </p:timing>
</p:sld>
</file>

<file path=ppt/theme/theme1.xml><?xml version="1.0" encoding="utf-8"?>
<a:theme xmlns:a="http://schemas.openxmlformats.org/drawingml/2006/main" name="1_自定义设计方案">
  <a:themeElements>
    <a:clrScheme name="自定义 33">
      <a:dk1>
        <a:sysClr val="windowText" lastClr="000000"/>
      </a:dk1>
      <a:lt1>
        <a:sysClr val="window" lastClr="FFFFFF"/>
      </a:lt1>
      <a:dk2>
        <a:srgbClr val="44546A"/>
      </a:dk2>
      <a:lt2>
        <a:srgbClr val="E7E6E6"/>
      </a:lt2>
      <a:accent1>
        <a:srgbClr val="A2D605"/>
      </a:accent1>
      <a:accent2>
        <a:srgbClr val="4C7121"/>
      </a:accent2>
      <a:accent3>
        <a:srgbClr val="A2D605"/>
      </a:accent3>
      <a:accent4>
        <a:srgbClr val="4C7121"/>
      </a:accent4>
      <a:accent5>
        <a:srgbClr val="A2D605"/>
      </a:accent5>
      <a:accent6>
        <a:srgbClr val="4C7121"/>
      </a:accent6>
      <a:hlink>
        <a:srgbClr val="A2D605"/>
      </a:hlink>
      <a:folHlink>
        <a:srgbClr val="4C712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8431</Words>
  <Application>WPS 演示</Application>
  <PresentationFormat>自定义</PresentationFormat>
  <Paragraphs>394</Paragraphs>
  <Slides>22</Slides>
  <Notes>22</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Calibri</vt:lpstr>
      <vt:lpstr>微软雅黑</vt:lpstr>
      <vt:lpstr>方正正准黑简体</vt:lpstr>
      <vt:lpstr>Source Han Sans ExtraLight</vt:lpstr>
      <vt:lpstr>Times New Roman</vt:lpstr>
      <vt:lpstr>Impact</vt:lpstr>
      <vt:lpstr>Calibri Light</vt:lpstr>
      <vt:lpstr>Source Sans Pro Light</vt:lpstr>
      <vt:lpstr>Helvetica-Compressed</vt:lpstr>
      <vt:lpstr>MS PGothic</vt:lpstr>
      <vt:lpstr>Source Sans Pro</vt:lpstr>
      <vt:lpstr>GoodVibrationsROB</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2</cp:revision>
  <dcterms:created xsi:type="dcterms:W3CDTF">2016-10-17T14:00:00Z</dcterms:created>
  <dcterms:modified xsi:type="dcterms:W3CDTF">2017-05-04T09:33:25Z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