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6"/>
  </p:handoutMasterIdLst>
  <p:sldIdLst>
    <p:sldId id="3178" r:id="rId3"/>
    <p:sldId id="3179" r:id="rId5"/>
    <p:sldId id="3180" r:id="rId6"/>
    <p:sldId id="3095" r:id="rId7"/>
    <p:sldId id="3104" r:id="rId8"/>
    <p:sldId id="3091" r:id="rId9"/>
    <p:sldId id="3106" r:id="rId10"/>
    <p:sldId id="3181" r:id="rId11"/>
    <p:sldId id="3087" r:id="rId12"/>
    <p:sldId id="3092" r:id="rId13"/>
    <p:sldId id="3103" r:id="rId14"/>
    <p:sldId id="3093" r:id="rId15"/>
    <p:sldId id="3182" r:id="rId16"/>
    <p:sldId id="3094" r:id="rId17"/>
    <p:sldId id="3097" r:id="rId18"/>
    <p:sldId id="3105" r:id="rId19"/>
    <p:sldId id="3089" r:id="rId20"/>
    <p:sldId id="3183" r:id="rId21"/>
    <p:sldId id="3096" r:id="rId22"/>
    <p:sldId id="3090" r:id="rId23"/>
    <p:sldId id="3088" r:id="rId24"/>
    <p:sldId id="3184"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706"/>
    <a:srgbClr val="6B1686"/>
    <a:srgbClr val="00B369"/>
    <a:srgbClr val="1A8CE1"/>
    <a:srgbClr val="FFFFFF"/>
    <a:srgbClr val="A78357"/>
    <a:srgbClr val="28C7D4"/>
    <a:srgbClr val="F94D4D"/>
    <a:srgbClr val="FEFEFE"/>
    <a:srgbClr val="8F1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1" autoAdjust="0"/>
    <p:restoredTop sz="92986" autoAdjust="0"/>
  </p:normalViewPr>
  <p:slideViewPr>
    <p:cSldViewPr>
      <p:cViewPr>
        <p:scale>
          <a:sx n="75" d="100"/>
          <a:sy n="75" d="100"/>
        </p:scale>
        <p:origin x="1908" y="750"/>
      </p:cViewPr>
      <p:guideLst>
        <p:guide orient="horz" pos="328"/>
        <p:guide pos="4050"/>
        <p:guide pos="557"/>
        <p:guide orient="horz" pos="4183"/>
        <p:guide pos="7588"/>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719848"/>
          <c:y val="0.0543274"/>
          <c:w val="0.906032"/>
          <c:h val="0.854042"/>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dLbls>
            <c:delete val="1"/>
          </c:dLbls>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dLbls>
            <c:delete val="1"/>
          </c:dLbls>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dLbls>
            <c:delete val="1"/>
          </c:dLbls>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dLbls>
            <c:delete val="1"/>
          </c:dLbls>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dLbls>
          <c:showLegendKey val="0"/>
          <c:showVal val="0"/>
          <c:showCatName val="0"/>
          <c:showSerName val="0"/>
          <c:showPercent val="0"/>
          <c:showBubbleSize val="0"/>
        </c:dLbls>
        <c:marker val="1"/>
        <c:smooth val="0"/>
        <c:axId val="1459759440"/>
        <c:axId val="1459760000"/>
      </c:lineChart>
      <c:catAx>
        <c:axId val="1459759440"/>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459760000"/>
        <c:crosses val="autoZero"/>
        <c:auto val="1"/>
        <c:lblAlgn val="ctr"/>
        <c:lblOffset val="100"/>
        <c:noMultiLvlLbl val="1"/>
      </c:catAx>
      <c:valAx>
        <c:axId val="1459760000"/>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45975944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fld>
            <a:endParaRPr lang="zh-CN"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notesSlide" Target="../notesSlides/notesSlide2.xml"/><Relationship Id="rId13" Type="http://schemas.openxmlformats.org/officeDocument/2006/relationships/slideLayout" Target="../slideLayouts/slideLayout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0"/>
            <a:ext cx="12874621" cy="726305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24" name="文本框 66"/>
          <p:cNvSpPr txBox="1">
            <a:spLocks noChangeArrowheads="1"/>
          </p:cNvSpPr>
          <p:nvPr/>
        </p:nvSpPr>
        <p:spPr bwMode="auto">
          <a:xfrm>
            <a:off x="2624490" y="636444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accent1"/>
                </a:solidFill>
                <a:latin typeface="微软雅黑" panose="020B0503020204020204" pitchFamily="34" charset="-122"/>
                <a:ea typeface="微软雅黑" panose="020B0503020204020204" pitchFamily="34" charset="-122"/>
              </a:rPr>
              <a:t>简洁实用</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适用于工作总结</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教育培训</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课件</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
        <p:nvSpPr>
          <p:cNvPr id="25" name="TextBox 10"/>
          <p:cNvSpPr txBox="1"/>
          <p:nvPr/>
        </p:nvSpPr>
        <p:spPr>
          <a:xfrm>
            <a:off x="3552090" y="5866515"/>
            <a:ext cx="5754573" cy="473904"/>
          </a:xfrm>
          <a:prstGeom prst="rect">
            <a:avLst/>
          </a:prstGeom>
          <a:noFill/>
        </p:spPr>
        <p:txBody>
          <a:bodyPr wrap="none" lIns="68572" tIns="34286" rIns="68572" bIns="34286">
            <a:spAutoFit/>
          </a:bodyPr>
          <a:lstStyle/>
          <a:p>
            <a:pPr algn="ctr">
              <a:lnSpc>
                <a:spcPct val="150000"/>
              </a:lnSpc>
              <a:buNone/>
            </a:pPr>
            <a:r>
              <a:rPr lang="en-US" altLang="zh-CN" sz="2000" dirty="0" smtClean="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endPar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37"/>
          <p:cNvSpPr txBox="1"/>
          <p:nvPr/>
        </p:nvSpPr>
        <p:spPr>
          <a:xfrm>
            <a:off x="2233355" y="4912469"/>
            <a:ext cx="8392042" cy="1323439"/>
          </a:xfrm>
          <a:prstGeom prst="rect">
            <a:avLst/>
          </a:prstGeom>
          <a:noFill/>
          <a:effectLst/>
        </p:spPr>
        <p:txBody>
          <a:bodyPr wrap="none" rtlCol="0">
            <a:spAutoFit/>
          </a:bodyPr>
          <a:lstStyle/>
          <a:p>
            <a:pPr algn="ctr">
              <a:buNone/>
            </a:pPr>
            <a:r>
              <a:rPr lang="zh-CN" altLang="en-US" sz="8000" dirty="0" smtClean="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教育培训动态模板</a:t>
            </a:r>
            <a:endParaRPr lang="zh-CN" altLang="en-US" sz="80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3" name="Jason Mraz - I'm Yours">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124575" y="-99641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14:presetBounceEnd="40000">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14:bounceEnd="40000">
                                          <p:cBhvr additive="base">
                                            <p:cTn id="10" dur="10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851"/>
                                </p:stCondLst>
                                <p:childTnLst>
                                  <p:par>
                                    <p:cTn id="25" presetID="2" presetClass="entr" presetSubtype="2" fill="hold" grpId="0" nodeType="afterEffect" p14:presetBounceEnd="21000">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14:bounceEnd="21000">
                                          <p:cBhvr additive="base">
                                            <p:cTn id="27" dur="800" fill="hold"/>
                                            <p:tgtEl>
                                              <p:spTgt spid="25"/>
                                            </p:tgtEl>
                                            <p:attrNameLst>
                                              <p:attrName>ppt_x</p:attrName>
                                            </p:attrNameLst>
                                          </p:cBhvr>
                                          <p:tavLst>
                                            <p:tav tm="0">
                                              <p:val>
                                                <p:strVal val="1+#ppt_w/2"/>
                                              </p:val>
                                            </p:tav>
                                            <p:tav tm="100000">
                                              <p:val>
                                                <p:strVal val="#ppt_x"/>
                                              </p:val>
                                            </p:tav>
                                          </p:tavLst>
                                        </p:anim>
                                        <p:anim calcmode="lin" valueType="num" p14:bounceEnd="21000">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451"/>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4" grpId="0"/>
          <p:bldP spid="25" grpId="0"/>
          <p:bldP spid="26" grpId="0"/>
          <p:bldP spid="2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851"/>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800" fill="hold"/>
                                            <p:tgtEl>
                                              <p:spTgt spid="25"/>
                                            </p:tgtEl>
                                            <p:attrNameLst>
                                              <p:attrName>ppt_x</p:attrName>
                                            </p:attrNameLst>
                                          </p:cBhvr>
                                          <p:tavLst>
                                            <p:tav tm="0">
                                              <p:val>
                                                <p:strVal val="1+#ppt_w/2"/>
                                              </p:val>
                                            </p:tav>
                                            <p:tav tm="100000">
                                              <p:val>
                                                <p:strVal val="#ppt_x"/>
                                              </p:val>
                                            </p:tav>
                                          </p:tavLst>
                                        </p:anim>
                                        <p:anim calcmode="lin" valueType="num">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451"/>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4" grpId="0"/>
          <p:bldP spid="25" grpId="0"/>
          <p:bldP spid="26" grpId="0"/>
          <p:bldP spid="26"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6610">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dirty="0">
                <a:solidFill>
                  <a:schemeClr val="tx1">
                    <a:lumMod val="65000"/>
                    <a:lumOff val="35000"/>
                  </a:schemeClr>
                </a:solidFill>
                <a:ea typeface="微软雅黑" panose="020B0503020204020204" pitchFamily="34" charset="-122"/>
              </a:rPr>
              <a:t>请替换文字内容</a:t>
            </a:r>
            <a:endParaRPr lang="zh-CN" altLang="en-US" sz="1600" dirty="0">
              <a:solidFill>
                <a:schemeClr val="tx1">
                  <a:lumMod val="65000"/>
                  <a:lumOff val="35000"/>
                </a:schemeClr>
              </a:solidFill>
              <a:ea typeface="微软雅黑" panose="020B0503020204020204" pitchFamily="34" charset="-122"/>
            </a:endParaRP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1000">
        <p14:gallery dir="l"/>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3312"/>
            <a:chOff x="-1704" y="72233"/>
            <a:chExt cx="11337721" cy="1821613"/>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98746"/>
              <a:ext cx="11336019" cy="129510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1"/>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5"/>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08683"/>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1"/>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5"/>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432639" y="1006207"/>
            <a:ext cx="6426111" cy="5636296"/>
            <a:chOff x="0" y="0"/>
            <a:chExt cx="2449" cy="2148"/>
          </a:xfrm>
        </p:grpSpPr>
        <p:pic>
          <p:nvPicPr>
            <p:cNvPr id="9219" name="Picture 3" descr="iPhone_5S_freebi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172147" y="2492301"/>
            <a:ext cx="375047" cy="38397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219028" y="3789339"/>
            <a:ext cx="281285" cy="410766"/>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194472" y="5162278"/>
            <a:ext cx="366117" cy="317004"/>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gallery dir="l"/>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199"/>
            <a:ext cx="4916938" cy="723895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MH_Others_1"/>
          <p:cNvSpPr txBox="1"/>
          <p:nvPr>
            <p:custDataLst>
              <p:tags r:id="rId2"/>
            </p:custDataLst>
          </p:nvPr>
        </p:nvSpPr>
        <p:spPr>
          <a:xfrm>
            <a:off x="1965124" y="1433097"/>
            <a:ext cx="2430099" cy="1015534"/>
          </a:xfrm>
          <a:prstGeom prst="rect">
            <a:avLst/>
          </a:prstGeom>
          <a:noFill/>
        </p:spPr>
        <p:txBody>
          <a:bodyPr vert="horz" wrap="square" lIns="0" tIns="0" rIns="0" bIns="0" rtlCol="0" anchor="ctr" anchorCtr="0">
            <a:spAutoFit/>
          </a:bodyPr>
          <a:lstStyle/>
          <a:p>
            <a:pPr algn="ctr"/>
            <a:r>
              <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目  录</a:t>
            </a:r>
            <a:endPar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3"/>
            </p:custDataLst>
          </p:nvPr>
        </p:nvSpPr>
        <p:spPr>
          <a:xfrm>
            <a:off x="1977397" y="2448664"/>
            <a:ext cx="2405553" cy="430887"/>
          </a:xfrm>
          <a:prstGeom prst="rect">
            <a:avLst/>
          </a:prstGeom>
          <a:noFill/>
        </p:spPr>
        <p:txBody>
          <a:bodyPr wrap="square" lIns="0" tIns="0" rIns="0" bIns="0">
            <a:spAutoFit/>
          </a:bodyPr>
          <a:lstStyle/>
          <a:p>
            <a:pPr algn="ctr">
              <a:defRPr/>
            </a:pPr>
            <a:r>
              <a:rPr lang="en-US" altLang="zh-CN" sz="2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a:spLocks noChangeAspect="1"/>
          </p:cNvSpPr>
          <p:nvPr>
            <p:custDataLst>
              <p:tags r:id="rId4"/>
            </p:custDataLst>
          </p:nvPr>
        </p:nvSpPr>
        <p:spPr>
          <a:xfrm>
            <a:off x="7109891" y="2268440"/>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a:spLocks noChangeAspect="1"/>
          </p:cNvSpPr>
          <p:nvPr>
            <p:custDataLst>
              <p:tags r:id="rId5"/>
            </p:custDataLst>
          </p:nvPr>
        </p:nvSpPr>
        <p:spPr>
          <a:xfrm>
            <a:off x="7109891" y="3275288"/>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a:spLocks noChangeAspect="1"/>
          </p:cNvSpPr>
          <p:nvPr>
            <p:custDataLst>
              <p:tags r:id="rId6"/>
            </p:custDataLst>
          </p:nvPr>
        </p:nvSpPr>
        <p:spPr>
          <a:xfrm>
            <a:off x="7109891" y="4282134"/>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a:spLocks noChangeAspect="1"/>
          </p:cNvSpPr>
          <p:nvPr>
            <p:custDataLst>
              <p:tags r:id="rId7"/>
            </p:custDataLst>
          </p:nvPr>
        </p:nvSpPr>
        <p:spPr>
          <a:xfrm>
            <a:off x="7109891" y="5288980"/>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4</a:t>
            </a:r>
            <a:endPar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1"/>
          <p:cNvSpPr/>
          <p:nvPr>
            <p:custDataLst>
              <p:tags r:id="rId8"/>
            </p:custDataLst>
          </p:nvPr>
        </p:nvSpPr>
        <p:spPr>
          <a:xfrm>
            <a:off x="8068330" y="2474531"/>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MH_Text_2"/>
          <p:cNvSpPr/>
          <p:nvPr>
            <p:custDataLst>
              <p:tags r:id="rId9"/>
            </p:custDataLst>
          </p:nvPr>
        </p:nvSpPr>
        <p:spPr>
          <a:xfrm>
            <a:off x="8068330" y="3481379"/>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MH_Text_3"/>
          <p:cNvSpPr/>
          <p:nvPr>
            <p:custDataLst>
              <p:tags r:id="rId10"/>
            </p:custDataLst>
          </p:nvPr>
        </p:nvSpPr>
        <p:spPr>
          <a:xfrm>
            <a:off x="8068330" y="4488225"/>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MH_Text_4"/>
          <p:cNvSpPr/>
          <p:nvPr>
            <p:custDataLst>
              <p:tags r:id="rId11"/>
            </p:custDataLst>
          </p:nvPr>
        </p:nvSpPr>
        <p:spPr>
          <a:xfrm>
            <a:off x="8068330" y="5495072"/>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0-#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7" grpId="0"/>
      <p:bldP spid="42" grpId="0" animBg="1"/>
      <p:bldP spid="14" grpId="0" animBg="1"/>
      <p:bldP spid="16" grpId="0" animBg="1"/>
      <p:bldP spid="10" grpId="0" animBg="1"/>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1"/>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smtClea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0"/>
            <a:ext cx="12874621" cy="726305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24" name="文本框 66"/>
          <p:cNvSpPr txBox="1">
            <a:spLocks noChangeArrowheads="1"/>
          </p:cNvSpPr>
          <p:nvPr/>
        </p:nvSpPr>
        <p:spPr bwMode="auto">
          <a:xfrm>
            <a:off x="2624490" y="636444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accent1"/>
                </a:solidFill>
                <a:latin typeface="微软雅黑" panose="020B0503020204020204" pitchFamily="34" charset="-122"/>
                <a:ea typeface="微软雅黑" panose="020B0503020204020204" pitchFamily="34" charset="-122"/>
              </a:rPr>
              <a:t>简洁实用</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适用于工作总结</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教育培训</a:t>
            </a:r>
            <a:r>
              <a:rPr lang="en-US" altLang="zh-CN" sz="3200" dirty="0" smtClean="0">
                <a:solidFill>
                  <a:schemeClr val="accent1"/>
                </a:solidFill>
                <a:latin typeface="微软雅黑" panose="020B0503020204020204" pitchFamily="34" charset="-122"/>
                <a:ea typeface="微软雅黑" panose="020B0503020204020204" pitchFamily="34" charset="-122"/>
              </a:rPr>
              <a:t>/</a:t>
            </a:r>
            <a:r>
              <a:rPr lang="zh-CN" altLang="en-US" sz="3200" dirty="0" smtClean="0">
                <a:solidFill>
                  <a:schemeClr val="accent1"/>
                </a:solidFill>
                <a:latin typeface="微软雅黑" panose="020B0503020204020204" pitchFamily="34" charset="-122"/>
                <a:ea typeface="微软雅黑" panose="020B0503020204020204" pitchFamily="34" charset="-122"/>
              </a:rPr>
              <a:t>课件</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
        <p:nvSpPr>
          <p:cNvPr id="25" name="TextBox 10"/>
          <p:cNvSpPr txBox="1"/>
          <p:nvPr/>
        </p:nvSpPr>
        <p:spPr>
          <a:xfrm>
            <a:off x="3552090" y="5866515"/>
            <a:ext cx="5754573" cy="473904"/>
          </a:xfrm>
          <a:prstGeom prst="rect">
            <a:avLst/>
          </a:prstGeom>
          <a:noFill/>
        </p:spPr>
        <p:txBody>
          <a:bodyPr wrap="none" lIns="68572" tIns="34286" rIns="68572" bIns="34286">
            <a:spAutoFit/>
          </a:bodyPr>
          <a:lstStyle/>
          <a:p>
            <a:pPr algn="ctr">
              <a:lnSpc>
                <a:spcPct val="150000"/>
              </a:lnSpc>
              <a:buNone/>
            </a:pPr>
            <a:r>
              <a:rPr lang="en-US" altLang="zh-CN" sz="2000" dirty="0" smtClean="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endPar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37"/>
          <p:cNvSpPr txBox="1"/>
          <p:nvPr/>
        </p:nvSpPr>
        <p:spPr>
          <a:xfrm>
            <a:off x="2065041" y="4912469"/>
            <a:ext cx="8728672" cy="1323439"/>
          </a:xfrm>
          <a:prstGeom prst="rect">
            <a:avLst/>
          </a:prstGeom>
          <a:noFill/>
          <a:effectLst/>
        </p:spPr>
        <p:txBody>
          <a:bodyPr wrap="none" rtlCol="0">
            <a:spAutoFit/>
          </a:bodyPr>
          <a:lstStyle/>
          <a:p>
            <a:pPr algn="ctr">
              <a:buNone/>
            </a:pPr>
            <a:r>
              <a:rPr lang="zh-CN" altLang="en-US" sz="8000" dirty="0" smtClean="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80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34" presetClass="emph" presetSubtype="0" fill="hold" grpId="1" nodeType="withEffect">
                                      <p:stCondLst>
                                        <p:cond delay="0"/>
                                      </p:stCondLst>
                                      <p:iterate type="lt">
                                        <p:tmPct val="10000"/>
                                      </p:iterate>
                                      <p:childTnLst>
                                        <p:animMotion origin="layout" path="M 0 -3.10799E-6 L 0 -0.07221 " pathEditMode="relative" rAng="0" ptsTypes="AA">
                                          <p:cBhvr>
                                            <p:cTn id="16" dur="250" accel="50000" decel="50000" autoRev="1" fill="hold">
                                              <p:stCondLst>
                                                <p:cond delay="0"/>
                                              </p:stCondLst>
                                            </p:cTn>
                                            <p:tgtEl>
                                              <p:spTgt spid="26"/>
                                            </p:tgtEl>
                                            <p:attrNameLst>
                                              <p:attrName>ppt_x</p:attrName>
                                              <p:attrName>ppt_y</p:attrName>
                                            </p:attrNameLst>
                                          </p:cBhvr>
                                          <p:rCtr x="0" y="-3622"/>
                                        </p:animMotion>
                                        <p:animRot by="1500000">
                                          <p:cBhvr>
                                            <p:cTn id="17" dur="125" fill="hold">
                                              <p:stCondLst>
                                                <p:cond delay="0"/>
                                              </p:stCondLst>
                                            </p:cTn>
                                            <p:tgtEl>
                                              <p:spTgt spid="26"/>
                                            </p:tgtEl>
                                            <p:attrNameLst>
                                              <p:attrName>r</p:attrName>
                                            </p:attrNameLst>
                                          </p:cBhvr>
                                        </p:animRot>
                                        <p:animRot by="-1500000">
                                          <p:cBhvr>
                                            <p:cTn id="18" dur="125" fill="hold">
                                              <p:stCondLst>
                                                <p:cond delay="125"/>
                                              </p:stCondLst>
                                            </p:cTn>
                                            <p:tgtEl>
                                              <p:spTgt spid="26"/>
                                            </p:tgtEl>
                                            <p:attrNameLst>
                                              <p:attrName>r</p:attrName>
                                            </p:attrNameLst>
                                          </p:cBhvr>
                                        </p:animRot>
                                        <p:animRot by="-1500000">
                                          <p:cBhvr>
                                            <p:cTn id="19" dur="125" fill="hold">
                                              <p:stCondLst>
                                                <p:cond delay="250"/>
                                              </p:stCondLst>
                                            </p:cTn>
                                            <p:tgtEl>
                                              <p:spTgt spid="26"/>
                                            </p:tgtEl>
                                            <p:attrNameLst>
                                              <p:attrName>r</p:attrName>
                                            </p:attrNameLst>
                                          </p:cBhvr>
                                        </p:animRot>
                                        <p:animRot by="1500000">
                                          <p:cBhvr>
                                            <p:cTn id="20" dur="125" fill="hold">
                                              <p:stCondLst>
                                                <p:cond delay="375"/>
                                              </p:stCondLst>
                                            </p:cTn>
                                            <p:tgtEl>
                                              <p:spTgt spid="26"/>
                                            </p:tgtEl>
                                            <p:attrNameLst>
                                              <p:attrName>r</p:attrName>
                                            </p:attrNameLst>
                                          </p:cBhvr>
                                        </p:animRot>
                                      </p:childTnLst>
                                    </p:cTn>
                                  </p:par>
                                </p:childTnLst>
                              </p:cTn>
                            </p:par>
                            <p:par>
                              <p:cTn id="21" fill="hold">
                                <p:stCondLst>
                                  <p:cond delay="1899"/>
                                </p:stCondLst>
                                <p:childTnLst>
                                  <p:par>
                                    <p:cTn id="22" presetID="2" presetClass="entr" presetSubtype="2" fill="hold" grpId="0" nodeType="afterEffect" p14:presetBounceEnd="21000">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14:bounceEnd="21000">
                                          <p:cBhvr additive="base">
                                            <p:cTn id="24" dur="800" fill="hold"/>
                                            <p:tgtEl>
                                              <p:spTgt spid="25"/>
                                            </p:tgtEl>
                                            <p:attrNameLst>
                                              <p:attrName>ppt_x</p:attrName>
                                            </p:attrNameLst>
                                          </p:cBhvr>
                                          <p:tavLst>
                                            <p:tav tm="0">
                                              <p:val>
                                                <p:strVal val="1+#ppt_w/2"/>
                                              </p:val>
                                            </p:tav>
                                            <p:tav tm="100000">
                                              <p:val>
                                                <p:strVal val="#ppt_x"/>
                                              </p:val>
                                            </p:tav>
                                          </p:tavLst>
                                        </p:anim>
                                        <p:anim calcmode="lin" valueType="num" p14:bounceEnd="21000">
                                          <p:cBhvr additive="base">
                                            <p:cTn id="25" dur="8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50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Effect transition="in" filter="fade">
                                          <p:cBhvr>
                                            <p:cTn id="3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6" grpId="0"/>
          <p:bldP spid="2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34" presetClass="emph" presetSubtype="0" fill="hold" grpId="1" nodeType="withEffect">
                                      <p:stCondLst>
                                        <p:cond delay="0"/>
                                      </p:stCondLst>
                                      <p:iterate type="lt">
                                        <p:tmPct val="10000"/>
                                      </p:iterate>
                                      <p:childTnLst>
                                        <p:animMotion origin="layout" path="M 0 -3.10799E-6 L 0 -0.07221 " pathEditMode="relative" rAng="0" ptsTypes="AA">
                                          <p:cBhvr>
                                            <p:cTn id="16" dur="250" accel="50000" decel="50000" autoRev="1" fill="hold">
                                              <p:stCondLst>
                                                <p:cond delay="0"/>
                                              </p:stCondLst>
                                            </p:cTn>
                                            <p:tgtEl>
                                              <p:spTgt spid="26"/>
                                            </p:tgtEl>
                                            <p:attrNameLst>
                                              <p:attrName>ppt_x</p:attrName>
                                              <p:attrName>ppt_y</p:attrName>
                                            </p:attrNameLst>
                                          </p:cBhvr>
                                          <p:rCtr x="0" y="-3622"/>
                                        </p:animMotion>
                                        <p:animRot by="1500000">
                                          <p:cBhvr>
                                            <p:cTn id="17" dur="125" fill="hold">
                                              <p:stCondLst>
                                                <p:cond delay="0"/>
                                              </p:stCondLst>
                                            </p:cTn>
                                            <p:tgtEl>
                                              <p:spTgt spid="26"/>
                                            </p:tgtEl>
                                            <p:attrNameLst>
                                              <p:attrName>r</p:attrName>
                                            </p:attrNameLst>
                                          </p:cBhvr>
                                        </p:animRot>
                                        <p:animRot by="-1500000">
                                          <p:cBhvr>
                                            <p:cTn id="18" dur="125" fill="hold">
                                              <p:stCondLst>
                                                <p:cond delay="125"/>
                                              </p:stCondLst>
                                            </p:cTn>
                                            <p:tgtEl>
                                              <p:spTgt spid="26"/>
                                            </p:tgtEl>
                                            <p:attrNameLst>
                                              <p:attrName>r</p:attrName>
                                            </p:attrNameLst>
                                          </p:cBhvr>
                                        </p:animRot>
                                        <p:animRot by="-1500000">
                                          <p:cBhvr>
                                            <p:cTn id="19" dur="125" fill="hold">
                                              <p:stCondLst>
                                                <p:cond delay="250"/>
                                              </p:stCondLst>
                                            </p:cTn>
                                            <p:tgtEl>
                                              <p:spTgt spid="26"/>
                                            </p:tgtEl>
                                            <p:attrNameLst>
                                              <p:attrName>r</p:attrName>
                                            </p:attrNameLst>
                                          </p:cBhvr>
                                        </p:animRot>
                                        <p:animRot by="1500000">
                                          <p:cBhvr>
                                            <p:cTn id="20" dur="125" fill="hold">
                                              <p:stCondLst>
                                                <p:cond delay="375"/>
                                              </p:stCondLst>
                                            </p:cTn>
                                            <p:tgtEl>
                                              <p:spTgt spid="26"/>
                                            </p:tgtEl>
                                            <p:attrNameLst>
                                              <p:attrName>r</p:attrName>
                                            </p:attrNameLst>
                                          </p:cBhvr>
                                        </p:animRot>
                                      </p:childTnLst>
                                    </p:cTn>
                                  </p:par>
                                </p:childTnLst>
                              </p:cTn>
                            </p:par>
                            <p:par>
                              <p:cTn id="21" fill="hold">
                                <p:stCondLst>
                                  <p:cond delay="1899"/>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800" fill="hold"/>
                                            <p:tgtEl>
                                              <p:spTgt spid="25"/>
                                            </p:tgtEl>
                                            <p:attrNameLst>
                                              <p:attrName>ppt_x</p:attrName>
                                            </p:attrNameLst>
                                          </p:cBhvr>
                                          <p:tavLst>
                                            <p:tav tm="0">
                                              <p:val>
                                                <p:strVal val="1+#ppt_w/2"/>
                                              </p:val>
                                            </p:tav>
                                            <p:tav tm="100000">
                                              <p:val>
                                                <p:strVal val="#ppt_x"/>
                                              </p:val>
                                            </p:tav>
                                          </p:tavLst>
                                        </p:anim>
                                        <p:anim calcmode="lin" valueType="num">
                                          <p:cBhvr additive="base">
                                            <p:cTn id="25" dur="8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50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Effect transition="in" filter="fade">
                                          <p:cBhvr>
                                            <p:cTn id="3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6" grpId="0"/>
          <p:bldP spid="26"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1"/>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5"/>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3198"/>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817453" y="1199980"/>
            <a:ext cx="11217889" cy="4045517"/>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dirty="0">
                <a:solidFill>
                  <a:schemeClr val="tx1">
                    <a:lumMod val="65000"/>
                    <a:lumOff val="35000"/>
                  </a:schemeClr>
                </a:solidFill>
                <a:ea typeface="微软雅黑" panose="020B0503020204020204" pitchFamily="34" charset="-122"/>
              </a:rPr>
              <a:t>请替换文字内容</a:t>
            </a:r>
            <a:endParaRPr lang="zh-CN" altLang="en-US" sz="1600" dirty="0">
              <a:solidFill>
                <a:schemeClr val="tx1">
                  <a:lumMod val="65000"/>
                  <a:lumOff val="35000"/>
                </a:schemeClr>
              </a:solidFill>
              <a:ea typeface="微软雅黑" panose="020B0503020204020204" pitchFamily="34" charset="-122"/>
            </a:endParaRP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9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0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1"/>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2"/>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3"/>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5"/>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359400"/>
            <a:ext cx="1628775" cy="258763"/>
          </a:xfrm>
          <a:prstGeom prst="rect">
            <a:avLst/>
          </a:prstGeom>
        </p:spPr>
        <p:txBody>
          <a:bodyPr wrap="square" lIns="0" tIns="0" rIns="0" bIns="0" anchor="ctr">
            <a:spAutoFit/>
          </a:bodyPr>
          <a:lstStyle/>
          <a:p>
            <a:pPr marL="0" indent="0" algn="ctr">
              <a:lnSpc>
                <a:spcPct val="120000"/>
              </a:lnSpc>
              <a:buNone/>
            </a:pPr>
            <a:r>
              <a:rPr lang="zh-CN" altLang="en-US" sz="1400" smtClean="0">
                <a:solidFill>
                  <a:srgbClr val="FCFCFC"/>
                </a:solidFill>
                <a:latin typeface="+mn-ea"/>
                <a:ea typeface="+mn-ea"/>
                <a:sym typeface="Arial" panose="020B0604020202020204" pitchFamily="34" charset="0"/>
              </a:rPr>
              <a:t>请替换文字内容</a:t>
            </a:r>
            <a:endParaRPr lang="id-ID" sz="1400" dirty="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1022192605"/>
  <p:tag name="MH_LIBRARY" val="GRAPHIC"/>
  <p:tag name="MH_TYPE" val="Text"/>
  <p:tag name="MH_ORDER" val="4"/>
</p:tagLst>
</file>

<file path=ppt/tags/tag11.xml><?xml version="1.0" encoding="utf-8"?>
<p:tagLst xmlns:p="http://schemas.openxmlformats.org/presentationml/2006/main">
  <p:tag name="MH_TYPE" val="#NeiR#"/>
  <p:tag name="MH_NUMBER" val="4"/>
  <p:tag name="MH_CATEGORY" val="#BingLLB#"/>
  <p:tag name="MH_LAYOUT" val="SubTitle"/>
  <p:tag name="MH" val="20161022203400"/>
  <p:tag name="MH_LIBRARY" val="GRAPHIC"/>
</p:tagLst>
</file>

<file path=ppt/tags/tag12.xml><?xml version="1.0" encoding="utf-8"?>
<p:tagLst xmlns:p="http://schemas.openxmlformats.org/presentationml/2006/main">
  <p:tag name="MH" val="20161022204303"/>
  <p:tag name="MH_LIBRARY" val="GRAPHIC"/>
  <p:tag name="MH_ORDER" val="TextBox 11"/>
</p:tagLst>
</file>

<file path=ppt/tags/tag13.xml><?xml version="1.0" encoding="utf-8"?>
<p:tagLst xmlns:p="http://schemas.openxmlformats.org/presentationml/2006/main">
  <p:tag name="MH" val="20161022204303"/>
  <p:tag name="MH_LIBRARY" val="GRAPHIC"/>
  <p:tag name="MH_ORDER" val="文本框 13"/>
</p:tagLst>
</file>

<file path=ppt/tags/tag14.xml><?xml version="1.0" encoding="utf-8"?>
<p:tagLst xmlns:p="http://schemas.openxmlformats.org/presentationml/2006/main">
  <p:tag name="MH" val="20161022204303"/>
  <p:tag name="MH_LIBRARY" val="GRAPHIC"/>
  <p:tag name="MH_ORDER" val="文本框 14"/>
</p:tagLst>
</file>

<file path=ppt/tags/tag15.xml><?xml version="1.0" encoding="utf-8"?>
<p:tagLst xmlns:p="http://schemas.openxmlformats.org/presentationml/2006/main">
  <p:tag name="MH" val="20161022204343"/>
  <p:tag name="MH_LIBRARY" val="GRAPHIC"/>
  <p:tag name="MH_ORDER" val="标题 5"/>
</p:tagLst>
</file>

<file path=ppt/tags/tag16.xml><?xml version="1.0" encoding="utf-8"?>
<p:tagLst xmlns:p="http://schemas.openxmlformats.org/presentationml/2006/main">
  <p:tag name="MH" val="20161022204343"/>
  <p:tag name="MH_LIBRARY" val="GRAPHIC"/>
  <p:tag name="MH_ORDER" val="文本占位符 6"/>
</p:tagLst>
</file>

<file path=ppt/tags/tag17.xml><?xml version="1.0" encoding="utf-8"?>
<p:tagLst xmlns:p="http://schemas.openxmlformats.org/presentationml/2006/main">
  <p:tag name="MH" val="20161022204303"/>
  <p:tag name="MH_LIBRARY" val="GRAPHIC"/>
</p:tagLst>
</file>

<file path=ppt/tags/tag18.xml><?xml version="1.0" encoding="utf-8"?>
<p:tagLst xmlns:p="http://schemas.openxmlformats.org/presentationml/2006/main">
  <p:tag name="MH" val="20161022204303"/>
  <p:tag name="MH_LIBRARY" val="GRAPHIC"/>
  <p:tag name="MH_ORDER" val="TextBox 11"/>
</p:tagLst>
</file>

<file path=ppt/tags/tag19.xml><?xml version="1.0" encoding="utf-8"?>
<p:tagLst xmlns:p="http://schemas.openxmlformats.org/presentationml/2006/main">
  <p:tag name="MH" val="20161022204303"/>
  <p:tag name="MH_LIBRARY" val="GRAPHIC"/>
  <p:tag name="MH_ORDER" val="文本框 13"/>
</p:tagLst>
</file>

<file path=ppt/tags/tag2.xml><?xml version="1.0" encoding="utf-8"?>
<p:tagLst xmlns:p="http://schemas.openxmlformats.org/presentationml/2006/main">
  <p:tag name="MH" val="20160830110146"/>
  <p:tag name="MH_LIBRARY" val="CONTENTS"/>
  <p:tag name="MH_TYPE" val="OTHERS"/>
  <p:tag name="ID" val="553512"/>
</p:tagLst>
</file>

<file path=ppt/tags/tag20.xml><?xml version="1.0" encoding="utf-8"?>
<p:tagLst xmlns:p="http://schemas.openxmlformats.org/presentationml/2006/main">
  <p:tag name="MH" val="20161022204303"/>
  <p:tag name="MH_LIBRARY" val="GRAPHIC"/>
  <p:tag name="MH_ORDER" val="文本框 14"/>
</p:tagLst>
</file>

<file path=ppt/tags/tag21.xml><?xml version="1.0" encoding="utf-8"?>
<p:tagLst xmlns:p="http://schemas.openxmlformats.org/presentationml/2006/main">
  <p:tag name="MH" val="20161022204343"/>
  <p:tag name="MH_LIBRARY" val="GRAPHIC"/>
  <p:tag name="MH_ORDER" val="标题 5"/>
</p:tagLst>
</file>

<file path=ppt/tags/tag22.xml><?xml version="1.0" encoding="utf-8"?>
<p:tagLst xmlns:p="http://schemas.openxmlformats.org/presentationml/2006/main">
  <p:tag name="MH" val="20161022204343"/>
  <p:tag name="MH_LIBRARY" val="GRAPHIC"/>
  <p:tag name="MH_ORDER" val="文本占位符 6"/>
</p:tagLst>
</file>

<file path=ppt/tags/tag23.xml><?xml version="1.0" encoding="utf-8"?>
<p:tagLst xmlns:p="http://schemas.openxmlformats.org/presentationml/2006/main">
  <p:tag name="MH" val="20161022204303"/>
  <p:tag name="MH_LIBRARY" val="GRAPHIC"/>
</p:tagLst>
</file>

<file path=ppt/tags/tag24.xml><?xml version="1.0" encoding="utf-8"?>
<p:tagLst xmlns:p="http://schemas.openxmlformats.org/presentationml/2006/main">
  <p:tag name="MH" val="20161022204303"/>
  <p:tag name="MH_LIBRARY" val="GRAPHIC"/>
  <p:tag name="MH_ORDER" val="TextBox 11"/>
</p:tagLst>
</file>

<file path=ppt/tags/tag25.xml><?xml version="1.0" encoding="utf-8"?>
<p:tagLst xmlns:p="http://schemas.openxmlformats.org/presentationml/2006/main">
  <p:tag name="MH" val="20161022204303"/>
  <p:tag name="MH_LIBRARY" val="GRAPHIC"/>
  <p:tag name="MH_ORDER" val="文本框 13"/>
</p:tagLst>
</file>

<file path=ppt/tags/tag26.xml><?xml version="1.0" encoding="utf-8"?>
<p:tagLst xmlns:p="http://schemas.openxmlformats.org/presentationml/2006/main">
  <p:tag name="MH" val="20161022204303"/>
  <p:tag name="MH_LIBRARY" val="GRAPHIC"/>
  <p:tag name="MH_ORDER" val="文本框 14"/>
</p:tagLst>
</file>

<file path=ppt/tags/tag27.xml><?xml version="1.0" encoding="utf-8"?>
<p:tagLst xmlns:p="http://schemas.openxmlformats.org/presentationml/2006/main">
  <p:tag name="MH" val="20161022204343"/>
  <p:tag name="MH_LIBRARY" val="GRAPHIC"/>
  <p:tag name="MH_ORDER" val="标题 5"/>
</p:tagLst>
</file>

<file path=ppt/tags/tag28.xml><?xml version="1.0" encoding="utf-8"?>
<p:tagLst xmlns:p="http://schemas.openxmlformats.org/presentationml/2006/main">
  <p:tag name="MH" val="20161022204343"/>
  <p:tag name="MH_LIBRARY" val="GRAPHIC"/>
  <p:tag name="MH_ORDER" val="文本占位符 6"/>
</p:tagLst>
</file>

<file path=ppt/tags/tag29.xml><?xml version="1.0" encoding="utf-8"?>
<p:tagLst xmlns:p="http://schemas.openxmlformats.org/presentationml/2006/main">
  <p:tag name="MH" val="20161022204303"/>
  <p:tag name="MH_LIBRARY" val="GRAPHIC"/>
</p:tagLst>
</file>

<file path=ppt/tags/tag3.xml><?xml version="1.0" encoding="utf-8"?>
<p:tagLst xmlns:p="http://schemas.openxmlformats.org/presentationml/2006/main">
  <p:tag name="MH" val="20161022203400"/>
  <p:tag name="MH_LIBRARY" val="GRAPHIC"/>
  <p:tag name="MH_TYPE" val="Other"/>
  <p:tag name="MH_ORDER" val="1"/>
</p:tagLst>
</file>

<file path=ppt/tags/tag30.xml><?xml version="1.0" encoding="utf-8"?>
<p:tagLst xmlns:p="http://schemas.openxmlformats.org/presentationml/2006/main">
  <p:tag name="MH" val="20161022204303"/>
  <p:tag name="MH_LIBRARY" val="GRAPHIC"/>
  <p:tag name="MH_ORDER" val="TextBox 11"/>
</p:tagLst>
</file>

<file path=ppt/tags/tag31.xml><?xml version="1.0" encoding="utf-8"?>
<p:tagLst xmlns:p="http://schemas.openxmlformats.org/presentationml/2006/main">
  <p:tag name="MH" val="20161022204303"/>
  <p:tag name="MH_LIBRARY" val="GRAPHIC"/>
  <p:tag name="MH_ORDER" val="文本框 13"/>
</p:tagLst>
</file>

<file path=ppt/tags/tag32.xml><?xml version="1.0" encoding="utf-8"?>
<p:tagLst xmlns:p="http://schemas.openxmlformats.org/presentationml/2006/main">
  <p:tag name="MH" val="20161022204303"/>
  <p:tag name="MH_LIBRARY" val="GRAPHIC"/>
  <p:tag name="MH_ORDER" val="文本框 14"/>
</p:tagLst>
</file>

<file path=ppt/tags/tag33.xml><?xml version="1.0" encoding="utf-8"?>
<p:tagLst xmlns:p="http://schemas.openxmlformats.org/presentationml/2006/main">
  <p:tag name="MH" val="20161022204343"/>
  <p:tag name="MH_LIBRARY" val="GRAPHIC"/>
  <p:tag name="MH_ORDER" val="标题 5"/>
</p:tagLst>
</file>

<file path=ppt/tags/tag34.xml><?xml version="1.0" encoding="utf-8"?>
<p:tagLst xmlns:p="http://schemas.openxmlformats.org/presentationml/2006/main">
  <p:tag name="MH" val="20161022204343"/>
  <p:tag name="MH_LIBRARY" val="GRAPHIC"/>
  <p:tag name="MH_ORDER" val="文本占位符 6"/>
</p:tagLst>
</file>

<file path=ppt/tags/tag35.xml><?xml version="1.0" encoding="utf-8"?>
<p:tagLst xmlns:p="http://schemas.openxmlformats.org/presentationml/2006/main">
  <p:tag name="MH" val="20161022204303"/>
  <p:tag name="MH_LIBRARY" val="GRAPHIC"/>
</p:tagLst>
</file>

<file path=ppt/tags/tag4.xml><?xml version="1.0" encoding="utf-8"?>
<p:tagLst xmlns:p="http://schemas.openxmlformats.org/presentationml/2006/main">
  <p:tag name="MH" val="20161022203400"/>
  <p:tag name="MH_LIBRARY" val="GRAPHIC"/>
  <p:tag name="MH_TYPE" val="Other"/>
  <p:tag name="MH_ORDER" val="2"/>
</p:tagLst>
</file>

<file path=ppt/tags/tag5.xml><?xml version="1.0" encoding="utf-8"?>
<p:tagLst xmlns:p="http://schemas.openxmlformats.org/presentationml/2006/main">
  <p:tag name="MH" val="20161022203400"/>
  <p:tag name="MH_LIBRARY" val="GRAPHIC"/>
  <p:tag name="MH_TYPE" val="Other"/>
  <p:tag name="MH_ORDER" val="3"/>
</p:tagLst>
</file>

<file path=ppt/tags/tag6.xml><?xml version="1.0" encoding="utf-8"?>
<p:tagLst xmlns:p="http://schemas.openxmlformats.org/presentationml/2006/main">
  <p:tag name="MH" val="20161022203400"/>
  <p:tag name="MH_LIBRARY" val="GRAPHIC"/>
  <p:tag name="MH_TYPE" val="Other"/>
  <p:tag name="MH_ORDER" val="4"/>
</p:tagLst>
</file>

<file path=ppt/tags/tag7.xml><?xml version="1.0" encoding="utf-8"?>
<p:tagLst xmlns:p="http://schemas.openxmlformats.org/presentationml/2006/main">
  <p:tag name="MH" val="20161022192605"/>
  <p:tag name="MH_LIBRARY" val="GRAPHIC"/>
  <p:tag name="MH_TYPE" val="Text"/>
  <p:tag name="MH_ORDER" val="1"/>
</p:tagLst>
</file>

<file path=ppt/tags/tag8.xml><?xml version="1.0" encoding="utf-8"?>
<p:tagLst xmlns:p="http://schemas.openxmlformats.org/presentationml/2006/main">
  <p:tag name="MH" val="20161022192605"/>
  <p:tag name="MH_LIBRARY" val="GRAPHIC"/>
  <p:tag name="MH_TYPE" val="Text"/>
  <p:tag name="MH_ORDER" val="2"/>
</p:tagLst>
</file>

<file path=ppt/tags/tag9.xml><?xml version="1.0" encoding="utf-8"?>
<p:tagLst xmlns:p="http://schemas.openxmlformats.org/presentationml/2006/main">
  <p:tag name="MH" val="20161022192605"/>
  <p:tag name="MH_LIBRARY" val="GRAPHIC"/>
  <p:tag name="MH_TYPE" val="Text"/>
  <p:tag name="MH_ORDER" val="3"/>
</p:tagLst>
</file>

<file path=ppt/theme/theme1.xml><?xml version="1.0" encoding="utf-8"?>
<a:theme xmlns:a="http://schemas.openxmlformats.org/drawingml/2006/main" name="1_自定义设计方案">
  <a:themeElements>
    <a:clrScheme name="自定义 156">
      <a:dk1>
        <a:sysClr val="windowText" lastClr="000000"/>
      </a:dk1>
      <a:lt1>
        <a:sysClr val="window" lastClr="FFFFFF"/>
      </a:lt1>
      <a:dk2>
        <a:srgbClr val="44546A"/>
      </a:dk2>
      <a:lt2>
        <a:srgbClr val="E7E6E6"/>
      </a:lt2>
      <a:accent1>
        <a:srgbClr val="02602E"/>
      </a:accent1>
      <a:accent2>
        <a:srgbClr val="53B129"/>
      </a:accent2>
      <a:accent3>
        <a:srgbClr val="02602E"/>
      </a:accent3>
      <a:accent4>
        <a:srgbClr val="53B129"/>
      </a:accent4>
      <a:accent5>
        <a:srgbClr val="02602E"/>
      </a:accent5>
      <a:accent6>
        <a:srgbClr val="53B129"/>
      </a:accent6>
      <a:hlink>
        <a:srgbClr val="02602E"/>
      </a:hlink>
      <a:folHlink>
        <a:srgbClr val="53B12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11164</Words>
  <Application>WPS 演示</Application>
  <PresentationFormat>自定义</PresentationFormat>
  <Paragraphs>420</Paragraphs>
  <Slides>22</Slides>
  <Notes>22</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Calibri</vt:lpstr>
      <vt:lpstr>微软雅黑</vt:lpstr>
      <vt:lpstr>方正正准黑简体</vt:lpstr>
      <vt:lpstr>Arial Narrow</vt:lpstr>
      <vt:lpstr>STIXGeneral-Bold</vt:lpstr>
      <vt:lpstr>Open Sans</vt:lpstr>
      <vt:lpstr>Open Sans</vt:lpstr>
      <vt:lpstr>STIXGeneral-Regular</vt:lpstr>
      <vt:lpstr>FontAwesome</vt:lpstr>
      <vt:lpstr>Calibri Light</vt:lpstr>
      <vt:lpstr>Neris Thin</vt:lpstr>
      <vt:lpstr>Impact</vt:lpstr>
      <vt:lpstr>Helvetica</vt:lpstr>
      <vt:lpstr>Roboto Light</vt:lpstr>
      <vt:lpstr>Sosa</vt:lpstr>
      <vt:lpstr>GoodVibrationsROB</vt:lpstr>
      <vt:lpstr>Roboto</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2</cp:revision>
  <dcterms:created xsi:type="dcterms:W3CDTF">2016-10-17T14:00:00Z</dcterms:created>
  <dcterms:modified xsi:type="dcterms:W3CDTF">2017-05-04T09:31:10Z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