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8" r:id="rId3"/>
    <p:sldId id="257" r:id="rId5"/>
    <p:sldId id="259" r:id="rId6"/>
    <p:sldId id="260" r:id="rId7"/>
    <p:sldId id="262" r:id="rId8"/>
    <p:sldId id="264" r:id="rId9"/>
    <p:sldId id="263" r:id="rId10"/>
    <p:sldId id="265" r:id="rId11"/>
    <p:sldId id="290" r:id="rId12"/>
    <p:sldId id="266" r:id="rId13"/>
    <p:sldId id="267" r:id="rId14"/>
    <p:sldId id="268" r:id="rId15"/>
    <p:sldId id="269" r:id="rId16"/>
    <p:sldId id="270" r:id="rId17"/>
    <p:sldId id="291" r:id="rId18"/>
    <p:sldId id="271" r:id="rId19"/>
    <p:sldId id="272" r:id="rId20"/>
    <p:sldId id="275" r:id="rId21"/>
    <p:sldId id="276" r:id="rId22"/>
    <p:sldId id="277" r:id="rId23"/>
    <p:sldId id="280" r:id="rId24"/>
    <p:sldId id="278" r:id="rId25"/>
    <p:sldId id="279" r:id="rId26"/>
    <p:sldId id="281" r:id="rId27"/>
    <p:sldId id="292" r:id="rId28"/>
    <p:sldId id="285" r:id="rId29"/>
    <p:sldId id="282" r:id="rId30"/>
    <p:sldId id="283" r:id="rId31"/>
    <p:sldId id="286" r:id="rId32"/>
    <p:sldId id="287" r:id="rId33"/>
    <p:sldId id="288" r:id="rId34"/>
    <p:sldId id="293" r:id="rId35"/>
    <p:sldId id="261"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E2E3"/>
    <a:srgbClr val="337FCE"/>
    <a:srgbClr val="2F7BC7"/>
    <a:srgbClr val="59C127"/>
    <a:srgbClr val="4EB71C"/>
    <a:srgbClr val="50BE20"/>
    <a:srgbClr val="226BC1"/>
    <a:srgbClr val="175FB4"/>
    <a:srgbClr val="45B314"/>
    <a:srgbClr val="44B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p:scale>
          <a:sx n="57" d="100"/>
          <a:sy n="57" d="100"/>
        </p:scale>
        <p:origin x="546"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237CC28-3019-42C2-9823-43814BAC706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image" Target="../media/image9.png"/><Relationship Id="rId10" Type="http://schemas.microsoft.com/office/2007/relationships/media"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jpeg"/><Relationship Id="rId7" Type="http://schemas.openxmlformats.org/officeDocument/2006/relationships/image" Target="../media/image19.jpeg"/><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18.jpeg"/><Relationship Id="rId7" Type="http://schemas.openxmlformats.org/officeDocument/2006/relationships/image" Target="../media/image17.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9.jpeg"/><Relationship Id="rId7" Type="http://schemas.openxmlformats.org/officeDocument/2006/relationships/image" Target="../media/image20.jpeg"/><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image" Target="../media/image26.jpeg"/><Relationship Id="rId7" Type="http://schemas.openxmlformats.org/officeDocument/2006/relationships/image" Target="../media/image18.jpeg"/><Relationship Id="rId6" Type="http://schemas.openxmlformats.org/officeDocument/2006/relationships/image" Target="../media/image20.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1" Type="http://schemas.openxmlformats.org/officeDocument/2006/relationships/slideLayout" Target="../slideLayouts/slideLayout7.xml"/><Relationship Id="rId10" Type="http://schemas.openxmlformats.org/officeDocument/2006/relationships/image" Target="../media/image27.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jpeg"/><Relationship Id="rId7" Type="http://schemas.openxmlformats.org/officeDocument/2006/relationships/image" Target="../media/image17.jpeg"/><Relationship Id="rId6" Type="http://schemas.openxmlformats.org/officeDocument/2006/relationships/image" Target="../media/image27.jpeg"/><Relationship Id="rId5" Type="http://schemas.openxmlformats.org/officeDocument/2006/relationships/image" Target="../media/image20.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26.jpeg"/><Relationship Id="rId6" Type="http://schemas.openxmlformats.org/officeDocument/2006/relationships/image" Target="../media/image19.jpeg"/><Relationship Id="rId5" Type="http://schemas.openxmlformats.org/officeDocument/2006/relationships/image" Target="../media/image20.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139" y="766992"/>
            <a:ext cx="2672936" cy="711001"/>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736" y="732087"/>
            <a:ext cx="4201589" cy="2420115"/>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l="88804" t="29775" b="24296"/>
          <a:stretch>
            <a:fillRect/>
          </a:stretch>
        </p:blipFill>
        <p:spPr>
          <a:xfrm>
            <a:off x="9386277" y="2524071"/>
            <a:ext cx="906561" cy="1465731"/>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88804" t="29775" b="24296"/>
          <a:stretch>
            <a:fillRect/>
          </a:stretch>
        </p:blipFill>
        <p:spPr>
          <a:xfrm rot="20225294">
            <a:off x="7376304" y="1776609"/>
            <a:ext cx="906561" cy="1465731"/>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88804" t="29775" b="24296"/>
          <a:stretch>
            <a:fillRect/>
          </a:stretch>
        </p:blipFill>
        <p:spPr>
          <a:xfrm rot="820726">
            <a:off x="7502954" y="2547217"/>
            <a:ext cx="906561" cy="1465731"/>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t="19240" r="86092"/>
          <a:stretch>
            <a:fillRect/>
          </a:stretch>
        </p:blipFill>
        <p:spPr>
          <a:xfrm rot="21071679">
            <a:off x="2026164" y="1839982"/>
            <a:ext cx="963004" cy="2203831"/>
          </a:xfrm>
          <a:prstGeom prst="rect">
            <a:avLst/>
          </a:prstGeom>
        </p:spPr>
      </p:pic>
      <p:grpSp>
        <p:nvGrpSpPr>
          <p:cNvPr id="2" name="组合 1"/>
          <p:cNvGrpSpPr/>
          <p:nvPr/>
        </p:nvGrpSpPr>
        <p:grpSpPr>
          <a:xfrm>
            <a:off x="2203379" y="1857035"/>
            <a:ext cx="2078521" cy="1999413"/>
            <a:chOff x="2203379" y="1857035"/>
            <a:chExt cx="2078521" cy="1999413"/>
          </a:xfrm>
        </p:grpSpPr>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796233" y="1857035"/>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教</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 name="组合 2"/>
          <p:cNvGrpSpPr/>
          <p:nvPr/>
        </p:nvGrpSpPr>
        <p:grpSpPr>
          <a:xfrm>
            <a:off x="4056162" y="1879499"/>
            <a:ext cx="2153928" cy="1982126"/>
            <a:chOff x="4056162" y="1879499"/>
            <a:chExt cx="2153928" cy="1982126"/>
          </a:xfrm>
        </p:grpSpPr>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644403" y="1879499"/>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学</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4" name="组合 3"/>
          <p:cNvGrpSpPr/>
          <p:nvPr/>
        </p:nvGrpSpPr>
        <p:grpSpPr>
          <a:xfrm>
            <a:off x="5933303" y="1808616"/>
            <a:ext cx="2078521" cy="1999056"/>
            <a:chOff x="5933303" y="1808616"/>
            <a:chExt cx="2078521" cy="1999056"/>
          </a:xfrm>
        </p:grpSpPr>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518131" y="1808616"/>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述</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5" name="组合 4"/>
          <p:cNvGrpSpPr/>
          <p:nvPr/>
        </p:nvGrpSpPr>
        <p:grpSpPr>
          <a:xfrm>
            <a:off x="7918467" y="1856680"/>
            <a:ext cx="2140845" cy="2072148"/>
            <a:chOff x="7918467" y="1856680"/>
            <a:chExt cx="2140845" cy="2072148"/>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468800" y="1856680"/>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职</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09" y="2732323"/>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5933303" y="-1000169"/>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randombar(horizontal)">
                                      <p:cBhvr>
                                        <p:cTn id="9" dur="500"/>
                                        <p:tgtEl>
                                          <p:spTgt spid="9"/>
                                        </p:tgtEl>
                                      </p:cBhvr>
                                    </p:animEffect>
                                  </p:childTnLst>
                                </p:cTn>
                              </p:par>
                            </p:childTnLst>
                          </p:cTn>
                        </p:par>
                        <p:par>
                          <p:cTn id="10" fill="hold">
                            <p:stCondLst>
                              <p:cond delay="0"/>
                            </p:stCondLst>
                            <p:childTnLst>
                              <p:par>
                                <p:cTn id="11" presetID="16" presetClass="entr" presetSubtype="37"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750"/>
                                        <p:tgtEl>
                                          <p:spTgt spid="8"/>
                                        </p:tgtEl>
                                      </p:cBhvr>
                                    </p:animEffect>
                                  </p:childTnLst>
                                </p:cTn>
                              </p:par>
                            </p:childTnLst>
                          </p:cTn>
                        </p:par>
                        <p:par>
                          <p:cTn id="14" fill="hold">
                            <p:stCondLst>
                              <p:cond delay="1000"/>
                            </p:stCondLst>
                            <p:childTnLst>
                              <p:par>
                                <p:cTn id="15" presetID="23" presetClass="entr" presetSubtype="3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750" fill="hold"/>
                                        <p:tgtEl>
                                          <p:spTgt spid="2"/>
                                        </p:tgtEl>
                                        <p:attrNameLst>
                                          <p:attrName>ppt_w</p:attrName>
                                        </p:attrNameLst>
                                      </p:cBhvr>
                                      <p:tavLst>
                                        <p:tav tm="0">
                                          <p:val>
                                            <p:strVal val="4*#ppt_w"/>
                                          </p:val>
                                        </p:tav>
                                        <p:tav tm="100000">
                                          <p:val>
                                            <p:strVal val="#ppt_w"/>
                                          </p:val>
                                        </p:tav>
                                      </p:tavLst>
                                    </p:anim>
                                    <p:anim calcmode="lin" valueType="num">
                                      <p:cBhvr>
                                        <p:cTn id="18" dur="750" fill="hold"/>
                                        <p:tgtEl>
                                          <p:spTgt spid="2"/>
                                        </p:tgtEl>
                                        <p:attrNameLst>
                                          <p:attrName>ppt_h</p:attrName>
                                        </p:attrNameLst>
                                      </p:cBhvr>
                                      <p:tavLst>
                                        <p:tav tm="0">
                                          <p:val>
                                            <p:strVal val="4*#ppt_h"/>
                                          </p:val>
                                        </p:tav>
                                        <p:tav tm="100000">
                                          <p:val>
                                            <p:strVal val="#ppt_h"/>
                                          </p:val>
                                        </p:tav>
                                      </p:tavLst>
                                    </p:anim>
                                  </p:childTnLst>
                                </p:cTn>
                              </p:par>
                              <p:par>
                                <p:cTn id="19" presetID="23" presetClass="entr" presetSubtype="32" fill="hold" nodeType="withEffect">
                                  <p:stCondLst>
                                    <p:cond delay="250"/>
                                  </p:stCondLst>
                                  <p:childTnLst>
                                    <p:set>
                                      <p:cBhvr>
                                        <p:cTn id="20" dur="1" fill="hold">
                                          <p:stCondLst>
                                            <p:cond delay="0"/>
                                          </p:stCondLst>
                                        </p:cTn>
                                        <p:tgtEl>
                                          <p:spTgt spid="3"/>
                                        </p:tgtEl>
                                        <p:attrNameLst>
                                          <p:attrName>style.visibility</p:attrName>
                                        </p:attrNameLst>
                                      </p:cBhvr>
                                      <p:to>
                                        <p:strVal val="visible"/>
                                      </p:to>
                                    </p:set>
                                    <p:anim calcmode="lin" valueType="num">
                                      <p:cBhvr>
                                        <p:cTn id="21" dur="750" fill="hold"/>
                                        <p:tgtEl>
                                          <p:spTgt spid="3"/>
                                        </p:tgtEl>
                                        <p:attrNameLst>
                                          <p:attrName>ppt_w</p:attrName>
                                        </p:attrNameLst>
                                      </p:cBhvr>
                                      <p:tavLst>
                                        <p:tav tm="0">
                                          <p:val>
                                            <p:strVal val="4*#ppt_w"/>
                                          </p:val>
                                        </p:tav>
                                        <p:tav tm="100000">
                                          <p:val>
                                            <p:strVal val="#ppt_w"/>
                                          </p:val>
                                        </p:tav>
                                      </p:tavLst>
                                    </p:anim>
                                    <p:anim calcmode="lin" valueType="num">
                                      <p:cBhvr>
                                        <p:cTn id="22" dur="750" fill="hold"/>
                                        <p:tgtEl>
                                          <p:spTgt spid="3"/>
                                        </p:tgtEl>
                                        <p:attrNameLst>
                                          <p:attrName>ppt_h</p:attrName>
                                        </p:attrNameLst>
                                      </p:cBhvr>
                                      <p:tavLst>
                                        <p:tav tm="0">
                                          <p:val>
                                            <p:strVal val="4*#ppt_h"/>
                                          </p:val>
                                        </p:tav>
                                        <p:tav tm="100000">
                                          <p:val>
                                            <p:strVal val="#ppt_h"/>
                                          </p:val>
                                        </p:tav>
                                      </p:tavLst>
                                    </p:anim>
                                  </p:childTnLst>
                                </p:cTn>
                              </p:par>
                              <p:par>
                                <p:cTn id="23" presetID="23" presetClass="entr" presetSubtype="32"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750" fill="hold"/>
                                        <p:tgtEl>
                                          <p:spTgt spid="4"/>
                                        </p:tgtEl>
                                        <p:attrNameLst>
                                          <p:attrName>ppt_w</p:attrName>
                                        </p:attrNameLst>
                                      </p:cBhvr>
                                      <p:tavLst>
                                        <p:tav tm="0">
                                          <p:val>
                                            <p:strVal val="4*#ppt_w"/>
                                          </p:val>
                                        </p:tav>
                                        <p:tav tm="100000">
                                          <p:val>
                                            <p:strVal val="#ppt_w"/>
                                          </p:val>
                                        </p:tav>
                                      </p:tavLst>
                                    </p:anim>
                                    <p:anim calcmode="lin" valueType="num">
                                      <p:cBhvr>
                                        <p:cTn id="26" dur="750" fill="hold"/>
                                        <p:tgtEl>
                                          <p:spTgt spid="4"/>
                                        </p:tgtEl>
                                        <p:attrNameLst>
                                          <p:attrName>ppt_h</p:attrName>
                                        </p:attrNameLst>
                                      </p:cBhvr>
                                      <p:tavLst>
                                        <p:tav tm="0">
                                          <p:val>
                                            <p:strVal val="4*#ppt_h"/>
                                          </p:val>
                                        </p:tav>
                                        <p:tav tm="100000">
                                          <p:val>
                                            <p:strVal val="#ppt_h"/>
                                          </p:val>
                                        </p:tav>
                                      </p:tavLst>
                                    </p:anim>
                                  </p:childTnLst>
                                </p:cTn>
                              </p:par>
                              <p:par>
                                <p:cTn id="27" presetID="23" presetClass="entr" presetSubtype="32" fill="hold" nodeType="withEffect">
                                  <p:stCondLst>
                                    <p:cond delay="750"/>
                                  </p:stCondLst>
                                  <p:childTnLst>
                                    <p:set>
                                      <p:cBhvr>
                                        <p:cTn id="28" dur="1" fill="hold">
                                          <p:stCondLst>
                                            <p:cond delay="0"/>
                                          </p:stCondLst>
                                        </p:cTn>
                                        <p:tgtEl>
                                          <p:spTgt spid="5"/>
                                        </p:tgtEl>
                                        <p:attrNameLst>
                                          <p:attrName>style.visibility</p:attrName>
                                        </p:attrNameLst>
                                      </p:cBhvr>
                                      <p:to>
                                        <p:strVal val="visible"/>
                                      </p:to>
                                    </p:set>
                                    <p:anim calcmode="lin" valueType="num">
                                      <p:cBhvr>
                                        <p:cTn id="29" dur="750" fill="hold"/>
                                        <p:tgtEl>
                                          <p:spTgt spid="5"/>
                                        </p:tgtEl>
                                        <p:attrNameLst>
                                          <p:attrName>ppt_w</p:attrName>
                                        </p:attrNameLst>
                                      </p:cBhvr>
                                      <p:tavLst>
                                        <p:tav tm="0">
                                          <p:val>
                                            <p:strVal val="4*#ppt_w"/>
                                          </p:val>
                                        </p:tav>
                                        <p:tav tm="100000">
                                          <p:val>
                                            <p:strVal val="#ppt_w"/>
                                          </p:val>
                                        </p:tav>
                                      </p:tavLst>
                                    </p:anim>
                                    <p:anim calcmode="lin" valueType="num">
                                      <p:cBhvr>
                                        <p:cTn id="30" dur="750" fill="hold"/>
                                        <p:tgtEl>
                                          <p:spTgt spid="5"/>
                                        </p:tgtEl>
                                        <p:attrNameLst>
                                          <p:attrName>ppt_h</p:attrName>
                                        </p:attrNameLst>
                                      </p:cBhvr>
                                      <p:tavLst>
                                        <p:tav tm="0">
                                          <p:val>
                                            <p:strVal val="4*#ppt_h"/>
                                          </p:val>
                                        </p:tav>
                                        <p:tav tm="100000">
                                          <p:val>
                                            <p:strVal val="#ppt_h"/>
                                          </p:val>
                                        </p:tav>
                                      </p:tavLst>
                                    </p:anim>
                                  </p:childTnLst>
                                </p:cTn>
                              </p:par>
                            </p:childTnLst>
                          </p:cTn>
                        </p:par>
                        <p:par>
                          <p:cTn id="31" fill="hold">
                            <p:stCondLst>
                              <p:cond delay="2000"/>
                            </p:stCondLst>
                            <p:childTnLst>
                              <p:par>
                                <p:cTn id="32" presetID="26" presetClass="emph" presetSubtype="0" fill="hold" nodeType="afterEffect">
                                  <p:stCondLst>
                                    <p:cond delay="0"/>
                                  </p:stCondLst>
                                  <p:childTnLst>
                                    <p:animEffect transition="out" filter="fade">
                                      <p:cBhvr>
                                        <p:cTn id="33" dur="500" tmFilter="0, 0; .2, .5; .8, .5; 1, 0"/>
                                        <p:tgtEl>
                                          <p:spTgt spid="2"/>
                                        </p:tgtEl>
                                      </p:cBhvr>
                                    </p:animEffect>
                                    <p:animScale>
                                      <p:cBhvr>
                                        <p:cTn id="34" dur="250" autoRev="1" fill="hold"/>
                                        <p:tgtEl>
                                          <p:spTgt spid="2"/>
                                        </p:tgtEl>
                                      </p:cBhvr>
                                      <p:by x="105000" y="105000"/>
                                    </p:animScale>
                                  </p:childTnLst>
                                </p:cTn>
                              </p:par>
                              <p:par>
                                <p:cTn id="35" presetID="26" presetClass="emph" presetSubtype="0" fill="hold" nodeType="withEffect">
                                  <p:stCondLst>
                                    <p:cond delay="250"/>
                                  </p:stCondLst>
                                  <p:childTnLst>
                                    <p:animEffect transition="out" filter="fade">
                                      <p:cBhvr>
                                        <p:cTn id="36" dur="500" tmFilter="0, 0; .2, .5; .8, .5; 1, 0"/>
                                        <p:tgtEl>
                                          <p:spTgt spid="3"/>
                                        </p:tgtEl>
                                      </p:cBhvr>
                                    </p:animEffect>
                                    <p:animScale>
                                      <p:cBhvr>
                                        <p:cTn id="37" dur="250" autoRev="1" fill="hold"/>
                                        <p:tgtEl>
                                          <p:spTgt spid="3"/>
                                        </p:tgtEl>
                                      </p:cBhvr>
                                      <p:by x="105000" y="105000"/>
                                    </p:animScale>
                                  </p:childTnLst>
                                </p:cTn>
                              </p:par>
                              <p:par>
                                <p:cTn id="38" presetID="26" presetClass="emph" presetSubtype="0" fill="hold" nodeType="withEffect">
                                  <p:stCondLst>
                                    <p:cond delay="50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par>
                                <p:cTn id="41" presetID="26" presetClass="emph" presetSubtype="0" fill="hold" nodeType="withEffect">
                                  <p:stCondLst>
                                    <p:cond delay="750"/>
                                  </p:stCondLst>
                                  <p:childTnLst>
                                    <p:animEffect transition="out" filter="fade">
                                      <p:cBhvr>
                                        <p:cTn id="42" dur="500" tmFilter="0, 0; .2, .5; .8, .5; 1, 0"/>
                                        <p:tgtEl>
                                          <p:spTgt spid="5"/>
                                        </p:tgtEl>
                                      </p:cBhvr>
                                    </p:animEffect>
                                    <p:animScale>
                                      <p:cBhvr>
                                        <p:cTn id="43" dur="250" autoRev="1" fill="hold"/>
                                        <p:tgtEl>
                                          <p:spTgt spid="5"/>
                                        </p:tgtEl>
                                      </p:cBhvr>
                                      <p:by x="105000" y="105000"/>
                                    </p:animScale>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par>
                          <p:cTn id="48" fill="hold">
                            <p:stCondLst>
                              <p:cond delay="3000"/>
                            </p:stCondLst>
                            <p:childTnLst>
                              <p:par>
                                <p:cTn id="49" presetID="42"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42"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par>
                          <p:cTn id="60" fill="hold">
                            <p:stCondLst>
                              <p:cond delay="5000"/>
                            </p:stCondLst>
                            <p:childTnLst>
                              <p:par>
                                <p:cTn id="61" presetID="9"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500"/>
                                        <p:tgtEl>
                                          <p:spTgt spid="19"/>
                                        </p:tgtEl>
                                      </p:cBhvr>
                                    </p:animEffect>
                                  </p:childTnLst>
                                </p:cTn>
                              </p:par>
                              <p:par>
                                <p:cTn id="64" presetID="9"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dissolve">
                                      <p:cBhvr>
                                        <p:cTn id="66" dur="500"/>
                                        <p:tgtEl>
                                          <p:spTgt spid="17"/>
                                        </p:tgtEl>
                                      </p:cBhvr>
                                    </p:animEffect>
                                  </p:childTnLst>
                                </p:cTn>
                              </p:par>
                              <p:par>
                                <p:cTn id="67" presetID="9"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dissolve">
                                      <p:cBhvr>
                                        <p:cTn id="69" dur="500"/>
                                        <p:tgtEl>
                                          <p:spTgt spid="18"/>
                                        </p:tgtEl>
                                      </p:cBhvr>
                                    </p:animEffect>
                                  </p:childTnLst>
                                </p:cTn>
                              </p:par>
                              <p:par>
                                <p:cTn id="70" presetID="9"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dissolv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3"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教学策略</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Freeform 5"/>
          <p:cNvSpPr>
            <a:spLocks noEditPoints="1"/>
          </p:cNvSpPr>
          <p:nvPr/>
        </p:nvSpPr>
        <p:spPr bwMode="auto">
          <a:xfrm>
            <a:off x="4493468" y="3904017"/>
            <a:ext cx="3409529" cy="2953983"/>
          </a:xfrm>
          <a:custGeom>
            <a:avLst/>
            <a:gdLst>
              <a:gd name="T0" fmla="*/ 331 w 508"/>
              <a:gd name="T1" fmla="*/ 303 h 440"/>
              <a:gd name="T2" fmla="*/ 319 w 508"/>
              <a:gd name="T3" fmla="*/ 235 h 440"/>
              <a:gd name="T4" fmla="*/ 346 w 508"/>
              <a:gd name="T5" fmla="*/ 157 h 440"/>
              <a:gd name="T6" fmla="*/ 346 w 508"/>
              <a:gd name="T7" fmla="*/ 141 h 440"/>
              <a:gd name="T8" fmla="*/ 322 w 508"/>
              <a:gd name="T9" fmla="*/ 130 h 440"/>
              <a:gd name="T10" fmla="*/ 320 w 508"/>
              <a:gd name="T11" fmla="*/ 97 h 440"/>
              <a:gd name="T12" fmla="*/ 316 w 508"/>
              <a:gd name="T13" fmla="*/ 74 h 440"/>
              <a:gd name="T14" fmla="*/ 311 w 508"/>
              <a:gd name="T15" fmla="*/ 44 h 440"/>
              <a:gd name="T16" fmla="*/ 251 w 508"/>
              <a:gd name="T17" fmla="*/ 11 h 440"/>
              <a:gd name="T18" fmla="*/ 192 w 508"/>
              <a:gd name="T19" fmla="*/ 18 h 440"/>
              <a:gd name="T20" fmla="*/ 132 w 508"/>
              <a:gd name="T21" fmla="*/ 94 h 440"/>
              <a:gd name="T22" fmla="*/ 142 w 508"/>
              <a:gd name="T23" fmla="*/ 197 h 440"/>
              <a:gd name="T24" fmla="*/ 159 w 508"/>
              <a:gd name="T25" fmla="*/ 236 h 440"/>
              <a:gd name="T26" fmla="*/ 173 w 508"/>
              <a:gd name="T27" fmla="*/ 256 h 440"/>
              <a:gd name="T28" fmla="*/ 82 w 508"/>
              <a:gd name="T29" fmla="*/ 339 h 440"/>
              <a:gd name="T30" fmla="*/ 508 w 508"/>
              <a:gd name="T31" fmla="*/ 440 h 440"/>
              <a:gd name="T32" fmla="*/ 342 w 508"/>
              <a:gd name="T33" fmla="*/ 148 h 440"/>
              <a:gd name="T34" fmla="*/ 339 w 508"/>
              <a:gd name="T35" fmla="*/ 156 h 440"/>
              <a:gd name="T36" fmla="*/ 328 w 508"/>
              <a:gd name="T37" fmla="*/ 169 h 440"/>
              <a:gd name="T38" fmla="*/ 299 w 508"/>
              <a:gd name="T39" fmla="*/ 161 h 440"/>
              <a:gd name="T40" fmla="*/ 323 w 508"/>
              <a:gd name="T41" fmla="*/ 195 h 440"/>
              <a:gd name="T42" fmla="*/ 306 w 508"/>
              <a:gd name="T43" fmla="*/ 193 h 440"/>
              <a:gd name="T44" fmla="*/ 200 w 508"/>
              <a:gd name="T45" fmla="*/ 140 h 440"/>
              <a:gd name="T46" fmla="*/ 225 w 508"/>
              <a:gd name="T47" fmla="*/ 91 h 440"/>
              <a:gd name="T48" fmla="*/ 303 w 508"/>
              <a:gd name="T49" fmla="*/ 83 h 440"/>
              <a:gd name="T50" fmla="*/ 322 w 508"/>
              <a:gd name="T51" fmla="*/ 142 h 440"/>
              <a:gd name="T52" fmla="*/ 260 w 508"/>
              <a:gd name="T53" fmla="*/ 153 h 440"/>
              <a:gd name="T54" fmla="*/ 200 w 508"/>
              <a:gd name="T55" fmla="*/ 164 h 440"/>
              <a:gd name="T56" fmla="*/ 207 w 508"/>
              <a:gd name="T57" fmla="*/ 173 h 440"/>
              <a:gd name="T58" fmla="*/ 274 w 508"/>
              <a:gd name="T59" fmla="*/ 163 h 440"/>
              <a:gd name="T60" fmla="*/ 238 w 508"/>
              <a:gd name="T61" fmla="*/ 206 h 440"/>
              <a:gd name="T62" fmla="*/ 209 w 508"/>
              <a:gd name="T63" fmla="*/ 177 h 440"/>
              <a:gd name="T64" fmla="*/ 146 w 508"/>
              <a:gd name="T65" fmla="*/ 198 h 440"/>
              <a:gd name="T66" fmla="*/ 153 w 508"/>
              <a:gd name="T67" fmla="*/ 155 h 440"/>
              <a:gd name="T68" fmla="*/ 175 w 508"/>
              <a:gd name="T69" fmla="*/ 186 h 440"/>
              <a:gd name="T70" fmla="*/ 200 w 508"/>
              <a:gd name="T71" fmla="*/ 173 h 440"/>
              <a:gd name="T72" fmla="*/ 206 w 508"/>
              <a:gd name="T73" fmla="*/ 208 h 440"/>
              <a:gd name="T74" fmla="*/ 262 w 508"/>
              <a:gd name="T75" fmla="*/ 203 h 440"/>
              <a:gd name="T76" fmla="*/ 291 w 508"/>
              <a:gd name="T77" fmla="*/ 166 h 440"/>
              <a:gd name="T78" fmla="*/ 313 w 508"/>
              <a:gd name="T79" fmla="*/ 203 h 440"/>
              <a:gd name="T80" fmla="*/ 316 w 508"/>
              <a:gd name="T81" fmla="*/ 234 h 440"/>
              <a:gd name="T82" fmla="*/ 268 w 508"/>
              <a:gd name="T83" fmla="*/ 297 h 440"/>
              <a:gd name="T84" fmla="*/ 180 w 508"/>
              <a:gd name="T85" fmla="*/ 203 h 440"/>
              <a:gd name="T86" fmla="*/ 166 w 508"/>
              <a:gd name="T87" fmla="*/ 211 h 440"/>
              <a:gd name="T88" fmla="*/ 238 w 508"/>
              <a:gd name="T89" fmla="*/ 424 h 440"/>
              <a:gd name="T90" fmla="*/ 174 w 508"/>
              <a:gd name="T91" fmla="*/ 306 h 440"/>
              <a:gd name="T92" fmla="*/ 171 w 508"/>
              <a:gd name="T93" fmla="*/ 214 h 440"/>
              <a:gd name="T94" fmla="*/ 239 w 508"/>
              <a:gd name="T95" fmla="*/ 288 h 440"/>
              <a:gd name="T96" fmla="*/ 305 w 508"/>
              <a:gd name="T97" fmla="*/ 291 h 440"/>
              <a:gd name="T98" fmla="*/ 238 w 508"/>
              <a:gd name="T99" fmla="*/ 42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8" h="440">
                <a:moveTo>
                  <a:pt x="485" y="370"/>
                </a:moveTo>
                <a:cubicBezTo>
                  <a:pt x="455" y="338"/>
                  <a:pt x="395" y="329"/>
                  <a:pt x="388" y="325"/>
                </a:cubicBezTo>
                <a:cubicBezTo>
                  <a:pt x="380" y="321"/>
                  <a:pt x="340" y="311"/>
                  <a:pt x="331" y="303"/>
                </a:cubicBezTo>
                <a:cubicBezTo>
                  <a:pt x="323" y="296"/>
                  <a:pt x="317" y="290"/>
                  <a:pt x="307" y="282"/>
                </a:cubicBezTo>
                <a:cubicBezTo>
                  <a:pt x="309" y="276"/>
                  <a:pt x="310" y="270"/>
                  <a:pt x="312" y="264"/>
                </a:cubicBezTo>
                <a:cubicBezTo>
                  <a:pt x="314" y="256"/>
                  <a:pt x="316" y="246"/>
                  <a:pt x="319" y="235"/>
                </a:cubicBezTo>
                <a:cubicBezTo>
                  <a:pt x="320" y="229"/>
                  <a:pt x="323" y="216"/>
                  <a:pt x="325" y="201"/>
                </a:cubicBezTo>
                <a:cubicBezTo>
                  <a:pt x="332" y="199"/>
                  <a:pt x="338" y="196"/>
                  <a:pt x="340" y="189"/>
                </a:cubicBezTo>
                <a:cubicBezTo>
                  <a:pt x="344" y="181"/>
                  <a:pt x="346" y="162"/>
                  <a:pt x="346" y="157"/>
                </a:cubicBezTo>
                <a:cubicBezTo>
                  <a:pt x="348" y="154"/>
                  <a:pt x="348" y="154"/>
                  <a:pt x="348" y="154"/>
                </a:cubicBezTo>
                <a:cubicBezTo>
                  <a:pt x="349" y="142"/>
                  <a:pt x="349" y="142"/>
                  <a:pt x="349" y="142"/>
                </a:cubicBezTo>
                <a:cubicBezTo>
                  <a:pt x="346" y="141"/>
                  <a:pt x="346" y="141"/>
                  <a:pt x="346" y="141"/>
                </a:cubicBezTo>
                <a:cubicBezTo>
                  <a:pt x="344" y="141"/>
                  <a:pt x="342" y="141"/>
                  <a:pt x="340" y="141"/>
                </a:cubicBezTo>
                <a:cubicBezTo>
                  <a:pt x="336" y="141"/>
                  <a:pt x="331" y="141"/>
                  <a:pt x="325" y="142"/>
                </a:cubicBezTo>
                <a:cubicBezTo>
                  <a:pt x="324" y="138"/>
                  <a:pt x="323" y="134"/>
                  <a:pt x="322" y="130"/>
                </a:cubicBezTo>
                <a:cubicBezTo>
                  <a:pt x="322" y="125"/>
                  <a:pt x="323" y="123"/>
                  <a:pt x="325" y="120"/>
                </a:cubicBezTo>
                <a:cubicBezTo>
                  <a:pt x="327" y="117"/>
                  <a:pt x="328" y="110"/>
                  <a:pt x="325" y="106"/>
                </a:cubicBezTo>
                <a:cubicBezTo>
                  <a:pt x="322" y="103"/>
                  <a:pt x="320" y="100"/>
                  <a:pt x="320" y="97"/>
                </a:cubicBezTo>
                <a:cubicBezTo>
                  <a:pt x="321" y="95"/>
                  <a:pt x="322" y="93"/>
                  <a:pt x="323" y="89"/>
                </a:cubicBezTo>
                <a:cubicBezTo>
                  <a:pt x="324" y="85"/>
                  <a:pt x="322" y="83"/>
                  <a:pt x="322" y="81"/>
                </a:cubicBezTo>
                <a:cubicBezTo>
                  <a:pt x="321" y="79"/>
                  <a:pt x="311" y="76"/>
                  <a:pt x="316" y="74"/>
                </a:cubicBezTo>
                <a:cubicBezTo>
                  <a:pt x="321" y="72"/>
                  <a:pt x="321" y="59"/>
                  <a:pt x="318" y="57"/>
                </a:cubicBezTo>
                <a:cubicBezTo>
                  <a:pt x="312" y="54"/>
                  <a:pt x="313" y="54"/>
                  <a:pt x="313" y="54"/>
                </a:cubicBezTo>
                <a:cubicBezTo>
                  <a:pt x="313" y="54"/>
                  <a:pt x="315" y="44"/>
                  <a:pt x="311" y="44"/>
                </a:cubicBezTo>
                <a:cubicBezTo>
                  <a:pt x="314" y="40"/>
                  <a:pt x="309" y="32"/>
                  <a:pt x="305" y="30"/>
                </a:cubicBezTo>
                <a:cubicBezTo>
                  <a:pt x="303" y="22"/>
                  <a:pt x="294" y="17"/>
                  <a:pt x="286" y="17"/>
                </a:cubicBezTo>
                <a:cubicBezTo>
                  <a:pt x="276" y="8"/>
                  <a:pt x="262" y="3"/>
                  <a:pt x="251" y="11"/>
                </a:cubicBezTo>
                <a:cubicBezTo>
                  <a:pt x="239" y="7"/>
                  <a:pt x="231" y="0"/>
                  <a:pt x="214" y="12"/>
                </a:cubicBezTo>
                <a:cubicBezTo>
                  <a:pt x="207" y="15"/>
                  <a:pt x="204" y="12"/>
                  <a:pt x="199" y="15"/>
                </a:cubicBezTo>
                <a:cubicBezTo>
                  <a:pt x="194" y="18"/>
                  <a:pt x="192" y="18"/>
                  <a:pt x="192" y="18"/>
                </a:cubicBezTo>
                <a:cubicBezTo>
                  <a:pt x="192" y="18"/>
                  <a:pt x="183" y="20"/>
                  <a:pt x="180" y="24"/>
                </a:cubicBezTo>
                <a:cubicBezTo>
                  <a:pt x="177" y="29"/>
                  <a:pt x="172" y="34"/>
                  <a:pt x="158" y="47"/>
                </a:cubicBezTo>
                <a:cubicBezTo>
                  <a:pt x="144" y="59"/>
                  <a:pt x="137" y="72"/>
                  <a:pt x="132" y="94"/>
                </a:cubicBezTo>
                <a:cubicBezTo>
                  <a:pt x="127" y="115"/>
                  <a:pt x="122" y="125"/>
                  <a:pt x="129" y="139"/>
                </a:cubicBezTo>
                <a:cubicBezTo>
                  <a:pt x="128" y="155"/>
                  <a:pt x="131" y="166"/>
                  <a:pt x="134" y="171"/>
                </a:cubicBezTo>
                <a:cubicBezTo>
                  <a:pt x="134" y="180"/>
                  <a:pt x="138" y="190"/>
                  <a:pt x="142" y="197"/>
                </a:cubicBezTo>
                <a:cubicBezTo>
                  <a:pt x="143" y="199"/>
                  <a:pt x="143" y="199"/>
                  <a:pt x="143" y="199"/>
                </a:cubicBezTo>
                <a:cubicBezTo>
                  <a:pt x="145" y="203"/>
                  <a:pt x="148" y="206"/>
                  <a:pt x="151" y="208"/>
                </a:cubicBezTo>
                <a:cubicBezTo>
                  <a:pt x="152" y="214"/>
                  <a:pt x="153" y="229"/>
                  <a:pt x="159" y="236"/>
                </a:cubicBezTo>
                <a:cubicBezTo>
                  <a:pt x="163" y="243"/>
                  <a:pt x="169" y="245"/>
                  <a:pt x="172" y="246"/>
                </a:cubicBezTo>
                <a:cubicBezTo>
                  <a:pt x="172" y="250"/>
                  <a:pt x="173" y="253"/>
                  <a:pt x="173" y="255"/>
                </a:cubicBezTo>
                <a:cubicBezTo>
                  <a:pt x="173" y="256"/>
                  <a:pt x="173" y="256"/>
                  <a:pt x="173" y="256"/>
                </a:cubicBezTo>
                <a:cubicBezTo>
                  <a:pt x="174" y="264"/>
                  <a:pt x="176" y="275"/>
                  <a:pt x="174" y="287"/>
                </a:cubicBezTo>
                <a:cubicBezTo>
                  <a:pt x="165" y="292"/>
                  <a:pt x="153" y="304"/>
                  <a:pt x="148" y="312"/>
                </a:cubicBezTo>
                <a:cubicBezTo>
                  <a:pt x="125" y="323"/>
                  <a:pt x="97" y="330"/>
                  <a:pt x="82" y="339"/>
                </a:cubicBezTo>
                <a:cubicBezTo>
                  <a:pt x="68" y="347"/>
                  <a:pt x="24" y="368"/>
                  <a:pt x="16" y="379"/>
                </a:cubicBezTo>
                <a:cubicBezTo>
                  <a:pt x="9" y="389"/>
                  <a:pt x="0" y="424"/>
                  <a:pt x="2" y="440"/>
                </a:cubicBezTo>
                <a:cubicBezTo>
                  <a:pt x="508" y="440"/>
                  <a:pt x="508" y="440"/>
                  <a:pt x="508" y="440"/>
                </a:cubicBezTo>
                <a:cubicBezTo>
                  <a:pt x="508" y="440"/>
                  <a:pt x="494" y="390"/>
                  <a:pt x="485" y="370"/>
                </a:cubicBezTo>
                <a:close/>
                <a:moveTo>
                  <a:pt x="340" y="147"/>
                </a:moveTo>
                <a:cubicBezTo>
                  <a:pt x="340" y="147"/>
                  <a:pt x="341" y="147"/>
                  <a:pt x="342" y="148"/>
                </a:cubicBezTo>
                <a:cubicBezTo>
                  <a:pt x="341" y="152"/>
                  <a:pt x="341" y="152"/>
                  <a:pt x="341" y="152"/>
                </a:cubicBezTo>
                <a:cubicBezTo>
                  <a:pt x="339" y="155"/>
                  <a:pt x="339" y="155"/>
                  <a:pt x="339" y="155"/>
                </a:cubicBezTo>
                <a:cubicBezTo>
                  <a:pt x="339" y="156"/>
                  <a:pt x="339" y="156"/>
                  <a:pt x="339" y="156"/>
                </a:cubicBezTo>
                <a:cubicBezTo>
                  <a:pt x="339" y="162"/>
                  <a:pt x="337" y="180"/>
                  <a:pt x="334" y="186"/>
                </a:cubicBezTo>
                <a:cubicBezTo>
                  <a:pt x="333" y="190"/>
                  <a:pt x="330" y="192"/>
                  <a:pt x="326" y="194"/>
                </a:cubicBezTo>
                <a:cubicBezTo>
                  <a:pt x="327" y="185"/>
                  <a:pt x="328" y="177"/>
                  <a:pt x="328" y="169"/>
                </a:cubicBezTo>
                <a:cubicBezTo>
                  <a:pt x="329" y="164"/>
                  <a:pt x="328" y="156"/>
                  <a:pt x="326" y="149"/>
                </a:cubicBezTo>
                <a:cubicBezTo>
                  <a:pt x="331" y="148"/>
                  <a:pt x="336" y="147"/>
                  <a:pt x="340" y="147"/>
                </a:cubicBezTo>
                <a:close/>
                <a:moveTo>
                  <a:pt x="299" y="161"/>
                </a:moveTo>
                <a:cubicBezTo>
                  <a:pt x="301" y="156"/>
                  <a:pt x="312" y="151"/>
                  <a:pt x="323" y="149"/>
                </a:cubicBezTo>
                <a:cubicBezTo>
                  <a:pt x="324" y="157"/>
                  <a:pt x="325" y="164"/>
                  <a:pt x="325" y="169"/>
                </a:cubicBezTo>
                <a:cubicBezTo>
                  <a:pt x="325" y="177"/>
                  <a:pt x="324" y="186"/>
                  <a:pt x="323" y="195"/>
                </a:cubicBezTo>
                <a:cubicBezTo>
                  <a:pt x="321" y="195"/>
                  <a:pt x="319" y="196"/>
                  <a:pt x="316" y="196"/>
                </a:cubicBezTo>
                <a:cubicBezTo>
                  <a:pt x="315" y="196"/>
                  <a:pt x="314" y="196"/>
                  <a:pt x="313" y="196"/>
                </a:cubicBezTo>
                <a:cubicBezTo>
                  <a:pt x="309" y="196"/>
                  <a:pt x="308" y="195"/>
                  <a:pt x="306" y="193"/>
                </a:cubicBezTo>
                <a:cubicBezTo>
                  <a:pt x="306" y="193"/>
                  <a:pt x="306" y="192"/>
                  <a:pt x="306" y="192"/>
                </a:cubicBezTo>
                <a:cubicBezTo>
                  <a:pt x="301" y="186"/>
                  <a:pt x="296" y="171"/>
                  <a:pt x="299" y="161"/>
                </a:cubicBezTo>
                <a:close/>
                <a:moveTo>
                  <a:pt x="200" y="140"/>
                </a:moveTo>
                <a:cubicBezTo>
                  <a:pt x="206" y="136"/>
                  <a:pt x="199" y="124"/>
                  <a:pt x="196" y="119"/>
                </a:cubicBezTo>
                <a:cubicBezTo>
                  <a:pt x="193" y="115"/>
                  <a:pt x="190" y="105"/>
                  <a:pt x="201" y="98"/>
                </a:cubicBezTo>
                <a:cubicBezTo>
                  <a:pt x="207" y="97"/>
                  <a:pt x="219" y="96"/>
                  <a:pt x="225" y="91"/>
                </a:cubicBezTo>
                <a:cubicBezTo>
                  <a:pt x="233" y="92"/>
                  <a:pt x="268" y="95"/>
                  <a:pt x="271" y="93"/>
                </a:cubicBezTo>
                <a:cubicBezTo>
                  <a:pt x="281" y="94"/>
                  <a:pt x="289" y="88"/>
                  <a:pt x="293" y="85"/>
                </a:cubicBezTo>
                <a:cubicBezTo>
                  <a:pt x="299" y="86"/>
                  <a:pt x="299" y="85"/>
                  <a:pt x="303" y="83"/>
                </a:cubicBezTo>
                <a:cubicBezTo>
                  <a:pt x="304" y="85"/>
                  <a:pt x="307" y="88"/>
                  <a:pt x="308" y="90"/>
                </a:cubicBezTo>
                <a:cubicBezTo>
                  <a:pt x="307" y="90"/>
                  <a:pt x="307" y="90"/>
                  <a:pt x="307" y="90"/>
                </a:cubicBezTo>
                <a:cubicBezTo>
                  <a:pt x="309" y="97"/>
                  <a:pt x="317" y="121"/>
                  <a:pt x="322" y="142"/>
                </a:cubicBezTo>
                <a:cubicBezTo>
                  <a:pt x="310" y="145"/>
                  <a:pt x="298" y="149"/>
                  <a:pt x="294" y="156"/>
                </a:cubicBezTo>
                <a:cubicBezTo>
                  <a:pt x="289" y="157"/>
                  <a:pt x="283" y="158"/>
                  <a:pt x="279" y="158"/>
                </a:cubicBezTo>
                <a:cubicBezTo>
                  <a:pt x="276" y="155"/>
                  <a:pt x="270" y="153"/>
                  <a:pt x="260" y="153"/>
                </a:cubicBezTo>
                <a:cubicBezTo>
                  <a:pt x="241" y="153"/>
                  <a:pt x="213" y="159"/>
                  <a:pt x="202" y="163"/>
                </a:cubicBezTo>
                <a:cubicBezTo>
                  <a:pt x="200" y="164"/>
                  <a:pt x="200" y="164"/>
                  <a:pt x="200" y="164"/>
                </a:cubicBezTo>
                <a:cubicBezTo>
                  <a:pt x="200" y="164"/>
                  <a:pt x="200" y="164"/>
                  <a:pt x="200" y="164"/>
                </a:cubicBezTo>
                <a:cubicBezTo>
                  <a:pt x="194" y="162"/>
                  <a:pt x="185" y="159"/>
                  <a:pt x="180" y="157"/>
                </a:cubicBezTo>
                <a:cubicBezTo>
                  <a:pt x="182" y="150"/>
                  <a:pt x="194" y="144"/>
                  <a:pt x="200" y="140"/>
                </a:cubicBezTo>
                <a:close/>
                <a:moveTo>
                  <a:pt x="207" y="173"/>
                </a:moveTo>
                <a:cubicBezTo>
                  <a:pt x="207" y="169"/>
                  <a:pt x="207" y="169"/>
                  <a:pt x="207" y="169"/>
                </a:cubicBezTo>
                <a:cubicBezTo>
                  <a:pt x="218" y="165"/>
                  <a:pt x="243" y="160"/>
                  <a:pt x="260" y="160"/>
                </a:cubicBezTo>
                <a:cubicBezTo>
                  <a:pt x="271" y="160"/>
                  <a:pt x="274" y="162"/>
                  <a:pt x="274" y="163"/>
                </a:cubicBezTo>
                <a:cubicBezTo>
                  <a:pt x="277" y="172"/>
                  <a:pt x="267" y="189"/>
                  <a:pt x="259" y="197"/>
                </a:cubicBezTo>
                <a:cubicBezTo>
                  <a:pt x="258" y="197"/>
                  <a:pt x="258" y="197"/>
                  <a:pt x="258" y="198"/>
                </a:cubicBezTo>
                <a:cubicBezTo>
                  <a:pt x="254" y="201"/>
                  <a:pt x="251" y="204"/>
                  <a:pt x="238" y="206"/>
                </a:cubicBezTo>
                <a:cubicBezTo>
                  <a:pt x="232" y="208"/>
                  <a:pt x="227" y="208"/>
                  <a:pt x="223" y="208"/>
                </a:cubicBezTo>
                <a:cubicBezTo>
                  <a:pt x="215" y="208"/>
                  <a:pt x="213" y="206"/>
                  <a:pt x="212" y="204"/>
                </a:cubicBezTo>
                <a:cubicBezTo>
                  <a:pt x="210" y="200"/>
                  <a:pt x="209" y="185"/>
                  <a:pt x="209" y="177"/>
                </a:cubicBezTo>
                <a:cubicBezTo>
                  <a:pt x="209" y="175"/>
                  <a:pt x="209" y="175"/>
                  <a:pt x="209" y="175"/>
                </a:cubicBezTo>
                <a:lnTo>
                  <a:pt x="207" y="173"/>
                </a:lnTo>
                <a:close/>
                <a:moveTo>
                  <a:pt x="146" y="198"/>
                </a:moveTo>
                <a:cubicBezTo>
                  <a:pt x="145" y="195"/>
                  <a:pt x="145" y="195"/>
                  <a:pt x="145" y="195"/>
                </a:cubicBezTo>
                <a:cubicBezTo>
                  <a:pt x="140" y="186"/>
                  <a:pt x="133" y="171"/>
                  <a:pt x="141" y="161"/>
                </a:cubicBezTo>
                <a:cubicBezTo>
                  <a:pt x="145" y="157"/>
                  <a:pt x="149" y="155"/>
                  <a:pt x="153" y="155"/>
                </a:cubicBezTo>
                <a:cubicBezTo>
                  <a:pt x="159" y="155"/>
                  <a:pt x="165" y="159"/>
                  <a:pt x="170" y="166"/>
                </a:cubicBezTo>
                <a:cubicBezTo>
                  <a:pt x="171" y="165"/>
                  <a:pt x="171" y="165"/>
                  <a:pt x="171" y="165"/>
                </a:cubicBezTo>
                <a:cubicBezTo>
                  <a:pt x="175" y="173"/>
                  <a:pt x="175" y="186"/>
                  <a:pt x="175" y="186"/>
                </a:cubicBezTo>
                <a:cubicBezTo>
                  <a:pt x="183" y="191"/>
                  <a:pt x="183" y="191"/>
                  <a:pt x="183" y="191"/>
                </a:cubicBezTo>
                <a:cubicBezTo>
                  <a:pt x="183" y="191"/>
                  <a:pt x="182" y="175"/>
                  <a:pt x="181" y="165"/>
                </a:cubicBezTo>
                <a:cubicBezTo>
                  <a:pt x="200" y="173"/>
                  <a:pt x="200" y="173"/>
                  <a:pt x="200" y="173"/>
                </a:cubicBezTo>
                <a:cubicBezTo>
                  <a:pt x="200" y="176"/>
                  <a:pt x="200" y="176"/>
                  <a:pt x="200" y="176"/>
                </a:cubicBezTo>
                <a:cubicBezTo>
                  <a:pt x="203" y="178"/>
                  <a:pt x="203" y="178"/>
                  <a:pt x="203" y="178"/>
                </a:cubicBezTo>
                <a:cubicBezTo>
                  <a:pt x="203" y="184"/>
                  <a:pt x="203" y="201"/>
                  <a:pt x="206" y="208"/>
                </a:cubicBezTo>
                <a:cubicBezTo>
                  <a:pt x="209" y="213"/>
                  <a:pt x="215" y="215"/>
                  <a:pt x="223" y="215"/>
                </a:cubicBezTo>
                <a:cubicBezTo>
                  <a:pt x="227" y="215"/>
                  <a:pt x="232" y="214"/>
                  <a:pt x="240" y="213"/>
                </a:cubicBezTo>
                <a:cubicBezTo>
                  <a:pt x="254" y="211"/>
                  <a:pt x="259" y="206"/>
                  <a:pt x="262" y="203"/>
                </a:cubicBezTo>
                <a:cubicBezTo>
                  <a:pt x="263" y="202"/>
                  <a:pt x="263" y="202"/>
                  <a:pt x="264" y="202"/>
                </a:cubicBezTo>
                <a:cubicBezTo>
                  <a:pt x="271" y="194"/>
                  <a:pt x="280" y="180"/>
                  <a:pt x="281" y="168"/>
                </a:cubicBezTo>
                <a:cubicBezTo>
                  <a:pt x="284" y="167"/>
                  <a:pt x="288" y="166"/>
                  <a:pt x="291" y="166"/>
                </a:cubicBezTo>
                <a:cubicBezTo>
                  <a:pt x="291" y="178"/>
                  <a:pt x="296" y="191"/>
                  <a:pt x="300" y="196"/>
                </a:cubicBezTo>
                <a:cubicBezTo>
                  <a:pt x="301" y="197"/>
                  <a:pt x="301" y="197"/>
                  <a:pt x="301" y="197"/>
                </a:cubicBezTo>
                <a:cubicBezTo>
                  <a:pt x="303" y="200"/>
                  <a:pt x="306" y="203"/>
                  <a:pt x="313" y="203"/>
                </a:cubicBezTo>
                <a:cubicBezTo>
                  <a:pt x="314" y="203"/>
                  <a:pt x="316" y="203"/>
                  <a:pt x="317" y="203"/>
                </a:cubicBezTo>
                <a:cubicBezTo>
                  <a:pt x="319" y="203"/>
                  <a:pt x="320" y="202"/>
                  <a:pt x="322" y="202"/>
                </a:cubicBezTo>
                <a:cubicBezTo>
                  <a:pt x="319" y="216"/>
                  <a:pt x="317" y="229"/>
                  <a:pt x="316" y="234"/>
                </a:cubicBezTo>
                <a:cubicBezTo>
                  <a:pt x="313" y="245"/>
                  <a:pt x="310" y="255"/>
                  <a:pt x="308" y="263"/>
                </a:cubicBezTo>
                <a:cubicBezTo>
                  <a:pt x="306" y="273"/>
                  <a:pt x="304" y="281"/>
                  <a:pt x="302" y="290"/>
                </a:cubicBezTo>
                <a:cubicBezTo>
                  <a:pt x="300" y="294"/>
                  <a:pt x="278" y="300"/>
                  <a:pt x="268" y="297"/>
                </a:cubicBezTo>
                <a:cubicBezTo>
                  <a:pt x="258" y="294"/>
                  <a:pt x="248" y="290"/>
                  <a:pt x="241" y="285"/>
                </a:cubicBezTo>
                <a:cubicBezTo>
                  <a:pt x="233" y="280"/>
                  <a:pt x="226" y="277"/>
                  <a:pt x="221" y="274"/>
                </a:cubicBezTo>
                <a:cubicBezTo>
                  <a:pt x="199" y="262"/>
                  <a:pt x="190" y="257"/>
                  <a:pt x="180" y="203"/>
                </a:cubicBezTo>
                <a:cubicBezTo>
                  <a:pt x="176" y="204"/>
                  <a:pt x="176" y="204"/>
                  <a:pt x="176" y="204"/>
                </a:cubicBezTo>
                <a:cubicBezTo>
                  <a:pt x="176" y="205"/>
                  <a:pt x="177" y="206"/>
                  <a:pt x="177" y="207"/>
                </a:cubicBezTo>
                <a:cubicBezTo>
                  <a:pt x="175" y="208"/>
                  <a:pt x="170" y="213"/>
                  <a:pt x="166" y="211"/>
                </a:cubicBezTo>
                <a:cubicBezTo>
                  <a:pt x="165" y="211"/>
                  <a:pt x="165" y="211"/>
                  <a:pt x="165" y="211"/>
                </a:cubicBezTo>
                <a:cubicBezTo>
                  <a:pt x="158" y="209"/>
                  <a:pt x="150" y="206"/>
                  <a:pt x="146" y="198"/>
                </a:cubicBezTo>
                <a:close/>
                <a:moveTo>
                  <a:pt x="238" y="424"/>
                </a:moveTo>
                <a:cubicBezTo>
                  <a:pt x="178" y="379"/>
                  <a:pt x="166" y="362"/>
                  <a:pt x="164" y="349"/>
                </a:cubicBezTo>
                <a:cubicBezTo>
                  <a:pt x="163" y="338"/>
                  <a:pt x="168" y="317"/>
                  <a:pt x="172" y="305"/>
                </a:cubicBezTo>
                <a:cubicBezTo>
                  <a:pt x="174" y="306"/>
                  <a:pt x="174" y="306"/>
                  <a:pt x="174" y="306"/>
                </a:cubicBezTo>
                <a:cubicBezTo>
                  <a:pt x="181" y="287"/>
                  <a:pt x="178" y="268"/>
                  <a:pt x="177" y="256"/>
                </a:cubicBezTo>
                <a:cubicBezTo>
                  <a:pt x="177" y="255"/>
                  <a:pt x="177" y="255"/>
                  <a:pt x="177" y="255"/>
                </a:cubicBezTo>
                <a:cubicBezTo>
                  <a:pt x="175" y="244"/>
                  <a:pt x="172" y="220"/>
                  <a:pt x="171" y="214"/>
                </a:cubicBezTo>
                <a:cubicBezTo>
                  <a:pt x="174" y="214"/>
                  <a:pt x="176" y="212"/>
                  <a:pt x="178" y="211"/>
                </a:cubicBezTo>
                <a:cubicBezTo>
                  <a:pt x="188" y="260"/>
                  <a:pt x="198" y="265"/>
                  <a:pt x="219" y="277"/>
                </a:cubicBezTo>
                <a:cubicBezTo>
                  <a:pt x="225" y="280"/>
                  <a:pt x="231" y="283"/>
                  <a:pt x="239" y="288"/>
                </a:cubicBezTo>
                <a:cubicBezTo>
                  <a:pt x="247" y="293"/>
                  <a:pt x="256" y="297"/>
                  <a:pt x="267" y="301"/>
                </a:cubicBezTo>
                <a:cubicBezTo>
                  <a:pt x="269" y="301"/>
                  <a:pt x="272" y="302"/>
                  <a:pt x="275" y="302"/>
                </a:cubicBezTo>
                <a:cubicBezTo>
                  <a:pt x="286" y="302"/>
                  <a:pt x="303" y="297"/>
                  <a:pt x="305" y="291"/>
                </a:cubicBezTo>
                <a:cubicBezTo>
                  <a:pt x="305" y="290"/>
                  <a:pt x="305" y="290"/>
                  <a:pt x="306" y="289"/>
                </a:cubicBezTo>
                <a:cubicBezTo>
                  <a:pt x="306" y="302"/>
                  <a:pt x="305" y="323"/>
                  <a:pt x="307" y="340"/>
                </a:cubicBezTo>
                <a:cubicBezTo>
                  <a:pt x="311" y="360"/>
                  <a:pt x="273" y="412"/>
                  <a:pt x="238" y="424"/>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3199253" y="3561648"/>
            <a:ext cx="2318088" cy="1853314"/>
            <a:chOff x="3199253" y="3561648"/>
            <a:chExt cx="2318088" cy="1853314"/>
          </a:xfrm>
        </p:grpSpPr>
        <p:sp>
          <p:nvSpPr>
            <p:cNvPr id="9" name="任意多边形 8"/>
            <p:cNvSpPr>
              <a:spLocks noChangeArrowheads="1"/>
            </p:cNvSpPr>
            <p:nvPr/>
          </p:nvSpPr>
          <p:spPr bwMode="auto">
            <a:xfrm>
              <a:off x="3228704" y="3561648"/>
              <a:ext cx="2085327" cy="1853314"/>
            </a:xfrm>
            <a:custGeom>
              <a:avLst/>
              <a:gdLst>
                <a:gd name="connsiteX0" fmla="*/ 909680 w 2085327"/>
                <a:gd name="connsiteY0" fmla="*/ 0 h 1853314"/>
                <a:gd name="connsiteX1" fmla="*/ 1814664 w 2085327"/>
                <a:gd name="connsiteY1" fmla="*/ 831912 h 1853314"/>
                <a:gd name="connsiteX2" fmla="*/ 1818480 w 2085327"/>
                <a:gd name="connsiteY2" fmla="*/ 908909 h 1853314"/>
                <a:gd name="connsiteX3" fmla="*/ 2085327 w 2085327"/>
                <a:gd name="connsiteY3" fmla="*/ 965087 h 1853314"/>
                <a:gd name="connsiteX4" fmla="*/ 1809213 w 2085327"/>
                <a:gd name="connsiteY4" fmla="*/ 1057782 h 1853314"/>
                <a:gd name="connsiteX5" fmla="*/ 1800879 w 2085327"/>
                <a:gd name="connsiteY5" fmla="*/ 1113411 h 1853314"/>
                <a:gd name="connsiteX6" fmla="*/ 909680 w 2085327"/>
                <a:gd name="connsiteY6" fmla="*/ 1853314 h 1853314"/>
                <a:gd name="connsiteX7" fmla="*/ 0 w 2085327"/>
                <a:gd name="connsiteY7" fmla="*/ 926657 h 1853314"/>
                <a:gd name="connsiteX8" fmla="*/ 909680 w 2085327"/>
                <a:gd name="connsiteY8" fmla="*/ 0 h 18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327" h="1853314">
                  <a:moveTo>
                    <a:pt x="909680" y="0"/>
                  </a:moveTo>
                  <a:cubicBezTo>
                    <a:pt x="1380682" y="0"/>
                    <a:pt x="1768079" y="364639"/>
                    <a:pt x="1814664" y="831912"/>
                  </a:cubicBezTo>
                  <a:lnTo>
                    <a:pt x="1818480" y="908909"/>
                  </a:lnTo>
                  <a:lnTo>
                    <a:pt x="2085327" y="965087"/>
                  </a:lnTo>
                  <a:lnTo>
                    <a:pt x="1809213" y="1057782"/>
                  </a:lnTo>
                  <a:lnTo>
                    <a:pt x="1800879" y="1113411"/>
                  </a:lnTo>
                  <a:cubicBezTo>
                    <a:pt x="1716054" y="1535673"/>
                    <a:pt x="1349282" y="1853314"/>
                    <a:pt x="909680" y="1853314"/>
                  </a:cubicBezTo>
                  <a:cubicBezTo>
                    <a:pt x="407278" y="1853314"/>
                    <a:pt x="0" y="1438436"/>
                    <a:pt x="0" y="926657"/>
                  </a:cubicBezTo>
                  <a:cubicBezTo>
                    <a:pt x="0" y="414878"/>
                    <a:pt x="407278" y="0"/>
                    <a:pt x="909680"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2" name="矩形 11"/>
            <p:cNvSpPr/>
            <p:nvPr/>
          </p:nvSpPr>
          <p:spPr>
            <a:xfrm>
              <a:off x="3199253" y="4195917"/>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知识目标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982969" y="2056363"/>
            <a:ext cx="2530025" cy="1788235"/>
            <a:chOff x="4982969" y="2056363"/>
            <a:chExt cx="2530025" cy="1788235"/>
          </a:xfrm>
        </p:grpSpPr>
        <p:sp>
          <p:nvSpPr>
            <p:cNvPr id="14" name="Freeform 11"/>
            <p:cNvSpPr/>
            <p:nvPr/>
          </p:nvSpPr>
          <p:spPr bwMode="auto">
            <a:xfrm>
              <a:off x="5964800" y="3522037"/>
              <a:ext cx="240506" cy="322561"/>
            </a:xfrm>
            <a:custGeom>
              <a:avLst/>
              <a:gdLst>
                <a:gd name="T0" fmla="*/ 85 w 85"/>
                <a:gd name="T1" fmla="*/ 0 h 114"/>
                <a:gd name="T2" fmla="*/ 21 w 85"/>
                <a:gd name="T3" fmla="*/ 114 h 114"/>
                <a:gd name="T4" fmla="*/ 0 w 85"/>
                <a:gd name="T5" fmla="*/ 14 h 114"/>
                <a:gd name="T6" fmla="*/ 85 w 85"/>
                <a:gd name="T7" fmla="*/ 0 h 114"/>
              </a:gdLst>
              <a:ahLst/>
              <a:cxnLst>
                <a:cxn ang="0">
                  <a:pos x="T0" y="T1"/>
                </a:cxn>
                <a:cxn ang="0">
                  <a:pos x="T2" y="T3"/>
                </a:cxn>
                <a:cxn ang="0">
                  <a:pos x="T4" y="T5"/>
                </a:cxn>
                <a:cxn ang="0">
                  <a:pos x="T6" y="T7"/>
                </a:cxn>
              </a:cxnLst>
              <a:rect l="0" t="0" r="r" b="b"/>
              <a:pathLst>
                <a:path w="85" h="114">
                  <a:moveTo>
                    <a:pt x="85" y="0"/>
                  </a:moveTo>
                  <a:lnTo>
                    <a:pt x="21" y="114"/>
                  </a:lnTo>
                  <a:lnTo>
                    <a:pt x="0" y="14"/>
                  </a:lnTo>
                  <a:lnTo>
                    <a:pt x="85"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Freeform 12"/>
            <p:cNvSpPr/>
            <p:nvPr/>
          </p:nvSpPr>
          <p:spPr bwMode="auto">
            <a:xfrm>
              <a:off x="5964800" y="3522037"/>
              <a:ext cx="240506" cy="322561"/>
            </a:xfrm>
            <a:custGeom>
              <a:avLst/>
              <a:gdLst>
                <a:gd name="T0" fmla="*/ 85 w 85"/>
                <a:gd name="T1" fmla="*/ 0 h 114"/>
                <a:gd name="T2" fmla="*/ 21 w 85"/>
                <a:gd name="T3" fmla="*/ 114 h 114"/>
                <a:gd name="T4" fmla="*/ 0 w 85"/>
                <a:gd name="T5" fmla="*/ 14 h 114"/>
              </a:gdLst>
              <a:ahLst/>
              <a:cxnLst>
                <a:cxn ang="0">
                  <a:pos x="T0" y="T1"/>
                </a:cxn>
                <a:cxn ang="0">
                  <a:pos x="T2" y="T3"/>
                </a:cxn>
                <a:cxn ang="0">
                  <a:pos x="T4" y="T5"/>
                </a:cxn>
              </a:cxnLst>
              <a:rect l="0" t="0" r="r" b="b"/>
              <a:pathLst>
                <a:path w="85" h="114">
                  <a:moveTo>
                    <a:pt x="85" y="0"/>
                  </a:moveTo>
                  <a:lnTo>
                    <a:pt x="21" y="114"/>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16" name="组合 15"/>
            <p:cNvGrpSpPr/>
            <p:nvPr/>
          </p:nvGrpSpPr>
          <p:grpSpPr>
            <a:xfrm>
              <a:off x="4982969" y="2056363"/>
              <a:ext cx="2530025" cy="1564705"/>
              <a:chOff x="4982969" y="2056363"/>
              <a:chExt cx="2530025" cy="1564705"/>
            </a:xfrm>
          </p:grpSpPr>
          <p:sp>
            <p:nvSpPr>
              <p:cNvPr id="17" name="Oval 10"/>
              <p:cNvSpPr>
                <a:spLocks noChangeArrowheads="1"/>
              </p:cNvSpPr>
              <p:nvPr/>
            </p:nvSpPr>
            <p:spPr bwMode="auto">
              <a:xfrm>
                <a:off x="4982969" y="2056363"/>
                <a:ext cx="2215487" cy="1564705"/>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194906" y="2484544"/>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技能目标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grpSp>
        <p:nvGrpSpPr>
          <p:cNvPr id="20" name="组合 19"/>
          <p:cNvGrpSpPr/>
          <p:nvPr/>
        </p:nvGrpSpPr>
        <p:grpSpPr>
          <a:xfrm>
            <a:off x="6820689" y="3561649"/>
            <a:ext cx="2642732" cy="1853313"/>
            <a:chOff x="6820689" y="3561649"/>
            <a:chExt cx="2642732" cy="1853313"/>
          </a:xfrm>
        </p:grpSpPr>
        <p:sp>
          <p:nvSpPr>
            <p:cNvPr id="22" name="Freeform 14"/>
            <p:cNvSpPr/>
            <p:nvPr/>
          </p:nvSpPr>
          <p:spPr bwMode="auto">
            <a:xfrm>
              <a:off x="6820689" y="4379371"/>
              <a:ext cx="396128" cy="200893"/>
            </a:xfrm>
            <a:custGeom>
              <a:avLst/>
              <a:gdLst>
                <a:gd name="T0" fmla="*/ 140 w 140"/>
                <a:gd name="T1" fmla="*/ 71 h 71"/>
                <a:gd name="T2" fmla="*/ 0 w 140"/>
                <a:gd name="T3" fmla="*/ 24 h 71"/>
                <a:gd name="T4" fmla="*/ 114 w 140"/>
                <a:gd name="T5" fmla="*/ 0 h 71"/>
                <a:gd name="T6" fmla="*/ 140 w 140"/>
                <a:gd name="T7" fmla="*/ 71 h 71"/>
              </a:gdLst>
              <a:ahLst/>
              <a:cxnLst>
                <a:cxn ang="0">
                  <a:pos x="T0" y="T1"/>
                </a:cxn>
                <a:cxn ang="0">
                  <a:pos x="T2" y="T3"/>
                </a:cxn>
                <a:cxn ang="0">
                  <a:pos x="T4" y="T5"/>
                </a:cxn>
                <a:cxn ang="0">
                  <a:pos x="T6" y="T7"/>
                </a:cxn>
              </a:cxnLst>
              <a:rect l="0" t="0" r="r" b="b"/>
              <a:pathLst>
                <a:path w="140" h="71">
                  <a:moveTo>
                    <a:pt x="140" y="71"/>
                  </a:moveTo>
                  <a:lnTo>
                    <a:pt x="0" y="24"/>
                  </a:lnTo>
                  <a:lnTo>
                    <a:pt x="114" y="0"/>
                  </a:lnTo>
                  <a:lnTo>
                    <a:pt x="140" y="71"/>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Freeform 15"/>
            <p:cNvSpPr/>
            <p:nvPr/>
          </p:nvSpPr>
          <p:spPr bwMode="auto">
            <a:xfrm>
              <a:off x="6820689" y="4379371"/>
              <a:ext cx="396128" cy="200893"/>
            </a:xfrm>
            <a:custGeom>
              <a:avLst/>
              <a:gdLst>
                <a:gd name="T0" fmla="*/ 140 w 140"/>
                <a:gd name="T1" fmla="*/ 71 h 71"/>
                <a:gd name="T2" fmla="*/ 0 w 140"/>
                <a:gd name="T3" fmla="*/ 24 h 71"/>
                <a:gd name="T4" fmla="*/ 114 w 140"/>
                <a:gd name="T5" fmla="*/ 0 h 71"/>
              </a:gdLst>
              <a:ahLst/>
              <a:cxnLst>
                <a:cxn ang="0">
                  <a:pos x="T0" y="T1"/>
                </a:cxn>
                <a:cxn ang="0">
                  <a:pos x="T2" y="T3"/>
                </a:cxn>
                <a:cxn ang="0">
                  <a:pos x="T4" y="T5"/>
                </a:cxn>
              </a:cxnLst>
              <a:rect l="0" t="0" r="r" b="b"/>
              <a:pathLst>
                <a:path w="140" h="71">
                  <a:moveTo>
                    <a:pt x="140" y="71"/>
                  </a:moveTo>
                  <a:lnTo>
                    <a:pt x="0" y="24"/>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24" name="组合 23"/>
            <p:cNvGrpSpPr/>
            <p:nvPr/>
          </p:nvGrpSpPr>
          <p:grpSpPr>
            <a:xfrm>
              <a:off x="7109297" y="3561649"/>
              <a:ext cx="2354124" cy="1853313"/>
              <a:chOff x="7109297" y="3561649"/>
              <a:chExt cx="2354124" cy="1853313"/>
            </a:xfrm>
          </p:grpSpPr>
          <p:sp>
            <p:nvSpPr>
              <p:cNvPr id="25" name="Oval 13"/>
              <p:cNvSpPr>
                <a:spLocks noChangeArrowheads="1"/>
              </p:cNvSpPr>
              <p:nvPr/>
            </p:nvSpPr>
            <p:spPr bwMode="auto">
              <a:xfrm>
                <a:off x="7109297" y="3561649"/>
                <a:ext cx="1822188" cy="185331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7145333" y="4187429"/>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素质目标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sp>
        <p:nvSpPr>
          <p:cNvPr id="27" name="文本框 26"/>
          <p:cNvSpPr txBox="1"/>
          <p:nvPr/>
        </p:nvSpPr>
        <p:spPr>
          <a:xfrm>
            <a:off x="9315107" y="424202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4B316"/>
                </a:solidFill>
                <a:latin typeface="微软雅黑" panose="020B0503020204020204" pitchFamily="34" charset="-122"/>
                <a:ea typeface="微软雅黑" panose="020B0503020204020204" pitchFamily="34" charset="-122"/>
              </a:rPr>
              <a:t>单击</a:t>
            </a:r>
            <a:r>
              <a:rPr lang="zh-CN" altLang="en-US" sz="2000" dirty="0">
                <a:solidFill>
                  <a:srgbClr val="44B316"/>
                </a:solidFill>
                <a:latin typeface="微软雅黑" panose="020B0503020204020204" pitchFamily="34" charset="-122"/>
                <a:ea typeface="微软雅黑" panose="020B0503020204020204" pitchFamily="34" charset="-122"/>
              </a:rPr>
              <a:t>此处输入标题</a:t>
            </a:r>
            <a:endParaRPr lang="en-US" altLang="zh-CN" sz="2000" dirty="0">
              <a:solidFill>
                <a:srgbClr val="44B316"/>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32820" y="418240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26AC39"/>
                </a:solidFill>
                <a:latin typeface="微软雅黑" panose="020B0503020204020204" pitchFamily="34" charset="-122"/>
                <a:ea typeface="微软雅黑" panose="020B0503020204020204" pitchFamily="34" charset="-122"/>
              </a:rPr>
              <a:t>单击</a:t>
            </a:r>
            <a:r>
              <a:rPr lang="zh-CN" altLang="en-US" sz="2000" dirty="0">
                <a:solidFill>
                  <a:srgbClr val="26AC39"/>
                </a:solidFill>
                <a:latin typeface="微软雅黑" panose="020B0503020204020204" pitchFamily="34" charset="-122"/>
                <a:ea typeface="微软雅黑" panose="020B0503020204020204" pitchFamily="34" charset="-122"/>
              </a:rPr>
              <a:t>此处输入标题</a:t>
            </a:r>
            <a:endParaRPr lang="en-US" altLang="zh-CN" sz="2000" dirty="0">
              <a:solidFill>
                <a:srgbClr val="26AC39"/>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410393" y="222871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7B518"/>
                </a:solidFill>
                <a:latin typeface="微软雅黑" panose="020B0503020204020204" pitchFamily="34" charset="-122"/>
                <a:ea typeface="微软雅黑" panose="020B0503020204020204" pitchFamily="34" charset="-122"/>
              </a:rPr>
              <a:t>单击</a:t>
            </a:r>
            <a:r>
              <a:rPr lang="zh-CN" altLang="en-US" sz="2000" dirty="0">
                <a:solidFill>
                  <a:srgbClr val="47B518"/>
                </a:solidFill>
                <a:latin typeface="微软雅黑" panose="020B0503020204020204" pitchFamily="34" charset="-122"/>
                <a:ea typeface="微软雅黑" panose="020B0503020204020204" pitchFamily="34" charset="-122"/>
              </a:rPr>
              <a:t>此处输入标题</a:t>
            </a:r>
            <a:endParaRPr lang="en-US" altLang="zh-CN" sz="2000" dirty="0">
              <a:solidFill>
                <a:srgbClr val="47B518"/>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750"/>
                                        <p:tgtEl>
                                          <p:spTgt spid="7"/>
                                        </p:tgtEl>
                                      </p:cBhvr>
                                    </p:animEffect>
                                  </p:childTnLst>
                                </p:cTn>
                              </p:par>
                            </p:childTnLst>
                          </p:cTn>
                        </p:par>
                        <p:par>
                          <p:cTn id="8" fill="hold">
                            <p:stCondLst>
                              <p:cond delay="1000"/>
                            </p:stCondLst>
                            <p:childTnLst>
                              <p:par>
                                <p:cTn id="9" presetID="2" presetClass="entr" presetSubtype="8" decel="253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1" decel="253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2" decel="2530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1+#ppt_w/2"/>
                                          </p:val>
                                        </p:tav>
                                        <p:tav tm="100000">
                                          <p:val>
                                            <p:strVal val="#ppt_x"/>
                                          </p:val>
                                        </p:tav>
                                      </p:tavLst>
                                    </p:anim>
                                    <p:anim calcmode="lin" valueType="num">
                                      <p:cBhvr additive="base">
                                        <p:cTn id="20" dur="75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327846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重难点解析</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矩形 6"/>
          <p:cNvSpPr/>
          <p:nvPr/>
        </p:nvSpPr>
        <p:spPr>
          <a:xfrm flipH="1">
            <a:off x="1070572" y="2581956"/>
            <a:ext cx="4049161" cy="1575847"/>
          </a:xfrm>
          <a:prstGeom prst="rect">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H="1">
            <a:off x="7085872" y="2552371"/>
            <a:ext cx="4049161" cy="1575847"/>
          </a:xfrm>
          <a:prstGeom prst="rect">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337355" y="1931259"/>
            <a:ext cx="1988355" cy="1988355"/>
          </a:xfrm>
          <a:prstGeom prst="ellipse">
            <a:avLst/>
          </a:prstGeom>
          <a:blipFill>
            <a:blip r:embed="rId7"/>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352654" y="1931259"/>
            <a:ext cx="1988355" cy="1988355"/>
          </a:xfrm>
          <a:prstGeom prst="ellipse">
            <a:avLst/>
          </a:prstGeom>
          <a:blipFill>
            <a:blip r:embed="rId8"/>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0"/>
          <p:cNvSpPr>
            <a:spLocks noEditPoints="1"/>
          </p:cNvSpPr>
          <p:nvPr/>
        </p:nvSpPr>
        <p:spPr bwMode="auto">
          <a:xfrm>
            <a:off x="9752968" y="2989870"/>
            <a:ext cx="970106" cy="760019"/>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6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6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9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2"/>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6"/>
                </a:lnTo>
                <a:lnTo>
                  <a:pt x="361" y="426"/>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6"/>
                </a:lnTo>
                <a:lnTo>
                  <a:pt x="747" y="426"/>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5"/>
                  <a:pt x="189" y="339"/>
                </a:cubicBezTo>
                <a:lnTo>
                  <a:pt x="178" y="364"/>
                </a:lnTo>
                <a:lnTo>
                  <a:pt x="196" y="510"/>
                </a:lnTo>
                <a:lnTo>
                  <a:pt x="163" y="540"/>
                </a:lnTo>
                <a:lnTo>
                  <a:pt x="129" y="510"/>
                </a:lnTo>
                <a:lnTo>
                  <a:pt x="147" y="364"/>
                </a:lnTo>
                <a:lnTo>
                  <a:pt x="137" y="339"/>
                </a:lnTo>
                <a:cubicBezTo>
                  <a:pt x="135" y="335"/>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4" name="Freeform 35"/>
          <p:cNvSpPr>
            <a:spLocks noEditPoints="1"/>
          </p:cNvSpPr>
          <p:nvPr/>
        </p:nvSpPr>
        <p:spPr bwMode="auto">
          <a:xfrm>
            <a:off x="3812179" y="2948700"/>
            <a:ext cx="893512" cy="842358"/>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6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2"/>
                </a:moveTo>
                <a:cubicBezTo>
                  <a:pt x="517" y="52"/>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2"/>
                  <a:pt x="305" y="52"/>
                </a:cubicBezTo>
                <a:lnTo>
                  <a:pt x="516" y="52"/>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6"/>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8"/>
                  <a:pt x="176" y="88"/>
                  <a:pt x="152" y="88"/>
                </a:cubicBezTo>
                <a:cubicBezTo>
                  <a:pt x="127" y="88"/>
                  <a:pt x="108" y="68"/>
                  <a:pt x="108" y="44"/>
                </a:cubicBezTo>
                <a:cubicBezTo>
                  <a:pt x="108" y="20"/>
                  <a:pt x="127" y="0"/>
                  <a:pt x="152" y="0"/>
                </a:cubicBezTo>
                <a:close/>
              </a:path>
            </a:pathLst>
          </a:custGeom>
          <a:solidFill>
            <a:srgbClr val="F4F4F3"/>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5" name="TextBox 12"/>
          <p:cNvSpPr txBox="1"/>
          <p:nvPr/>
        </p:nvSpPr>
        <p:spPr>
          <a:xfrm>
            <a:off x="1113341" y="4291078"/>
            <a:ext cx="3963621" cy="2539157"/>
          </a:xfrm>
          <a:prstGeom prst="rect">
            <a:avLst/>
          </a:prstGeom>
          <a:noFill/>
        </p:spPr>
        <p:txBody>
          <a:bodyPr wrap="square" rtlCol="0">
            <a:spAutoFit/>
          </a:bodyPr>
          <a:lstStyle/>
          <a:p>
            <a:pPr>
              <a:lnSpc>
                <a:spcPct val="150000"/>
              </a:lnSpc>
            </a:pPr>
            <a:r>
              <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3600" b="1" dirty="0" smtClean="0">
                <a:solidFill>
                  <a:srgbClr val="175FB4"/>
                </a:solidFill>
                <a:latin typeface="微软雅黑" panose="020B0503020204020204" pitchFamily="34" charset="-122"/>
                <a:ea typeface="微软雅黑" panose="020B0503020204020204" pitchFamily="34" charset="-122"/>
              </a:rPr>
              <a:t>重点知识解析</a:t>
            </a:r>
            <a:endParaRPr lang="en-US" altLang="zh-CN" sz="3600" b="1" dirty="0" smtClean="0">
              <a:solidFill>
                <a:srgbClr val="175FB4"/>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TextBox 12"/>
          <p:cNvSpPr txBox="1"/>
          <p:nvPr/>
        </p:nvSpPr>
        <p:spPr>
          <a:xfrm>
            <a:off x="7085872" y="4314161"/>
            <a:ext cx="4179855" cy="2585323"/>
          </a:xfrm>
          <a:prstGeom prst="rect">
            <a:avLst/>
          </a:prstGeom>
          <a:noFill/>
        </p:spPr>
        <p:txBody>
          <a:bodyPr wrap="square" rtlCol="0">
            <a:spAutoFit/>
          </a:bodyPr>
          <a:lstStyle/>
          <a:p>
            <a:pPr>
              <a:lnSpc>
                <a:spcPct val="150000"/>
              </a:lnSpc>
            </a:pPr>
            <a:r>
              <a:rPr lang="zh-CN" altLang="en-US" sz="3200" b="1" dirty="0" smtClean="0">
                <a:solidFill>
                  <a:srgbClr val="26AC39"/>
                </a:solidFill>
                <a:latin typeface="微软雅黑" panose="020B0503020204020204" pitchFamily="34" charset="-122"/>
                <a:ea typeface="微软雅黑" panose="020B0503020204020204" pitchFamily="34" charset="-122"/>
              </a:rPr>
              <a:t>      </a:t>
            </a:r>
            <a:r>
              <a:rPr lang="zh-CN" altLang="en-US" sz="3200" b="1" dirty="0" smtClean="0">
                <a:solidFill>
                  <a:srgbClr val="45B314"/>
                </a:solidFill>
                <a:latin typeface="微软雅黑" panose="020B0503020204020204" pitchFamily="34" charset="-122"/>
                <a:ea typeface="微软雅黑" panose="020B0503020204020204" pitchFamily="34" charset="-122"/>
              </a:rPr>
              <a:t>难点</a:t>
            </a:r>
            <a:r>
              <a:rPr lang="zh-CN" altLang="en-US" sz="3200" b="1" dirty="0">
                <a:solidFill>
                  <a:srgbClr val="45B314"/>
                </a:solidFill>
                <a:latin typeface="微软雅黑" panose="020B0503020204020204" pitchFamily="34" charset="-122"/>
                <a:ea typeface="微软雅黑" panose="020B0503020204020204" pitchFamily="34" charset="-122"/>
              </a:rPr>
              <a:t>知识解析</a:t>
            </a:r>
            <a:endParaRPr lang="en-US" altLang="zh-CN" sz="3200" b="1" dirty="0">
              <a:solidFill>
                <a:srgbClr val="45B314"/>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500"/>
                            </p:stCondLst>
                            <p:childTnLst>
                              <p:par>
                                <p:cTn id="37" presetID="16" presetClass="entr" presetSubtype="37"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教学方法</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5633797" y="2887893"/>
            <a:ext cx="863618" cy="3502696"/>
            <a:chOff x="5633797" y="2887893"/>
            <a:chExt cx="863618" cy="3502696"/>
          </a:xfrm>
        </p:grpSpPr>
        <p:cxnSp>
          <p:nvCxnSpPr>
            <p:cNvPr id="8"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15" name="任意多边形 14"/>
          <p:cNvSpPr/>
          <p:nvPr/>
        </p:nvSpPr>
        <p:spPr bwMode="auto">
          <a:xfrm>
            <a:off x="5140188"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5"/>
            <a:stretch>
              <a:fillRect/>
            </a:stretch>
          </a:blipFill>
          <a:ln w="2540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grpSp>
        <p:nvGrpSpPr>
          <p:cNvPr id="16" name="组合 15"/>
          <p:cNvGrpSpPr/>
          <p:nvPr/>
        </p:nvGrpSpPr>
        <p:grpSpPr>
          <a:xfrm>
            <a:off x="3164637" y="4035013"/>
            <a:ext cx="2469161" cy="615362"/>
            <a:chOff x="3164637" y="4035013"/>
            <a:chExt cx="2469161" cy="615362"/>
          </a:xfrm>
        </p:grpSpPr>
        <p:sp>
          <p:nvSpPr>
            <p:cNvPr id="17" name="五边形 16"/>
            <p:cNvSpPr/>
            <p:nvPr/>
          </p:nvSpPr>
          <p:spPr>
            <a:xfrm flipH="1">
              <a:off x="3164637" y="4092144"/>
              <a:ext cx="2469161" cy="558231"/>
            </a:xfrm>
            <a:prstGeom prst="homePlat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664696" y="4035013"/>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网络平台</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20" name="组合 19"/>
          <p:cNvGrpSpPr/>
          <p:nvPr/>
        </p:nvGrpSpPr>
        <p:grpSpPr>
          <a:xfrm>
            <a:off x="2654466" y="3207716"/>
            <a:ext cx="3220561" cy="602578"/>
            <a:chOff x="2654466" y="3207716"/>
            <a:chExt cx="3220561" cy="602578"/>
          </a:xfrm>
        </p:grpSpPr>
        <p:sp>
          <p:nvSpPr>
            <p:cNvPr id="22" name="五边形 21"/>
            <p:cNvSpPr/>
            <p:nvPr/>
          </p:nvSpPr>
          <p:spPr>
            <a:xfrm flipH="1">
              <a:off x="2654466" y="3252063"/>
              <a:ext cx="3220561" cy="558231"/>
            </a:xfrm>
            <a:prstGeom prst="homePlat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492684" y="3207716"/>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自主学习</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24" name="组合 23"/>
          <p:cNvGrpSpPr/>
          <p:nvPr/>
        </p:nvGrpSpPr>
        <p:grpSpPr>
          <a:xfrm>
            <a:off x="4558847" y="2314767"/>
            <a:ext cx="3039238" cy="620949"/>
            <a:chOff x="4558847" y="2314767"/>
            <a:chExt cx="3039238" cy="620949"/>
          </a:xfrm>
        </p:grpSpPr>
        <p:sp>
          <p:nvSpPr>
            <p:cNvPr id="25" name="任意多边形 24"/>
            <p:cNvSpPr/>
            <p:nvPr/>
          </p:nvSpPr>
          <p:spPr>
            <a:xfrm>
              <a:off x="4558847" y="2374491"/>
              <a:ext cx="3039238" cy="561225"/>
            </a:xfrm>
            <a:custGeom>
              <a:avLst/>
              <a:gdLst>
                <a:gd name="connsiteX0" fmla="*/ 477932 w 2547985"/>
                <a:gd name="connsiteY0" fmla="*/ 0 h 470510"/>
                <a:gd name="connsiteX1" fmla="*/ 2313985 w 2547985"/>
                <a:gd name="connsiteY1" fmla="*/ 0 h 470510"/>
                <a:gd name="connsiteX2" fmla="*/ 2547985 w 2547985"/>
                <a:gd name="connsiteY2" fmla="*/ 234000 h 470510"/>
                <a:gd name="connsiteX3" fmla="*/ 2313985 w 2547985"/>
                <a:gd name="connsiteY3" fmla="*/ 468000 h 470510"/>
                <a:gd name="connsiteX4" fmla="*/ 2070053 w 2547985"/>
                <a:gd name="connsiteY4" fmla="*/ 468000 h 470510"/>
                <a:gd name="connsiteX5" fmla="*/ 2070053 w 2547985"/>
                <a:gd name="connsiteY5" fmla="*/ 470510 h 470510"/>
                <a:gd name="connsiteX6" fmla="*/ 234000 w 2547985"/>
                <a:gd name="connsiteY6" fmla="*/ 470510 h 470510"/>
                <a:gd name="connsiteX7" fmla="*/ 0 w 2547985"/>
                <a:gd name="connsiteY7" fmla="*/ 236510 h 470510"/>
                <a:gd name="connsiteX8" fmla="*/ 234000 w 2547985"/>
                <a:gd name="connsiteY8" fmla="*/ 2510 h 470510"/>
                <a:gd name="connsiteX9" fmla="*/ 477932 w 2547985"/>
                <a:gd name="connsiteY9" fmla="*/ 2510 h 4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985" h="470510">
                  <a:moveTo>
                    <a:pt x="477932" y="0"/>
                  </a:moveTo>
                  <a:lnTo>
                    <a:pt x="2313985" y="0"/>
                  </a:lnTo>
                  <a:lnTo>
                    <a:pt x="2547985" y="234000"/>
                  </a:lnTo>
                  <a:lnTo>
                    <a:pt x="2313985" y="468000"/>
                  </a:lnTo>
                  <a:lnTo>
                    <a:pt x="2070053" y="468000"/>
                  </a:lnTo>
                  <a:lnTo>
                    <a:pt x="2070053" y="470510"/>
                  </a:lnTo>
                  <a:lnTo>
                    <a:pt x="234000" y="470510"/>
                  </a:lnTo>
                  <a:lnTo>
                    <a:pt x="0" y="236510"/>
                  </a:lnTo>
                  <a:lnTo>
                    <a:pt x="234000" y="2510"/>
                  </a:lnTo>
                  <a:lnTo>
                    <a:pt x="477932" y="251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218123" y="2314767"/>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直观演示</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27" name="组合 26"/>
          <p:cNvGrpSpPr/>
          <p:nvPr/>
        </p:nvGrpSpPr>
        <p:grpSpPr>
          <a:xfrm>
            <a:off x="6244578" y="3192977"/>
            <a:ext cx="3220561" cy="586464"/>
            <a:chOff x="6259818" y="3192977"/>
            <a:chExt cx="3220561" cy="586464"/>
          </a:xfrm>
        </p:grpSpPr>
        <p:sp>
          <p:nvSpPr>
            <p:cNvPr id="28" name="五边形 27"/>
            <p:cNvSpPr/>
            <p:nvPr/>
          </p:nvSpPr>
          <p:spPr>
            <a:xfrm>
              <a:off x="6259818" y="3221210"/>
              <a:ext cx="3220561" cy="558231"/>
            </a:xfrm>
            <a:prstGeom prst="homePlat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7023141" y="3192977"/>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任务驱动</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30" name="组合 29"/>
          <p:cNvGrpSpPr/>
          <p:nvPr/>
        </p:nvGrpSpPr>
        <p:grpSpPr>
          <a:xfrm>
            <a:off x="6499653" y="4035013"/>
            <a:ext cx="2469161" cy="615362"/>
            <a:chOff x="6499653" y="4035013"/>
            <a:chExt cx="2469161" cy="615362"/>
          </a:xfrm>
        </p:grpSpPr>
        <p:sp>
          <p:nvSpPr>
            <p:cNvPr id="31" name="五边形 30"/>
            <p:cNvSpPr/>
            <p:nvPr/>
          </p:nvSpPr>
          <p:spPr>
            <a:xfrm>
              <a:off x="6499653" y="4092144"/>
              <a:ext cx="2469161" cy="558231"/>
            </a:xfrm>
            <a:prstGeom prst="homePlat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6902931" y="4035013"/>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兴趣驱动</a:t>
              </a:r>
              <a:endParaRPr lang="zh-CN" altLang="en-US" sz="3200" b="1" dirty="0">
                <a:solidFill>
                  <a:srgbClr val="FFFFFF"/>
                </a:solidFill>
                <a:latin typeface="幼圆" panose="02010509060101010101" pitchFamily="49" charset="-122"/>
                <a:ea typeface="幼圆" panose="02010509060101010101" pitchFamily="49" charset="-122"/>
              </a:endParaRPr>
            </a:p>
          </p:txBody>
        </p:sp>
      </p:grpSp>
      <p:sp>
        <p:nvSpPr>
          <p:cNvPr id="33" name="矩形 47"/>
          <p:cNvSpPr>
            <a:spLocks noChangeArrowheads="1"/>
          </p:cNvSpPr>
          <p:nvPr/>
        </p:nvSpPr>
        <p:spPr bwMode="auto">
          <a:xfrm>
            <a:off x="187550" y="4092144"/>
            <a:ext cx="2955268"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4" name="矩形 47"/>
          <p:cNvSpPr>
            <a:spLocks noChangeArrowheads="1"/>
          </p:cNvSpPr>
          <p:nvPr/>
        </p:nvSpPr>
        <p:spPr bwMode="auto">
          <a:xfrm>
            <a:off x="4659003" y="1424919"/>
            <a:ext cx="2955268"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5" name="矩形 47"/>
          <p:cNvSpPr>
            <a:spLocks noChangeArrowheads="1"/>
          </p:cNvSpPr>
          <p:nvPr/>
        </p:nvSpPr>
        <p:spPr bwMode="auto">
          <a:xfrm>
            <a:off x="9208215" y="4092144"/>
            <a:ext cx="2955268"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6" name="矩形 47"/>
          <p:cNvSpPr>
            <a:spLocks noChangeArrowheads="1"/>
          </p:cNvSpPr>
          <p:nvPr/>
        </p:nvSpPr>
        <p:spPr bwMode="auto">
          <a:xfrm>
            <a:off x="9612808" y="2996003"/>
            <a:ext cx="2550675"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7" name="矩形 47"/>
          <p:cNvSpPr>
            <a:spLocks noChangeArrowheads="1"/>
          </p:cNvSpPr>
          <p:nvPr/>
        </p:nvSpPr>
        <p:spPr bwMode="auto">
          <a:xfrm>
            <a:off x="169640" y="2996002"/>
            <a:ext cx="2561566"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par>
                          <p:cTn id="22" fill="hold">
                            <p:stCondLst>
                              <p:cond delay="2500"/>
                            </p:stCondLst>
                            <p:childTnLst>
                              <p:par>
                                <p:cTn id="23" presetID="16" presetClass="entr" presetSubtype="37"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outVertical)">
                                      <p:cBhvr>
                                        <p:cTn id="25" dur="500"/>
                                        <p:tgtEl>
                                          <p:spTgt spid="24"/>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3897221"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教学资源配置</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1428624" y="2286053"/>
            <a:ext cx="9334752" cy="3716345"/>
            <a:chOff x="1428624" y="2286053"/>
            <a:chExt cx="9334752" cy="3716345"/>
          </a:xfrm>
        </p:grpSpPr>
        <p:sp>
          <p:nvSpPr>
            <p:cNvPr id="8" name="圆角矩形 7"/>
            <p:cNvSpPr/>
            <p:nvPr/>
          </p:nvSpPr>
          <p:spPr>
            <a:xfrm>
              <a:off x="4546368" y="3357204"/>
              <a:ext cx="3120384" cy="1530492"/>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rgbClr val="D00022"/>
                </a:solidFill>
                <a:latin typeface="Calibri" panose="020F0502020204030204"/>
              </a:endParaRPr>
            </a:p>
          </p:txBody>
        </p:sp>
        <p:sp>
          <p:nvSpPr>
            <p:cNvPr id="9" name="圆角矩形 8"/>
            <p:cNvSpPr/>
            <p:nvPr/>
          </p:nvSpPr>
          <p:spPr>
            <a:xfrm>
              <a:off x="1428624" y="2286053"/>
              <a:ext cx="3978357" cy="1530493"/>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ysClr val="window" lastClr="FFFFFF"/>
                </a:solidFill>
                <a:latin typeface="Calibri" panose="020F0502020204030204"/>
              </a:endParaRPr>
            </a:p>
          </p:txBody>
        </p:sp>
        <p:sp>
          <p:nvSpPr>
            <p:cNvPr id="12" name="圆角矩形 11"/>
            <p:cNvSpPr/>
            <p:nvPr/>
          </p:nvSpPr>
          <p:spPr>
            <a:xfrm>
              <a:off x="6785020" y="2286053"/>
              <a:ext cx="3978356" cy="1530493"/>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ysClr val="window" lastClr="FFFFFF"/>
                </a:solidFill>
                <a:latin typeface="Calibri" panose="020F0502020204030204"/>
              </a:endParaRPr>
            </a:p>
          </p:txBody>
        </p:sp>
        <p:sp>
          <p:nvSpPr>
            <p:cNvPr id="13" name="圆角矩形 12"/>
            <p:cNvSpPr/>
            <p:nvPr/>
          </p:nvSpPr>
          <p:spPr>
            <a:xfrm>
              <a:off x="1428624" y="4471905"/>
              <a:ext cx="3978357" cy="1530493"/>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ysClr val="window" lastClr="FFFFFF"/>
                </a:solidFill>
                <a:latin typeface="Calibri" panose="020F0502020204030204"/>
              </a:endParaRPr>
            </a:p>
          </p:txBody>
        </p:sp>
        <p:sp>
          <p:nvSpPr>
            <p:cNvPr id="14" name="圆角矩形 13"/>
            <p:cNvSpPr/>
            <p:nvPr/>
          </p:nvSpPr>
          <p:spPr>
            <a:xfrm>
              <a:off x="6737502" y="4471904"/>
              <a:ext cx="3978356" cy="1530493"/>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ysClr val="window" lastClr="FFFFFF"/>
                </a:solidFill>
                <a:latin typeface="Calibri" panose="020F0502020204030204"/>
              </a:endParaRPr>
            </a:p>
          </p:txBody>
        </p:sp>
      </p:grpSp>
      <p:cxnSp>
        <p:nvCxnSpPr>
          <p:cNvPr id="15" name="直接连接符 14"/>
          <p:cNvCxnSpPr/>
          <p:nvPr/>
        </p:nvCxnSpPr>
        <p:spPr>
          <a:xfrm>
            <a:off x="1518382" y="4122448"/>
            <a:ext cx="9147317" cy="0"/>
          </a:xfrm>
          <a:prstGeom prst="line">
            <a:avLst/>
          </a:prstGeom>
          <a:ln w="57150">
            <a:solidFill>
              <a:schemeClr val="tx1">
                <a:lumMod val="50000"/>
                <a:lumOff val="50000"/>
              </a:schemeClr>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125451" y="2147458"/>
            <a:ext cx="0" cy="3854941"/>
          </a:xfrm>
          <a:prstGeom prst="line">
            <a:avLst/>
          </a:prstGeom>
          <a:ln w="57150">
            <a:solidFill>
              <a:schemeClr val="tx1">
                <a:lumMod val="50000"/>
                <a:lumOff val="50000"/>
              </a:schemeClr>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5016275" y="3614595"/>
            <a:ext cx="2138334" cy="1049368"/>
          </a:xfrm>
          <a:prstGeom prst="roundRect">
            <a:avLst>
              <a:gd name="adj" fmla="val 10131"/>
            </a:avLst>
          </a:prstGeom>
          <a:solidFill>
            <a:srgbClr val="BFE2E3"/>
          </a:solidFill>
          <a:ln w="25400" cap="flat" cmpd="sng" algn="ctr">
            <a:solidFill>
              <a:sysClr val="window" lastClr="FFFFFF"/>
            </a:solidFill>
            <a:prstDash val="solid"/>
          </a:ln>
          <a:effectLst/>
        </p:spPr>
        <p:txBody>
          <a:bodyPr anchor="ctr"/>
          <a:lstStyle/>
          <a:p>
            <a:pPr algn="ctr">
              <a:lnSpc>
                <a:spcPct val="130000"/>
              </a:lnSpc>
              <a:defRPr/>
            </a:pPr>
            <a:r>
              <a:rPr lang="zh-CN" altLang="en-US" sz="3200" b="1" kern="0" dirty="0" smtClean="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rPr>
              <a:t>资源配置</a:t>
            </a:r>
            <a:endParaRPr lang="en-US" sz="3200" b="1" kern="0" dirty="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grpSp>
        <p:nvGrpSpPr>
          <p:cNvPr id="18" name="组合 17"/>
          <p:cNvGrpSpPr/>
          <p:nvPr/>
        </p:nvGrpSpPr>
        <p:grpSpPr>
          <a:xfrm>
            <a:off x="1526305" y="2133600"/>
            <a:ext cx="3627245" cy="1780955"/>
            <a:chOff x="1526305" y="2133600"/>
            <a:chExt cx="3627245" cy="1780955"/>
          </a:xfrm>
        </p:grpSpPr>
        <p:sp>
          <p:nvSpPr>
            <p:cNvPr id="20" name="圆角矩形 19"/>
            <p:cNvSpPr/>
            <p:nvPr/>
          </p:nvSpPr>
          <p:spPr>
            <a:xfrm>
              <a:off x="1684697" y="2133600"/>
              <a:ext cx="3468853" cy="1453275"/>
            </a:xfrm>
            <a:prstGeom prst="roundRect">
              <a:avLst>
                <a:gd name="adj" fmla="val 10131"/>
              </a:avLst>
            </a:prstGeom>
            <a:blipFill>
              <a:blip r:embed="rId5"/>
              <a:stretch>
                <a:fillRect/>
              </a:stretch>
            </a:blipFill>
            <a:ln w="25400" cap="flat" cmpd="sng" algn="ctr">
              <a:solidFill>
                <a:sysClr val="window" lastClr="FFFFFF"/>
              </a:solidFill>
              <a:prstDash val="solid"/>
            </a:ln>
            <a:effectLst/>
          </p:spPr>
          <p:txBody>
            <a:bodyPr lIns="96000" tIns="336000" rIns="96000" bIns="0" anchor="ctr"/>
            <a:lstStyle/>
            <a:p>
              <a:pPr algn="just"/>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KSO_GN1"/>
            <p:cNvSpPr txBox="1">
              <a:spLocks noChangeArrowheads="1"/>
            </p:cNvSpPr>
            <p:nvPr/>
          </p:nvSpPr>
          <p:spPr bwMode="auto">
            <a:xfrm flipH="1">
              <a:off x="1526305" y="2215170"/>
              <a:ext cx="1000529" cy="411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80000"/>
                </a:lnSpc>
              </a:pPr>
              <a:r>
                <a:rPr lang="en-US" altLang="zh-CN"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rPr>
                <a:t>01</a:t>
              </a:r>
              <a:endParaRPr lang="zh-CN" altLang="en-US"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23" name="TextBox 110"/>
            <p:cNvSpPr txBox="1"/>
            <p:nvPr/>
          </p:nvSpPr>
          <p:spPr>
            <a:xfrm>
              <a:off x="2422913" y="2314117"/>
              <a:ext cx="2646218" cy="1600438"/>
            </a:xfrm>
            <a:prstGeom prst="rect">
              <a:avLst/>
            </a:prstGeom>
            <a:noFill/>
          </p:spPr>
          <p:txBody>
            <a:bodyPr wrap="square" lIns="0" tIns="0" rIns="0" bIns="0" rtlCol="0">
              <a:spAutoFit/>
            </a:bodyPr>
            <a:lstStyle/>
            <a:p>
              <a:r>
                <a:rPr lang="zh-CN" altLang="en-US" sz="4000" b="1" dirty="0" smtClean="0">
                  <a:solidFill>
                    <a:srgbClr val="FDFDFD"/>
                  </a:solidFill>
                  <a:latin typeface="幼圆" panose="02010509060101010101" pitchFamily="49" charset="-122"/>
                  <a:ea typeface="幼圆" panose="02010509060101010101" pitchFamily="49" charset="-122"/>
                </a:rPr>
                <a:t> 数字资源</a:t>
              </a:r>
              <a:endParaRPr lang="zh-CN" altLang="en-US" sz="4000" b="1" dirty="0" smtClean="0">
                <a:solidFill>
                  <a:srgbClr val="FDFDFD"/>
                </a:solidFill>
                <a:latin typeface="幼圆" panose="02010509060101010101" pitchFamily="49" charset="-122"/>
                <a:ea typeface="幼圆" panose="02010509060101010101" pitchFamily="49" charset="-122"/>
              </a:endParaRPr>
            </a:p>
            <a:p>
              <a:r>
                <a:rPr lang="zh-CN" altLang="en-US" sz="1400" dirty="0" smtClean="0">
                  <a:solidFill>
                    <a:srgbClr val="FDFDFD"/>
                  </a:solidFill>
                  <a:latin typeface="微软雅黑" panose="020B0503020204020204" pitchFamily="34" charset="-122"/>
                  <a:ea typeface="微软雅黑" panose="020B0503020204020204" pitchFamily="34" charset="-122"/>
                </a:rPr>
                <a:t>请</a:t>
              </a:r>
              <a:r>
                <a:rPr lang="zh-CN" altLang="en-US" sz="1400" dirty="0">
                  <a:solidFill>
                    <a:srgbClr val="FDFDFD"/>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endParaRPr lang="en-US" altLang="zh-CN" sz="3600" dirty="0">
                <a:solidFill>
                  <a:srgbClr val="FDFDFD"/>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7038453" y="2133600"/>
            <a:ext cx="3610743" cy="1855443"/>
            <a:chOff x="7038453" y="2133600"/>
            <a:chExt cx="3610743" cy="1855443"/>
          </a:xfrm>
        </p:grpSpPr>
        <p:sp>
          <p:nvSpPr>
            <p:cNvPr id="25" name="圆角矩形 24"/>
            <p:cNvSpPr/>
            <p:nvPr/>
          </p:nvSpPr>
          <p:spPr>
            <a:xfrm>
              <a:off x="7038453" y="2133600"/>
              <a:ext cx="3468854" cy="1453275"/>
            </a:xfrm>
            <a:prstGeom prst="roundRect">
              <a:avLst>
                <a:gd name="adj" fmla="val 10131"/>
              </a:avLst>
            </a:prstGeom>
            <a:blipFill>
              <a:blip r:embed="rId6"/>
              <a:stretch>
                <a:fillRect/>
              </a:stretch>
            </a:blipFill>
            <a:ln w="25400" cap="flat" cmpd="sng" algn="ctr">
              <a:solidFill>
                <a:sysClr val="window" lastClr="FFFFFF"/>
              </a:solidFill>
              <a:prstDash val="solid"/>
            </a:ln>
            <a:effectLst/>
          </p:spPr>
          <p:txBody>
            <a:bodyPr lIns="96000" tIns="336000" rIns="96000" bIns="0" anchor="ctr"/>
            <a:lstStyle/>
            <a:p>
              <a:pPr algn="ctr">
                <a:lnSpc>
                  <a:spcPct val="130000"/>
                </a:lnSpc>
                <a:defRPr/>
              </a:pPr>
              <a:endParaRPr lang="zh-CN" altLang="en-US" sz="2665"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KSO_GN2"/>
            <p:cNvSpPr txBox="1">
              <a:spLocks noChangeArrowheads="1"/>
            </p:cNvSpPr>
            <p:nvPr/>
          </p:nvSpPr>
          <p:spPr bwMode="auto">
            <a:xfrm flipH="1">
              <a:off x="9648667" y="2215170"/>
              <a:ext cx="1000529" cy="411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80000"/>
                </a:lnSpc>
              </a:pPr>
              <a:r>
                <a:rPr lang="en-US" altLang="zh-CN" sz="3600" b="1" dirty="0" smtClean="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rPr>
                <a:t>03</a:t>
              </a:r>
              <a:endParaRPr lang="zh-CN" altLang="en-US"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27" name="TextBox 110"/>
            <p:cNvSpPr txBox="1"/>
            <p:nvPr/>
          </p:nvSpPr>
          <p:spPr>
            <a:xfrm>
              <a:off x="7315544" y="2327050"/>
              <a:ext cx="2646218" cy="1661993"/>
            </a:xfrm>
            <a:prstGeom prst="rect">
              <a:avLst/>
            </a:prstGeom>
            <a:noFill/>
          </p:spPr>
          <p:txBody>
            <a:bodyPr wrap="square" lIns="0" tIns="0" rIns="0" bIns="0" rtlCol="0">
              <a:spAutoFit/>
            </a:bodyPr>
            <a:lstStyle/>
            <a:p>
              <a:r>
                <a:rPr lang="zh-CN" altLang="en-US" sz="4000" b="1" dirty="0" smtClean="0">
                  <a:solidFill>
                    <a:srgbClr val="FDFDFD"/>
                  </a:solidFill>
                  <a:latin typeface="幼圆" panose="02010509060101010101" pitchFamily="49" charset="-122"/>
                  <a:ea typeface="幼圆" panose="02010509060101010101" pitchFamily="49" charset="-122"/>
                </a:rPr>
                <a:t> 网络平台</a:t>
              </a:r>
              <a:endParaRPr lang="zh-CN" altLang="en-US" sz="4000" b="1" dirty="0">
                <a:solidFill>
                  <a:srgbClr val="FDFDFD"/>
                </a:solidFill>
                <a:latin typeface="幼圆" panose="02010509060101010101" pitchFamily="49" charset="-122"/>
                <a:ea typeface="幼圆" panose="02010509060101010101" pitchFamily="49"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endParaRPr lang="en-US" altLang="zh-CN" sz="3600" dirty="0">
                <a:solidFill>
                  <a:srgbClr val="FDFDFD"/>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1518382" y="4725340"/>
            <a:ext cx="3635168" cy="1763754"/>
            <a:chOff x="1518382" y="4725340"/>
            <a:chExt cx="3635168" cy="1763754"/>
          </a:xfrm>
        </p:grpSpPr>
        <p:sp>
          <p:nvSpPr>
            <p:cNvPr id="29" name="圆角矩形 28"/>
            <p:cNvSpPr/>
            <p:nvPr/>
          </p:nvSpPr>
          <p:spPr>
            <a:xfrm>
              <a:off x="1684697" y="4725340"/>
              <a:ext cx="3468853" cy="1453275"/>
            </a:xfrm>
            <a:prstGeom prst="roundRect">
              <a:avLst>
                <a:gd name="adj" fmla="val 10131"/>
              </a:avLst>
            </a:prstGeom>
            <a:blipFill>
              <a:blip r:embed="rId6"/>
              <a:stretch>
                <a:fillRect/>
              </a:stretch>
            </a:blipFill>
            <a:ln w="25400" cap="flat" cmpd="sng" algn="ctr">
              <a:solidFill>
                <a:sysClr val="window" lastClr="FFFFFF"/>
              </a:solidFill>
              <a:prstDash val="solid"/>
            </a:ln>
            <a:effectLst/>
          </p:spPr>
          <p:txBody>
            <a:bodyPr lIns="96000" tIns="0" rIns="96000" bIns="336000" anchor="ctr"/>
            <a:lstStyle/>
            <a:p>
              <a:pPr algn="ctr">
                <a:lnSpc>
                  <a:spcPct val="130000"/>
                </a:lnSpc>
                <a:defRPr/>
              </a:pPr>
              <a:endParaRPr lang="zh-CN" altLang="en-US" sz="2665"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KSO_GN4"/>
            <p:cNvSpPr txBox="1">
              <a:spLocks noChangeArrowheads="1"/>
            </p:cNvSpPr>
            <p:nvPr/>
          </p:nvSpPr>
          <p:spPr bwMode="auto">
            <a:xfrm flipH="1">
              <a:off x="1518382" y="5766787"/>
              <a:ext cx="1000529" cy="411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80000"/>
                </a:lnSpc>
              </a:pPr>
              <a:r>
                <a:rPr lang="en-US" altLang="zh-CN" sz="3600" b="1" dirty="0" smtClean="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rPr>
                <a:t>02</a:t>
              </a:r>
              <a:endParaRPr lang="zh-CN" altLang="en-US"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31" name="TextBox 110"/>
            <p:cNvSpPr txBox="1"/>
            <p:nvPr/>
          </p:nvSpPr>
          <p:spPr>
            <a:xfrm>
              <a:off x="2422913" y="4827101"/>
              <a:ext cx="2646218" cy="1661993"/>
            </a:xfrm>
            <a:prstGeom prst="rect">
              <a:avLst/>
            </a:prstGeom>
            <a:noFill/>
          </p:spPr>
          <p:txBody>
            <a:bodyPr wrap="square" lIns="0" tIns="0" rIns="0" bIns="0" rtlCol="0">
              <a:spAutoFit/>
            </a:bodyPr>
            <a:lstStyle/>
            <a:p>
              <a:r>
                <a:rPr lang="zh-CN" altLang="en-US" sz="4000" b="1" dirty="0" smtClean="0">
                  <a:solidFill>
                    <a:srgbClr val="FDFDFD"/>
                  </a:solidFill>
                  <a:latin typeface="幼圆" panose="02010509060101010101" pitchFamily="49" charset="-122"/>
                  <a:ea typeface="幼圆" panose="02010509060101010101" pitchFamily="49" charset="-122"/>
                </a:rPr>
                <a:t> 讨论组</a:t>
              </a:r>
              <a:endParaRPr lang="zh-CN" altLang="en-US" sz="4000" b="1" dirty="0">
                <a:solidFill>
                  <a:srgbClr val="FDFDFD"/>
                </a:solidFill>
                <a:latin typeface="幼圆" panose="02010509060101010101" pitchFamily="49" charset="-122"/>
                <a:ea typeface="幼圆" panose="02010509060101010101" pitchFamily="49"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endParaRPr lang="en-US" altLang="zh-CN" sz="3600" dirty="0">
                <a:solidFill>
                  <a:srgbClr val="FDFDFD"/>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6993572" y="4725339"/>
            <a:ext cx="3641768" cy="1886866"/>
            <a:chOff x="6993572" y="4725339"/>
            <a:chExt cx="3641768" cy="1886866"/>
          </a:xfrm>
        </p:grpSpPr>
        <p:sp>
          <p:nvSpPr>
            <p:cNvPr id="33" name="圆角矩形 32"/>
            <p:cNvSpPr/>
            <p:nvPr/>
          </p:nvSpPr>
          <p:spPr>
            <a:xfrm>
              <a:off x="6993572" y="4725339"/>
              <a:ext cx="3468854" cy="1453275"/>
            </a:xfrm>
            <a:prstGeom prst="roundRect">
              <a:avLst>
                <a:gd name="adj" fmla="val 10131"/>
              </a:avLst>
            </a:prstGeom>
            <a:blipFill>
              <a:blip r:embed="rId5"/>
              <a:stretch>
                <a:fillRect/>
              </a:stretch>
            </a:blipFill>
            <a:ln w="25400" cap="flat" cmpd="sng" algn="ctr">
              <a:solidFill>
                <a:sysClr val="window" lastClr="FFFFFF"/>
              </a:solidFill>
              <a:prstDash val="solid"/>
            </a:ln>
            <a:effectLst/>
          </p:spPr>
          <p:txBody>
            <a:bodyPr lIns="96000" tIns="0" rIns="96000" bIns="336000" anchor="ctr"/>
            <a:lstStyle/>
            <a:p>
              <a:pPr algn="ctr">
                <a:lnSpc>
                  <a:spcPct val="130000"/>
                </a:lnSpc>
                <a:defRPr/>
              </a:pPr>
              <a:endParaRPr lang="en-US" altLang="zh-CN" sz="2665"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KSO_GN3"/>
            <p:cNvSpPr txBox="1">
              <a:spLocks noChangeArrowheads="1"/>
            </p:cNvSpPr>
            <p:nvPr/>
          </p:nvSpPr>
          <p:spPr bwMode="auto">
            <a:xfrm flipH="1">
              <a:off x="9634811" y="5794497"/>
              <a:ext cx="1000529" cy="411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80000"/>
                </a:lnSpc>
              </a:pPr>
              <a:r>
                <a:rPr lang="en-US" altLang="zh-CN"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rPr>
                <a:t>04</a:t>
              </a:r>
              <a:endParaRPr lang="zh-CN" altLang="en-US"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35" name="TextBox 110"/>
            <p:cNvSpPr txBox="1"/>
            <p:nvPr/>
          </p:nvSpPr>
          <p:spPr>
            <a:xfrm>
              <a:off x="7315544" y="4827101"/>
              <a:ext cx="2646218" cy="1785104"/>
            </a:xfrm>
            <a:prstGeom prst="rect">
              <a:avLst/>
            </a:prstGeom>
            <a:noFill/>
          </p:spPr>
          <p:txBody>
            <a:bodyPr wrap="square" lIns="0" tIns="0" rIns="0" bIns="0" rtlCol="0">
              <a:spAutoFit/>
            </a:bodyPr>
            <a:lstStyle/>
            <a:p>
              <a:r>
                <a:rPr lang="zh-CN" altLang="en-US" sz="4000" b="1" dirty="0" smtClean="0">
                  <a:solidFill>
                    <a:srgbClr val="FDFDFD"/>
                  </a:solidFill>
                  <a:latin typeface="幼圆" panose="02010509060101010101" pitchFamily="49" charset="-122"/>
                  <a:ea typeface="幼圆" panose="02010509060101010101" pitchFamily="49" charset="-122"/>
                </a:rPr>
                <a:t> 学习终端</a:t>
              </a:r>
              <a:endParaRPr lang="zh-CN" altLang="en-US" sz="4000" b="1" dirty="0">
                <a:solidFill>
                  <a:srgbClr val="FDFDFD"/>
                </a:solidFill>
                <a:latin typeface="幼圆" panose="02010509060101010101" pitchFamily="49" charset="-122"/>
                <a:ea typeface="幼圆" panose="02010509060101010101" pitchFamily="49"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endParaRPr lang="en-US" altLang="zh-CN" sz="4800" dirty="0">
                <a:solidFill>
                  <a:srgbClr val="FDFDFD"/>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Horizontal)">
                                      <p:cBhvr>
                                        <p:cTn id="11" dur="500"/>
                                        <p:tgtEl>
                                          <p:spTgt spid="16"/>
                                        </p:tgtEl>
                                      </p:cBhvr>
                                    </p:animEffect>
                                  </p:childTnLst>
                                </p:cTn>
                              </p:par>
                              <p:par>
                                <p:cTn id="12" presetID="16" presetClass="entr" presetSubtype="37"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750" fill="hold"/>
                                        <p:tgtEl>
                                          <p:spTgt spid="17"/>
                                        </p:tgtEl>
                                        <p:attrNameLst>
                                          <p:attrName>ppt_w</p:attrName>
                                        </p:attrNameLst>
                                      </p:cBhvr>
                                      <p:tavLst>
                                        <p:tav tm="0">
                                          <p:val>
                                            <p:strVal val="4*#ppt_w"/>
                                          </p:val>
                                        </p:tav>
                                        <p:tav tm="100000">
                                          <p:val>
                                            <p:strVal val="#ppt_w"/>
                                          </p:val>
                                        </p:tav>
                                      </p:tavLst>
                                    </p:anim>
                                    <p:anim calcmode="lin" valueType="num">
                                      <p:cBhvr>
                                        <p:cTn id="19" dur="750" fill="hold"/>
                                        <p:tgtEl>
                                          <p:spTgt spid="17"/>
                                        </p:tgtEl>
                                        <p:attrNameLst>
                                          <p:attrName>ppt_h</p:attrName>
                                        </p:attrNameLst>
                                      </p:cBhvr>
                                      <p:tavLst>
                                        <p:tav tm="0">
                                          <p:val>
                                            <p:strVal val="4*#ppt_h"/>
                                          </p:val>
                                        </p:tav>
                                        <p:tav tm="100000">
                                          <p:val>
                                            <p:strVal val="#ppt_h"/>
                                          </p:val>
                                        </p:tav>
                                      </p:tavLst>
                                    </p:anim>
                                  </p:childTnLst>
                                </p:cTn>
                              </p:par>
                            </p:childTnLst>
                          </p:cTn>
                        </p:par>
                        <p:par>
                          <p:cTn id="20" fill="hold">
                            <p:stCondLst>
                              <p:cond delay="2000"/>
                            </p:stCondLst>
                            <p:childTnLst>
                              <p:par>
                                <p:cTn id="21" presetID="26" presetClass="emph" presetSubtype="0" fill="hold" grpId="1" nodeType="after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childTnLst>
                          </p:cTn>
                        </p:par>
                        <p:par>
                          <p:cTn id="24" fill="hold">
                            <p:stCondLst>
                              <p:cond delay="2500"/>
                            </p:stCondLst>
                            <p:childTnLst>
                              <p:par>
                                <p:cTn id="25" presetID="2" presetClass="entr" presetSubtype="8" decel="380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0-#ppt_w/2"/>
                                          </p:val>
                                        </p:tav>
                                        <p:tav tm="100000">
                                          <p:val>
                                            <p:strVal val="#ppt_x"/>
                                          </p:val>
                                        </p:tav>
                                      </p:tavLst>
                                    </p:anim>
                                    <p:anim calcmode="lin" valueType="num">
                                      <p:cBhvr additive="base">
                                        <p:cTn id="28" dur="10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8" decel="38000" fill="hold"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fill="hold"/>
                                        <p:tgtEl>
                                          <p:spTgt spid="28"/>
                                        </p:tgtEl>
                                        <p:attrNameLst>
                                          <p:attrName>ppt_x</p:attrName>
                                        </p:attrNameLst>
                                      </p:cBhvr>
                                      <p:tavLst>
                                        <p:tav tm="0">
                                          <p:val>
                                            <p:strVal val="0-#ppt_w/2"/>
                                          </p:val>
                                        </p:tav>
                                        <p:tav tm="100000">
                                          <p:val>
                                            <p:strVal val="#ppt_x"/>
                                          </p:val>
                                        </p:tav>
                                      </p:tavLst>
                                    </p:anim>
                                    <p:anim calcmode="lin" valueType="num">
                                      <p:cBhvr additive="base">
                                        <p:cTn id="32" dur="100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decel="3800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1000" fill="hold"/>
                                        <p:tgtEl>
                                          <p:spTgt spid="24"/>
                                        </p:tgtEl>
                                        <p:attrNameLst>
                                          <p:attrName>ppt_x</p:attrName>
                                        </p:attrNameLst>
                                      </p:cBhvr>
                                      <p:tavLst>
                                        <p:tav tm="0">
                                          <p:val>
                                            <p:strVal val="1+#ppt_w/2"/>
                                          </p:val>
                                        </p:tav>
                                        <p:tav tm="100000">
                                          <p:val>
                                            <p:strVal val="#ppt_x"/>
                                          </p:val>
                                        </p:tav>
                                      </p:tavLst>
                                    </p:anim>
                                    <p:anim calcmode="lin" valueType="num">
                                      <p:cBhvr additive="base">
                                        <p:cTn id="37" dur="10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decel="38000" fill="hold" nodeType="withEffect">
                                  <p:stCondLst>
                                    <p:cond delay="25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1000" fill="hold"/>
                                        <p:tgtEl>
                                          <p:spTgt spid="32"/>
                                        </p:tgtEl>
                                        <p:attrNameLst>
                                          <p:attrName>ppt_x</p:attrName>
                                        </p:attrNameLst>
                                      </p:cBhvr>
                                      <p:tavLst>
                                        <p:tav tm="0">
                                          <p:val>
                                            <p:strVal val="1+#ppt_w/2"/>
                                          </p:val>
                                        </p:tav>
                                        <p:tav tm="100000">
                                          <p:val>
                                            <p:strVal val="#ppt_x"/>
                                          </p:val>
                                        </p:tav>
                                      </p:tavLst>
                                    </p:anim>
                                    <p:anim calcmode="lin" valueType="num">
                                      <p:cBhvr additive="base">
                                        <p:cTn id="41"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添加标题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任意多边形 6"/>
          <p:cNvSpPr/>
          <p:nvPr/>
        </p:nvSpPr>
        <p:spPr>
          <a:xfrm>
            <a:off x="1125982" y="3089399"/>
            <a:ext cx="2348687" cy="161922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1" fmla="*/ 0 w 1765300"/>
              <a:gd name="connsiteY0-2" fmla="*/ 1206500 h 1206500"/>
              <a:gd name="connsiteX1-3" fmla="*/ 1409700 w 1765300"/>
              <a:gd name="connsiteY1-4" fmla="*/ 203200 h 1206500"/>
              <a:gd name="connsiteX2-5" fmla="*/ 1270000 w 1765300"/>
              <a:gd name="connsiteY2-6" fmla="*/ 0 h 1206500"/>
              <a:gd name="connsiteX3-7" fmla="*/ 1765300 w 1765300"/>
              <a:gd name="connsiteY3-8" fmla="*/ 0 h 1206500"/>
              <a:gd name="connsiteX4-9" fmla="*/ 1714500 w 1765300"/>
              <a:gd name="connsiteY4-10" fmla="*/ 508000 h 1206500"/>
              <a:gd name="connsiteX5-11" fmla="*/ 1574800 w 1765300"/>
              <a:gd name="connsiteY5-12" fmla="*/ 342900 h 1206500"/>
              <a:gd name="connsiteX6-13" fmla="*/ 0 w 1765300"/>
              <a:gd name="connsiteY6-14" fmla="*/ 1206500 h 1206500"/>
              <a:gd name="connsiteX0-15" fmla="*/ 0 w 1765300"/>
              <a:gd name="connsiteY0-16" fmla="*/ 1206500 h 1215408"/>
              <a:gd name="connsiteX1-17" fmla="*/ 1409700 w 1765300"/>
              <a:gd name="connsiteY1-18" fmla="*/ 203200 h 1215408"/>
              <a:gd name="connsiteX2-19" fmla="*/ 1270000 w 1765300"/>
              <a:gd name="connsiteY2-20" fmla="*/ 0 h 1215408"/>
              <a:gd name="connsiteX3-21" fmla="*/ 1765300 w 1765300"/>
              <a:gd name="connsiteY3-22" fmla="*/ 0 h 1215408"/>
              <a:gd name="connsiteX4-23" fmla="*/ 1714500 w 1765300"/>
              <a:gd name="connsiteY4-24" fmla="*/ 508000 h 1215408"/>
              <a:gd name="connsiteX5-25" fmla="*/ 1574800 w 1765300"/>
              <a:gd name="connsiteY5-26" fmla="*/ 342900 h 1215408"/>
              <a:gd name="connsiteX6-27" fmla="*/ 0 w 1765300"/>
              <a:gd name="connsiteY6-28" fmla="*/ 1206500 h 1215408"/>
              <a:gd name="connsiteX0-29" fmla="*/ 0 w 1765300"/>
              <a:gd name="connsiteY0-30" fmla="*/ 1206500 h 1217025"/>
              <a:gd name="connsiteX1-31" fmla="*/ 1409700 w 1765300"/>
              <a:gd name="connsiteY1-32" fmla="*/ 203200 h 1217025"/>
              <a:gd name="connsiteX2-33" fmla="*/ 1270000 w 1765300"/>
              <a:gd name="connsiteY2-34" fmla="*/ 0 h 1217025"/>
              <a:gd name="connsiteX3-35" fmla="*/ 1765300 w 1765300"/>
              <a:gd name="connsiteY3-36" fmla="*/ 0 h 1217025"/>
              <a:gd name="connsiteX4-37" fmla="*/ 1714500 w 1765300"/>
              <a:gd name="connsiteY4-38" fmla="*/ 508000 h 1217025"/>
              <a:gd name="connsiteX5-39" fmla="*/ 1574800 w 1765300"/>
              <a:gd name="connsiteY5-40" fmla="*/ 342900 h 1217025"/>
              <a:gd name="connsiteX6-41" fmla="*/ 0 w 1765300"/>
              <a:gd name="connsiteY6-42" fmla="*/ 1206500 h 1217025"/>
              <a:gd name="connsiteX0-43" fmla="*/ 0 w 1765300"/>
              <a:gd name="connsiteY0-44" fmla="*/ 1206500 h 1217025"/>
              <a:gd name="connsiteX1-45" fmla="*/ 1409700 w 1765300"/>
              <a:gd name="connsiteY1-46" fmla="*/ 203200 h 1217025"/>
              <a:gd name="connsiteX2-47" fmla="*/ 1270000 w 1765300"/>
              <a:gd name="connsiteY2-48" fmla="*/ 0 h 1217025"/>
              <a:gd name="connsiteX3-49" fmla="*/ 1765300 w 1765300"/>
              <a:gd name="connsiteY3-50" fmla="*/ 0 h 1217025"/>
              <a:gd name="connsiteX4-51" fmla="*/ 1714500 w 1765300"/>
              <a:gd name="connsiteY4-52" fmla="*/ 508000 h 1217025"/>
              <a:gd name="connsiteX5-53" fmla="*/ 1574800 w 1765300"/>
              <a:gd name="connsiteY5-54" fmla="*/ 342900 h 1217025"/>
              <a:gd name="connsiteX6-55" fmla="*/ 0 w 1765300"/>
              <a:gd name="connsiteY6-56" fmla="*/ 1206500 h 1217025"/>
              <a:gd name="connsiteX0-57" fmla="*/ 0 w 1765300"/>
              <a:gd name="connsiteY0-58" fmla="*/ 1206500 h 1217025"/>
              <a:gd name="connsiteX1-59" fmla="*/ 1409700 w 1765300"/>
              <a:gd name="connsiteY1-60" fmla="*/ 203200 h 1217025"/>
              <a:gd name="connsiteX2-61" fmla="*/ 1270000 w 1765300"/>
              <a:gd name="connsiteY2-62" fmla="*/ 0 h 1217025"/>
              <a:gd name="connsiteX3-63" fmla="*/ 1765300 w 1765300"/>
              <a:gd name="connsiteY3-64" fmla="*/ 0 h 1217025"/>
              <a:gd name="connsiteX4-65" fmla="*/ 1714500 w 1765300"/>
              <a:gd name="connsiteY4-66" fmla="*/ 508000 h 1217025"/>
              <a:gd name="connsiteX5-67" fmla="*/ 1574800 w 1765300"/>
              <a:gd name="connsiteY5-68" fmla="*/ 342900 h 1217025"/>
              <a:gd name="connsiteX6-69" fmla="*/ 0 w 1765300"/>
              <a:gd name="connsiteY6-70" fmla="*/ 1206500 h 121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8" name="任意多边形 7"/>
          <p:cNvSpPr/>
          <p:nvPr/>
        </p:nvSpPr>
        <p:spPr>
          <a:xfrm flipV="1">
            <a:off x="3730290" y="3089399"/>
            <a:ext cx="2348687" cy="161922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1" fmla="*/ 0 w 1765300"/>
              <a:gd name="connsiteY0-2" fmla="*/ 1206500 h 1206500"/>
              <a:gd name="connsiteX1-3" fmla="*/ 1409700 w 1765300"/>
              <a:gd name="connsiteY1-4" fmla="*/ 203200 h 1206500"/>
              <a:gd name="connsiteX2-5" fmla="*/ 1270000 w 1765300"/>
              <a:gd name="connsiteY2-6" fmla="*/ 0 h 1206500"/>
              <a:gd name="connsiteX3-7" fmla="*/ 1765300 w 1765300"/>
              <a:gd name="connsiteY3-8" fmla="*/ 0 h 1206500"/>
              <a:gd name="connsiteX4-9" fmla="*/ 1714500 w 1765300"/>
              <a:gd name="connsiteY4-10" fmla="*/ 508000 h 1206500"/>
              <a:gd name="connsiteX5-11" fmla="*/ 1574800 w 1765300"/>
              <a:gd name="connsiteY5-12" fmla="*/ 342900 h 1206500"/>
              <a:gd name="connsiteX6-13" fmla="*/ 0 w 1765300"/>
              <a:gd name="connsiteY6-14" fmla="*/ 1206500 h 1206500"/>
              <a:gd name="connsiteX0-15" fmla="*/ 0 w 1765300"/>
              <a:gd name="connsiteY0-16" fmla="*/ 1206500 h 1215408"/>
              <a:gd name="connsiteX1-17" fmla="*/ 1409700 w 1765300"/>
              <a:gd name="connsiteY1-18" fmla="*/ 203200 h 1215408"/>
              <a:gd name="connsiteX2-19" fmla="*/ 1270000 w 1765300"/>
              <a:gd name="connsiteY2-20" fmla="*/ 0 h 1215408"/>
              <a:gd name="connsiteX3-21" fmla="*/ 1765300 w 1765300"/>
              <a:gd name="connsiteY3-22" fmla="*/ 0 h 1215408"/>
              <a:gd name="connsiteX4-23" fmla="*/ 1714500 w 1765300"/>
              <a:gd name="connsiteY4-24" fmla="*/ 508000 h 1215408"/>
              <a:gd name="connsiteX5-25" fmla="*/ 1574800 w 1765300"/>
              <a:gd name="connsiteY5-26" fmla="*/ 342900 h 1215408"/>
              <a:gd name="connsiteX6-27" fmla="*/ 0 w 1765300"/>
              <a:gd name="connsiteY6-28" fmla="*/ 1206500 h 1215408"/>
              <a:gd name="connsiteX0-29" fmla="*/ 0 w 1765300"/>
              <a:gd name="connsiteY0-30" fmla="*/ 1206500 h 1217025"/>
              <a:gd name="connsiteX1-31" fmla="*/ 1409700 w 1765300"/>
              <a:gd name="connsiteY1-32" fmla="*/ 203200 h 1217025"/>
              <a:gd name="connsiteX2-33" fmla="*/ 1270000 w 1765300"/>
              <a:gd name="connsiteY2-34" fmla="*/ 0 h 1217025"/>
              <a:gd name="connsiteX3-35" fmla="*/ 1765300 w 1765300"/>
              <a:gd name="connsiteY3-36" fmla="*/ 0 h 1217025"/>
              <a:gd name="connsiteX4-37" fmla="*/ 1714500 w 1765300"/>
              <a:gd name="connsiteY4-38" fmla="*/ 508000 h 1217025"/>
              <a:gd name="connsiteX5-39" fmla="*/ 1574800 w 1765300"/>
              <a:gd name="connsiteY5-40" fmla="*/ 342900 h 1217025"/>
              <a:gd name="connsiteX6-41" fmla="*/ 0 w 1765300"/>
              <a:gd name="connsiteY6-42" fmla="*/ 1206500 h 1217025"/>
              <a:gd name="connsiteX0-43" fmla="*/ 0 w 1765300"/>
              <a:gd name="connsiteY0-44" fmla="*/ 1206500 h 1217025"/>
              <a:gd name="connsiteX1-45" fmla="*/ 1409700 w 1765300"/>
              <a:gd name="connsiteY1-46" fmla="*/ 203200 h 1217025"/>
              <a:gd name="connsiteX2-47" fmla="*/ 1270000 w 1765300"/>
              <a:gd name="connsiteY2-48" fmla="*/ 0 h 1217025"/>
              <a:gd name="connsiteX3-49" fmla="*/ 1765300 w 1765300"/>
              <a:gd name="connsiteY3-50" fmla="*/ 0 h 1217025"/>
              <a:gd name="connsiteX4-51" fmla="*/ 1714500 w 1765300"/>
              <a:gd name="connsiteY4-52" fmla="*/ 508000 h 1217025"/>
              <a:gd name="connsiteX5-53" fmla="*/ 1574800 w 1765300"/>
              <a:gd name="connsiteY5-54" fmla="*/ 342900 h 1217025"/>
              <a:gd name="connsiteX6-55" fmla="*/ 0 w 1765300"/>
              <a:gd name="connsiteY6-56" fmla="*/ 1206500 h 1217025"/>
              <a:gd name="connsiteX0-57" fmla="*/ 0 w 1765300"/>
              <a:gd name="connsiteY0-58" fmla="*/ 1206500 h 1217025"/>
              <a:gd name="connsiteX1-59" fmla="*/ 1409700 w 1765300"/>
              <a:gd name="connsiteY1-60" fmla="*/ 203200 h 1217025"/>
              <a:gd name="connsiteX2-61" fmla="*/ 1270000 w 1765300"/>
              <a:gd name="connsiteY2-62" fmla="*/ 0 h 1217025"/>
              <a:gd name="connsiteX3-63" fmla="*/ 1765300 w 1765300"/>
              <a:gd name="connsiteY3-64" fmla="*/ 0 h 1217025"/>
              <a:gd name="connsiteX4-65" fmla="*/ 1714500 w 1765300"/>
              <a:gd name="connsiteY4-66" fmla="*/ 508000 h 1217025"/>
              <a:gd name="connsiteX5-67" fmla="*/ 1574800 w 1765300"/>
              <a:gd name="connsiteY5-68" fmla="*/ 342900 h 1217025"/>
              <a:gd name="connsiteX6-69" fmla="*/ 0 w 1765300"/>
              <a:gd name="connsiteY6-70" fmla="*/ 1206500 h 121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9" name="任意多边形 8"/>
          <p:cNvSpPr/>
          <p:nvPr/>
        </p:nvSpPr>
        <p:spPr>
          <a:xfrm>
            <a:off x="6334596" y="3089399"/>
            <a:ext cx="2348687" cy="161922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1" fmla="*/ 0 w 1765300"/>
              <a:gd name="connsiteY0-2" fmla="*/ 1206500 h 1206500"/>
              <a:gd name="connsiteX1-3" fmla="*/ 1409700 w 1765300"/>
              <a:gd name="connsiteY1-4" fmla="*/ 203200 h 1206500"/>
              <a:gd name="connsiteX2-5" fmla="*/ 1270000 w 1765300"/>
              <a:gd name="connsiteY2-6" fmla="*/ 0 h 1206500"/>
              <a:gd name="connsiteX3-7" fmla="*/ 1765300 w 1765300"/>
              <a:gd name="connsiteY3-8" fmla="*/ 0 h 1206500"/>
              <a:gd name="connsiteX4-9" fmla="*/ 1714500 w 1765300"/>
              <a:gd name="connsiteY4-10" fmla="*/ 508000 h 1206500"/>
              <a:gd name="connsiteX5-11" fmla="*/ 1574800 w 1765300"/>
              <a:gd name="connsiteY5-12" fmla="*/ 342900 h 1206500"/>
              <a:gd name="connsiteX6-13" fmla="*/ 0 w 1765300"/>
              <a:gd name="connsiteY6-14" fmla="*/ 1206500 h 1206500"/>
              <a:gd name="connsiteX0-15" fmla="*/ 0 w 1765300"/>
              <a:gd name="connsiteY0-16" fmla="*/ 1206500 h 1215408"/>
              <a:gd name="connsiteX1-17" fmla="*/ 1409700 w 1765300"/>
              <a:gd name="connsiteY1-18" fmla="*/ 203200 h 1215408"/>
              <a:gd name="connsiteX2-19" fmla="*/ 1270000 w 1765300"/>
              <a:gd name="connsiteY2-20" fmla="*/ 0 h 1215408"/>
              <a:gd name="connsiteX3-21" fmla="*/ 1765300 w 1765300"/>
              <a:gd name="connsiteY3-22" fmla="*/ 0 h 1215408"/>
              <a:gd name="connsiteX4-23" fmla="*/ 1714500 w 1765300"/>
              <a:gd name="connsiteY4-24" fmla="*/ 508000 h 1215408"/>
              <a:gd name="connsiteX5-25" fmla="*/ 1574800 w 1765300"/>
              <a:gd name="connsiteY5-26" fmla="*/ 342900 h 1215408"/>
              <a:gd name="connsiteX6-27" fmla="*/ 0 w 1765300"/>
              <a:gd name="connsiteY6-28" fmla="*/ 1206500 h 1215408"/>
              <a:gd name="connsiteX0-29" fmla="*/ 0 w 1765300"/>
              <a:gd name="connsiteY0-30" fmla="*/ 1206500 h 1217025"/>
              <a:gd name="connsiteX1-31" fmla="*/ 1409700 w 1765300"/>
              <a:gd name="connsiteY1-32" fmla="*/ 203200 h 1217025"/>
              <a:gd name="connsiteX2-33" fmla="*/ 1270000 w 1765300"/>
              <a:gd name="connsiteY2-34" fmla="*/ 0 h 1217025"/>
              <a:gd name="connsiteX3-35" fmla="*/ 1765300 w 1765300"/>
              <a:gd name="connsiteY3-36" fmla="*/ 0 h 1217025"/>
              <a:gd name="connsiteX4-37" fmla="*/ 1714500 w 1765300"/>
              <a:gd name="connsiteY4-38" fmla="*/ 508000 h 1217025"/>
              <a:gd name="connsiteX5-39" fmla="*/ 1574800 w 1765300"/>
              <a:gd name="connsiteY5-40" fmla="*/ 342900 h 1217025"/>
              <a:gd name="connsiteX6-41" fmla="*/ 0 w 1765300"/>
              <a:gd name="connsiteY6-42" fmla="*/ 1206500 h 1217025"/>
              <a:gd name="connsiteX0-43" fmla="*/ 0 w 1765300"/>
              <a:gd name="connsiteY0-44" fmla="*/ 1206500 h 1217025"/>
              <a:gd name="connsiteX1-45" fmla="*/ 1409700 w 1765300"/>
              <a:gd name="connsiteY1-46" fmla="*/ 203200 h 1217025"/>
              <a:gd name="connsiteX2-47" fmla="*/ 1270000 w 1765300"/>
              <a:gd name="connsiteY2-48" fmla="*/ 0 h 1217025"/>
              <a:gd name="connsiteX3-49" fmla="*/ 1765300 w 1765300"/>
              <a:gd name="connsiteY3-50" fmla="*/ 0 h 1217025"/>
              <a:gd name="connsiteX4-51" fmla="*/ 1714500 w 1765300"/>
              <a:gd name="connsiteY4-52" fmla="*/ 508000 h 1217025"/>
              <a:gd name="connsiteX5-53" fmla="*/ 1574800 w 1765300"/>
              <a:gd name="connsiteY5-54" fmla="*/ 342900 h 1217025"/>
              <a:gd name="connsiteX6-55" fmla="*/ 0 w 1765300"/>
              <a:gd name="connsiteY6-56" fmla="*/ 1206500 h 1217025"/>
              <a:gd name="connsiteX0-57" fmla="*/ 0 w 1765300"/>
              <a:gd name="connsiteY0-58" fmla="*/ 1206500 h 1217025"/>
              <a:gd name="connsiteX1-59" fmla="*/ 1409700 w 1765300"/>
              <a:gd name="connsiteY1-60" fmla="*/ 203200 h 1217025"/>
              <a:gd name="connsiteX2-61" fmla="*/ 1270000 w 1765300"/>
              <a:gd name="connsiteY2-62" fmla="*/ 0 h 1217025"/>
              <a:gd name="connsiteX3-63" fmla="*/ 1765300 w 1765300"/>
              <a:gd name="connsiteY3-64" fmla="*/ 0 h 1217025"/>
              <a:gd name="connsiteX4-65" fmla="*/ 1714500 w 1765300"/>
              <a:gd name="connsiteY4-66" fmla="*/ 508000 h 1217025"/>
              <a:gd name="connsiteX5-67" fmla="*/ 1574800 w 1765300"/>
              <a:gd name="connsiteY5-68" fmla="*/ 342900 h 1217025"/>
              <a:gd name="connsiteX6-69" fmla="*/ 0 w 1765300"/>
              <a:gd name="connsiteY6-70" fmla="*/ 1206500 h 121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2" name="任意多边形 11"/>
          <p:cNvSpPr/>
          <p:nvPr/>
        </p:nvSpPr>
        <p:spPr>
          <a:xfrm flipV="1">
            <a:off x="8938904" y="3089399"/>
            <a:ext cx="2348687" cy="161922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1" fmla="*/ 0 w 1765300"/>
              <a:gd name="connsiteY0-2" fmla="*/ 1206500 h 1206500"/>
              <a:gd name="connsiteX1-3" fmla="*/ 1409700 w 1765300"/>
              <a:gd name="connsiteY1-4" fmla="*/ 203200 h 1206500"/>
              <a:gd name="connsiteX2-5" fmla="*/ 1270000 w 1765300"/>
              <a:gd name="connsiteY2-6" fmla="*/ 0 h 1206500"/>
              <a:gd name="connsiteX3-7" fmla="*/ 1765300 w 1765300"/>
              <a:gd name="connsiteY3-8" fmla="*/ 0 h 1206500"/>
              <a:gd name="connsiteX4-9" fmla="*/ 1714500 w 1765300"/>
              <a:gd name="connsiteY4-10" fmla="*/ 508000 h 1206500"/>
              <a:gd name="connsiteX5-11" fmla="*/ 1574800 w 1765300"/>
              <a:gd name="connsiteY5-12" fmla="*/ 342900 h 1206500"/>
              <a:gd name="connsiteX6-13" fmla="*/ 0 w 1765300"/>
              <a:gd name="connsiteY6-14" fmla="*/ 1206500 h 1206500"/>
              <a:gd name="connsiteX0-15" fmla="*/ 0 w 1765300"/>
              <a:gd name="connsiteY0-16" fmla="*/ 1206500 h 1215408"/>
              <a:gd name="connsiteX1-17" fmla="*/ 1409700 w 1765300"/>
              <a:gd name="connsiteY1-18" fmla="*/ 203200 h 1215408"/>
              <a:gd name="connsiteX2-19" fmla="*/ 1270000 w 1765300"/>
              <a:gd name="connsiteY2-20" fmla="*/ 0 h 1215408"/>
              <a:gd name="connsiteX3-21" fmla="*/ 1765300 w 1765300"/>
              <a:gd name="connsiteY3-22" fmla="*/ 0 h 1215408"/>
              <a:gd name="connsiteX4-23" fmla="*/ 1714500 w 1765300"/>
              <a:gd name="connsiteY4-24" fmla="*/ 508000 h 1215408"/>
              <a:gd name="connsiteX5-25" fmla="*/ 1574800 w 1765300"/>
              <a:gd name="connsiteY5-26" fmla="*/ 342900 h 1215408"/>
              <a:gd name="connsiteX6-27" fmla="*/ 0 w 1765300"/>
              <a:gd name="connsiteY6-28" fmla="*/ 1206500 h 1215408"/>
              <a:gd name="connsiteX0-29" fmla="*/ 0 w 1765300"/>
              <a:gd name="connsiteY0-30" fmla="*/ 1206500 h 1217025"/>
              <a:gd name="connsiteX1-31" fmla="*/ 1409700 w 1765300"/>
              <a:gd name="connsiteY1-32" fmla="*/ 203200 h 1217025"/>
              <a:gd name="connsiteX2-33" fmla="*/ 1270000 w 1765300"/>
              <a:gd name="connsiteY2-34" fmla="*/ 0 h 1217025"/>
              <a:gd name="connsiteX3-35" fmla="*/ 1765300 w 1765300"/>
              <a:gd name="connsiteY3-36" fmla="*/ 0 h 1217025"/>
              <a:gd name="connsiteX4-37" fmla="*/ 1714500 w 1765300"/>
              <a:gd name="connsiteY4-38" fmla="*/ 508000 h 1217025"/>
              <a:gd name="connsiteX5-39" fmla="*/ 1574800 w 1765300"/>
              <a:gd name="connsiteY5-40" fmla="*/ 342900 h 1217025"/>
              <a:gd name="connsiteX6-41" fmla="*/ 0 w 1765300"/>
              <a:gd name="connsiteY6-42" fmla="*/ 1206500 h 1217025"/>
              <a:gd name="connsiteX0-43" fmla="*/ 0 w 1765300"/>
              <a:gd name="connsiteY0-44" fmla="*/ 1206500 h 1217025"/>
              <a:gd name="connsiteX1-45" fmla="*/ 1409700 w 1765300"/>
              <a:gd name="connsiteY1-46" fmla="*/ 203200 h 1217025"/>
              <a:gd name="connsiteX2-47" fmla="*/ 1270000 w 1765300"/>
              <a:gd name="connsiteY2-48" fmla="*/ 0 h 1217025"/>
              <a:gd name="connsiteX3-49" fmla="*/ 1765300 w 1765300"/>
              <a:gd name="connsiteY3-50" fmla="*/ 0 h 1217025"/>
              <a:gd name="connsiteX4-51" fmla="*/ 1714500 w 1765300"/>
              <a:gd name="connsiteY4-52" fmla="*/ 508000 h 1217025"/>
              <a:gd name="connsiteX5-53" fmla="*/ 1574800 w 1765300"/>
              <a:gd name="connsiteY5-54" fmla="*/ 342900 h 1217025"/>
              <a:gd name="connsiteX6-55" fmla="*/ 0 w 1765300"/>
              <a:gd name="connsiteY6-56" fmla="*/ 1206500 h 1217025"/>
              <a:gd name="connsiteX0-57" fmla="*/ 0 w 1765300"/>
              <a:gd name="connsiteY0-58" fmla="*/ 1206500 h 1217025"/>
              <a:gd name="connsiteX1-59" fmla="*/ 1409700 w 1765300"/>
              <a:gd name="connsiteY1-60" fmla="*/ 203200 h 1217025"/>
              <a:gd name="connsiteX2-61" fmla="*/ 1270000 w 1765300"/>
              <a:gd name="connsiteY2-62" fmla="*/ 0 h 1217025"/>
              <a:gd name="connsiteX3-63" fmla="*/ 1765300 w 1765300"/>
              <a:gd name="connsiteY3-64" fmla="*/ 0 h 1217025"/>
              <a:gd name="connsiteX4-65" fmla="*/ 1714500 w 1765300"/>
              <a:gd name="connsiteY4-66" fmla="*/ 508000 h 1217025"/>
              <a:gd name="connsiteX5-67" fmla="*/ 1574800 w 1765300"/>
              <a:gd name="connsiteY5-68" fmla="*/ 342900 h 1217025"/>
              <a:gd name="connsiteX6-69" fmla="*/ 0 w 1765300"/>
              <a:gd name="connsiteY6-70" fmla="*/ 1206500 h 121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grpSp>
        <p:nvGrpSpPr>
          <p:cNvPr id="13" name="组合 12"/>
          <p:cNvGrpSpPr/>
          <p:nvPr/>
        </p:nvGrpSpPr>
        <p:grpSpPr>
          <a:xfrm>
            <a:off x="1340530" y="2978808"/>
            <a:ext cx="1192572" cy="959944"/>
            <a:chOff x="1340530" y="2978808"/>
            <a:chExt cx="1192572" cy="959944"/>
          </a:xfrm>
        </p:grpSpPr>
        <p:sp>
          <p:nvSpPr>
            <p:cNvPr id="14" name="椭圆 13"/>
            <p:cNvSpPr/>
            <p:nvPr/>
          </p:nvSpPr>
          <p:spPr>
            <a:xfrm>
              <a:off x="1443966" y="2978808"/>
              <a:ext cx="959944" cy="95994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5" name="矩形 14"/>
            <p:cNvSpPr/>
            <p:nvPr/>
          </p:nvSpPr>
          <p:spPr>
            <a:xfrm>
              <a:off x="1340530" y="3214225"/>
              <a:ext cx="1192572" cy="646331"/>
            </a:xfrm>
            <a:prstGeom prst="rect">
              <a:avLst/>
            </a:prstGeom>
          </p:spPr>
          <p:txBody>
            <a:bodyPr wrap="square">
              <a:spAutoFit/>
            </a:bodyPr>
            <a:lstStyle/>
            <a:p>
              <a:pPr algn="ctr"/>
              <a:r>
                <a:rPr lang="en-US" altLang="zh-CN" sz="3600" b="1" dirty="0">
                  <a:solidFill>
                    <a:srgbClr val="FDFDFD"/>
                  </a:solidFill>
                  <a:latin typeface="Kartika" panose="02020503030404060203" pitchFamily="18" charset="0"/>
                  <a:ea typeface="微软雅黑" panose="020B0503020204020204" pitchFamily="34" charset="-122"/>
                  <a:cs typeface="Kartika" panose="02020503030404060203" pitchFamily="18" charset="0"/>
                </a:rPr>
                <a:t>01</a:t>
              </a:r>
              <a:endParaRPr lang="zh-CN" altLang="en-US" sz="3600" b="1" dirty="0">
                <a:solidFill>
                  <a:srgbClr val="FDFDFD"/>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16" name="组合 15"/>
          <p:cNvGrpSpPr/>
          <p:nvPr/>
        </p:nvGrpSpPr>
        <p:grpSpPr>
          <a:xfrm>
            <a:off x="4050339" y="3899010"/>
            <a:ext cx="1192572" cy="959944"/>
            <a:chOff x="4050339" y="3899010"/>
            <a:chExt cx="1192572" cy="959944"/>
          </a:xfrm>
        </p:grpSpPr>
        <p:sp>
          <p:nvSpPr>
            <p:cNvPr id="17" name="椭圆 16"/>
            <p:cNvSpPr/>
            <p:nvPr/>
          </p:nvSpPr>
          <p:spPr>
            <a:xfrm>
              <a:off x="4181637" y="3899010"/>
              <a:ext cx="959944" cy="95994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8" name="矩形 17"/>
            <p:cNvSpPr/>
            <p:nvPr/>
          </p:nvSpPr>
          <p:spPr>
            <a:xfrm>
              <a:off x="4050339" y="4103320"/>
              <a:ext cx="1192572" cy="646331"/>
            </a:xfrm>
            <a:prstGeom prst="rect">
              <a:avLst/>
            </a:prstGeom>
          </p:spPr>
          <p:txBody>
            <a:bodyPr wrap="square">
              <a:spAutoFit/>
            </a:bodyPr>
            <a:lstStyle/>
            <a:p>
              <a:pPr algn="ctr"/>
              <a:r>
                <a:rPr lang="en-US" altLang="zh-CN" sz="3600" b="1" dirty="0">
                  <a:solidFill>
                    <a:schemeClr val="bg1"/>
                  </a:solidFill>
                  <a:latin typeface="Kartika" panose="02020503030404060203" pitchFamily="18" charset="0"/>
                  <a:ea typeface="微软雅黑" panose="020B0503020204020204" pitchFamily="34" charset="-122"/>
                  <a:cs typeface="Kartika" panose="02020503030404060203" pitchFamily="18" charset="0"/>
                </a:rPr>
                <a:t>02</a:t>
              </a:r>
              <a:endParaRPr lang="zh-CN" altLang="en-US" sz="3600" b="1"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20" name="组合 19"/>
          <p:cNvGrpSpPr/>
          <p:nvPr/>
        </p:nvGrpSpPr>
        <p:grpSpPr>
          <a:xfrm>
            <a:off x="6603201" y="2978808"/>
            <a:ext cx="1192572" cy="959944"/>
            <a:chOff x="6603201" y="2978808"/>
            <a:chExt cx="1192572" cy="959944"/>
          </a:xfrm>
        </p:grpSpPr>
        <p:sp>
          <p:nvSpPr>
            <p:cNvPr id="22" name="椭圆 21"/>
            <p:cNvSpPr/>
            <p:nvPr/>
          </p:nvSpPr>
          <p:spPr>
            <a:xfrm>
              <a:off x="6719515" y="2978808"/>
              <a:ext cx="959944" cy="95994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23" name="矩形 22"/>
            <p:cNvSpPr/>
            <p:nvPr/>
          </p:nvSpPr>
          <p:spPr>
            <a:xfrm>
              <a:off x="6603201" y="3214224"/>
              <a:ext cx="1192572" cy="646331"/>
            </a:xfrm>
            <a:prstGeom prst="rect">
              <a:avLst/>
            </a:prstGeom>
          </p:spPr>
          <p:txBody>
            <a:bodyPr wrap="square">
              <a:spAutoFit/>
            </a:bodyPr>
            <a:lstStyle/>
            <a:p>
              <a:pPr algn="ctr"/>
              <a:r>
                <a:rPr lang="en-US" altLang="zh-CN" sz="3600" b="1" dirty="0">
                  <a:solidFill>
                    <a:srgbClr val="FDFDFD"/>
                  </a:solidFill>
                  <a:latin typeface="Kartika" panose="02020503030404060203" pitchFamily="18" charset="0"/>
                  <a:ea typeface="微软雅黑" panose="020B0503020204020204" pitchFamily="34" charset="-122"/>
                  <a:cs typeface="Kartika" panose="02020503030404060203" pitchFamily="18" charset="0"/>
                </a:rPr>
                <a:t>03</a:t>
              </a:r>
              <a:endParaRPr lang="zh-CN" altLang="en-US" sz="3600" b="1" dirty="0">
                <a:solidFill>
                  <a:srgbClr val="FDFDFD"/>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24" name="组合 23"/>
          <p:cNvGrpSpPr/>
          <p:nvPr/>
        </p:nvGrpSpPr>
        <p:grpSpPr>
          <a:xfrm>
            <a:off x="9140964" y="3899010"/>
            <a:ext cx="1192572" cy="959944"/>
            <a:chOff x="9140964" y="3899010"/>
            <a:chExt cx="1192572" cy="959944"/>
          </a:xfrm>
        </p:grpSpPr>
        <p:sp>
          <p:nvSpPr>
            <p:cNvPr id="25" name="椭圆 24"/>
            <p:cNvSpPr/>
            <p:nvPr/>
          </p:nvSpPr>
          <p:spPr>
            <a:xfrm>
              <a:off x="9257278" y="3899010"/>
              <a:ext cx="959944" cy="95994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26" name="矩形 25"/>
            <p:cNvSpPr/>
            <p:nvPr/>
          </p:nvSpPr>
          <p:spPr>
            <a:xfrm>
              <a:off x="9140964" y="4103319"/>
              <a:ext cx="1192572" cy="646331"/>
            </a:xfrm>
            <a:prstGeom prst="rect">
              <a:avLst/>
            </a:prstGeom>
          </p:spPr>
          <p:txBody>
            <a:bodyPr wrap="square">
              <a:spAutoFit/>
            </a:bodyPr>
            <a:lstStyle/>
            <a:p>
              <a:pPr algn="ctr"/>
              <a:r>
                <a:rPr lang="en-US" altLang="zh-CN" sz="3600" b="1" dirty="0">
                  <a:solidFill>
                    <a:schemeClr val="bg1"/>
                  </a:solidFill>
                  <a:latin typeface="Kartika" panose="02020503030404060203" pitchFamily="18" charset="0"/>
                  <a:ea typeface="微软雅黑" panose="020B0503020204020204" pitchFamily="34" charset="-122"/>
                  <a:cs typeface="Kartika" panose="02020503030404060203" pitchFamily="18" charset="0"/>
                </a:rPr>
                <a:t>04</a:t>
              </a:r>
              <a:endParaRPr lang="zh-CN" altLang="en-US" sz="3600" b="1"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sp>
        <p:nvSpPr>
          <p:cNvPr id="27" name="文本框 26"/>
          <p:cNvSpPr txBox="1"/>
          <p:nvPr/>
        </p:nvSpPr>
        <p:spPr>
          <a:xfrm>
            <a:off x="767265" y="191933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3477074" y="513263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816176" y="191933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567699" y="513262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500"/>
                                        <p:tgtEl>
                                          <p:spTgt spid="27"/>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6" presetClass="entr" presetSubtype="37"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outVertical)">
                                      <p:cBhvr>
                                        <p:cTn id="31" dur="500"/>
                                        <p:tgtEl>
                                          <p:spTgt spid="28"/>
                                        </p:tgtEl>
                                      </p:cBhvr>
                                    </p:animEffect>
                                  </p:childTnLst>
                                </p:cTn>
                              </p:par>
                            </p:childTnLst>
                          </p:cTn>
                        </p:par>
                        <p:par>
                          <p:cTn id="32" fill="hold">
                            <p:stCondLst>
                              <p:cond delay="4000"/>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4500"/>
                            </p:stCondLst>
                            <p:childTnLst>
                              <p:par>
                                <p:cTn id="37" presetID="47"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5500"/>
                            </p:stCondLst>
                            <p:childTnLst>
                              <p:par>
                                <p:cTn id="43" presetID="16" presetClass="entr" presetSubtype="37"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outVertical)">
                                      <p:cBhvr>
                                        <p:cTn id="45" dur="500"/>
                                        <p:tgtEl>
                                          <p:spTgt spid="29"/>
                                        </p:tgtEl>
                                      </p:cBhvr>
                                    </p:animEffect>
                                  </p:childTnLst>
                                </p:cTn>
                              </p:par>
                            </p:childTnLst>
                          </p:cTn>
                        </p:par>
                        <p:par>
                          <p:cTn id="46" fill="hold">
                            <p:stCondLst>
                              <p:cond delay="6000"/>
                            </p:stCondLst>
                            <p:childTnLst>
                              <p:par>
                                <p:cTn id="47" presetID="22" presetClass="entr" presetSubtype="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par>
                          <p:cTn id="50" fill="hold">
                            <p:stCondLst>
                              <p:cond delay="6500"/>
                            </p:stCondLst>
                            <p:childTnLst>
                              <p:par>
                                <p:cTn id="51" presetID="42"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16" presetClass="entr" presetSubtype="37"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outVertical)">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27" grpId="0"/>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5970489" y="3179819"/>
            <a:ext cx="3275256" cy="1015663"/>
          </a:xfrm>
          <a:prstGeom prst="rect">
            <a:avLst/>
          </a:prstGeom>
        </p:spPr>
        <p:txBody>
          <a:bodyPr wrap="none">
            <a:spAutoFit/>
          </a:bodyPr>
          <a:lstStyle/>
          <a:p>
            <a:r>
              <a:rPr lang="zh-CN" altLang="en-US" sz="6000" b="1" dirty="0" smtClean="0">
                <a:solidFill>
                  <a:srgbClr val="48B718"/>
                </a:solidFill>
                <a:latin typeface="幼圆" panose="02010509060101010101" pitchFamily="49" charset="-122"/>
                <a:ea typeface="幼圆" panose="02010509060101010101" pitchFamily="49" charset="-122"/>
              </a:rPr>
              <a:t>教学过程</a:t>
            </a:r>
            <a:endParaRPr lang="en-US" altLang="zh-CN" sz="6000" b="1" dirty="0">
              <a:solidFill>
                <a:srgbClr val="48B718"/>
              </a:solidFill>
              <a:latin typeface="幼圆" panose="02010509060101010101" pitchFamily="49" charset="-122"/>
              <a:ea typeface="幼圆" panose="02010509060101010101" pitchFamily="49" charset="-122"/>
            </a:endParaRPr>
          </a:p>
        </p:txBody>
      </p:sp>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207020" y="169045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smtClean="0">
                  <a:solidFill>
                    <a:schemeClr val="bg1"/>
                  </a:solidFill>
                  <a:latin typeface="Arial Rounded MT Bold" panose="020F0704030504030204" pitchFamily="34" charset="0"/>
                  <a:cs typeface="Times New Roman" panose="02020603050405020304" pitchFamily="18" charset="0"/>
                </a:rPr>
                <a:t>03</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2000"/>
                            </p:stCondLst>
                            <p:childTnLst>
                              <p:par>
                                <p:cTn id="17" presetID="23" presetClass="entr" presetSubtype="3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strVal val="4*#ppt_w"/>
                                          </p:val>
                                        </p:tav>
                                        <p:tav tm="100000">
                                          <p:val>
                                            <p:strVal val="#ppt_w"/>
                                          </p:val>
                                        </p:tav>
                                      </p:tavLst>
                                    </p:anim>
                                    <p:anim calcmode="lin" valueType="num">
                                      <p:cBhvr>
                                        <p:cTn id="20" dur="750" fill="hold"/>
                                        <p:tgtEl>
                                          <p:spTgt spid="2"/>
                                        </p:tgtEl>
                                        <p:attrNameLst>
                                          <p:attrName>ppt_h</p:attrName>
                                        </p:attrNameLst>
                                      </p:cBhvr>
                                      <p:tavLst>
                                        <p:tav tm="0">
                                          <p:val>
                                            <p:strVal val="4*#ppt_h"/>
                                          </p:val>
                                        </p:tav>
                                        <p:tav tm="100000">
                                          <p:val>
                                            <p:strVal val="#ppt_h"/>
                                          </p:val>
                                        </p:tav>
                                      </p:tavLst>
                                    </p:anim>
                                  </p:childTnLst>
                                </p:cTn>
                              </p:par>
                            </p:childTnLst>
                          </p:cTn>
                        </p:par>
                        <p:par>
                          <p:cTn id="21" fill="hold">
                            <p:stCondLst>
                              <p:cond delay="3000"/>
                            </p:stCondLst>
                            <p:childTnLst>
                              <p:par>
                                <p:cTn id="22" presetID="26" presetClass="emph" presetSubtype="0" fill="hold" nodeType="afterEffect">
                                  <p:stCondLst>
                                    <p:cond delay="0"/>
                                  </p:stCondLst>
                                  <p:childTnLst>
                                    <p:animEffect transition="out" filter="fade">
                                      <p:cBhvr>
                                        <p:cTn id="23" dur="500" tmFilter="0, 0; .2, .5; .8, .5; 1, 0"/>
                                        <p:tgtEl>
                                          <p:spTgt spid="2"/>
                                        </p:tgtEl>
                                      </p:cBhvr>
                                    </p:animEffect>
                                    <p:animScale>
                                      <p:cBhvr>
                                        <p:cTn id="24" dur="250" autoRev="1" fill="hold"/>
                                        <p:tgtEl>
                                          <p:spTgt spid="2"/>
                                        </p:tgtEl>
                                      </p:cBhvr>
                                      <p:by x="105000" y="105000"/>
                                    </p:animScale>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0"/>
                            </p:stCondLst>
                            <p:childTnLst>
                              <p:par>
                                <p:cTn id="36" presetID="25"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课前学习</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890971" y="1672201"/>
            <a:ext cx="3928418" cy="4897921"/>
            <a:chOff x="890971" y="1672201"/>
            <a:chExt cx="3485660" cy="4897921"/>
          </a:xfrm>
        </p:grpSpPr>
        <p:sp>
          <p:nvSpPr>
            <p:cNvPr id="8" name="Rectangle 42"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p:nvPr/>
          </p:nvSpPr>
          <p:spPr>
            <a:xfrm>
              <a:off x="890971" y="1672201"/>
              <a:ext cx="3485660" cy="4897921"/>
            </a:xfrm>
            <a:prstGeom prst="rect">
              <a:avLst/>
            </a:prstGeom>
            <a:pattFill prst="dkUpDiag">
              <a:fgClr>
                <a:schemeClr val="bg1">
                  <a:lumMod val="95000"/>
                </a:schemeClr>
              </a:fgClr>
              <a:bgClr>
                <a:schemeClr val="bg1"/>
              </a:bgClr>
            </a:pattFill>
            <a:ln w="47625">
              <a:solidFill>
                <a:schemeClr val="bg1">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矩形 8"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p:nvPr/>
          </p:nvSpPr>
          <p:spPr>
            <a:xfrm>
              <a:off x="1006572" y="1780751"/>
              <a:ext cx="3254458" cy="4653481"/>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5574806" y="4137344"/>
            <a:ext cx="1373963" cy="1373933"/>
            <a:chOff x="5574806" y="4137344"/>
            <a:chExt cx="1373963" cy="1373933"/>
          </a:xfrm>
        </p:grpSpPr>
        <p:grpSp>
          <p:nvGrpSpPr>
            <p:cNvPr id="13" name="组合 12"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5574806" y="4137344"/>
              <a:ext cx="1373963" cy="1373933"/>
              <a:chOff x="4815148" y="3450527"/>
              <a:chExt cx="1373963" cy="1373933"/>
            </a:xfrm>
          </p:grpSpPr>
          <p:pic>
            <p:nvPicPr>
              <p:cNvPr id="1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00000">
                <a:off x="4815148" y="3450527"/>
                <a:ext cx="1373933" cy="1373933"/>
              </a:xfrm>
              <a:prstGeom prst="rect">
                <a:avLst/>
              </a:prstGeom>
              <a:no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16" name="矩形 15"/>
              <p:cNvSpPr/>
              <p:nvPr/>
            </p:nvSpPr>
            <p:spPr>
              <a:xfrm rot="20723693">
                <a:off x="4816832" y="3465869"/>
                <a:ext cx="1372279" cy="1342028"/>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5759070" y="4297710"/>
              <a:ext cx="1005403" cy="1077218"/>
            </a:xfrm>
            <a:prstGeom prst="rect">
              <a:avLst/>
            </a:prstGeom>
            <a:noFill/>
            <a:effectLst/>
          </p:spPr>
          <p:txBody>
            <a:bodyPr wrap="none" rtlCol="0">
              <a:spAutoFit/>
            </a:bodyPr>
            <a:lstStyle/>
            <a:p>
              <a:pPr fontAlgn="auto">
                <a:spcBef>
                  <a:spcPts val="0"/>
                </a:spcBef>
                <a:spcAft>
                  <a:spcPts val="0"/>
                </a:spcAft>
                <a:defRPr/>
              </a:pPr>
              <a:r>
                <a:rPr lang="zh-CN" altLang="en-US" sz="3200" b="1" dirty="0" smtClean="0">
                  <a:solidFill>
                    <a:schemeClr val="bg1"/>
                  </a:solidFill>
                  <a:latin typeface="微软雅黑" panose="020B0503020204020204" pitchFamily="34" charset="-122"/>
                  <a:ea typeface="微软雅黑" panose="020B0503020204020204" pitchFamily="34" charset="-122"/>
                </a:rPr>
                <a:t>内容</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3200" b="1" dirty="0" smtClean="0">
                  <a:solidFill>
                    <a:schemeClr val="bg1"/>
                  </a:solidFill>
                  <a:latin typeface="微软雅黑" panose="020B0503020204020204" pitchFamily="34" charset="-122"/>
                  <a:ea typeface="微软雅黑" panose="020B0503020204020204" pitchFamily="34" charset="-122"/>
                </a:rPr>
                <a:t>熟悉</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7626713" y="4115670"/>
            <a:ext cx="1373933" cy="1373933"/>
            <a:chOff x="7626713" y="4115670"/>
            <a:chExt cx="1373933" cy="1373933"/>
          </a:xfrm>
        </p:grpSpPr>
        <p:grpSp>
          <p:nvGrpSpPr>
            <p:cNvPr id="18" name="组合 17"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7626713" y="4115670"/>
              <a:ext cx="1373933" cy="1373933"/>
              <a:chOff x="6867055" y="3428853"/>
              <a:chExt cx="1373933" cy="1373933"/>
            </a:xfrm>
          </p:grpSpPr>
          <p:pic>
            <p:nvPicPr>
              <p:cNvPr id="22"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000">
                <a:off x="6867055" y="3428853"/>
                <a:ext cx="1373933" cy="1373933"/>
              </a:xfrm>
              <a:prstGeom prst="rect">
                <a:avLst/>
              </a:prstGeom>
              <a:no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23" name="矩形 22"/>
              <p:cNvSpPr/>
              <p:nvPr/>
            </p:nvSpPr>
            <p:spPr>
              <a:xfrm rot="20723693">
                <a:off x="6867882" y="3444804"/>
                <a:ext cx="1372279" cy="1342028"/>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7682737" y="4359265"/>
              <a:ext cx="1261884" cy="954107"/>
            </a:xfrm>
            <a:prstGeom prst="rect">
              <a:avLst/>
            </a:prstGeom>
            <a:noFill/>
            <a:effectLst/>
          </p:spPr>
          <p:txBody>
            <a:bodyPr wrap="none" rtlCol="0">
              <a:spAutoFit/>
            </a:bodyPr>
            <a:lstStyle/>
            <a:p>
              <a:pPr fontAlgn="auto">
                <a:spcBef>
                  <a:spcPts val="0"/>
                </a:spcBef>
                <a:spcAft>
                  <a:spcPts val="0"/>
                </a:spcAft>
                <a:defRPr/>
              </a:pPr>
              <a:r>
                <a:rPr lang="zh-CN" altLang="en-US" sz="2800" b="1" dirty="0" smtClean="0">
                  <a:solidFill>
                    <a:schemeClr val="bg1"/>
                  </a:solidFill>
                  <a:latin typeface="微软雅黑" panose="020B0503020204020204" pitchFamily="34" charset="-122"/>
                  <a:ea typeface="微软雅黑" panose="020B0503020204020204" pitchFamily="34" charset="-122"/>
                </a:rPr>
                <a:t>知识点</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了解</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9678619" y="4149353"/>
            <a:ext cx="1373933" cy="1373933"/>
            <a:chOff x="9678619" y="4149353"/>
            <a:chExt cx="1373933" cy="1373933"/>
          </a:xfrm>
        </p:grpSpPr>
        <p:grpSp>
          <p:nvGrpSpPr>
            <p:cNvPr id="25" name="组合 24"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9678619" y="4149353"/>
              <a:ext cx="1373933" cy="1373933"/>
              <a:chOff x="8918961" y="3462536"/>
              <a:chExt cx="1373933" cy="1373933"/>
            </a:xfrm>
          </p:grpSpPr>
          <p:pic>
            <p:nvPicPr>
              <p:cNvPr id="27" name="Picture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00000">
                <a:off x="8918961" y="3462536"/>
                <a:ext cx="1373933" cy="1373933"/>
              </a:xfrm>
              <a:prstGeom prst="rect">
                <a:avLst/>
              </a:prstGeom>
              <a:blipFill>
                <a:blip r:embed="rId9"/>
                <a:stretch>
                  <a:fillRect/>
                </a:stretch>
              </a:blip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28" name="矩形 27"/>
              <p:cNvSpPr/>
              <p:nvPr/>
            </p:nvSpPr>
            <p:spPr>
              <a:xfrm rot="20723693">
                <a:off x="8919787" y="3465868"/>
                <a:ext cx="1372279" cy="1342028"/>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9704162" y="4359890"/>
              <a:ext cx="1261884" cy="954107"/>
            </a:xfrm>
            <a:prstGeom prst="rect">
              <a:avLst/>
            </a:prstGeom>
            <a:noFill/>
            <a:effectLst/>
          </p:spPr>
          <p:txBody>
            <a:bodyPr wrap="none" rtlCol="0">
              <a:spAutoFit/>
            </a:bodyPr>
            <a:lstStyle/>
            <a:p>
              <a:pPr fontAlgn="auto">
                <a:spcBef>
                  <a:spcPts val="0"/>
                </a:spcBef>
                <a:spcAft>
                  <a:spcPts val="0"/>
                </a:spcAft>
                <a:defRPr/>
              </a:pPr>
              <a:r>
                <a:rPr lang="zh-CN" altLang="en-US" sz="2800" b="1" dirty="0" smtClean="0">
                  <a:solidFill>
                    <a:schemeClr val="bg1"/>
                  </a:solidFill>
                  <a:latin typeface="微软雅黑" panose="020B0503020204020204" pitchFamily="34" charset="-122"/>
                  <a:ea typeface="微软雅黑" panose="020B0503020204020204" pitchFamily="34" charset="-122"/>
                </a:rPr>
                <a:t>重难点</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明了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9" name="TextBox 19"/>
          <p:cNvSpPr txBox="1"/>
          <p:nvPr/>
        </p:nvSpPr>
        <p:spPr bwMode="auto">
          <a:xfrm>
            <a:off x="5213007" y="2249222"/>
            <a:ext cx="5880818" cy="1015663"/>
          </a:xfrm>
          <a:prstGeom prst="rect">
            <a:avLst/>
          </a:prstGeom>
          <a:noFill/>
        </p:spPr>
        <p:txBody>
          <a:bodyPr wrap="square">
            <a:spAutoFit/>
          </a:bodyPr>
          <a:lstStyle/>
          <a:p>
            <a:pPr>
              <a:lnSpc>
                <a:spcPct val="15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这里输入简单的文字概述这里输入简单文字概述简单的文字概述这里输入简单的文字概述这里输入</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简</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900" decel="100000" fill="hold"/>
                                        <p:tgtEl>
                                          <p:spTgt spid="1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900" decel="100000" fill="hold"/>
                                        <p:tgtEl>
                                          <p:spTgt spid="2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教学流程</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任意多边形 6"/>
          <p:cNvSpPr/>
          <p:nvPr/>
        </p:nvSpPr>
        <p:spPr>
          <a:xfrm>
            <a:off x="3305313" y="3312311"/>
            <a:ext cx="1028020" cy="369626"/>
          </a:xfrm>
          <a:custGeom>
            <a:avLst/>
            <a:gdLst>
              <a:gd name="connsiteX0" fmla="*/ 0 w 1070811"/>
              <a:gd name="connsiteY0" fmla="*/ 385011 h 385011"/>
              <a:gd name="connsiteX1" fmla="*/ 324853 w 1070811"/>
              <a:gd name="connsiteY1" fmla="*/ 0 h 385011"/>
              <a:gd name="connsiteX2" fmla="*/ 1070811 w 1070811"/>
              <a:gd name="connsiteY2" fmla="*/ 0 h 385011"/>
              <a:gd name="connsiteX0-1" fmla="*/ 0 w 1070811"/>
              <a:gd name="connsiteY0-2" fmla="*/ 385011 h 385011"/>
              <a:gd name="connsiteX1-3" fmla="*/ 324853 w 1070811"/>
              <a:gd name="connsiteY1-4" fmla="*/ 0 h 385011"/>
              <a:gd name="connsiteX2-5" fmla="*/ 1070811 w 1070811"/>
              <a:gd name="connsiteY2-6" fmla="*/ 0 h 385011"/>
              <a:gd name="connsiteX0-7" fmla="*/ 0 w 1070811"/>
              <a:gd name="connsiteY0-8" fmla="*/ 385011 h 385011"/>
              <a:gd name="connsiteX1-9" fmla="*/ 324853 w 1070811"/>
              <a:gd name="connsiteY1-10" fmla="*/ 0 h 385011"/>
              <a:gd name="connsiteX2-11" fmla="*/ 1070811 w 1070811"/>
              <a:gd name="connsiteY2-12" fmla="*/ 0 h 385011"/>
            </a:gdLst>
            <a:ahLst/>
            <a:cxnLst>
              <a:cxn ang="0">
                <a:pos x="connsiteX0-1" y="connsiteY0-2"/>
              </a:cxn>
              <a:cxn ang="0">
                <a:pos x="connsiteX1-3" y="connsiteY1-4"/>
              </a:cxn>
              <a:cxn ang="0">
                <a:pos x="connsiteX2-5" y="connsiteY2-6"/>
              </a:cxn>
            </a:cxnLst>
            <a:rect l="l" t="t" r="r" b="b"/>
            <a:pathLst>
              <a:path w="1070811" h="385011">
                <a:moveTo>
                  <a:pt x="0" y="385011"/>
                </a:moveTo>
                <a:cubicBezTo>
                  <a:pt x="48126" y="208548"/>
                  <a:pt x="156411" y="8021"/>
                  <a:pt x="324853" y="0"/>
                </a:cubicBezTo>
                <a:lnTo>
                  <a:pt x="1070811" y="0"/>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8" name="任意多边形 7"/>
          <p:cNvSpPr/>
          <p:nvPr/>
        </p:nvSpPr>
        <p:spPr>
          <a:xfrm>
            <a:off x="2866381" y="4467389"/>
            <a:ext cx="681774" cy="1004919"/>
          </a:xfrm>
          <a:custGeom>
            <a:avLst/>
            <a:gdLst>
              <a:gd name="connsiteX0" fmla="*/ 709863 w 709863"/>
              <a:gd name="connsiteY0" fmla="*/ 1046747 h 1046747"/>
              <a:gd name="connsiteX1" fmla="*/ 709863 w 709863"/>
              <a:gd name="connsiteY1" fmla="*/ 854242 h 1046747"/>
              <a:gd name="connsiteX2" fmla="*/ 481263 w 709863"/>
              <a:gd name="connsiteY2" fmla="*/ 697832 h 1046747"/>
              <a:gd name="connsiteX3" fmla="*/ 336884 w 709863"/>
              <a:gd name="connsiteY3" fmla="*/ 697832 h 1046747"/>
              <a:gd name="connsiteX4" fmla="*/ 0 w 709863"/>
              <a:gd name="connsiteY4" fmla="*/ 517358 h 1046747"/>
              <a:gd name="connsiteX5" fmla="*/ 0 w 709863"/>
              <a:gd name="connsiteY5" fmla="*/ 0 h 1046747"/>
              <a:gd name="connsiteX0-1" fmla="*/ 711024 w 711024"/>
              <a:gd name="connsiteY0-2" fmla="*/ 1046747 h 1046747"/>
              <a:gd name="connsiteX1-3" fmla="*/ 711024 w 711024"/>
              <a:gd name="connsiteY1-4" fmla="*/ 854242 h 1046747"/>
              <a:gd name="connsiteX2-5" fmla="*/ 482424 w 711024"/>
              <a:gd name="connsiteY2-6" fmla="*/ 697832 h 1046747"/>
              <a:gd name="connsiteX3-7" fmla="*/ 338045 w 711024"/>
              <a:gd name="connsiteY3-8" fmla="*/ 697832 h 1046747"/>
              <a:gd name="connsiteX4-9" fmla="*/ 1161 w 711024"/>
              <a:gd name="connsiteY4-10" fmla="*/ 517358 h 1046747"/>
              <a:gd name="connsiteX5-11" fmla="*/ 1161 w 711024"/>
              <a:gd name="connsiteY5-12" fmla="*/ 0 h 1046747"/>
              <a:gd name="connsiteX0-13" fmla="*/ 711024 w 711024"/>
              <a:gd name="connsiteY0-14" fmla="*/ 1046747 h 1046747"/>
              <a:gd name="connsiteX1-15" fmla="*/ 711024 w 711024"/>
              <a:gd name="connsiteY1-16" fmla="*/ 854242 h 1046747"/>
              <a:gd name="connsiteX2-17" fmla="*/ 482424 w 711024"/>
              <a:gd name="connsiteY2-18" fmla="*/ 697832 h 1046747"/>
              <a:gd name="connsiteX3-19" fmla="*/ 338045 w 711024"/>
              <a:gd name="connsiteY3-20" fmla="*/ 697832 h 1046747"/>
              <a:gd name="connsiteX4-21" fmla="*/ 1161 w 711024"/>
              <a:gd name="connsiteY4-22" fmla="*/ 517358 h 1046747"/>
              <a:gd name="connsiteX5-23" fmla="*/ 1161 w 711024"/>
              <a:gd name="connsiteY5-24" fmla="*/ 0 h 1046747"/>
              <a:gd name="connsiteX0-25" fmla="*/ 711024 w 712634"/>
              <a:gd name="connsiteY0-26" fmla="*/ 1046747 h 1046747"/>
              <a:gd name="connsiteX1-27" fmla="*/ 711024 w 712634"/>
              <a:gd name="connsiteY1-28" fmla="*/ 854242 h 1046747"/>
              <a:gd name="connsiteX2-29" fmla="*/ 482424 w 712634"/>
              <a:gd name="connsiteY2-30" fmla="*/ 697832 h 1046747"/>
              <a:gd name="connsiteX3-31" fmla="*/ 338045 w 712634"/>
              <a:gd name="connsiteY3-32" fmla="*/ 697832 h 1046747"/>
              <a:gd name="connsiteX4-33" fmla="*/ 1161 w 712634"/>
              <a:gd name="connsiteY4-34" fmla="*/ 517358 h 1046747"/>
              <a:gd name="connsiteX5-35" fmla="*/ 1161 w 712634"/>
              <a:gd name="connsiteY5-36" fmla="*/ 0 h 1046747"/>
              <a:gd name="connsiteX0-37" fmla="*/ 710066 w 711676"/>
              <a:gd name="connsiteY0-38" fmla="*/ 1046747 h 1046747"/>
              <a:gd name="connsiteX1-39" fmla="*/ 710066 w 711676"/>
              <a:gd name="connsiteY1-40" fmla="*/ 854242 h 1046747"/>
              <a:gd name="connsiteX2-41" fmla="*/ 481466 w 711676"/>
              <a:gd name="connsiteY2-42" fmla="*/ 697832 h 1046747"/>
              <a:gd name="connsiteX3-43" fmla="*/ 337087 w 711676"/>
              <a:gd name="connsiteY3-44" fmla="*/ 697832 h 1046747"/>
              <a:gd name="connsiteX4-45" fmla="*/ 203 w 711676"/>
              <a:gd name="connsiteY4-46" fmla="*/ 517358 h 1046747"/>
              <a:gd name="connsiteX5-47" fmla="*/ 203 w 711676"/>
              <a:gd name="connsiteY5-48" fmla="*/ 0 h 1046747"/>
              <a:gd name="connsiteX0-49" fmla="*/ 710087 w 711697"/>
              <a:gd name="connsiteY0-50" fmla="*/ 1046747 h 1046747"/>
              <a:gd name="connsiteX1-51" fmla="*/ 710087 w 711697"/>
              <a:gd name="connsiteY1-52" fmla="*/ 854242 h 1046747"/>
              <a:gd name="connsiteX2-53" fmla="*/ 481487 w 711697"/>
              <a:gd name="connsiteY2-54" fmla="*/ 697832 h 1046747"/>
              <a:gd name="connsiteX3-55" fmla="*/ 337108 w 711697"/>
              <a:gd name="connsiteY3-56" fmla="*/ 697832 h 1046747"/>
              <a:gd name="connsiteX4-57" fmla="*/ 224 w 711697"/>
              <a:gd name="connsiteY4-58" fmla="*/ 517358 h 1046747"/>
              <a:gd name="connsiteX5-59" fmla="*/ 224 w 711697"/>
              <a:gd name="connsiteY5-60" fmla="*/ 0 h 1046747"/>
              <a:gd name="connsiteX0-61" fmla="*/ 709863 w 711473"/>
              <a:gd name="connsiteY0-62" fmla="*/ 1046747 h 1046747"/>
              <a:gd name="connsiteX1-63" fmla="*/ 709863 w 711473"/>
              <a:gd name="connsiteY1-64" fmla="*/ 854242 h 1046747"/>
              <a:gd name="connsiteX2-65" fmla="*/ 481263 w 711473"/>
              <a:gd name="connsiteY2-66" fmla="*/ 697832 h 1046747"/>
              <a:gd name="connsiteX3-67" fmla="*/ 336884 w 711473"/>
              <a:gd name="connsiteY3-68" fmla="*/ 697832 h 1046747"/>
              <a:gd name="connsiteX4-69" fmla="*/ 0 w 711473"/>
              <a:gd name="connsiteY4-70" fmla="*/ 517358 h 1046747"/>
              <a:gd name="connsiteX5-71" fmla="*/ 0 w 711473"/>
              <a:gd name="connsiteY5-72" fmla="*/ 0 h 1046747"/>
              <a:gd name="connsiteX0-73" fmla="*/ 709863 w 710152"/>
              <a:gd name="connsiteY0-74" fmla="*/ 1046747 h 1046747"/>
              <a:gd name="connsiteX1-75" fmla="*/ 709863 w 710152"/>
              <a:gd name="connsiteY1-76" fmla="*/ 854242 h 1046747"/>
              <a:gd name="connsiteX2-77" fmla="*/ 481263 w 710152"/>
              <a:gd name="connsiteY2-78" fmla="*/ 697832 h 1046747"/>
              <a:gd name="connsiteX3-79" fmla="*/ 336884 w 710152"/>
              <a:gd name="connsiteY3-80" fmla="*/ 697832 h 1046747"/>
              <a:gd name="connsiteX4-81" fmla="*/ 0 w 710152"/>
              <a:gd name="connsiteY4-82" fmla="*/ 517358 h 1046747"/>
              <a:gd name="connsiteX5-83" fmla="*/ 0 w 710152"/>
              <a:gd name="connsiteY5-84" fmla="*/ 0 h 10467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10152" h="1046747">
                <a:moveTo>
                  <a:pt x="709863" y="1046747"/>
                </a:moveTo>
                <a:lnTo>
                  <a:pt x="709863" y="854242"/>
                </a:lnTo>
                <a:cubicBezTo>
                  <a:pt x="717884" y="693820"/>
                  <a:pt x="557463" y="725905"/>
                  <a:pt x="481263" y="697832"/>
                </a:cubicBezTo>
                <a:lnTo>
                  <a:pt x="336884" y="697832"/>
                </a:lnTo>
                <a:cubicBezTo>
                  <a:pt x="200526" y="685800"/>
                  <a:pt x="4010" y="673769"/>
                  <a:pt x="0" y="517358"/>
                </a:cubicBezTo>
                <a:lnTo>
                  <a:pt x="0" y="0"/>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9" name="任意多边形 8"/>
          <p:cNvSpPr/>
          <p:nvPr/>
        </p:nvSpPr>
        <p:spPr>
          <a:xfrm>
            <a:off x="5650123" y="3589529"/>
            <a:ext cx="693632" cy="1108876"/>
          </a:xfrm>
          <a:custGeom>
            <a:avLst/>
            <a:gdLst>
              <a:gd name="connsiteX0" fmla="*/ 0 w 721894"/>
              <a:gd name="connsiteY0" fmla="*/ 0 h 1155032"/>
              <a:gd name="connsiteX1" fmla="*/ 0 w 721894"/>
              <a:gd name="connsiteY1" fmla="*/ 300790 h 1155032"/>
              <a:gd name="connsiteX2" fmla="*/ 252663 w 721894"/>
              <a:gd name="connsiteY2" fmla="*/ 529390 h 1155032"/>
              <a:gd name="connsiteX3" fmla="*/ 433136 w 721894"/>
              <a:gd name="connsiteY3" fmla="*/ 529390 h 1155032"/>
              <a:gd name="connsiteX4" fmla="*/ 721894 w 721894"/>
              <a:gd name="connsiteY4" fmla="*/ 745958 h 1155032"/>
              <a:gd name="connsiteX5" fmla="*/ 721894 w 721894"/>
              <a:gd name="connsiteY5" fmla="*/ 1155032 h 1155032"/>
              <a:gd name="connsiteX0-1" fmla="*/ 0 w 721894"/>
              <a:gd name="connsiteY0-2" fmla="*/ 0 h 1155032"/>
              <a:gd name="connsiteX1-3" fmla="*/ 0 w 721894"/>
              <a:gd name="connsiteY1-4" fmla="*/ 300790 h 1155032"/>
              <a:gd name="connsiteX2-5" fmla="*/ 252663 w 721894"/>
              <a:gd name="connsiteY2-6" fmla="*/ 529390 h 1155032"/>
              <a:gd name="connsiteX3-7" fmla="*/ 433136 w 721894"/>
              <a:gd name="connsiteY3-8" fmla="*/ 529390 h 1155032"/>
              <a:gd name="connsiteX4-9" fmla="*/ 721894 w 721894"/>
              <a:gd name="connsiteY4-10" fmla="*/ 745958 h 1155032"/>
              <a:gd name="connsiteX5-11" fmla="*/ 721894 w 721894"/>
              <a:gd name="connsiteY5-12" fmla="*/ 1155032 h 1155032"/>
              <a:gd name="connsiteX0-13" fmla="*/ 0 w 721894"/>
              <a:gd name="connsiteY0-14" fmla="*/ 0 h 1155032"/>
              <a:gd name="connsiteX1-15" fmla="*/ 0 w 721894"/>
              <a:gd name="connsiteY1-16" fmla="*/ 300790 h 1155032"/>
              <a:gd name="connsiteX2-17" fmla="*/ 252663 w 721894"/>
              <a:gd name="connsiteY2-18" fmla="*/ 529390 h 1155032"/>
              <a:gd name="connsiteX3-19" fmla="*/ 433136 w 721894"/>
              <a:gd name="connsiteY3-20" fmla="*/ 529390 h 1155032"/>
              <a:gd name="connsiteX4-21" fmla="*/ 721894 w 721894"/>
              <a:gd name="connsiteY4-22" fmla="*/ 745958 h 1155032"/>
              <a:gd name="connsiteX5-23" fmla="*/ 721894 w 721894"/>
              <a:gd name="connsiteY5-24" fmla="*/ 1155032 h 1155032"/>
              <a:gd name="connsiteX0-25" fmla="*/ 0 w 722402"/>
              <a:gd name="connsiteY0-26" fmla="*/ 0 h 1155032"/>
              <a:gd name="connsiteX1-27" fmla="*/ 0 w 722402"/>
              <a:gd name="connsiteY1-28" fmla="*/ 300790 h 1155032"/>
              <a:gd name="connsiteX2-29" fmla="*/ 252663 w 722402"/>
              <a:gd name="connsiteY2-30" fmla="*/ 529390 h 1155032"/>
              <a:gd name="connsiteX3-31" fmla="*/ 433136 w 722402"/>
              <a:gd name="connsiteY3-32" fmla="*/ 529390 h 1155032"/>
              <a:gd name="connsiteX4-33" fmla="*/ 721894 w 722402"/>
              <a:gd name="connsiteY4-34" fmla="*/ 745958 h 1155032"/>
              <a:gd name="connsiteX5-35" fmla="*/ 721894 w 722402"/>
              <a:gd name="connsiteY5-36" fmla="*/ 1155032 h 1155032"/>
              <a:gd name="connsiteX0-37" fmla="*/ 0 w 722503"/>
              <a:gd name="connsiteY0-38" fmla="*/ 0 h 1155032"/>
              <a:gd name="connsiteX1-39" fmla="*/ 0 w 722503"/>
              <a:gd name="connsiteY1-40" fmla="*/ 300790 h 1155032"/>
              <a:gd name="connsiteX2-41" fmla="*/ 252663 w 722503"/>
              <a:gd name="connsiteY2-42" fmla="*/ 529390 h 1155032"/>
              <a:gd name="connsiteX3-43" fmla="*/ 433136 w 722503"/>
              <a:gd name="connsiteY3-44" fmla="*/ 529390 h 1155032"/>
              <a:gd name="connsiteX4-45" fmla="*/ 721894 w 722503"/>
              <a:gd name="connsiteY4-46" fmla="*/ 745958 h 1155032"/>
              <a:gd name="connsiteX5-47" fmla="*/ 721894 w 722503"/>
              <a:gd name="connsiteY5-48" fmla="*/ 1155032 h 11550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22503" h="1155032">
                <a:moveTo>
                  <a:pt x="0" y="0"/>
                </a:moveTo>
                <a:lnTo>
                  <a:pt x="0" y="300790"/>
                </a:lnTo>
                <a:cubicBezTo>
                  <a:pt x="12032" y="437148"/>
                  <a:pt x="144379" y="525379"/>
                  <a:pt x="252663" y="529390"/>
                </a:cubicBezTo>
                <a:lnTo>
                  <a:pt x="433136" y="529390"/>
                </a:lnTo>
                <a:cubicBezTo>
                  <a:pt x="565484" y="541421"/>
                  <a:pt x="733925" y="589548"/>
                  <a:pt x="721894" y="745958"/>
                </a:cubicBezTo>
                <a:lnTo>
                  <a:pt x="721894" y="1155032"/>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endParaRPr>
          </a:p>
        </p:txBody>
      </p:sp>
      <p:sp>
        <p:nvSpPr>
          <p:cNvPr id="12" name="任意多边形 11"/>
          <p:cNvSpPr/>
          <p:nvPr/>
        </p:nvSpPr>
        <p:spPr>
          <a:xfrm>
            <a:off x="7671511" y="4444289"/>
            <a:ext cx="1074224" cy="866309"/>
          </a:xfrm>
          <a:custGeom>
            <a:avLst/>
            <a:gdLst>
              <a:gd name="connsiteX0" fmla="*/ 0 w 1118937"/>
              <a:gd name="connsiteY0" fmla="*/ 902368 h 902368"/>
              <a:gd name="connsiteX1" fmla="*/ 770021 w 1118937"/>
              <a:gd name="connsiteY1" fmla="*/ 902368 h 902368"/>
              <a:gd name="connsiteX2" fmla="*/ 1118937 w 1118937"/>
              <a:gd name="connsiteY2" fmla="*/ 577516 h 902368"/>
              <a:gd name="connsiteX3" fmla="*/ 1118937 w 1118937"/>
              <a:gd name="connsiteY3" fmla="*/ 0 h 902368"/>
              <a:gd name="connsiteX0-1" fmla="*/ 0 w 1118937"/>
              <a:gd name="connsiteY0-2" fmla="*/ 902368 h 902368"/>
              <a:gd name="connsiteX1-3" fmla="*/ 770021 w 1118937"/>
              <a:gd name="connsiteY1-4" fmla="*/ 902368 h 902368"/>
              <a:gd name="connsiteX2-5" fmla="*/ 1118937 w 1118937"/>
              <a:gd name="connsiteY2-6" fmla="*/ 577516 h 902368"/>
              <a:gd name="connsiteX3-7" fmla="*/ 1118937 w 1118937"/>
              <a:gd name="connsiteY3-8" fmla="*/ 0 h 902368"/>
              <a:gd name="connsiteX0-9" fmla="*/ 0 w 1118937"/>
              <a:gd name="connsiteY0-10" fmla="*/ 902368 h 902368"/>
              <a:gd name="connsiteX1-11" fmla="*/ 770021 w 1118937"/>
              <a:gd name="connsiteY1-12" fmla="*/ 902368 h 902368"/>
              <a:gd name="connsiteX2-13" fmla="*/ 1118937 w 1118937"/>
              <a:gd name="connsiteY2-14" fmla="*/ 577516 h 902368"/>
              <a:gd name="connsiteX3-15" fmla="*/ 1118937 w 1118937"/>
              <a:gd name="connsiteY3-16" fmla="*/ 0 h 902368"/>
            </a:gdLst>
            <a:ahLst/>
            <a:cxnLst>
              <a:cxn ang="0">
                <a:pos x="connsiteX0-1" y="connsiteY0-2"/>
              </a:cxn>
              <a:cxn ang="0">
                <a:pos x="connsiteX1-3" y="connsiteY1-4"/>
              </a:cxn>
              <a:cxn ang="0">
                <a:pos x="connsiteX2-5" y="connsiteY2-6"/>
              </a:cxn>
              <a:cxn ang="0">
                <a:pos x="connsiteX3-7" y="connsiteY3-8"/>
              </a:cxn>
            </a:cxnLst>
            <a:rect l="l" t="t" r="r" b="b"/>
            <a:pathLst>
              <a:path w="1118937" h="902368">
                <a:moveTo>
                  <a:pt x="0" y="902368"/>
                </a:moveTo>
                <a:lnTo>
                  <a:pt x="770021" y="902368"/>
                </a:lnTo>
                <a:cubicBezTo>
                  <a:pt x="934452" y="902368"/>
                  <a:pt x="1110917" y="878305"/>
                  <a:pt x="1118937" y="577516"/>
                </a:cubicBezTo>
                <a:lnTo>
                  <a:pt x="1118937" y="0"/>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3" name="任意多边形 12"/>
          <p:cNvSpPr/>
          <p:nvPr/>
        </p:nvSpPr>
        <p:spPr>
          <a:xfrm>
            <a:off x="8952031" y="2630815"/>
            <a:ext cx="0" cy="681496"/>
          </a:xfrm>
          <a:custGeom>
            <a:avLst/>
            <a:gdLst>
              <a:gd name="connsiteX0" fmla="*/ 0 w 0"/>
              <a:gd name="connsiteY0" fmla="*/ 709863 h 709863"/>
              <a:gd name="connsiteX1" fmla="*/ 0 w 0"/>
              <a:gd name="connsiteY1" fmla="*/ 0 h 709863"/>
            </a:gdLst>
            <a:ahLst/>
            <a:cxnLst>
              <a:cxn ang="0">
                <a:pos x="connsiteX0" y="connsiteY0"/>
              </a:cxn>
              <a:cxn ang="0">
                <a:pos x="connsiteX1" y="connsiteY1"/>
              </a:cxn>
            </a:cxnLst>
            <a:rect l="l" t="t" r="r" b="b"/>
            <a:pathLst>
              <a:path h="709863">
                <a:moveTo>
                  <a:pt x="0" y="709863"/>
                </a:moveTo>
                <a:lnTo>
                  <a:pt x="0" y="0"/>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nvGrpSpPr>
          <p:cNvPr id="14" name="组合 13"/>
          <p:cNvGrpSpPr/>
          <p:nvPr/>
        </p:nvGrpSpPr>
        <p:grpSpPr>
          <a:xfrm>
            <a:off x="2897183" y="4995253"/>
            <a:ext cx="2496145" cy="1389567"/>
            <a:chOff x="2516183" y="4995253"/>
            <a:chExt cx="2496145" cy="1389567"/>
          </a:xfrm>
        </p:grpSpPr>
        <p:sp>
          <p:nvSpPr>
            <p:cNvPr id="15" name="任意多边形 14"/>
            <p:cNvSpPr/>
            <p:nvPr/>
          </p:nvSpPr>
          <p:spPr bwMode="auto">
            <a:xfrm>
              <a:off x="2516183" y="4995253"/>
              <a:ext cx="2496145" cy="1389567"/>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16" name="文本框 15"/>
            <p:cNvSpPr txBox="1"/>
            <p:nvPr/>
          </p:nvSpPr>
          <p:spPr>
            <a:xfrm>
              <a:off x="3230650" y="5286148"/>
              <a:ext cx="1008609" cy="1077218"/>
            </a:xfrm>
            <a:prstGeom prst="rect">
              <a:avLst/>
            </a:prstGeom>
            <a:noFill/>
          </p:spPr>
          <p:txBody>
            <a:bodyPr wrap="none" rtlCol="0">
              <a:spAutoFit/>
            </a:bodyPr>
            <a:lstStyle/>
            <a:p>
              <a:r>
                <a:rPr lang="zh-CN" altLang="en-US" sz="3200" b="1" dirty="0" smtClean="0">
                  <a:solidFill>
                    <a:srgbClr val="FDFDFD"/>
                  </a:solidFill>
                  <a:latin typeface="幼圆" panose="02010509060101010101" pitchFamily="49" charset="-122"/>
                  <a:ea typeface="幼圆" panose="02010509060101010101" pitchFamily="49" charset="-122"/>
                </a:rPr>
                <a:t>任务</a:t>
              </a:r>
              <a:endParaRPr lang="en-US" altLang="zh-CN" sz="3200" b="1" dirty="0" smtClean="0">
                <a:solidFill>
                  <a:srgbClr val="FDFDFD"/>
                </a:solidFill>
                <a:latin typeface="幼圆" panose="02010509060101010101" pitchFamily="49" charset="-122"/>
                <a:ea typeface="幼圆" panose="02010509060101010101" pitchFamily="49" charset="-122"/>
              </a:endParaRPr>
            </a:p>
            <a:p>
              <a:r>
                <a:rPr lang="zh-CN" altLang="en-US" sz="3200" b="1" dirty="0" smtClean="0">
                  <a:solidFill>
                    <a:srgbClr val="FDFDFD"/>
                  </a:solidFill>
                  <a:latin typeface="幼圆" panose="02010509060101010101" pitchFamily="49" charset="-122"/>
                  <a:ea typeface="幼圆" panose="02010509060101010101" pitchFamily="49" charset="-122"/>
                </a:rPr>
                <a:t>导入</a:t>
              </a:r>
              <a:endParaRPr lang="zh-CN" altLang="en-US" sz="3200" b="1" dirty="0">
                <a:solidFill>
                  <a:srgbClr val="FDFDFD"/>
                </a:solidFill>
                <a:latin typeface="幼圆" panose="02010509060101010101" pitchFamily="49" charset="-122"/>
                <a:ea typeface="幼圆" panose="02010509060101010101" pitchFamily="49" charset="-122"/>
              </a:endParaRPr>
            </a:p>
          </p:txBody>
        </p:sp>
      </p:grpSp>
      <p:grpSp>
        <p:nvGrpSpPr>
          <p:cNvPr id="17" name="组合 16"/>
          <p:cNvGrpSpPr/>
          <p:nvPr/>
        </p:nvGrpSpPr>
        <p:grpSpPr>
          <a:xfrm>
            <a:off x="2069378" y="3399173"/>
            <a:ext cx="1722317" cy="958789"/>
            <a:chOff x="1688378" y="3399173"/>
            <a:chExt cx="1722317" cy="958789"/>
          </a:xfrm>
        </p:grpSpPr>
        <p:sp>
          <p:nvSpPr>
            <p:cNvPr id="18" name="任意多边形 17"/>
            <p:cNvSpPr/>
            <p:nvPr/>
          </p:nvSpPr>
          <p:spPr bwMode="auto">
            <a:xfrm>
              <a:off x="1688378" y="3399173"/>
              <a:ext cx="1722317" cy="958789"/>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20" name="文本框 19"/>
            <p:cNvSpPr txBox="1"/>
            <p:nvPr/>
          </p:nvSpPr>
          <p:spPr>
            <a:xfrm>
              <a:off x="2114470" y="3505870"/>
              <a:ext cx="803425" cy="830997"/>
            </a:xfrm>
            <a:prstGeom prst="rect">
              <a:avLst/>
            </a:prstGeom>
            <a:noFill/>
          </p:spPr>
          <p:txBody>
            <a:bodyPr wrap="none" rtlCol="0">
              <a:spAutoFit/>
            </a:bodyPr>
            <a:lstStyle/>
            <a:p>
              <a:r>
                <a:rPr lang="zh-CN" altLang="en-US" sz="2400" b="1" dirty="0" smtClean="0">
                  <a:solidFill>
                    <a:srgbClr val="FDFDFD"/>
                  </a:solidFill>
                  <a:latin typeface="幼圆" panose="02010509060101010101" pitchFamily="49" charset="-122"/>
                  <a:ea typeface="幼圆" panose="02010509060101010101" pitchFamily="49" charset="-122"/>
                </a:rPr>
                <a:t>尝试</a:t>
              </a:r>
              <a:endParaRPr lang="en-US" altLang="zh-CN" sz="2400" b="1" dirty="0" smtClean="0">
                <a:solidFill>
                  <a:srgbClr val="FDFDFD"/>
                </a:solidFill>
                <a:latin typeface="幼圆" panose="02010509060101010101" pitchFamily="49" charset="-122"/>
                <a:ea typeface="幼圆" panose="02010509060101010101" pitchFamily="49" charset="-122"/>
              </a:endParaRPr>
            </a:p>
            <a:p>
              <a:r>
                <a:rPr lang="zh-CN" altLang="en-US" sz="2400" b="1" dirty="0" smtClean="0">
                  <a:solidFill>
                    <a:srgbClr val="FDFDFD"/>
                  </a:solidFill>
                  <a:latin typeface="幼圆" panose="02010509060101010101" pitchFamily="49" charset="-122"/>
                  <a:ea typeface="幼圆" panose="02010509060101010101" pitchFamily="49" charset="-122"/>
                </a:rPr>
                <a:t>探究</a:t>
              </a:r>
              <a:endParaRPr lang="zh-CN" altLang="en-US" sz="2400" b="1" dirty="0">
                <a:solidFill>
                  <a:srgbClr val="FDFDFD"/>
                </a:solidFill>
                <a:latin typeface="幼圆" panose="02010509060101010101" pitchFamily="49" charset="-122"/>
                <a:ea typeface="幼圆" panose="02010509060101010101" pitchFamily="49" charset="-122"/>
              </a:endParaRPr>
            </a:p>
          </p:txBody>
        </p:sp>
      </p:grpSp>
      <p:grpSp>
        <p:nvGrpSpPr>
          <p:cNvPr id="22" name="组合 21"/>
          <p:cNvGrpSpPr/>
          <p:nvPr/>
        </p:nvGrpSpPr>
        <p:grpSpPr>
          <a:xfrm>
            <a:off x="4528803" y="2492204"/>
            <a:ext cx="2082516" cy="1159306"/>
            <a:chOff x="4147803" y="2492204"/>
            <a:chExt cx="2082516" cy="1159306"/>
          </a:xfrm>
        </p:grpSpPr>
        <p:sp>
          <p:nvSpPr>
            <p:cNvPr id="23" name="任意多边形 22"/>
            <p:cNvSpPr/>
            <p:nvPr/>
          </p:nvSpPr>
          <p:spPr bwMode="auto">
            <a:xfrm>
              <a:off x="4147803" y="2492204"/>
              <a:ext cx="2082516" cy="1159306"/>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24" name="文本框 23"/>
            <p:cNvSpPr txBox="1"/>
            <p:nvPr/>
          </p:nvSpPr>
          <p:spPr>
            <a:xfrm>
              <a:off x="4757881" y="2645978"/>
              <a:ext cx="906017" cy="954107"/>
            </a:xfrm>
            <a:prstGeom prst="rect">
              <a:avLst/>
            </a:prstGeom>
            <a:noFill/>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技能</a:t>
              </a:r>
              <a:endParaRPr lang="en-US" altLang="zh-CN" sz="2800" b="1" dirty="0" smtClean="0">
                <a:solidFill>
                  <a:srgbClr val="FDFDFD"/>
                </a:solidFill>
                <a:latin typeface="幼圆" panose="02010509060101010101" pitchFamily="49" charset="-122"/>
                <a:ea typeface="幼圆" panose="02010509060101010101" pitchFamily="49" charset="-122"/>
              </a:endParaRPr>
            </a:p>
            <a:p>
              <a:r>
                <a:rPr lang="zh-CN" altLang="en-US" sz="2800" b="1" dirty="0" smtClean="0">
                  <a:solidFill>
                    <a:srgbClr val="FDFDFD"/>
                  </a:solidFill>
                  <a:latin typeface="幼圆" panose="02010509060101010101" pitchFamily="49" charset="-122"/>
                  <a:ea typeface="幼圆" panose="02010509060101010101" pitchFamily="49" charset="-122"/>
                </a:rPr>
                <a:t>培训</a:t>
              </a:r>
              <a:endParaRPr lang="zh-CN" altLang="en-US" sz="2800" b="1" dirty="0">
                <a:solidFill>
                  <a:srgbClr val="FDFDFD"/>
                </a:solidFill>
                <a:latin typeface="幼圆" panose="02010509060101010101" pitchFamily="49" charset="-122"/>
                <a:ea typeface="幼圆" panose="02010509060101010101" pitchFamily="49" charset="-122"/>
              </a:endParaRPr>
            </a:p>
          </p:txBody>
        </p:sp>
      </p:grpSp>
      <p:grpSp>
        <p:nvGrpSpPr>
          <p:cNvPr id="25" name="组合 24"/>
          <p:cNvGrpSpPr/>
          <p:nvPr/>
        </p:nvGrpSpPr>
        <p:grpSpPr>
          <a:xfrm>
            <a:off x="5973546" y="4509719"/>
            <a:ext cx="1785152" cy="993768"/>
            <a:chOff x="5592546" y="4509719"/>
            <a:chExt cx="1785152" cy="993768"/>
          </a:xfrm>
        </p:grpSpPr>
        <p:sp>
          <p:nvSpPr>
            <p:cNvPr id="26" name="任意多边形 25"/>
            <p:cNvSpPr/>
            <p:nvPr/>
          </p:nvSpPr>
          <p:spPr bwMode="auto">
            <a:xfrm>
              <a:off x="5592546" y="4509719"/>
              <a:ext cx="1785152" cy="99376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27" name="文本框 26"/>
            <p:cNvSpPr txBox="1"/>
            <p:nvPr/>
          </p:nvSpPr>
          <p:spPr>
            <a:xfrm>
              <a:off x="6072284" y="4636824"/>
              <a:ext cx="803425" cy="830997"/>
            </a:xfrm>
            <a:prstGeom prst="rect">
              <a:avLst/>
            </a:prstGeom>
            <a:noFill/>
          </p:spPr>
          <p:txBody>
            <a:bodyPr wrap="none" rtlCol="0">
              <a:spAutoFit/>
            </a:bodyPr>
            <a:lstStyle/>
            <a:p>
              <a:r>
                <a:rPr lang="zh-CN" altLang="en-US" sz="2400" b="1" dirty="0" smtClean="0">
                  <a:solidFill>
                    <a:srgbClr val="FDFDFD"/>
                  </a:solidFill>
                  <a:latin typeface="幼圆" panose="02010509060101010101" pitchFamily="49" charset="-122"/>
                  <a:ea typeface="幼圆" panose="02010509060101010101" pitchFamily="49" charset="-122"/>
                </a:rPr>
                <a:t>作业</a:t>
              </a:r>
              <a:endParaRPr lang="en-US" altLang="zh-CN" sz="2400" b="1" dirty="0" smtClean="0">
                <a:solidFill>
                  <a:srgbClr val="FDFDFD"/>
                </a:solidFill>
                <a:latin typeface="幼圆" panose="02010509060101010101" pitchFamily="49" charset="-122"/>
                <a:ea typeface="幼圆" panose="02010509060101010101" pitchFamily="49" charset="-122"/>
              </a:endParaRPr>
            </a:p>
            <a:p>
              <a:r>
                <a:rPr lang="zh-CN" altLang="en-US" sz="2400" b="1" dirty="0" smtClean="0">
                  <a:solidFill>
                    <a:srgbClr val="FDFDFD"/>
                  </a:solidFill>
                  <a:latin typeface="幼圆" panose="02010509060101010101" pitchFamily="49" charset="-122"/>
                  <a:ea typeface="幼圆" panose="02010509060101010101" pitchFamily="49" charset="-122"/>
                </a:rPr>
                <a:t>布置</a:t>
              </a:r>
              <a:endParaRPr lang="zh-CN" altLang="en-US" sz="2400" b="1" dirty="0">
                <a:solidFill>
                  <a:srgbClr val="FDFDFD"/>
                </a:solidFill>
                <a:latin typeface="幼圆" panose="02010509060101010101" pitchFamily="49" charset="-122"/>
                <a:ea typeface="幼圆" panose="02010509060101010101" pitchFamily="49" charset="-122"/>
              </a:endParaRPr>
            </a:p>
          </p:txBody>
        </p:sp>
      </p:grpSp>
      <p:grpSp>
        <p:nvGrpSpPr>
          <p:cNvPr id="28" name="组合 27"/>
          <p:cNvGrpSpPr/>
          <p:nvPr/>
        </p:nvGrpSpPr>
        <p:grpSpPr>
          <a:xfrm>
            <a:off x="7872807" y="3386069"/>
            <a:ext cx="1745856" cy="971893"/>
            <a:chOff x="7491807" y="3386069"/>
            <a:chExt cx="1745856" cy="971893"/>
          </a:xfrm>
        </p:grpSpPr>
        <p:sp>
          <p:nvSpPr>
            <p:cNvPr id="29" name="任意多边形 28"/>
            <p:cNvSpPr/>
            <p:nvPr/>
          </p:nvSpPr>
          <p:spPr bwMode="auto">
            <a:xfrm>
              <a:off x="7491807" y="3386069"/>
              <a:ext cx="1745856" cy="971893"/>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30" name="文本框 29"/>
            <p:cNvSpPr txBox="1"/>
            <p:nvPr/>
          </p:nvSpPr>
          <p:spPr>
            <a:xfrm>
              <a:off x="7963022" y="3497124"/>
              <a:ext cx="803425" cy="830997"/>
            </a:xfrm>
            <a:prstGeom prst="rect">
              <a:avLst/>
            </a:prstGeom>
            <a:noFill/>
          </p:spPr>
          <p:txBody>
            <a:bodyPr wrap="none" rtlCol="0">
              <a:spAutoFit/>
            </a:bodyPr>
            <a:lstStyle/>
            <a:p>
              <a:r>
                <a:rPr lang="zh-CN" altLang="en-US" sz="2400" b="1" dirty="0" smtClean="0">
                  <a:solidFill>
                    <a:srgbClr val="FDFDFD"/>
                  </a:solidFill>
                  <a:latin typeface="幼圆" panose="02010509060101010101" pitchFamily="49" charset="-122"/>
                  <a:ea typeface="幼圆" panose="02010509060101010101" pitchFamily="49" charset="-122"/>
                </a:rPr>
                <a:t>成果</a:t>
              </a:r>
              <a:endParaRPr lang="en-US" altLang="zh-CN" sz="2400" b="1" dirty="0" smtClean="0">
                <a:solidFill>
                  <a:srgbClr val="FDFDFD"/>
                </a:solidFill>
                <a:latin typeface="幼圆" panose="02010509060101010101" pitchFamily="49" charset="-122"/>
                <a:ea typeface="幼圆" panose="02010509060101010101" pitchFamily="49" charset="-122"/>
              </a:endParaRPr>
            </a:p>
            <a:p>
              <a:r>
                <a:rPr lang="zh-CN" altLang="en-US" sz="2400" b="1" dirty="0" smtClean="0">
                  <a:solidFill>
                    <a:srgbClr val="FDFDFD"/>
                  </a:solidFill>
                  <a:latin typeface="幼圆" panose="02010509060101010101" pitchFamily="49" charset="-122"/>
                  <a:ea typeface="幼圆" panose="02010509060101010101" pitchFamily="49" charset="-122"/>
                </a:rPr>
                <a:t>展示</a:t>
              </a:r>
              <a:endParaRPr lang="zh-CN" altLang="en-US" sz="2400" b="1" dirty="0">
                <a:solidFill>
                  <a:srgbClr val="FDFDFD"/>
                </a:solidFill>
                <a:latin typeface="幼圆" panose="02010509060101010101" pitchFamily="49" charset="-122"/>
                <a:ea typeface="幼圆" panose="02010509060101010101" pitchFamily="49" charset="-122"/>
              </a:endParaRPr>
            </a:p>
          </p:txBody>
        </p:sp>
      </p:grpSp>
      <p:grpSp>
        <p:nvGrpSpPr>
          <p:cNvPr id="31" name="组合 30"/>
          <p:cNvGrpSpPr/>
          <p:nvPr/>
        </p:nvGrpSpPr>
        <p:grpSpPr>
          <a:xfrm>
            <a:off x="8033596" y="1397863"/>
            <a:ext cx="1981562" cy="1103107"/>
            <a:chOff x="7652596" y="1397863"/>
            <a:chExt cx="1981562" cy="1103107"/>
          </a:xfrm>
        </p:grpSpPr>
        <p:sp>
          <p:nvSpPr>
            <p:cNvPr id="32" name="任意多边形 31"/>
            <p:cNvSpPr/>
            <p:nvPr/>
          </p:nvSpPr>
          <p:spPr bwMode="auto">
            <a:xfrm>
              <a:off x="7652596" y="1397863"/>
              <a:ext cx="1981562" cy="1103107"/>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33" name="文本框 32"/>
            <p:cNvSpPr txBox="1"/>
            <p:nvPr/>
          </p:nvSpPr>
          <p:spPr>
            <a:xfrm>
              <a:off x="8226048" y="1606929"/>
              <a:ext cx="803425" cy="830997"/>
            </a:xfrm>
            <a:prstGeom prst="rect">
              <a:avLst/>
            </a:prstGeom>
            <a:noFill/>
          </p:spPr>
          <p:txBody>
            <a:bodyPr wrap="none" rtlCol="0">
              <a:spAutoFit/>
            </a:bodyPr>
            <a:lstStyle/>
            <a:p>
              <a:r>
                <a:rPr lang="zh-CN" altLang="en-US" sz="2400" b="1" dirty="0" smtClean="0">
                  <a:solidFill>
                    <a:srgbClr val="FDFDFD"/>
                  </a:solidFill>
                  <a:latin typeface="幼圆" panose="02010509060101010101" pitchFamily="49" charset="-122"/>
                  <a:ea typeface="幼圆" panose="02010509060101010101" pitchFamily="49" charset="-122"/>
                </a:rPr>
                <a:t>总结</a:t>
              </a:r>
              <a:endParaRPr lang="en-US" altLang="zh-CN" sz="2400" b="1" dirty="0" smtClean="0">
                <a:solidFill>
                  <a:srgbClr val="FDFDFD"/>
                </a:solidFill>
                <a:latin typeface="幼圆" panose="02010509060101010101" pitchFamily="49" charset="-122"/>
                <a:ea typeface="幼圆" panose="02010509060101010101" pitchFamily="49" charset="-122"/>
              </a:endParaRPr>
            </a:p>
            <a:p>
              <a:r>
                <a:rPr lang="zh-CN" altLang="en-US" sz="2400" b="1" dirty="0" smtClean="0">
                  <a:solidFill>
                    <a:srgbClr val="FDFDFD"/>
                  </a:solidFill>
                  <a:latin typeface="幼圆" panose="02010509060101010101" pitchFamily="49" charset="-122"/>
                  <a:ea typeface="幼圆" panose="02010509060101010101" pitchFamily="49" charset="-122"/>
                </a:rPr>
                <a:t>回顾</a:t>
              </a:r>
              <a:endParaRPr lang="zh-CN" altLang="en-US" sz="2400" b="1" dirty="0">
                <a:solidFill>
                  <a:srgbClr val="FDFDFD"/>
                </a:solidFill>
                <a:latin typeface="幼圆" panose="02010509060101010101" pitchFamily="49" charset="-122"/>
                <a:ea typeface="幼圆" panose="02010509060101010101" pitchFamily="49"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1"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22" presetClass="entr" presetSubtype="4"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par>
                          <p:cTn id="54" fill="hold">
                            <p:stCondLst>
                              <p:cond delay="7500"/>
                            </p:stCondLst>
                            <p:childTnLst>
                              <p:par>
                                <p:cTn id="55" presetID="42" presetClass="entr" presetSubtype="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教学流程</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1728282" y="2057398"/>
            <a:ext cx="3968710" cy="1979962"/>
            <a:chOff x="1728282" y="2057398"/>
            <a:chExt cx="3968710" cy="1979962"/>
          </a:xfrm>
        </p:grpSpPr>
        <p:grpSp>
          <p:nvGrpSpPr>
            <p:cNvPr id="8" name="组合 7"/>
            <p:cNvGrpSpPr/>
            <p:nvPr/>
          </p:nvGrpSpPr>
          <p:grpSpPr>
            <a:xfrm>
              <a:off x="1728282" y="2057398"/>
              <a:ext cx="3968710" cy="1979962"/>
              <a:chOff x="1728282" y="2057398"/>
              <a:chExt cx="3968710" cy="1979962"/>
            </a:xfrm>
          </p:grpSpPr>
          <p:sp>
            <p:nvSpPr>
              <p:cNvPr id="13" name="任意多边形 12"/>
              <p:cNvSpPr/>
              <p:nvPr/>
            </p:nvSpPr>
            <p:spPr>
              <a:xfrm>
                <a:off x="1728282" y="3144743"/>
                <a:ext cx="3968710" cy="892617"/>
              </a:xfrm>
              <a:custGeom>
                <a:avLst/>
                <a:gdLst>
                  <a:gd name="connsiteX0" fmla="*/ 3571103 w 3571103"/>
                  <a:gd name="connsiteY0" fmla="*/ 0 h 803190"/>
                  <a:gd name="connsiteX1" fmla="*/ 259492 w 3571103"/>
                  <a:gd name="connsiteY1" fmla="*/ 0 h 803190"/>
                  <a:gd name="connsiteX2" fmla="*/ 0 w 3571103"/>
                  <a:gd name="connsiteY2" fmla="*/ 420130 h 803190"/>
                  <a:gd name="connsiteX3" fmla="*/ 271849 w 3571103"/>
                  <a:gd name="connsiteY3" fmla="*/ 803190 h 803190"/>
                  <a:gd name="connsiteX4" fmla="*/ 2842054 w 3571103"/>
                  <a:gd name="connsiteY4" fmla="*/ 803190 h 803190"/>
                  <a:gd name="connsiteX5" fmla="*/ 3571103 w 3571103"/>
                  <a:gd name="connsiteY5" fmla="*/ 0 h 80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103" h="803190">
                    <a:moveTo>
                      <a:pt x="3571103" y="0"/>
                    </a:moveTo>
                    <a:lnTo>
                      <a:pt x="259492" y="0"/>
                    </a:lnTo>
                    <a:lnTo>
                      <a:pt x="0" y="420130"/>
                    </a:lnTo>
                    <a:lnTo>
                      <a:pt x="271849" y="803190"/>
                    </a:lnTo>
                    <a:lnTo>
                      <a:pt x="2842054" y="803190"/>
                    </a:lnTo>
                    <a:lnTo>
                      <a:pt x="3571103" y="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五边形 13"/>
              <p:cNvSpPr/>
              <p:nvPr/>
            </p:nvSpPr>
            <p:spPr>
              <a:xfrm rot="16200000">
                <a:off x="4707012" y="2154762"/>
                <a:ext cx="1087344" cy="892616"/>
              </a:xfrm>
              <a:prstGeom prst="homePlate">
                <a:avLst>
                  <a:gd name="adj" fmla="val 31538"/>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Freeform 48"/>
            <p:cNvSpPr>
              <a:spLocks noEditPoints="1"/>
            </p:cNvSpPr>
            <p:nvPr/>
          </p:nvSpPr>
          <p:spPr bwMode="auto">
            <a:xfrm>
              <a:off x="5025633" y="2426673"/>
              <a:ext cx="450099" cy="43083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2" name="矩形 11"/>
            <p:cNvSpPr/>
            <p:nvPr/>
          </p:nvSpPr>
          <p:spPr>
            <a:xfrm flipH="1">
              <a:off x="2020980" y="3390996"/>
              <a:ext cx="3086706" cy="400110"/>
            </a:xfrm>
            <a:prstGeom prst="rect">
              <a:avLst/>
            </a:prstGeom>
            <a:ln>
              <a:noFill/>
            </a:ln>
          </p:spPr>
          <p:txBody>
            <a:bodyPr wrap="square">
              <a:spAutoFit/>
            </a:bodyPr>
            <a:lstStyle/>
            <a:p>
              <a:pPr algn="ctr"/>
              <a:r>
                <a:rPr lang="en-US" altLang="zh-CN" sz="2000" b="1" dirty="0" smtClean="0">
                  <a:solidFill>
                    <a:srgbClr val="FCFCFC"/>
                  </a:solidFill>
                  <a:latin typeface="Kartika" panose="02020503030404060203" pitchFamily="18" charset="0"/>
                  <a:ea typeface="微软雅黑" panose="020B0503020204020204" pitchFamily="34" charset="-122"/>
                  <a:cs typeface="Kartika" panose="02020503030404060203" pitchFamily="18" charset="0"/>
                </a:rPr>
                <a:t>STEP     01</a:t>
              </a:r>
              <a:endParaRPr lang="en-US" altLang="zh-CN" sz="2000" b="1" dirty="0">
                <a:solidFill>
                  <a:srgbClr val="FCFCFC"/>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15" name="组合 14"/>
          <p:cNvGrpSpPr/>
          <p:nvPr/>
        </p:nvGrpSpPr>
        <p:grpSpPr>
          <a:xfrm>
            <a:off x="1728281" y="4272919"/>
            <a:ext cx="3968710" cy="1979961"/>
            <a:chOff x="1728281" y="4272919"/>
            <a:chExt cx="3968710" cy="1979961"/>
          </a:xfrm>
        </p:grpSpPr>
        <p:grpSp>
          <p:nvGrpSpPr>
            <p:cNvPr id="16" name="组合 15"/>
            <p:cNvGrpSpPr/>
            <p:nvPr/>
          </p:nvGrpSpPr>
          <p:grpSpPr>
            <a:xfrm>
              <a:off x="1728281" y="4272919"/>
              <a:ext cx="3968710" cy="1979961"/>
              <a:chOff x="1728281" y="4272919"/>
              <a:chExt cx="3968710" cy="1979961"/>
            </a:xfrm>
          </p:grpSpPr>
          <p:sp>
            <p:nvSpPr>
              <p:cNvPr id="20" name="任意多边形 19"/>
              <p:cNvSpPr/>
              <p:nvPr/>
            </p:nvSpPr>
            <p:spPr>
              <a:xfrm flipV="1">
                <a:off x="1728281" y="4272919"/>
                <a:ext cx="3968710" cy="892617"/>
              </a:xfrm>
              <a:custGeom>
                <a:avLst/>
                <a:gdLst>
                  <a:gd name="connsiteX0" fmla="*/ 3571103 w 3571103"/>
                  <a:gd name="connsiteY0" fmla="*/ 0 h 803190"/>
                  <a:gd name="connsiteX1" fmla="*/ 259492 w 3571103"/>
                  <a:gd name="connsiteY1" fmla="*/ 0 h 803190"/>
                  <a:gd name="connsiteX2" fmla="*/ 0 w 3571103"/>
                  <a:gd name="connsiteY2" fmla="*/ 420130 h 803190"/>
                  <a:gd name="connsiteX3" fmla="*/ 271849 w 3571103"/>
                  <a:gd name="connsiteY3" fmla="*/ 803190 h 803190"/>
                  <a:gd name="connsiteX4" fmla="*/ 2842054 w 3571103"/>
                  <a:gd name="connsiteY4" fmla="*/ 803190 h 803190"/>
                  <a:gd name="connsiteX5" fmla="*/ 3571103 w 3571103"/>
                  <a:gd name="connsiteY5" fmla="*/ 0 h 80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103" h="803190">
                    <a:moveTo>
                      <a:pt x="3571103" y="0"/>
                    </a:moveTo>
                    <a:lnTo>
                      <a:pt x="259492" y="0"/>
                    </a:lnTo>
                    <a:lnTo>
                      <a:pt x="0" y="420130"/>
                    </a:lnTo>
                    <a:lnTo>
                      <a:pt x="271849" y="803190"/>
                    </a:lnTo>
                    <a:lnTo>
                      <a:pt x="2842054" y="803190"/>
                    </a:lnTo>
                    <a:lnTo>
                      <a:pt x="3571103"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五边形 21"/>
              <p:cNvSpPr/>
              <p:nvPr/>
            </p:nvSpPr>
            <p:spPr>
              <a:xfrm rot="5400000" flipV="1">
                <a:off x="4707011" y="5262900"/>
                <a:ext cx="1087344" cy="892616"/>
              </a:xfrm>
              <a:prstGeom prst="homePlate">
                <a:avLst>
                  <a:gd name="adj" fmla="val 31538"/>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7" name="Freeform 16"/>
            <p:cNvSpPr>
              <a:spLocks noEditPoints="1"/>
            </p:cNvSpPr>
            <p:nvPr/>
          </p:nvSpPr>
          <p:spPr bwMode="auto">
            <a:xfrm>
              <a:off x="4995592" y="5475422"/>
              <a:ext cx="510180" cy="406852"/>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8" name="矩形 17"/>
            <p:cNvSpPr/>
            <p:nvPr/>
          </p:nvSpPr>
          <p:spPr>
            <a:xfrm flipH="1">
              <a:off x="2020980" y="4545505"/>
              <a:ext cx="3086706" cy="400110"/>
            </a:xfrm>
            <a:prstGeom prst="rect">
              <a:avLst/>
            </a:prstGeom>
            <a:ln>
              <a:noFill/>
            </a:ln>
          </p:spPr>
          <p:txBody>
            <a:bodyPr wrap="square">
              <a:spAutoFit/>
            </a:bodyPr>
            <a:lstStyle/>
            <a:p>
              <a:pPr algn="ctr"/>
              <a:r>
                <a:rPr lang="en-US" altLang="zh-CN" sz="2000" b="1" dirty="0" smtClean="0">
                  <a:solidFill>
                    <a:srgbClr val="FCFCFC"/>
                  </a:solidFill>
                  <a:latin typeface="Kartika" panose="02020503030404060203" pitchFamily="18" charset="0"/>
                  <a:ea typeface="微软雅黑" panose="020B0503020204020204" pitchFamily="34" charset="-122"/>
                  <a:cs typeface="Kartika" panose="02020503030404060203" pitchFamily="18" charset="0"/>
                </a:rPr>
                <a:t>STEP     03</a:t>
              </a:r>
              <a:endParaRPr lang="en-US" altLang="zh-CN" sz="2000" b="1" dirty="0">
                <a:solidFill>
                  <a:srgbClr val="FCFCFC"/>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23" name="组合 22"/>
          <p:cNvGrpSpPr/>
          <p:nvPr/>
        </p:nvGrpSpPr>
        <p:grpSpPr>
          <a:xfrm>
            <a:off x="6456858" y="2057398"/>
            <a:ext cx="3968710" cy="1979962"/>
            <a:chOff x="6456858" y="2057398"/>
            <a:chExt cx="3968710" cy="1979962"/>
          </a:xfrm>
        </p:grpSpPr>
        <p:grpSp>
          <p:nvGrpSpPr>
            <p:cNvPr id="24" name="组合 23"/>
            <p:cNvGrpSpPr/>
            <p:nvPr/>
          </p:nvGrpSpPr>
          <p:grpSpPr>
            <a:xfrm>
              <a:off x="6456858" y="2057398"/>
              <a:ext cx="3968710" cy="1979962"/>
              <a:chOff x="6456858" y="2057398"/>
              <a:chExt cx="3968710" cy="1979962"/>
            </a:xfrm>
          </p:grpSpPr>
          <p:sp>
            <p:nvSpPr>
              <p:cNvPr id="27" name="任意多边形 26"/>
              <p:cNvSpPr/>
              <p:nvPr/>
            </p:nvSpPr>
            <p:spPr>
              <a:xfrm rot="10800000" flipV="1">
                <a:off x="6456858" y="3144743"/>
                <a:ext cx="3968710" cy="892617"/>
              </a:xfrm>
              <a:custGeom>
                <a:avLst/>
                <a:gdLst>
                  <a:gd name="connsiteX0" fmla="*/ 3571103 w 3571103"/>
                  <a:gd name="connsiteY0" fmla="*/ 0 h 803190"/>
                  <a:gd name="connsiteX1" fmla="*/ 259492 w 3571103"/>
                  <a:gd name="connsiteY1" fmla="*/ 0 h 803190"/>
                  <a:gd name="connsiteX2" fmla="*/ 0 w 3571103"/>
                  <a:gd name="connsiteY2" fmla="*/ 420130 h 803190"/>
                  <a:gd name="connsiteX3" fmla="*/ 271849 w 3571103"/>
                  <a:gd name="connsiteY3" fmla="*/ 803190 h 803190"/>
                  <a:gd name="connsiteX4" fmla="*/ 2842054 w 3571103"/>
                  <a:gd name="connsiteY4" fmla="*/ 803190 h 803190"/>
                  <a:gd name="connsiteX5" fmla="*/ 3571103 w 3571103"/>
                  <a:gd name="connsiteY5" fmla="*/ 0 h 80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103" h="803190">
                    <a:moveTo>
                      <a:pt x="3571103" y="0"/>
                    </a:moveTo>
                    <a:lnTo>
                      <a:pt x="259492" y="0"/>
                    </a:lnTo>
                    <a:lnTo>
                      <a:pt x="0" y="420130"/>
                    </a:lnTo>
                    <a:lnTo>
                      <a:pt x="271849" y="803190"/>
                    </a:lnTo>
                    <a:lnTo>
                      <a:pt x="2842054" y="803190"/>
                    </a:lnTo>
                    <a:lnTo>
                      <a:pt x="3571103"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五边形 27"/>
              <p:cNvSpPr/>
              <p:nvPr/>
            </p:nvSpPr>
            <p:spPr>
              <a:xfrm rot="16200000" flipV="1">
                <a:off x="6359494" y="2154762"/>
                <a:ext cx="1087344" cy="892616"/>
              </a:xfrm>
              <a:prstGeom prst="homePlate">
                <a:avLst>
                  <a:gd name="adj" fmla="val 31538"/>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 name="Freeform 26"/>
            <p:cNvSpPr>
              <a:spLocks noEditPoints="1"/>
            </p:cNvSpPr>
            <p:nvPr/>
          </p:nvSpPr>
          <p:spPr bwMode="auto">
            <a:xfrm>
              <a:off x="6767113" y="2443819"/>
              <a:ext cx="377431" cy="39654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6" name="矩形 25"/>
            <p:cNvSpPr/>
            <p:nvPr/>
          </p:nvSpPr>
          <p:spPr>
            <a:xfrm flipH="1">
              <a:off x="7129212" y="3390996"/>
              <a:ext cx="3086706" cy="400110"/>
            </a:xfrm>
            <a:prstGeom prst="rect">
              <a:avLst/>
            </a:prstGeom>
            <a:ln>
              <a:noFill/>
            </a:ln>
          </p:spPr>
          <p:txBody>
            <a:bodyPr wrap="square">
              <a:spAutoFit/>
            </a:bodyPr>
            <a:lstStyle/>
            <a:p>
              <a:pPr algn="ctr"/>
              <a:r>
                <a:rPr lang="en-US" altLang="zh-CN" sz="2000" b="1" dirty="0" smtClean="0">
                  <a:solidFill>
                    <a:srgbClr val="FCFCFC"/>
                  </a:solidFill>
                  <a:latin typeface="Kartika" panose="02020503030404060203" pitchFamily="18" charset="0"/>
                  <a:ea typeface="微软雅黑" panose="020B0503020204020204" pitchFamily="34" charset="-122"/>
                  <a:cs typeface="Kartika" panose="02020503030404060203" pitchFamily="18" charset="0"/>
                </a:rPr>
                <a:t>STEP     02</a:t>
              </a:r>
              <a:endParaRPr lang="en-US" altLang="zh-CN" sz="2000" b="1" dirty="0">
                <a:solidFill>
                  <a:srgbClr val="FCFCFC"/>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29" name="组合 28"/>
          <p:cNvGrpSpPr/>
          <p:nvPr/>
        </p:nvGrpSpPr>
        <p:grpSpPr>
          <a:xfrm>
            <a:off x="6456859" y="4272918"/>
            <a:ext cx="3968710" cy="1979961"/>
            <a:chOff x="6456859" y="4272918"/>
            <a:chExt cx="3968710" cy="1979961"/>
          </a:xfrm>
        </p:grpSpPr>
        <p:grpSp>
          <p:nvGrpSpPr>
            <p:cNvPr id="30" name="组合 29"/>
            <p:cNvGrpSpPr/>
            <p:nvPr/>
          </p:nvGrpSpPr>
          <p:grpSpPr>
            <a:xfrm>
              <a:off x="6456859" y="4272918"/>
              <a:ext cx="3968710" cy="1979961"/>
              <a:chOff x="6456859" y="4272918"/>
              <a:chExt cx="3968710" cy="1979961"/>
            </a:xfrm>
          </p:grpSpPr>
          <p:sp>
            <p:nvSpPr>
              <p:cNvPr id="33" name="任意多边形 32"/>
              <p:cNvSpPr/>
              <p:nvPr/>
            </p:nvSpPr>
            <p:spPr>
              <a:xfrm rot="10800000">
                <a:off x="6456859" y="4272918"/>
                <a:ext cx="3968710" cy="892617"/>
              </a:xfrm>
              <a:custGeom>
                <a:avLst/>
                <a:gdLst>
                  <a:gd name="connsiteX0" fmla="*/ 3571103 w 3571103"/>
                  <a:gd name="connsiteY0" fmla="*/ 0 h 803190"/>
                  <a:gd name="connsiteX1" fmla="*/ 259492 w 3571103"/>
                  <a:gd name="connsiteY1" fmla="*/ 0 h 803190"/>
                  <a:gd name="connsiteX2" fmla="*/ 0 w 3571103"/>
                  <a:gd name="connsiteY2" fmla="*/ 420130 h 803190"/>
                  <a:gd name="connsiteX3" fmla="*/ 271849 w 3571103"/>
                  <a:gd name="connsiteY3" fmla="*/ 803190 h 803190"/>
                  <a:gd name="connsiteX4" fmla="*/ 2842054 w 3571103"/>
                  <a:gd name="connsiteY4" fmla="*/ 803190 h 803190"/>
                  <a:gd name="connsiteX5" fmla="*/ 3571103 w 3571103"/>
                  <a:gd name="connsiteY5" fmla="*/ 0 h 80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103" h="803190">
                    <a:moveTo>
                      <a:pt x="3571103" y="0"/>
                    </a:moveTo>
                    <a:lnTo>
                      <a:pt x="259492" y="0"/>
                    </a:lnTo>
                    <a:lnTo>
                      <a:pt x="0" y="420130"/>
                    </a:lnTo>
                    <a:lnTo>
                      <a:pt x="271849" y="803190"/>
                    </a:lnTo>
                    <a:lnTo>
                      <a:pt x="2842054" y="803190"/>
                    </a:lnTo>
                    <a:lnTo>
                      <a:pt x="3571103" y="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五边形 33"/>
              <p:cNvSpPr/>
              <p:nvPr/>
            </p:nvSpPr>
            <p:spPr>
              <a:xfrm rot="5400000">
                <a:off x="6359495" y="5262899"/>
                <a:ext cx="1087344" cy="892616"/>
              </a:xfrm>
              <a:prstGeom prst="homePlate">
                <a:avLst>
                  <a:gd name="adj" fmla="val 31538"/>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 name="Freeform 31"/>
            <p:cNvSpPr>
              <a:spLocks noEditPoints="1"/>
            </p:cNvSpPr>
            <p:nvPr/>
          </p:nvSpPr>
          <p:spPr bwMode="auto">
            <a:xfrm>
              <a:off x="6782443" y="5404335"/>
              <a:ext cx="346769" cy="43608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2" name="矩形 31"/>
            <p:cNvSpPr/>
            <p:nvPr/>
          </p:nvSpPr>
          <p:spPr>
            <a:xfrm flipH="1">
              <a:off x="7158441" y="4526626"/>
              <a:ext cx="3086706" cy="400110"/>
            </a:xfrm>
            <a:prstGeom prst="rect">
              <a:avLst/>
            </a:prstGeom>
            <a:ln>
              <a:noFill/>
            </a:ln>
          </p:spPr>
          <p:txBody>
            <a:bodyPr wrap="square">
              <a:spAutoFit/>
            </a:bodyPr>
            <a:lstStyle/>
            <a:p>
              <a:pPr algn="ctr"/>
              <a:r>
                <a:rPr lang="en-US" altLang="zh-CN" sz="2000" b="1" dirty="0" smtClean="0">
                  <a:solidFill>
                    <a:srgbClr val="FCFCFC"/>
                  </a:solidFill>
                  <a:latin typeface="Kartika" panose="02020503030404060203" pitchFamily="18" charset="0"/>
                  <a:ea typeface="微软雅黑" panose="020B0503020204020204" pitchFamily="34" charset="-122"/>
                  <a:cs typeface="Kartika" panose="02020503030404060203" pitchFamily="18" charset="0"/>
                </a:rPr>
                <a:t>STEP     04</a:t>
              </a:r>
              <a:endParaRPr lang="en-US" altLang="zh-CN" sz="2000" b="1" dirty="0">
                <a:solidFill>
                  <a:srgbClr val="FCFCFC"/>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35" name="组合 34"/>
          <p:cNvGrpSpPr/>
          <p:nvPr/>
        </p:nvGrpSpPr>
        <p:grpSpPr>
          <a:xfrm>
            <a:off x="5236514" y="3495510"/>
            <a:ext cx="1478672" cy="1309170"/>
            <a:chOff x="5236514" y="3495510"/>
            <a:chExt cx="1478672" cy="1309170"/>
          </a:xfrm>
        </p:grpSpPr>
        <p:sp>
          <p:nvSpPr>
            <p:cNvPr id="36" name="矩形 35"/>
            <p:cNvSpPr/>
            <p:nvPr/>
          </p:nvSpPr>
          <p:spPr>
            <a:xfrm rot="2700000">
              <a:off x="5446116" y="3535610"/>
              <a:ext cx="1269070" cy="1269070"/>
            </a:xfrm>
            <a:prstGeom prst="rect">
              <a:avLst/>
            </a:prstGeom>
            <a:solidFill>
              <a:srgbClr val="BF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文本框 5" descr="e7d195523061f1c0c8c9ef2b4c47b9232c7d3c1aa29fc33cC35E69D0959227FEE46513058567BC4DFCDEC239794EE7F7D54C53BFAAED1E91F0142CACD1DBF61753822421AB78C025DC4BB29C14829EC7958081C093AE18BE12860807EF136105AA5915B6E1FC903132893A29C0D20F58B8483A3290107E264C17A103AC8D0961565853DA444ACA86"/>
            <p:cNvSpPr/>
            <p:nvPr/>
          </p:nvSpPr>
          <p:spPr>
            <a:xfrm>
              <a:off x="5236514" y="3495510"/>
              <a:ext cx="1255910" cy="1077218"/>
            </a:xfrm>
            <a:prstGeom prst="rect">
              <a:avLst/>
            </a:prstGeom>
            <a:noFill/>
          </p:spPr>
          <p:txBody>
            <a:bodyPr wrap="square" rtlCol="0">
              <a:spAutoFit/>
            </a:bodyPr>
            <a:lstStyle/>
            <a:p>
              <a:r>
                <a:rPr lang="zh-CN" altLang="en-US" sz="4000" b="1" dirty="0" smtClean="0">
                  <a:gradFill>
                    <a:gsLst>
                      <a:gs pos="0">
                        <a:schemeClr val="bg2">
                          <a:lumMod val="25000"/>
                        </a:schemeClr>
                      </a:gs>
                      <a:gs pos="50000">
                        <a:schemeClr val="bg2">
                          <a:lumMod val="50000"/>
                        </a:schemeClr>
                      </a:gs>
                      <a:gs pos="100000">
                        <a:schemeClr val="bg2">
                          <a:lumMod val="90000"/>
                        </a:schemeClr>
                      </a:gs>
                    </a:gsLst>
                    <a:lin ang="16200000" scaled="1"/>
                  </a:gradFill>
                  <a:latin typeface="微软雅黑" panose="020B0503020204020204" pitchFamily="34" charset="-122"/>
                  <a:ea typeface="微软雅黑" panose="020B0503020204020204" pitchFamily="34" charset="-122"/>
                </a:rPr>
                <a:t>   </a:t>
              </a:r>
              <a:r>
                <a:rPr lang="zh-CN" altLang="en-US" sz="2400" dirty="0" smtClean="0">
                  <a:solidFill>
                    <a:srgbClr val="FCFCFC"/>
                  </a:solidFill>
                  <a:latin typeface="微软雅黑" panose="020B0503020204020204" pitchFamily="34" charset="-122"/>
                  <a:ea typeface="微软雅黑" panose="020B0503020204020204" pitchFamily="34" charset="-122"/>
                </a:rPr>
                <a:t>四大</a:t>
              </a:r>
              <a:endParaRPr lang="en-US" altLang="zh-CN" sz="2400" dirty="0" smtClean="0">
                <a:solidFill>
                  <a:srgbClr val="FCFCFC"/>
                </a:solidFill>
                <a:latin typeface="微软雅黑" panose="020B0503020204020204" pitchFamily="34" charset="-122"/>
                <a:ea typeface="微软雅黑" panose="020B0503020204020204" pitchFamily="34" charset="-122"/>
              </a:endParaRPr>
            </a:p>
            <a:p>
              <a:r>
                <a:rPr lang="zh-CN" altLang="en-US" sz="2400" dirty="0" smtClean="0">
                  <a:solidFill>
                    <a:srgbClr val="FCFCFC"/>
                  </a:solidFill>
                  <a:latin typeface="微软雅黑" panose="020B0503020204020204" pitchFamily="34" charset="-122"/>
                  <a:ea typeface="微软雅黑" panose="020B0503020204020204" pitchFamily="34" charset="-122"/>
                </a:rPr>
                <a:t>     流程</a:t>
              </a:r>
              <a:endParaRPr lang="zh-CN" altLang="en-US" sz="2400" dirty="0">
                <a:solidFill>
                  <a:srgbClr val="FCFCFC"/>
                </a:solidFill>
                <a:latin typeface="微软雅黑" panose="020B0503020204020204" pitchFamily="34" charset="-122"/>
                <a:ea typeface="微软雅黑" panose="020B0503020204020204" pitchFamily="34" charset="-122"/>
              </a:endParaRPr>
            </a:p>
          </p:txBody>
        </p:sp>
      </p:grpSp>
      <p:sp>
        <p:nvSpPr>
          <p:cNvPr id="38" name="文本框 37"/>
          <p:cNvSpPr txBox="1"/>
          <p:nvPr/>
        </p:nvSpPr>
        <p:spPr>
          <a:xfrm>
            <a:off x="7687958" y="223362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2077709" y="223362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7687958" y="5251332"/>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2077709" y="525133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par>
                          <p:cTn id="11" fill="hold">
                            <p:stCondLst>
                              <p:cond delay="1000"/>
                            </p:stCondLst>
                            <p:childTnLst>
                              <p:par>
                                <p:cTn id="12" presetID="2" presetClass="entr" presetSubtype="8" decel="3060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0-#ppt_w/2"/>
                                          </p:val>
                                        </p:tav>
                                        <p:tav tm="100000">
                                          <p:val>
                                            <p:strVal val="#ppt_x"/>
                                          </p:val>
                                        </p:tav>
                                      </p:tavLst>
                                    </p:anim>
                                    <p:anim calcmode="lin" valueType="num">
                                      <p:cBhvr additive="base">
                                        <p:cTn id="15" dur="75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500"/>
                            </p:stCondLst>
                            <p:childTnLst>
                              <p:par>
                                <p:cTn id="21" presetID="2" presetClass="entr" presetSubtype="2" decel="3060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750" fill="hold"/>
                                        <p:tgtEl>
                                          <p:spTgt spid="23"/>
                                        </p:tgtEl>
                                        <p:attrNameLst>
                                          <p:attrName>ppt_x</p:attrName>
                                        </p:attrNameLst>
                                      </p:cBhvr>
                                      <p:tavLst>
                                        <p:tav tm="0">
                                          <p:val>
                                            <p:strVal val="1+#ppt_w/2"/>
                                          </p:val>
                                        </p:tav>
                                        <p:tav tm="100000">
                                          <p:val>
                                            <p:strVal val="#ppt_x"/>
                                          </p:val>
                                        </p:tav>
                                      </p:tavLst>
                                    </p:anim>
                                    <p:anim calcmode="lin" valueType="num">
                                      <p:cBhvr additive="base">
                                        <p:cTn id="24" dur="750" fill="hold"/>
                                        <p:tgtEl>
                                          <p:spTgt spid="23"/>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par>
                          <p:cTn id="29" fill="hold">
                            <p:stCondLst>
                              <p:cond delay="4000"/>
                            </p:stCondLst>
                            <p:childTnLst>
                              <p:par>
                                <p:cTn id="30" presetID="2" presetClass="entr" presetSubtype="8" decel="3060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750" fill="hold"/>
                                        <p:tgtEl>
                                          <p:spTgt spid="15"/>
                                        </p:tgtEl>
                                        <p:attrNameLst>
                                          <p:attrName>ppt_x</p:attrName>
                                        </p:attrNameLst>
                                      </p:cBhvr>
                                      <p:tavLst>
                                        <p:tav tm="0">
                                          <p:val>
                                            <p:strVal val="0-#ppt_w/2"/>
                                          </p:val>
                                        </p:tav>
                                        <p:tav tm="100000">
                                          <p:val>
                                            <p:strVal val="#ppt_x"/>
                                          </p:val>
                                        </p:tav>
                                      </p:tavLst>
                                    </p:anim>
                                    <p:anim calcmode="lin" valueType="num">
                                      <p:cBhvr additive="base">
                                        <p:cTn id="33" dur="75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5500"/>
                            </p:stCondLst>
                            <p:childTnLst>
                              <p:par>
                                <p:cTn id="39" presetID="2" presetClass="entr" presetSubtype="2" decel="3060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1+#ppt_w/2"/>
                                          </p:val>
                                        </p:tav>
                                        <p:tav tm="100000">
                                          <p:val>
                                            <p:strVal val="#ppt_x"/>
                                          </p:val>
                                        </p:tav>
                                      </p:tavLst>
                                    </p:anim>
                                    <p:anim calcmode="lin" valueType="num">
                                      <p:cBhvr additive="base">
                                        <p:cTn id="42" dur="750" fill="hold"/>
                                        <p:tgtEl>
                                          <p:spTgt spid="29"/>
                                        </p:tgtEl>
                                        <p:attrNameLst>
                                          <p:attrName>ppt_y</p:attrName>
                                        </p:attrNameLst>
                                      </p:cBhvr>
                                      <p:tavLst>
                                        <p:tav tm="0">
                                          <p:val>
                                            <p:strVal val="#ppt_y"/>
                                          </p:val>
                                        </p:tav>
                                        <p:tav tm="100000">
                                          <p:val>
                                            <p:strVal val="#ppt_y"/>
                                          </p:val>
                                        </p:tav>
                                      </p:tavLst>
                                    </p:anim>
                                  </p:childTnLst>
                                </p:cTn>
                              </p:par>
                            </p:childTnLst>
                          </p:cTn>
                        </p:par>
                        <p:par>
                          <p:cTn id="43" fill="hold">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课前自学</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1978418"/>
            <a:ext cx="3422899" cy="1008000"/>
            <a:chOff x="1482107" y="1790281"/>
            <a:chExt cx="3422899" cy="1008000"/>
          </a:xfrm>
        </p:grpSpPr>
        <p:sp>
          <p:nvSpPr>
            <p:cNvPr id="8" name="椭圆 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1790281"/>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9" name="椭圆 8"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1790281"/>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2" name="任意多边形 1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1968672"/>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3" name="文本框 1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700378" y="2011355"/>
              <a:ext cx="3070071"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查阅相关学习资料</a:t>
              </a:r>
              <a:endParaRPr lang="en-US" altLang="zh-CN" sz="2800" b="1" dirty="0" smtClean="0">
                <a:solidFill>
                  <a:srgbClr val="FDFDFD"/>
                </a:solidFill>
                <a:latin typeface="幼圆" panose="02010509060101010101" pitchFamily="49" charset="-122"/>
                <a:ea typeface="幼圆" panose="02010509060101010101" pitchFamily="49" charset="-122"/>
              </a:endParaRPr>
            </a:p>
          </p:txBody>
        </p:sp>
      </p:grpSp>
      <p:grpSp>
        <p:nvGrpSpPr>
          <p:cNvPr id="14" name="组合 13"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3669997"/>
            <a:ext cx="3468679" cy="1008000"/>
            <a:chOff x="1482107" y="3481860"/>
            <a:chExt cx="3468679" cy="1008000"/>
          </a:xfrm>
        </p:grpSpPr>
        <p:sp>
          <p:nvSpPr>
            <p:cNvPr id="15" name="椭圆 1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3481860"/>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6" name="椭圆 1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3481860"/>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7" name="任意多边形 1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3660251"/>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8" name="文本框 1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520039" y="3724250"/>
              <a:ext cx="3430747"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做好相关的自学笔记</a:t>
              </a:r>
              <a:endParaRPr lang="en-US" altLang="zh-CN" sz="2800" b="1" dirty="0">
                <a:solidFill>
                  <a:srgbClr val="FDFDFD"/>
                </a:solidFill>
                <a:latin typeface="幼圆" panose="02010509060101010101" pitchFamily="49" charset="-122"/>
                <a:ea typeface="幼圆" panose="02010509060101010101" pitchFamily="49" charset="-122"/>
              </a:endParaRPr>
            </a:p>
          </p:txBody>
        </p:sp>
      </p:grpSp>
      <p:grpSp>
        <p:nvGrpSpPr>
          <p:cNvPr id="20" name="组合 19"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5380206"/>
            <a:ext cx="3422899" cy="1008000"/>
            <a:chOff x="1482107" y="5192069"/>
            <a:chExt cx="3422899" cy="1008000"/>
          </a:xfrm>
        </p:grpSpPr>
        <p:sp>
          <p:nvSpPr>
            <p:cNvPr id="22" name="椭圆 2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5192069"/>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3" name="椭圆 2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5192069"/>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4" name="任意多边形 2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5370460"/>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5" name="文本框 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612807" y="5415829"/>
              <a:ext cx="3070071"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记录自学不懂之处</a:t>
              </a:r>
              <a:endParaRPr lang="en-US" altLang="zh-CN" sz="2800" b="1" dirty="0">
                <a:solidFill>
                  <a:srgbClr val="FDFDFD"/>
                </a:solidFill>
                <a:latin typeface="幼圆" panose="02010509060101010101" pitchFamily="49" charset="-122"/>
                <a:ea typeface="幼圆" panose="02010509060101010101" pitchFamily="49" charset="-122"/>
              </a:endParaRPr>
            </a:p>
          </p:txBody>
        </p:sp>
      </p:grpSp>
      <p:sp>
        <p:nvSpPr>
          <p:cNvPr id="26" name="文本框 2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2150699"/>
            <a:ext cx="5929828" cy="861774"/>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内容请</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文本框 2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3802011"/>
            <a:ext cx="5929828" cy="830997"/>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2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5526432"/>
            <a:ext cx="5929828" cy="830997"/>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4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4000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0-#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decel="4000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000" fill="hold"/>
                                        <p:tgtEl>
                                          <p:spTgt spid="27"/>
                                        </p:tgtEl>
                                        <p:attrNameLst>
                                          <p:attrName>ppt_x</p:attrName>
                                        </p:attrNameLst>
                                      </p:cBhvr>
                                      <p:tavLst>
                                        <p:tav tm="0">
                                          <p:val>
                                            <p:strVal val="1+#ppt_w/2"/>
                                          </p:val>
                                        </p:tav>
                                        <p:tav tm="100000">
                                          <p:val>
                                            <p:strVal val="#ppt_x"/>
                                          </p:val>
                                        </p:tav>
                                      </p:tavLst>
                                    </p:anim>
                                    <p:anim calcmode="lin" valueType="num">
                                      <p:cBhvr additive="base">
                                        <p:cTn id="21" dur="1000" fill="hold"/>
                                        <p:tgtEl>
                                          <p:spTgt spid="27"/>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decel="4000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0-#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decel="4000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1+#ppt_w/2"/>
                                          </p:val>
                                        </p:tav>
                                        <p:tav tm="100000">
                                          <p:val>
                                            <p:strVal val="#ppt_x"/>
                                          </p:val>
                                        </p:tav>
                                      </p:tavLst>
                                    </p:anim>
                                    <p:anim calcmode="lin" valueType="num">
                                      <p:cBhvr additive="base">
                                        <p:cTn id="3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9240" r="86092"/>
          <a:stretch>
            <a:fillRect/>
          </a:stretch>
        </p:blipFill>
        <p:spPr>
          <a:xfrm>
            <a:off x="1833950" y="2373531"/>
            <a:ext cx="1247813" cy="2855616"/>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48" y="247314"/>
            <a:ext cx="4201589" cy="242011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3922" y="3457473"/>
            <a:ext cx="1656835" cy="440718"/>
          </a:xfrm>
          <a:prstGeom prst="rect">
            <a:avLst/>
          </a:prstGeom>
        </p:spPr>
      </p:pic>
      <p:sp>
        <p:nvSpPr>
          <p:cNvPr id="17" name="矩形 16"/>
          <p:cNvSpPr/>
          <p:nvPr/>
        </p:nvSpPr>
        <p:spPr>
          <a:xfrm>
            <a:off x="6804169" y="427939"/>
            <a:ext cx="2242922" cy="707886"/>
          </a:xfrm>
          <a:prstGeom prst="rect">
            <a:avLst/>
          </a:prstGeom>
        </p:spPr>
        <p:txBody>
          <a:bodyPr wrap="none">
            <a:spAutoFit/>
          </a:bodyPr>
          <a:lstStyle/>
          <a:p>
            <a:r>
              <a:rPr lang="zh-CN" altLang="en-US" sz="4000" b="1" dirty="0" smtClean="0">
                <a:solidFill>
                  <a:srgbClr val="48B718"/>
                </a:solidFill>
                <a:latin typeface="幼圆" panose="02010509060101010101" pitchFamily="49" charset="-122"/>
                <a:ea typeface="幼圆" panose="02010509060101010101" pitchFamily="49" charset="-122"/>
              </a:rPr>
              <a:t>教学分析</a:t>
            </a:r>
            <a:endParaRPr lang="en-US" altLang="zh-CN" sz="4000" b="1" dirty="0">
              <a:solidFill>
                <a:srgbClr val="48B718"/>
              </a:solidFill>
              <a:latin typeface="幼圆" panose="02010509060101010101" pitchFamily="49" charset="-122"/>
              <a:ea typeface="幼圆" panose="02010509060101010101" pitchFamily="49" charset="-122"/>
            </a:endParaRPr>
          </a:p>
        </p:txBody>
      </p:sp>
      <p:sp>
        <p:nvSpPr>
          <p:cNvPr id="18" name="矩形 17"/>
          <p:cNvSpPr/>
          <p:nvPr/>
        </p:nvSpPr>
        <p:spPr>
          <a:xfrm>
            <a:off x="6804169" y="1505740"/>
            <a:ext cx="2242922" cy="707886"/>
          </a:xfrm>
          <a:prstGeom prst="rect">
            <a:avLst/>
          </a:prstGeom>
        </p:spPr>
        <p:txBody>
          <a:bodyPr wrap="none">
            <a:spAutoFit/>
          </a:bodyPr>
          <a:lstStyle/>
          <a:p>
            <a:r>
              <a:rPr lang="zh-CN" altLang="en-US" sz="4000" b="1" dirty="0" smtClean="0">
                <a:solidFill>
                  <a:srgbClr val="175DB6"/>
                </a:solidFill>
                <a:latin typeface="幼圆" panose="02010509060101010101" pitchFamily="49" charset="-122"/>
                <a:ea typeface="幼圆" panose="02010509060101010101" pitchFamily="49" charset="-122"/>
              </a:rPr>
              <a:t>教学策略</a:t>
            </a:r>
            <a:endParaRPr lang="en-US" altLang="zh-CN" sz="4000" b="1" dirty="0">
              <a:solidFill>
                <a:srgbClr val="175DB6"/>
              </a:solidFill>
              <a:latin typeface="幼圆" panose="02010509060101010101" pitchFamily="49" charset="-122"/>
              <a:ea typeface="幼圆" panose="02010509060101010101" pitchFamily="49" charset="-122"/>
            </a:endParaRPr>
          </a:p>
        </p:txBody>
      </p:sp>
      <p:sp>
        <p:nvSpPr>
          <p:cNvPr id="19" name="矩形 18"/>
          <p:cNvSpPr/>
          <p:nvPr/>
        </p:nvSpPr>
        <p:spPr>
          <a:xfrm>
            <a:off x="6804169" y="2602547"/>
            <a:ext cx="2242922" cy="707886"/>
          </a:xfrm>
          <a:prstGeom prst="rect">
            <a:avLst/>
          </a:prstGeom>
        </p:spPr>
        <p:txBody>
          <a:bodyPr wrap="none">
            <a:spAutoFit/>
          </a:bodyPr>
          <a:lstStyle/>
          <a:p>
            <a:r>
              <a:rPr lang="zh-CN" altLang="en-US" sz="4000" b="1" dirty="0" smtClean="0">
                <a:solidFill>
                  <a:srgbClr val="48B718"/>
                </a:solidFill>
                <a:latin typeface="幼圆" panose="02010509060101010101" pitchFamily="49" charset="-122"/>
                <a:ea typeface="幼圆" panose="02010509060101010101" pitchFamily="49" charset="-122"/>
              </a:rPr>
              <a:t>教学过程</a:t>
            </a:r>
            <a:endParaRPr lang="en-US" altLang="zh-CN" sz="4000" b="1" dirty="0">
              <a:solidFill>
                <a:srgbClr val="48B718"/>
              </a:solidFill>
              <a:latin typeface="幼圆" panose="02010509060101010101" pitchFamily="49" charset="-122"/>
              <a:ea typeface="幼圆" panose="02010509060101010101" pitchFamily="49" charset="-122"/>
            </a:endParaRPr>
          </a:p>
        </p:txBody>
      </p:sp>
      <p:sp>
        <p:nvSpPr>
          <p:cNvPr id="20" name="矩形 19"/>
          <p:cNvSpPr/>
          <p:nvPr/>
        </p:nvSpPr>
        <p:spPr>
          <a:xfrm>
            <a:off x="6804169" y="3680316"/>
            <a:ext cx="2242922" cy="707886"/>
          </a:xfrm>
          <a:prstGeom prst="rect">
            <a:avLst/>
          </a:prstGeom>
        </p:spPr>
        <p:txBody>
          <a:bodyPr wrap="none">
            <a:spAutoFit/>
          </a:bodyPr>
          <a:lstStyle/>
          <a:p>
            <a:r>
              <a:rPr lang="zh-CN" altLang="en-US" sz="4000" b="1" dirty="0" smtClean="0">
                <a:solidFill>
                  <a:srgbClr val="175DB6"/>
                </a:solidFill>
                <a:latin typeface="幼圆" panose="02010509060101010101" pitchFamily="49" charset="-122"/>
                <a:ea typeface="幼圆" panose="02010509060101010101" pitchFamily="49" charset="-122"/>
              </a:rPr>
              <a:t>教学反思</a:t>
            </a:r>
            <a:endParaRPr lang="en-US" altLang="zh-CN" sz="4000" b="1" dirty="0">
              <a:solidFill>
                <a:srgbClr val="175DB6"/>
              </a:solidFill>
              <a:latin typeface="幼圆" panose="02010509060101010101" pitchFamily="49" charset="-122"/>
              <a:ea typeface="幼圆" panose="02010509060101010101" pitchFamily="49" charset="-122"/>
            </a:endParaRPr>
          </a:p>
        </p:txBody>
      </p:sp>
      <p:grpSp>
        <p:nvGrpSpPr>
          <p:cNvPr id="29" name="组合 28"/>
          <p:cNvGrpSpPr/>
          <p:nvPr/>
        </p:nvGrpSpPr>
        <p:grpSpPr>
          <a:xfrm>
            <a:off x="5607765" y="427939"/>
            <a:ext cx="947361" cy="833677"/>
            <a:chOff x="5607765" y="427939"/>
            <a:chExt cx="947361" cy="833677"/>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427939"/>
              <a:ext cx="947361" cy="833677"/>
            </a:xfrm>
            <a:prstGeom prst="rect">
              <a:avLst/>
            </a:prstGeom>
          </p:spPr>
        </p:pic>
        <p:sp>
          <p:nvSpPr>
            <p:cNvPr id="22" name="TextBox 50"/>
            <p:cNvSpPr txBox="1"/>
            <p:nvPr/>
          </p:nvSpPr>
          <p:spPr>
            <a:xfrm flipH="1">
              <a:off x="5729300" y="62718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smtClean="0">
                  <a:solidFill>
                    <a:schemeClr val="bg1"/>
                  </a:solidFill>
                  <a:latin typeface="Arial Rounded MT Bold" panose="020F0704030504030204" pitchFamily="34" charset="0"/>
                  <a:cs typeface="Times New Roman" panose="02020603050405020304" pitchFamily="18" charset="0"/>
                </a:rPr>
                <a:t>1</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8" name="组合 27"/>
          <p:cNvGrpSpPr/>
          <p:nvPr/>
        </p:nvGrpSpPr>
        <p:grpSpPr>
          <a:xfrm>
            <a:off x="5607765" y="1505740"/>
            <a:ext cx="981730" cy="838397"/>
            <a:chOff x="5607765" y="1505740"/>
            <a:chExt cx="981730" cy="838397"/>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23" name="TextBox 50"/>
            <p:cNvSpPr txBox="1"/>
            <p:nvPr/>
          </p:nvSpPr>
          <p:spPr>
            <a:xfrm flipH="1">
              <a:off x="5738020" y="1680259"/>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smtClean="0">
                  <a:solidFill>
                    <a:schemeClr val="bg1"/>
                  </a:solidFill>
                  <a:latin typeface="Arial Rounded MT Bold" panose="020F0704030504030204" pitchFamily="34" charset="0"/>
                  <a:cs typeface="Times New Roman" panose="02020603050405020304" pitchFamily="18" charset="0"/>
                </a:rPr>
                <a:t>2</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7" name="组合 26"/>
          <p:cNvGrpSpPr/>
          <p:nvPr/>
        </p:nvGrpSpPr>
        <p:grpSpPr>
          <a:xfrm>
            <a:off x="5607764" y="2597795"/>
            <a:ext cx="947361" cy="833677"/>
            <a:chOff x="5607764" y="2597795"/>
            <a:chExt cx="947361" cy="833677"/>
          </a:xfrm>
        </p:grpSpPr>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4" y="2597795"/>
              <a:ext cx="947361" cy="833677"/>
            </a:xfrm>
            <a:prstGeom prst="rect">
              <a:avLst/>
            </a:prstGeom>
          </p:spPr>
        </p:pic>
        <p:sp>
          <p:nvSpPr>
            <p:cNvPr id="24" name="TextBox 50"/>
            <p:cNvSpPr txBox="1"/>
            <p:nvPr/>
          </p:nvSpPr>
          <p:spPr>
            <a:xfrm flipH="1">
              <a:off x="5743914" y="279365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smtClean="0">
                  <a:solidFill>
                    <a:schemeClr val="bg1"/>
                  </a:solidFill>
                  <a:latin typeface="Arial Rounded MT Bold" panose="020F0704030504030204" pitchFamily="34" charset="0"/>
                  <a:cs typeface="Times New Roman" panose="02020603050405020304" pitchFamily="18" charset="0"/>
                </a:rPr>
                <a:t>3</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6" name="组合 25"/>
          <p:cNvGrpSpPr/>
          <p:nvPr/>
        </p:nvGrpSpPr>
        <p:grpSpPr>
          <a:xfrm>
            <a:off x="5607764" y="3680316"/>
            <a:ext cx="975768" cy="899658"/>
            <a:chOff x="5607764" y="3680316"/>
            <a:chExt cx="975768" cy="899658"/>
          </a:xfrm>
        </p:grpSpPr>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764" y="3680316"/>
              <a:ext cx="975768" cy="899658"/>
            </a:xfrm>
            <a:prstGeom prst="rect">
              <a:avLst/>
            </a:prstGeom>
          </p:spPr>
        </p:pic>
        <p:sp>
          <p:nvSpPr>
            <p:cNvPr id="25" name="TextBox 50"/>
            <p:cNvSpPr txBox="1"/>
            <p:nvPr/>
          </p:nvSpPr>
          <p:spPr>
            <a:xfrm flipH="1">
              <a:off x="5725740" y="3927716"/>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smtClean="0">
                  <a:solidFill>
                    <a:schemeClr val="bg1"/>
                  </a:solidFill>
                  <a:latin typeface="Arial Rounded MT Bold" panose="020F0704030504030204" pitchFamily="34" charset="0"/>
                  <a:cs typeface="Times New Roman" panose="02020603050405020304" pitchFamily="18" charset="0"/>
                </a:rPr>
                <a:t>4</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31" name="组合 30"/>
          <p:cNvGrpSpPr/>
          <p:nvPr/>
        </p:nvGrpSpPr>
        <p:grpSpPr>
          <a:xfrm>
            <a:off x="671134" y="1555021"/>
            <a:ext cx="3726053" cy="1863025"/>
            <a:chOff x="671134" y="1555021"/>
            <a:chExt cx="3726053" cy="1863025"/>
          </a:xfrm>
        </p:grpSpPr>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134" y="1555021"/>
              <a:ext cx="3726053" cy="1863025"/>
            </a:xfrm>
            <a:prstGeom prst="rect">
              <a:avLst/>
            </a:prstGeom>
          </p:spPr>
        </p:pic>
        <p:sp>
          <p:nvSpPr>
            <p:cNvPr id="30" name="文本框 29"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1750935" y="2102662"/>
              <a:ext cx="1600118" cy="769441"/>
            </a:xfrm>
            <a:prstGeom prst="rect">
              <a:avLst/>
            </a:prstGeom>
            <a:noFill/>
            <a:effectLst/>
          </p:spPr>
          <p:txBody>
            <a:bodyPr wrap="none" rtlCol="0">
              <a:spAutoFit/>
            </a:bodyPr>
            <a:lstStyle/>
            <a:p>
              <a:r>
                <a:rPr lang="zh-CN" altLang="en-US" sz="44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目 录</a:t>
              </a:r>
              <a:endParaRPr lang="en-US" altLang="zh-CN" sz="4400" b="1" dirty="0" smtClean="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50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75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4500"/>
                            </p:stCondLst>
                            <p:childTnLst>
                              <p:par>
                                <p:cTn id="44" presetID="50" presetClass="entr" presetSubtype="0" decel="10000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strVal val="#ppt_w+.3"/>
                                          </p:val>
                                        </p:tav>
                                        <p:tav tm="100000">
                                          <p:val>
                                            <p:strVal val="#ppt_w"/>
                                          </p:val>
                                        </p:tav>
                                      </p:tavLst>
                                    </p:anim>
                                    <p:anim calcmode="lin" valueType="num">
                                      <p:cBhvr>
                                        <p:cTn id="47" dur="1000" fill="hold"/>
                                        <p:tgtEl>
                                          <p:spTgt spid="17"/>
                                        </p:tgtEl>
                                        <p:attrNameLst>
                                          <p:attrName>ppt_h</p:attrName>
                                        </p:attrNameLst>
                                      </p:cBhvr>
                                      <p:tavLst>
                                        <p:tav tm="0">
                                          <p:val>
                                            <p:strVal val="#ppt_h"/>
                                          </p:val>
                                        </p:tav>
                                        <p:tav tm="100000">
                                          <p:val>
                                            <p:strVal val="#ppt_h"/>
                                          </p:val>
                                        </p:tav>
                                      </p:tavLst>
                                    </p:anim>
                                    <p:animEffect transition="in" filter="fade">
                                      <p:cBhvr>
                                        <p:cTn id="48" dur="1000"/>
                                        <p:tgtEl>
                                          <p:spTgt spid="17"/>
                                        </p:tgtEl>
                                      </p:cBhvr>
                                    </p:animEffect>
                                  </p:childTnLst>
                                </p:cTn>
                              </p:par>
                              <p:par>
                                <p:cTn id="49" presetID="50" presetClass="entr" presetSubtype="0" decel="100000" fill="hold" grpId="0" nodeType="withEffect">
                                  <p:stCondLst>
                                    <p:cond delay="25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strVal val="#ppt_w+.3"/>
                                          </p:val>
                                        </p:tav>
                                        <p:tav tm="100000">
                                          <p:val>
                                            <p:strVal val="#ppt_w"/>
                                          </p:val>
                                        </p:tav>
                                      </p:tavLst>
                                    </p:anim>
                                    <p:anim calcmode="lin" valueType="num">
                                      <p:cBhvr>
                                        <p:cTn id="52" dur="1000" fill="hold"/>
                                        <p:tgtEl>
                                          <p:spTgt spid="18"/>
                                        </p:tgtEl>
                                        <p:attrNameLst>
                                          <p:attrName>ppt_h</p:attrName>
                                        </p:attrNameLst>
                                      </p:cBhvr>
                                      <p:tavLst>
                                        <p:tav tm="0">
                                          <p:val>
                                            <p:strVal val="#ppt_h"/>
                                          </p:val>
                                        </p:tav>
                                        <p:tav tm="100000">
                                          <p:val>
                                            <p:strVal val="#ppt_h"/>
                                          </p:val>
                                        </p:tav>
                                      </p:tavLst>
                                    </p:anim>
                                    <p:animEffect transition="in" filter="fade">
                                      <p:cBhvr>
                                        <p:cTn id="53" dur="1000"/>
                                        <p:tgtEl>
                                          <p:spTgt spid="18"/>
                                        </p:tgtEl>
                                      </p:cBhvr>
                                    </p:animEffect>
                                  </p:childTnLst>
                                </p:cTn>
                              </p:par>
                              <p:par>
                                <p:cTn id="54" presetID="50" presetClass="entr" presetSubtype="0" decel="100000" fill="hold" grpId="0" nodeType="withEffect">
                                  <p:stCondLst>
                                    <p:cond delay="5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strVal val="#ppt_w+.3"/>
                                          </p:val>
                                        </p:tav>
                                        <p:tav tm="100000">
                                          <p:val>
                                            <p:strVal val="#ppt_w"/>
                                          </p:val>
                                        </p:tav>
                                      </p:tavLst>
                                    </p:anim>
                                    <p:anim calcmode="lin" valueType="num">
                                      <p:cBhvr>
                                        <p:cTn id="57" dur="1000" fill="hold"/>
                                        <p:tgtEl>
                                          <p:spTgt spid="19"/>
                                        </p:tgtEl>
                                        <p:attrNameLst>
                                          <p:attrName>ppt_h</p:attrName>
                                        </p:attrNameLst>
                                      </p:cBhvr>
                                      <p:tavLst>
                                        <p:tav tm="0">
                                          <p:val>
                                            <p:strVal val="#ppt_h"/>
                                          </p:val>
                                        </p:tav>
                                        <p:tav tm="100000">
                                          <p:val>
                                            <p:strVal val="#ppt_h"/>
                                          </p:val>
                                        </p:tav>
                                      </p:tavLst>
                                    </p:anim>
                                    <p:animEffect transition="in" filter="fade">
                                      <p:cBhvr>
                                        <p:cTn id="58" dur="1000"/>
                                        <p:tgtEl>
                                          <p:spTgt spid="19"/>
                                        </p:tgtEl>
                                      </p:cBhvr>
                                    </p:animEffect>
                                  </p:childTnLst>
                                </p:cTn>
                              </p:par>
                              <p:par>
                                <p:cTn id="59" presetID="50" presetClass="entr" presetSubtype="0" decel="100000" fill="hold" grpId="0" nodeType="withEffect">
                                  <p:stCondLst>
                                    <p:cond delay="75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ppt_w</p:attrName>
                                        </p:attrNameLst>
                                      </p:cBhvr>
                                      <p:tavLst>
                                        <p:tav tm="0">
                                          <p:val>
                                            <p:strVal val="#ppt_w+.3"/>
                                          </p:val>
                                        </p:tav>
                                        <p:tav tm="100000">
                                          <p:val>
                                            <p:strVal val="#ppt_w"/>
                                          </p:val>
                                        </p:tav>
                                      </p:tavLst>
                                    </p:anim>
                                    <p:anim calcmode="lin" valueType="num">
                                      <p:cBhvr>
                                        <p:cTn id="62" dur="1000" fill="hold"/>
                                        <p:tgtEl>
                                          <p:spTgt spid="20"/>
                                        </p:tgtEl>
                                        <p:attrNameLst>
                                          <p:attrName>ppt_h</p:attrName>
                                        </p:attrNameLst>
                                      </p:cBhvr>
                                      <p:tavLst>
                                        <p:tav tm="0">
                                          <p:val>
                                            <p:strVal val="#ppt_h"/>
                                          </p:val>
                                        </p:tav>
                                        <p:tav tm="100000">
                                          <p:val>
                                            <p:strVal val="#ppt_h"/>
                                          </p:val>
                                        </p:tav>
                                      </p:tavLst>
                                    </p:anim>
                                    <p:animEffect transition="in" filter="fade">
                                      <p:cBhvr>
                                        <p:cTn id="6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课堂学习</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5976439" y="5843456"/>
            <a:ext cx="706079" cy="706079"/>
            <a:chOff x="6588983" y="2230703"/>
            <a:chExt cx="533400" cy="533400"/>
          </a:xfrm>
        </p:grpSpPr>
        <p:sp>
          <p:nvSpPr>
            <p:cNvPr id="8" name="椭圆 7"/>
            <p:cNvSpPr/>
            <p:nvPr/>
          </p:nvSpPr>
          <p:spPr>
            <a:xfrm>
              <a:off x="6588983" y="2230703"/>
              <a:ext cx="533400" cy="533400"/>
            </a:xfrm>
            <a:prstGeom prst="ellipse">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ctr"/>
              <a:endParaRPr lang="zh-CN" altLang="en-US" sz="1865" dirty="0">
                <a:solidFill>
                  <a:prstClr val="white"/>
                </a:solidFill>
                <a:latin typeface="Arial" panose="020B0604020202020204" pitchFamily="34" charset="0"/>
                <a:cs typeface="Arial" panose="020B0604020202020204" pitchFamily="34" charset="0"/>
              </a:endParaRPr>
            </a:p>
          </p:txBody>
        </p:sp>
        <p:sp>
          <p:nvSpPr>
            <p:cNvPr id="9" name="矩形 8"/>
            <p:cNvSpPr/>
            <p:nvPr/>
          </p:nvSpPr>
          <p:spPr>
            <a:xfrm>
              <a:off x="6591485" y="2265078"/>
              <a:ext cx="517192" cy="404561"/>
            </a:xfrm>
            <a:prstGeom prst="rect">
              <a:avLst/>
            </a:prstGeom>
            <a:noFill/>
          </p:spPr>
          <p:txBody>
            <a:bodyPr wrap="square" rtlCol="0" anchor="ctr">
              <a:spAutoFit/>
            </a:bodyPr>
            <a:lstStyle/>
            <a:p>
              <a:pPr algn="ctr" defTabSz="913765" fontAlgn="ctr">
                <a:lnSpc>
                  <a:spcPct val="120000"/>
                </a:lnSpc>
              </a:pPr>
              <a:r>
                <a:rPr lang="en-US" altLang="zh-CN" sz="2400" dirty="0">
                  <a:solidFill>
                    <a:prstClr val="white"/>
                  </a:solidFill>
                  <a:latin typeface="Arial" panose="020B0604020202020204" pitchFamily="34" charset="0"/>
                  <a:cs typeface="Arial" panose="020B0604020202020204" pitchFamily="34" charset="0"/>
                </a:rPr>
                <a:t>02</a:t>
              </a:r>
              <a:endParaRPr lang="zh-CN" altLang="en-US" sz="2400" dirty="0">
                <a:solidFill>
                  <a:prstClr val="white"/>
                </a:solidFill>
                <a:latin typeface="Arial" panose="020B0604020202020204" pitchFamily="34" charset="0"/>
                <a:cs typeface="Arial" panose="020B0604020202020204" pitchFamily="34" charset="0"/>
              </a:endParaRPr>
            </a:p>
          </p:txBody>
        </p:sp>
      </p:grpSp>
      <p:grpSp>
        <p:nvGrpSpPr>
          <p:cNvPr id="12" name="组合 11"/>
          <p:cNvGrpSpPr/>
          <p:nvPr/>
        </p:nvGrpSpPr>
        <p:grpSpPr>
          <a:xfrm>
            <a:off x="1794132" y="1751161"/>
            <a:ext cx="3738195" cy="657989"/>
            <a:chOff x="1794132" y="1751161"/>
            <a:chExt cx="3738195" cy="657989"/>
          </a:xfrm>
        </p:grpSpPr>
        <p:sp>
          <p:nvSpPr>
            <p:cNvPr id="13" name="矩形 12"/>
            <p:cNvSpPr/>
            <p:nvPr/>
          </p:nvSpPr>
          <p:spPr>
            <a:xfrm>
              <a:off x="1794132" y="1751161"/>
              <a:ext cx="3738195" cy="657989"/>
            </a:xfrm>
            <a:prstGeom prst="rect">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037382" y="1849332"/>
              <a:ext cx="2339084" cy="523212"/>
            </a:xfrm>
            <a:prstGeom prst="rect">
              <a:avLst/>
            </a:prstGeom>
          </p:spPr>
          <p:txBody>
            <a:bodyPr wrap="none" lIns="91431" tIns="45716" rIns="91431" bIns="45716">
              <a:spAutoFit/>
            </a:bodyPr>
            <a:lstStyle/>
            <a:p>
              <a:pPr algn="r" defTabSz="913765"/>
              <a:r>
                <a:rPr lang="zh-CN" altLang="en-US" sz="2800" b="1" dirty="0" smtClean="0">
                  <a:solidFill>
                    <a:srgbClr val="FDFDFD"/>
                  </a:solidFill>
                  <a:latin typeface="微软雅黑" panose="020B0503020204020204" pitchFamily="34" charset="-122"/>
                  <a:ea typeface="微软雅黑" panose="020B0503020204020204" pitchFamily="34" charset="-122"/>
                </a:rPr>
                <a:t>学习目标之一</a:t>
              </a:r>
              <a:endParaRPr lang="en-US" altLang="zh-CN" sz="2800" b="1" dirty="0">
                <a:solidFill>
                  <a:srgbClr val="FDFDFD"/>
                </a:solidFill>
                <a:latin typeface="微软雅黑" panose="020B0503020204020204" pitchFamily="34" charset="-122"/>
                <a:ea typeface="微软雅黑" panose="020B0503020204020204" pitchFamily="34" charset="-122"/>
              </a:endParaRPr>
            </a:p>
          </p:txBody>
        </p:sp>
      </p:grpSp>
      <p:sp>
        <p:nvSpPr>
          <p:cNvPr id="15" name="矩形 47"/>
          <p:cNvSpPr>
            <a:spLocks noChangeArrowheads="1"/>
          </p:cNvSpPr>
          <p:nvPr/>
        </p:nvSpPr>
        <p:spPr bwMode="auto">
          <a:xfrm>
            <a:off x="1717196" y="5185539"/>
            <a:ext cx="3846795"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4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在此录入上述图表的描述说明，在此录入上述图表的描述说明，在此录入上述图表的描述说明，在此录入上述图表的描述说明。</a:t>
            </a:r>
            <a:endParaRPr lang="zh-CN" altLang="en-US" sz="1400" dirty="0">
              <a:solidFill>
                <a:prstClr val="black">
                  <a:lumMod val="65000"/>
                  <a:lumOff val="35000"/>
                </a:prstClr>
              </a:solidFill>
              <a:sym typeface="微软雅黑" panose="020B0503020204020204" pitchFamily="34" charset="-122"/>
            </a:endParaRPr>
          </a:p>
        </p:txBody>
      </p:sp>
      <p:sp>
        <p:nvSpPr>
          <p:cNvPr id="16" name="矩形 15"/>
          <p:cNvSpPr/>
          <p:nvPr/>
        </p:nvSpPr>
        <p:spPr>
          <a:xfrm>
            <a:off x="1794133" y="2582385"/>
            <a:ext cx="3692923" cy="2393313"/>
          </a:xfrm>
          <a:prstGeom prst="rect">
            <a:avLst/>
          </a:prstGeom>
          <a:blipFill>
            <a:blip r:embed="rId7"/>
            <a:srcRect/>
            <a:stretch>
              <a:fillRect l="1" r="1"/>
            </a:stretch>
          </a:blipFill>
          <a:ln w="38100">
            <a:solidFill>
              <a:srgbClr val="26AC39"/>
            </a:solidFill>
          </a:ln>
        </p:spPr>
        <p:style>
          <a:lnRef idx="2">
            <a:schemeClr val="accent1">
              <a:shade val="50000"/>
            </a:schemeClr>
          </a:lnRef>
          <a:fillRef idx="1">
            <a:schemeClr val="accent1"/>
          </a:fillRef>
          <a:effectRef idx="0">
            <a:schemeClr val="accent1"/>
          </a:effectRef>
          <a:fontRef idx="minor">
            <a:schemeClr val="lt1"/>
          </a:fontRef>
        </p:style>
        <p:txBody>
          <a:bodyPr lIns="91435" tIns="45716" rIns="91435" bIns="45716" rtlCol="0" anchor="ctr"/>
          <a:lstStyle/>
          <a:p>
            <a:pPr algn="ctr" defTabSz="913765"/>
            <a:endParaRPr lang="zh-CN" altLang="en-US" sz="1865">
              <a:solidFill>
                <a:prstClr val="white"/>
              </a:solidFill>
            </a:endParaRPr>
          </a:p>
        </p:txBody>
      </p:sp>
      <p:sp>
        <p:nvSpPr>
          <p:cNvPr id="17" name="矩形 16"/>
          <p:cNvSpPr/>
          <p:nvPr/>
        </p:nvSpPr>
        <p:spPr>
          <a:xfrm>
            <a:off x="6892459" y="3245407"/>
            <a:ext cx="3692923" cy="2393313"/>
          </a:xfrm>
          <a:prstGeom prst="rect">
            <a:avLst/>
          </a:prstGeom>
          <a:blipFill>
            <a:blip r:embed="rId8"/>
            <a:srcRect/>
            <a:stretch>
              <a:fillRect l="1" r="1"/>
            </a:stretch>
          </a:blipFill>
          <a:ln w="38100">
            <a:solidFill>
              <a:srgbClr val="91C322"/>
            </a:solidFill>
          </a:ln>
        </p:spPr>
        <p:style>
          <a:lnRef idx="2">
            <a:schemeClr val="accent1">
              <a:shade val="50000"/>
            </a:schemeClr>
          </a:lnRef>
          <a:fillRef idx="1">
            <a:schemeClr val="accent1"/>
          </a:fillRef>
          <a:effectRef idx="0">
            <a:schemeClr val="accent1"/>
          </a:effectRef>
          <a:fontRef idx="minor">
            <a:schemeClr val="lt1"/>
          </a:fontRef>
        </p:style>
        <p:txBody>
          <a:bodyPr lIns="91435" tIns="45716" rIns="91435" bIns="45716" rtlCol="0" anchor="ctr"/>
          <a:lstStyle/>
          <a:p>
            <a:pPr algn="ctr" defTabSz="913765"/>
            <a:endParaRPr lang="zh-CN" altLang="en-US" sz="1865">
              <a:solidFill>
                <a:prstClr val="white"/>
              </a:solidFill>
            </a:endParaRPr>
          </a:p>
        </p:txBody>
      </p:sp>
      <p:sp>
        <p:nvSpPr>
          <p:cNvPr id="18" name="矩形 47"/>
          <p:cNvSpPr>
            <a:spLocks noChangeArrowheads="1"/>
          </p:cNvSpPr>
          <p:nvPr/>
        </p:nvSpPr>
        <p:spPr bwMode="auto">
          <a:xfrm>
            <a:off x="6822393" y="2285023"/>
            <a:ext cx="3762989"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4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在此录入上述图表的描述说明，在此录入上述图表的描述说明，在此录入上述图表的描述说明，在此录入上述图表的描述说明。</a:t>
            </a:r>
            <a:endParaRPr lang="zh-CN" altLang="en-US" sz="1400" dirty="0">
              <a:solidFill>
                <a:prstClr val="black">
                  <a:lumMod val="65000"/>
                  <a:lumOff val="35000"/>
                </a:prstClr>
              </a:solidFill>
              <a:sym typeface="微软雅黑" panose="020B0503020204020204" pitchFamily="34" charset="-122"/>
            </a:endParaRPr>
          </a:p>
        </p:txBody>
      </p:sp>
      <p:grpSp>
        <p:nvGrpSpPr>
          <p:cNvPr id="20" name="组合 19"/>
          <p:cNvGrpSpPr/>
          <p:nvPr/>
        </p:nvGrpSpPr>
        <p:grpSpPr>
          <a:xfrm>
            <a:off x="6892457" y="5867502"/>
            <a:ext cx="3692925" cy="657989"/>
            <a:chOff x="6892457" y="5867502"/>
            <a:chExt cx="3692925" cy="657989"/>
          </a:xfrm>
        </p:grpSpPr>
        <p:sp>
          <p:nvSpPr>
            <p:cNvPr id="22" name="矩形 21"/>
            <p:cNvSpPr/>
            <p:nvPr/>
          </p:nvSpPr>
          <p:spPr>
            <a:xfrm flipH="1">
              <a:off x="6892457" y="5867502"/>
              <a:ext cx="3692925" cy="657989"/>
            </a:xfrm>
            <a:prstGeom prst="rect">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229366" y="5934889"/>
              <a:ext cx="2339084" cy="523212"/>
            </a:xfrm>
            <a:prstGeom prst="rect">
              <a:avLst/>
            </a:prstGeom>
          </p:spPr>
          <p:txBody>
            <a:bodyPr wrap="none" lIns="91431" tIns="45716" rIns="91431" bIns="45716">
              <a:spAutoFit/>
            </a:bodyPr>
            <a:lstStyle/>
            <a:p>
              <a:pPr algn="r" defTabSz="913765"/>
              <a:r>
                <a:rPr lang="zh-CN" altLang="en-US" sz="2800" b="1" dirty="0">
                  <a:solidFill>
                    <a:srgbClr val="FDFDFD"/>
                  </a:solidFill>
                  <a:latin typeface="微软雅黑" panose="020B0503020204020204" pitchFamily="34" charset="-122"/>
                  <a:ea typeface="微软雅黑" panose="020B0503020204020204" pitchFamily="34" charset="-122"/>
                </a:rPr>
                <a:t>学习目标之一</a:t>
              </a:r>
              <a:endParaRPr lang="en-US" altLang="zh-CN" sz="2800" b="1" dirty="0">
                <a:solidFill>
                  <a:srgbClr val="FDFDFD"/>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5746390" y="1753059"/>
            <a:ext cx="706079" cy="706079"/>
            <a:chOff x="6588983" y="2230703"/>
            <a:chExt cx="533400" cy="533400"/>
          </a:xfrm>
        </p:grpSpPr>
        <p:sp>
          <p:nvSpPr>
            <p:cNvPr id="25" name="椭圆 24"/>
            <p:cNvSpPr/>
            <p:nvPr/>
          </p:nvSpPr>
          <p:spPr>
            <a:xfrm>
              <a:off x="6588983" y="2230703"/>
              <a:ext cx="533400" cy="533400"/>
            </a:xfrm>
            <a:prstGeom prst="ellipse">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ctr"/>
              <a:endParaRPr lang="zh-CN" altLang="en-US" sz="1865" dirty="0">
                <a:solidFill>
                  <a:prstClr val="white"/>
                </a:solidFill>
                <a:latin typeface="Arial" panose="020B0604020202020204" pitchFamily="34" charset="0"/>
                <a:cs typeface="Arial" panose="020B0604020202020204" pitchFamily="34" charset="0"/>
              </a:endParaRPr>
            </a:p>
          </p:txBody>
        </p:sp>
        <p:sp>
          <p:nvSpPr>
            <p:cNvPr id="26" name="矩形 25"/>
            <p:cNvSpPr/>
            <p:nvPr/>
          </p:nvSpPr>
          <p:spPr>
            <a:xfrm>
              <a:off x="6602998" y="2276591"/>
              <a:ext cx="517192" cy="404561"/>
            </a:xfrm>
            <a:prstGeom prst="rect">
              <a:avLst/>
            </a:prstGeom>
            <a:noFill/>
          </p:spPr>
          <p:txBody>
            <a:bodyPr wrap="square" rtlCol="0" anchor="ctr">
              <a:spAutoFit/>
            </a:bodyPr>
            <a:lstStyle/>
            <a:p>
              <a:pPr algn="ctr" defTabSz="913765" fontAlgn="ctr">
                <a:lnSpc>
                  <a:spcPct val="120000"/>
                </a:lnSpc>
              </a:pPr>
              <a:r>
                <a:rPr lang="en-US" altLang="zh-CN" sz="2400" dirty="0" smtClean="0">
                  <a:solidFill>
                    <a:srgbClr val="FDFDFD"/>
                  </a:solidFill>
                  <a:latin typeface="Arial" panose="020B0604020202020204" pitchFamily="34" charset="0"/>
                  <a:cs typeface="Arial" panose="020B0604020202020204" pitchFamily="34" charset="0"/>
                </a:rPr>
                <a:t>01</a:t>
              </a:r>
              <a:endParaRPr lang="zh-CN" altLang="en-US" sz="2400" dirty="0">
                <a:solidFill>
                  <a:srgbClr val="FDFDFD"/>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5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Scale>
                                      <p:cBhvr>
                                        <p:cTn id="2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7"/>
                                        </p:tgtEl>
                                        <p:attrNameLst>
                                          <p:attrName>ppt_x</p:attrName>
                                          <p:attrName>ppt_y</p:attrName>
                                        </p:attrNameLst>
                                      </p:cBhvr>
                                    </p:animMotion>
                                    <p:animEffect transition="in" filter="fade">
                                      <p:cBhvr>
                                        <p:cTn id="29" dur="1000"/>
                                        <p:tgtEl>
                                          <p:spTgt spid="1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3500"/>
                            </p:stCondLst>
                            <p:childTnLst>
                              <p:par>
                                <p:cTn id="41" presetID="2" presetClass="entr" presetSubtype="1"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教学实施</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5511" y="1987200"/>
            <a:ext cx="2072027" cy="194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6878" y="4078357"/>
            <a:ext cx="2072027" cy="194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7270" y="1987201"/>
            <a:ext cx="2069848" cy="194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组合 11"/>
          <p:cNvGrpSpPr/>
          <p:nvPr/>
        </p:nvGrpSpPr>
        <p:grpSpPr>
          <a:xfrm>
            <a:off x="1290718" y="1987200"/>
            <a:ext cx="2635065" cy="4058230"/>
            <a:chOff x="1648360" y="1368599"/>
            <a:chExt cx="2635065" cy="4058230"/>
          </a:xfrm>
          <a:blipFill>
            <a:blip r:embed="rId8"/>
            <a:stretch>
              <a:fillRect/>
            </a:stretch>
          </a:blipFill>
        </p:grpSpPr>
        <p:sp>
          <p:nvSpPr>
            <p:cNvPr id="13" name="矩形 12"/>
            <p:cNvSpPr/>
            <p:nvPr/>
          </p:nvSpPr>
          <p:spPr>
            <a:xfrm flipH="1">
              <a:off x="1648360" y="1368599"/>
              <a:ext cx="2635065" cy="4058230"/>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02995" tIns="51497" rIns="102995" bIns="51497" anchor="ctr"/>
            <a:lstStyle/>
            <a:p>
              <a:pPr algn="ctr"/>
              <a:endParaRPr lang="zh-CN" altLang="en-US" sz="1800">
                <a:solidFill>
                  <a:schemeClr val="accent6">
                    <a:lumMod val="75000"/>
                  </a:schemeClr>
                </a:solidFill>
                <a:latin typeface="微软雅黑" panose="020B0503020204020204" pitchFamily="34" charset="-122"/>
                <a:ea typeface="微软雅黑" panose="020B0503020204020204" pitchFamily="34" charset="-122"/>
              </a:endParaRPr>
            </a:p>
          </p:txBody>
        </p:sp>
        <p:sp>
          <p:nvSpPr>
            <p:cNvPr id="14" name="TextBox 47"/>
            <p:cNvSpPr txBox="1"/>
            <p:nvPr/>
          </p:nvSpPr>
          <p:spPr>
            <a:xfrm>
              <a:off x="1648360" y="3521750"/>
              <a:ext cx="2635065" cy="646331"/>
            </a:xfrm>
            <a:prstGeom prst="rect">
              <a:avLst/>
            </a:prstGeom>
            <a:grpFill/>
          </p:spPr>
          <p:txBody>
            <a:bodyPr vert="horz" wrap="square" lIns="91440" tIns="45720" rIns="91440" bIns="45720" numCol="1" anchor="t" anchorCtr="0" compatLnSpc="1">
              <a:spAutoFit/>
            </a:bodyPr>
            <a:lstStyle/>
            <a:p>
              <a:pPr lvl="0" algn="ctr" fontAlgn="base">
                <a:spcBef>
                  <a:spcPct val="0"/>
                </a:spcBef>
                <a:spcAft>
                  <a:spcPct val="0"/>
                </a:spcAft>
              </a:pPr>
              <a:r>
                <a:rPr lang="zh-CN" altLang="en-US" sz="36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能力实训</a:t>
              </a:r>
              <a:endParaRPr lang="zh-CN" altLang="en-US" sz="36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5" name="组合 14"/>
          <p:cNvGrpSpPr/>
          <p:nvPr/>
        </p:nvGrpSpPr>
        <p:grpSpPr>
          <a:xfrm>
            <a:off x="4155090" y="4077542"/>
            <a:ext cx="2072027" cy="1947955"/>
            <a:chOff x="2481508" y="2554055"/>
            <a:chExt cx="1839814" cy="1728197"/>
          </a:xfrm>
          <a:blipFill>
            <a:blip r:embed="rId9"/>
            <a:stretch>
              <a:fillRect/>
            </a:stretch>
          </a:blipFill>
          <a:effectLst/>
        </p:grpSpPr>
        <p:sp>
          <p:nvSpPr>
            <p:cNvPr id="16" name="矩形 15"/>
            <p:cNvSpPr/>
            <p:nvPr/>
          </p:nvSpPr>
          <p:spPr>
            <a:xfrm flipV="1">
              <a:off x="2481508" y="2554055"/>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TextBox 51"/>
            <p:cNvSpPr txBox="1"/>
            <p:nvPr/>
          </p:nvSpPr>
          <p:spPr>
            <a:xfrm>
              <a:off x="2650644" y="3244756"/>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zh-CN" altLang="en-US" sz="1400" dirty="0">
                <a:solidFill>
                  <a:srgbClr val="FDFDFD"/>
                </a:solidFill>
                <a:latin typeface="微软雅黑" panose="020B0503020204020204" pitchFamily="34" charset="-122"/>
                <a:ea typeface="微软雅黑" panose="020B0503020204020204" pitchFamily="34" charset="-122"/>
              </a:endParaRPr>
            </a:p>
          </p:txBody>
        </p:sp>
        <p:sp>
          <p:nvSpPr>
            <p:cNvPr id="18" name="TextBox 52"/>
            <p:cNvSpPr txBox="1"/>
            <p:nvPr/>
          </p:nvSpPr>
          <p:spPr>
            <a:xfrm>
              <a:off x="2725515" y="2793644"/>
              <a:ext cx="1351800"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教学分析</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376878" y="1987201"/>
            <a:ext cx="2072027" cy="1947955"/>
            <a:chOff x="4454299" y="699537"/>
            <a:chExt cx="1839814" cy="1728197"/>
          </a:xfrm>
          <a:blipFill>
            <a:blip r:embed="rId9"/>
            <a:stretch>
              <a:fillRect/>
            </a:stretch>
          </a:blipFill>
          <a:effectLst/>
        </p:grpSpPr>
        <p:sp>
          <p:nvSpPr>
            <p:cNvPr id="22" name="矩形 21"/>
            <p:cNvSpPr/>
            <p:nvPr/>
          </p:nvSpPr>
          <p:spPr>
            <a:xfrm flipV="1">
              <a:off x="4454299" y="699537"/>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TextBox 55"/>
            <p:cNvSpPr txBox="1"/>
            <p:nvPr/>
          </p:nvSpPr>
          <p:spPr>
            <a:xfrm>
              <a:off x="4618122" y="1392293"/>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zh-CN" altLang="en-US" sz="1400" dirty="0">
                <a:solidFill>
                  <a:srgbClr val="FDFDFD"/>
                </a:solidFill>
                <a:latin typeface="微软雅黑" panose="020B0503020204020204" pitchFamily="34" charset="-122"/>
                <a:ea typeface="微软雅黑" panose="020B0503020204020204" pitchFamily="34" charset="-122"/>
              </a:endParaRPr>
            </a:p>
          </p:txBody>
        </p:sp>
        <p:sp>
          <p:nvSpPr>
            <p:cNvPr id="24" name="TextBox 56"/>
            <p:cNvSpPr txBox="1"/>
            <p:nvPr/>
          </p:nvSpPr>
          <p:spPr>
            <a:xfrm>
              <a:off x="4693170" y="958049"/>
              <a:ext cx="1368151"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教学实施</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8605511" y="4077547"/>
            <a:ext cx="2072027" cy="1947955"/>
            <a:chOff x="6433169" y="2554060"/>
            <a:chExt cx="1839814" cy="1728197"/>
          </a:xfrm>
          <a:blipFill>
            <a:blip r:embed="rId9"/>
            <a:stretch>
              <a:fillRect/>
            </a:stretch>
          </a:blipFill>
          <a:effectLst/>
        </p:grpSpPr>
        <p:sp>
          <p:nvSpPr>
            <p:cNvPr id="26" name="矩形 25"/>
            <p:cNvSpPr/>
            <p:nvPr/>
          </p:nvSpPr>
          <p:spPr>
            <a:xfrm flipV="1">
              <a:off x="6433169" y="2554060"/>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TextBox 59"/>
            <p:cNvSpPr txBox="1"/>
            <p:nvPr/>
          </p:nvSpPr>
          <p:spPr>
            <a:xfrm>
              <a:off x="6596992" y="3244756"/>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zh-CN" altLang="en-US" sz="1400" dirty="0">
                <a:solidFill>
                  <a:srgbClr val="FDFDFD"/>
                </a:solidFill>
                <a:latin typeface="微软雅黑" panose="020B0503020204020204" pitchFamily="34" charset="-122"/>
                <a:ea typeface="微软雅黑" panose="020B0503020204020204" pitchFamily="34" charset="-122"/>
              </a:endParaRPr>
            </a:p>
          </p:txBody>
        </p:sp>
        <p:sp>
          <p:nvSpPr>
            <p:cNvPr id="28" name="TextBox 60"/>
            <p:cNvSpPr txBox="1"/>
            <p:nvPr/>
          </p:nvSpPr>
          <p:spPr>
            <a:xfrm>
              <a:off x="6669000" y="2784814"/>
              <a:ext cx="1368152"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教学验收</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sp>
        <p:nvSpPr>
          <p:cNvPr id="29" name="Freeform 22"/>
          <p:cNvSpPr>
            <a:spLocks noEditPoints="1"/>
          </p:cNvSpPr>
          <p:nvPr/>
        </p:nvSpPr>
        <p:spPr bwMode="auto">
          <a:xfrm>
            <a:off x="2296471" y="2961178"/>
            <a:ext cx="623558" cy="73227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EFEFE"/>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750"/>
                                        <p:tgtEl>
                                          <p:spTgt spid="12"/>
                                        </p:tgtEl>
                                      </p:cBhvr>
                                    </p:animEffect>
                                  </p:childTnLst>
                                </p:cTn>
                              </p:par>
                            </p:childTnLst>
                          </p:cTn>
                        </p:par>
                        <p:par>
                          <p:cTn id="8" fill="hold">
                            <p:stCondLst>
                              <p:cond delay="1000"/>
                            </p:stCondLst>
                            <p:childTnLst>
                              <p:par>
                                <p:cTn id="9" presetID="2" presetClass="entr" presetSubtype="1" decel="28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decel="28000"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 decel="28000"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50" fill="hold"/>
                                        <p:tgtEl>
                                          <p:spTgt spid="7"/>
                                        </p:tgtEl>
                                        <p:attrNameLst>
                                          <p:attrName>ppt_x</p:attrName>
                                        </p:attrNameLst>
                                      </p:cBhvr>
                                      <p:tavLst>
                                        <p:tav tm="0">
                                          <p:val>
                                            <p:strVal val="#ppt_x"/>
                                          </p:val>
                                        </p:tav>
                                        <p:tav tm="100000">
                                          <p:val>
                                            <p:strVal val="#ppt_x"/>
                                          </p:val>
                                        </p:tav>
                                      </p:tavLst>
                                    </p:anim>
                                    <p:anim calcmode="lin" valueType="num">
                                      <p:cBhvr additive="base">
                                        <p:cTn id="20" dur="750" fill="hold"/>
                                        <p:tgtEl>
                                          <p:spTgt spid="7"/>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4" decel="2800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ppt_x"/>
                                          </p:val>
                                        </p:tav>
                                        <p:tav tm="100000">
                                          <p:val>
                                            <p:strVal val="#ppt_x"/>
                                          </p:val>
                                        </p:tav>
                                      </p:tavLst>
                                    </p:anim>
                                    <p:anim calcmode="lin" valueType="num">
                                      <p:cBhvr additive="base">
                                        <p:cTn id="25" dur="75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1" decel="28000" fill="hold" nodeType="withEffect">
                                  <p:stCondLst>
                                    <p:cond delay="25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750" fill="hold"/>
                                        <p:tgtEl>
                                          <p:spTgt spid="20"/>
                                        </p:tgtEl>
                                        <p:attrNameLst>
                                          <p:attrName>ppt_x</p:attrName>
                                        </p:attrNameLst>
                                      </p:cBhvr>
                                      <p:tavLst>
                                        <p:tav tm="0">
                                          <p:val>
                                            <p:strVal val="#ppt_x"/>
                                          </p:val>
                                        </p:tav>
                                        <p:tav tm="100000">
                                          <p:val>
                                            <p:strVal val="#ppt_x"/>
                                          </p:val>
                                        </p:tav>
                                      </p:tavLst>
                                    </p:anim>
                                    <p:anim calcmode="lin" valueType="num">
                                      <p:cBhvr additive="base">
                                        <p:cTn id="29" dur="750" fill="hold"/>
                                        <p:tgtEl>
                                          <p:spTgt spid="20"/>
                                        </p:tgtEl>
                                        <p:attrNameLst>
                                          <p:attrName>ppt_y</p:attrName>
                                        </p:attrNameLst>
                                      </p:cBhvr>
                                      <p:tavLst>
                                        <p:tav tm="0">
                                          <p:val>
                                            <p:strVal val="0-#ppt_h/2"/>
                                          </p:val>
                                        </p:tav>
                                        <p:tav tm="100000">
                                          <p:val>
                                            <p:strVal val="#ppt_y"/>
                                          </p:val>
                                        </p:tav>
                                      </p:tavLst>
                                    </p:anim>
                                  </p:childTnLst>
                                </p:cTn>
                              </p:par>
                              <p:par>
                                <p:cTn id="30" presetID="2" presetClass="entr" presetSubtype="4" decel="28000" fill="hold" nodeType="withEffect">
                                  <p:stCondLst>
                                    <p:cond delay="50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750" fill="hold"/>
                                        <p:tgtEl>
                                          <p:spTgt spid="25"/>
                                        </p:tgtEl>
                                        <p:attrNameLst>
                                          <p:attrName>ppt_x</p:attrName>
                                        </p:attrNameLst>
                                      </p:cBhvr>
                                      <p:tavLst>
                                        <p:tav tm="0">
                                          <p:val>
                                            <p:strVal val="#ppt_x"/>
                                          </p:val>
                                        </p:tav>
                                        <p:tav tm="100000">
                                          <p:val>
                                            <p:strVal val="#ppt_x"/>
                                          </p:val>
                                        </p:tav>
                                      </p:tavLst>
                                    </p:anim>
                                    <p:anim calcmode="lin" valueType="num">
                                      <p:cBhvr additive="base">
                                        <p:cTn id="33"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教学实施</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圆角矩形 6"/>
          <p:cNvSpPr/>
          <p:nvPr/>
        </p:nvSpPr>
        <p:spPr>
          <a:xfrm rot="900000">
            <a:off x="1411801" y="2014783"/>
            <a:ext cx="1887794" cy="2370142"/>
          </a:xfrm>
          <a:prstGeom prst="roundRect">
            <a:avLst>
              <a:gd name="adj" fmla="val 937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411801" y="2014783"/>
            <a:ext cx="1887794" cy="2370142"/>
          </a:xfrm>
          <a:prstGeom prst="roundRect">
            <a:avLst>
              <a:gd name="adj" fmla="val 9375"/>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rot="900000">
            <a:off x="3952747" y="2014783"/>
            <a:ext cx="1887794" cy="2370142"/>
          </a:xfrm>
          <a:prstGeom prst="roundRect">
            <a:avLst>
              <a:gd name="adj" fmla="val 937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952747" y="2014783"/>
            <a:ext cx="1887794" cy="2370142"/>
          </a:xfrm>
          <a:prstGeom prst="roundRect">
            <a:avLst>
              <a:gd name="adj" fmla="val 9375"/>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rot="900000">
            <a:off x="6493693" y="2014783"/>
            <a:ext cx="1887794" cy="2370142"/>
          </a:xfrm>
          <a:prstGeom prst="roundRect">
            <a:avLst>
              <a:gd name="adj" fmla="val 937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6493693" y="2014783"/>
            <a:ext cx="1887794" cy="2370142"/>
          </a:xfrm>
          <a:prstGeom prst="roundRect">
            <a:avLst>
              <a:gd name="adj" fmla="val 9375"/>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rot="900000">
            <a:off x="9034638" y="2014783"/>
            <a:ext cx="1887794" cy="2370142"/>
          </a:xfrm>
          <a:prstGeom prst="roundRect">
            <a:avLst>
              <a:gd name="adj" fmla="val 937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9034638" y="2014783"/>
            <a:ext cx="1887794" cy="2370142"/>
          </a:xfrm>
          <a:prstGeom prst="roundRect">
            <a:avLst>
              <a:gd name="adj" fmla="val 9375"/>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1050743" y="4967330"/>
            <a:ext cx="1908970" cy="461665"/>
            <a:chOff x="1132631" y="4967330"/>
            <a:chExt cx="1908970" cy="461665"/>
          </a:xfrm>
        </p:grpSpPr>
        <p:sp>
          <p:nvSpPr>
            <p:cNvPr id="18" name="圆角矩形 17"/>
            <p:cNvSpPr/>
            <p:nvPr/>
          </p:nvSpPr>
          <p:spPr>
            <a:xfrm>
              <a:off x="1132631" y="4981807"/>
              <a:ext cx="1908970" cy="432713"/>
            </a:xfrm>
            <a:prstGeom prst="round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1"/>
            <p:cNvSpPr txBox="1"/>
            <p:nvPr/>
          </p:nvSpPr>
          <p:spPr>
            <a:xfrm>
              <a:off x="1376024" y="4967330"/>
              <a:ext cx="1422184" cy="461665"/>
            </a:xfrm>
            <a:prstGeom prst="rect">
              <a:avLst/>
            </a:prstGeom>
            <a:noFill/>
          </p:spPr>
          <p:txBody>
            <a:bodyPr wrap="none" rtlCol="0">
              <a:spAutoFit/>
            </a:bodyPr>
            <a:lstStyle/>
            <a:p>
              <a:pPr>
                <a:buNone/>
              </a:pPr>
              <a:r>
                <a:rPr lang="zh-CN" altLang="en-US" sz="2400" dirty="0">
                  <a:solidFill>
                    <a:schemeClr val="bg1"/>
                  </a:solidFill>
                  <a:latin typeface="微软雅黑" panose="020B0503020204020204" pitchFamily="34" charset="-122"/>
                  <a:ea typeface="微软雅黑" panose="020B0503020204020204" pitchFamily="34" charset="-122"/>
                </a:rPr>
                <a:t>输入标题</a:t>
              </a:r>
              <a:endParaRPr lang="en-US" altLang="zh-CN" sz="2400" dirty="0">
                <a:solidFill>
                  <a:schemeClr val="bg1"/>
                </a:solidFill>
                <a:latin typeface="微软雅黑" panose="020B0503020204020204" pitchFamily="34" charset="-122"/>
                <a:ea typeface="微软雅黑" panose="020B0503020204020204" pitchFamily="34" charset="-122"/>
              </a:endParaRPr>
            </a:p>
          </p:txBody>
        </p:sp>
      </p:grpSp>
      <p:sp>
        <p:nvSpPr>
          <p:cNvPr id="22" name="TextBox 12"/>
          <p:cNvSpPr txBox="1"/>
          <p:nvPr/>
        </p:nvSpPr>
        <p:spPr>
          <a:xfrm>
            <a:off x="1064521" y="5526572"/>
            <a:ext cx="2110393"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3798293" y="4979053"/>
            <a:ext cx="1908970" cy="461665"/>
            <a:chOff x="3880181" y="4979053"/>
            <a:chExt cx="1908970" cy="461665"/>
          </a:xfrm>
        </p:grpSpPr>
        <p:sp>
          <p:nvSpPr>
            <p:cNvPr id="24" name="圆角矩形 23"/>
            <p:cNvSpPr/>
            <p:nvPr/>
          </p:nvSpPr>
          <p:spPr>
            <a:xfrm>
              <a:off x="3880181" y="4981807"/>
              <a:ext cx="1908970" cy="432713"/>
            </a:xfrm>
            <a:prstGeom prst="roundRect">
              <a:avLst>
                <a:gd name="adj" fmla="val 50000"/>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11"/>
            <p:cNvSpPr txBox="1"/>
            <p:nvPr/>
          </p:nvSpPr>
          <p:spPr>
            <a:xfrm>
              <a:off x="4161079" y="4979053"/>
              <a:ext cx="1422184" cy="461665"/>
            </a:xfrm>
            <a:prstGeom prst="rect">
              <a:avLst/>
            </a:prstGeom>
            <a:noFill/>
          </p:spPr>
          <p:txBody>
            <a:bodyPr wrap="none" rtlCol="0">
              <a:spAutoFit/>
            </a:bodyPr>
            <a:lstStyle/>
            <a:p>
              <a:pPr>
                <a:buNone/>
              </a:pPr>
              <a:r>
                <a:rPr lang="zh-CN" altLang="en-US" sz="2400" dirty="0">
                  <a:solidFill>
                    <a:srgbClr val="FEFEFE"/>
                  </a:solidFill>
                  <a:latin typeface="微软雅黑" panose="020B0503020204020204" pitchFamily="34" charset="-122"/>
                  <a:ea typeface="微软雅黑" panose="020B0503020204020204" pitchFamily="34" charset="-122"/>
                </a:rPr>
                <a:t>输入标题</a:t>
              </a:r>
              <a:endParaRPr lang="en-US" altLang="zh-CN" sz="2400" dirty="0">
                <a:solidFill>
                  <a:srgbClr val="FEFEFE"/>
                </a:solidFill>
                <a:latin typeface="微软雅黑" panose="020B0503020204020204" pitchFamily="34" charset="-122"/>
                <a:ea typeface="微软雅黑" panose="020B0503020204020204" pitchFamily="34" charset="-122"/>
              </a:endParaRPr>
            </a:p>
          </p:txBody>
        </p:sp>
      </p:grpSp>
      <p:sp>
        <p:nvSpPr>
          <p:cNvPr id="26" name="TextBox 12"/>
          <p:cNvSpPr txBox="1"/>
          <p:nvPr/>
        </p:nvSpPr>
        <p:spPr>
          <a:xfrm>
            <a:off x="3798293"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6342760" y="4979053"/>
            <a:ext cx="1908970" cy="461665"/>
            <a:chOff x="6424648" y="4979053"/>
            <a:chExt cx="1908970" cy="461665"/>
          </a:xfrm>
        </p:grpSpPr>
        <p:sp>
          <p:nvSpPr>
            <p:cNvPr id="28" name="圆角矩形 27"/>
            <p:cNvSpPr/>
            <p:nvPr/>
          </p:nvSpPr>
          <p:spPr>
            <a:xfrm>
              <a:off x="6424648" y="4981807"/>
              <a:ext cx="1908970" cy="432713"/>
            </a:xfrm>
            <a:prstGeom prst="round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11"/>
            <p:cNvSpPr txBox="1"/>
            <p:nvPr/>
          </p:nvSpPr>
          <p:spPr>
            <a:xfrm>
              <a:off x="6708351" y="4979053"/>
              <a:ext cx="1422184" cy="461665"/>
            </a:xfrm>
            <a:prstGeom prst="rect">
              <a:avLst/>
            </a:prstGeom>
            <a:noFill/>
          </p:spPr>
          <p:txBody>
            <a:bodyPr wrap="none" rtlCol="0">
              <a:spAutoFit/>
            </a:bodyPr>
            <a:lstStyle/>
            <a:p>
              <a:pPr>
                <a:buNone/>
              </a:pPr>
              <a:r>
                <a:rPr lang="zh-CN" altLang="en-US" sz="2400" dirty="0">
                  <a:solidFill>
                    <a:schemeClr val="bg1"/>
                  </a:solidFill>
                  <a:latin typeface="微软雅黑" panose="020B0503020204020204" pitchFamily="34" charset="-122"/>
                  <a:ea typeface="微软雅黑" panose="020B0503020204020204" pitchFamily="34" charset="-122"/>
                </a:rPr>
                <a:t>输入标题</a:t>
              </a:r>
              <a:endParaRPr lang="en-US" altLang="zh-CN" sz="2400" dirty="0">
                <a:solidFill>
                  <a:schemeClr val="bg1"/>
                </a:solidFill>
                <a:latin typeface="微软雅黑" panose="020B0503020204020204" pitchFamily="34" charset="-122"/>
                <a:ea typeface="微软雅黑" panose="020B0503020204020204" pitchFamily="34" charset="-122"/>
              </a:endParaRPr>
            </a:p>
          </p:txBody>
        </p:sp>
      </p:grpSp>
      <p:sp>
        <p:nvSpPr>
          <p:cNvPr id="30" name="TextBox 12"/>
          <p:cNvSpPr txBox="1"/>
          <p:nvPr/>
        </p:nvSpPr>
        <p:spPr>
          <a:xfrm>
            <a:off x="6342760"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9090310" y="4967329"/>
            <a:ext cx="1908970" cy="461665"/>
            <a:chOff x="9172198" y="4967329"/>
            <a:chExt cx="1908970" cy="461665"/>
          </a:xfrm>
        </p:grpSpPr>
        <p:sp>
          <p:nvSpPr>
            <p:cNvPr id="32" name="圆角矩形 31"/>
            <p:cNvSpPr/>
            <p:nvPr/>
          </p:nvSpPr>
          <p:spPr>
            <a:xfrm>
              <a:off x="9172198" y="4981807"/>
              <a:ext cx="1908970" cy="432713"/>
            </a:xfrm>
            <a:prstGeom prst="roundRect">
              <a:avLst>
                <a:gd name="adj" fmla="val 50000"/>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11"/>
            <p:cNvSpPr txBox="1"/>
            <p:nvPr/>
          </p:nvSpPr>
          <p:spPr>
            <a:xfrm>
              <a:off x="9455901" y="4967329"/>
              <a:ext cx="1415772" cy="461665"/>
            </a:xfrm>
            <a:prstGeom prst="rect">
              <a:avLst/>
            </a:prstGeom>
            <a:noFill/>
          </p:spPr>
          <p:txBody>
            <a:bodyPr wrap="none" rtlCol="0">
              <a:spAutoFit/>
            </a:bodyPr>
            <a:lstStyle/>
            <a:p>
              <a:pPr>
                <a:buNone/>
              </a:pPr>
              <a:r>
                <a:rPr lang="zh-CN" altLang="en-US" sz="2400" dirty="0">
                  <a:solidFill>
                    <a:srgbClr val="FEFEFE"/>
                  </a:solidFill>
                  <a:latin typeface="微软雅黑" panose="020B0503020204020204" pitchFamily="34" charset="-122"/>
                  <a:ea typeface="微软雅黑" panose="020B0503020204020204" pitchFamily="34" charset="-122"/>
                </a:rPr>
                <a:t>输入标题</a:t>
              </a:r>
              <a:endParaRPr lang="en-US" altLang="zh-CN" sz="2400" dirty="0">
                <a:solidFill>
                  <a:srgbClr val="FEFEFE"/>
                </a:solidFill>
                <a:latin typeface="微软雅黑" panose="020B0503020204020204" pitchFamily="34" charset="-122"/>
                <a:ea typeface="微软雅黑" panose="020B0503020204020204" pitchFamily="34" charset="-122"/>
              </a:endParaRPr>
            </a:p>
          </p:txBody>
        </p:sp>
      </p:grpSp>
      <p:sp>
        <p:nvSpPr>
          <p:cNvPr id="34" name="TextBox 12"/>
          <p:cNvSpPr txBox="1"/>
          <p:nvPr/>
        </p:nvSpPr>
        <p:spPr>
          <a:xfrm>
            <a:off x="9090310"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28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2000"/>
                            </p:stCondLst>
                            <p:childTnLst>
                              <p:par>
                                <p:cTn id="22" presetID="2" presetClass="entr" presetSubtype="4" decel="28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750" fill="hold"/>
                                        <p:tgtEl>
                                          <p:spTgt spid="9"/>
                                        </p:tgtEl>
                                        <p:attrNameLst>
                                          <p:attrName>ppt_x</p:attrName>
                                        </p:attrNameLst>
                                      </p:cBhvr>
                                      <p:tavLst>
                                        <p:tav tm="0">
                                          <p:val>
                                            <p:strVal val="#ppt_x"/>
                                          </p:val>
                                        </p:tav>
                                        <p:tav tm="100000">
                                          <p:val>
                                            <p:strVal val="#ppt_x"/>
                                          </p:val>
                                        </p:tav>
                                      </p:tavLst>
                                    </p:anim>
                                    <p:anim calcmode="lin" valueType="num">
                                      <p:cBhvr additive="base">
                                        <p:cTn id="25" dur="75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28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ppt_x"/>
                                          </p:val>
                                        </p:tav>
                                        <p:tav tm="100000">
                                          <p:val>
                                            <p:strVal val="#ppt_x"/>
                                          </p:val>
                                        </p:tav>
                                      </p:tavLst>
                                    </p:anim>
                                    <p:anim calcmode="lin" valueType="num">
                                      <p:cBhvr additive="base">
                                        <p:cTn id="29" dur="750" fill="hold"/>
                                        <p:tgtEl>
                                          <p:spTgt spid="12"/>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16" presetClass="entr" presetSubtype="37"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outVertical)">
                                      <p:cBhvr>
                                        <p:cTn id="33" dur="500"/>
                                        <p:tgtEl>
                                          <p:spTgt spid="23"/>
                                        </p:tgtEl>
                                      </p:cBhvr>
                                    </p:animEffect>
                                  </p:childTnLst>
                                </p:cTn>
                              </p:par>
                            </p:childTnLst>
                          </p:cTn>
                        </p:par>
                        <p:par>
                          <p:cTn id="34" fill="hold">
                            <p:stCondLst>
                              <p:cond delay="35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par>
                          <p:cTn id="38" fill="hold">
                            <p:stCondLst>
                              <p:cond delay="4000"/>
                            </p:stCondLst>
                            <p:childTnLst>
                              <p:par>
                                <p:cTn id="39" presetID="2" presetClass="entr" presetSubtype="4" decel="2800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ppt_x"/>
                                          </p:val>
                                        </p:tav>
                                        <p:tav tm="100000">
                                          <p:val>
                                            <p:strVal val="#ppt_x"/>
                                          </p:val>
                                        </p:tav>
                                      </p:tavLst>
                                    </p:anim>
                                    <p:anim calcmode="lin" valueType="num">
                                      <p:cBhvr additive="base">
                                        <p:cTn id="42" dur="75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1" decel="2800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750" fill="hold"/>
                                        <p:tgtEl>
                                          <p:spTgt spid="14"/>
                                        </p:tgtEl>
                                        <p:attrNameLst>
                                          <p:attrName>ppt_x</p:attrName>
                                        </p:attrNameLst>
                                      </p:cBhvr>
                                      <p:tavLst>
                                        <p:tav tm="0">
                                          <p:val>
                                            <p:strVal val="#ppt_x"/>
                                          </p:val>
                                        </p:tav>
                                        <p:tav tm="100000">
                                          <p:val>
                                            <p:strVal val="#ppt_x"/>
                                          </p:val>
                                        </p:tav>
                                      </p:tavLst>
                                    </p:anim>
                                    <p:anim calcmode="lin" valueType="num">
                                      <p:cBhvr additive="base">
                                        <p:cTn id="46" dur="750" fill="hold"/>
                                        <p:tgtEl>
                                          <p:spTgt spid="14"/>
                                        </p:tgtEl>
                                        <p:attrNameLst>
                                          <p:attrName>ppt_y</p:attrName>
                                        </p:attrNameLst>
                                      </p:cBhvr>
                                      <p:tavLst>
                                        <p:tav tm="0">
                                          <p:val>
                                            <p:strVal val="0-#ppt_h/2"/>
                                          </p:val>
                                        </p:tav>
                                        <p:tav tm="100000">
                                          <p:val>
                                            <p:strVal val="#ppt_y"/>
                                          </p:val>
                                        </p:tav>
                                      </p:tavLst>
                                    </p:anim>
                                  </p:childTnLst>
                                </p:cTn>
                              </p:par>
                            </p:childTnLst>
                          </p:cTn>
                        </p:par>
                        <p:par>
                          <p:cTn id="47" fill="hold">
                            <p:stCondLst>
                              <p:cond delay="5000"/>
                            </p:stCondLst>
                            <p:childTnLst>
                              <p:par>
                                <p:cTn id="48" presetID="16" presetClass="entr" presetSubtype="37"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outVertical)">
                                      <p:cBhvr>
                                        <p:cTn id="50" dur="500"/>
                                        <p:tgtEl>
                                          <p:spTgt spid="27"/>
                                        </p:tgtEl>
                                      </p:cBhvr>
                                    </p:animEffect>
                                  </p:childTnLst>
                                </p:cTn>
                              </p:par>
                            </p:childTnLst>
                          </p:cTn>
                        </p:par>
                        <p:par>
                          <p:cTn id="51" fill="hold">
                            <p:stCondLst>
                              <p:cond delay="5500"/>
                            </p:stCondLst>
                            <p:childTnLst>
                              <p:par>
                                <p:cTn id="52" presetID="22" presetClass="entr" presetSubtype="1"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up)">
                                      <p:cBhvr>
                                        <p:cTn id="54" dur="500"/>
                                        <p:tgtEl>
                                          <p:spTgt spid="30"/>
                                        </p:tgtEl>
                                      </p:cBhvr>
                                    </p:animEffect>
                                  </p:childTnLst>
                                </p:cTn>
                              </p:par>
                            </p:childTnLst>
                          </p:cTn>
                        </p:par>
                        <p:par>
                          <p:cTn id="55" fill="hold">
                            <p:stCondLst>
                              <p:cond delay="6000"/>
                            </p:stCondLst>
                            <p:childTnLst>
                              <p:par>
                                <p:cTn id="56" presetID="2" presetClass="entr" presetSubtype="4" decel="2800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750" fill="hold"/>
                                        <p:tgtEl>
                                          <p:spTgt spid="15"/>
                                        </p:tgtEl>
                                        <p:attrNameLst>
                                          <p:attrName>ppt_x</p:attrName>
                                        </p:attrNameLst>
                                      </p:cBhvr>
                                      <p:tavLst>
                                        <p:tav tm="0">
                                          <p:val>
                                            <p:strVal val="#ppt_x"/>
                                          </p:val>
                                        </p:tav>
                                        <p:tav tm="100000">
                                          <p:val>
                                            <p:strVal val="#ppt_x"/>
                                          </p:val>
                                        </p:tav>
                                      </p:tavLst>
                                    </p:anim>
                                    <p:anim calcmode="lin" valueType="num">
                                      <p:cBhvr additive="base">
                                        <p:cTn id="59" dur="750" fill="hold"/>
                                        <p:tgtEl>
                                          <p:spTgt spid="15"/>
                                        </p:tgtEl>
                                        <p:attrNameLst>
                                          <p:attrName>ppt_y</p:attrName>
                                        </p:attrNameLst>
                                      </p:cBhvr>
                                      <p:tavLst>
                                        <p:tav tm="0">
                                          <p:val>
                                            <p:strVal val="1+#ppt_h/2"/>
                                          </p:val>
                                        </p:tav>
                                        <p:tav tm="100000">
                                          <p:val>
                                            <p:strVal val="#ppt_y"/>
                                          </p:val>
                                        </p:tav>
                                      </p:tavLst>
                                    </p:anim>
                                  </p:childTnLst>
                                </p:cTn>
                              </p:par>
                              <p:par>
                                <p:cTn id="60" presetID="2" presetClass="entr" presetSubtype="1" decel="2800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750" fill="hold"/>
                                        <p:tgtEl>
                                          <p:spTgt spid="16"/>
                                        </p:tgtEl>
                                        <p:attrNameLst>
                                          <p:attrName>ppt_x</p:attrName>
                                        </p:attrNameLst>
                                      </p:cBhvr>
                                      <p:tavLst>
                                        <p:tav tm="0">
                                          <p:val>
                                            <p:strVal val="#ppt_x"/>
                                          </p:val>
                                        </p:tav>
                                        <p:tav tm="100000">
                                          <p:val>
                                            <p:strVal val="#ppt_x"/>
                                          </p:val>
                                        </p:tav>
                                      </p:tavLst>
                                    </p:anim>
                                    <p:anim calcmode="lin" valueType="num">
                                      <p:cBhvr additive="base">
                                        <p:cTn id="63" dur="75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7000"/>
                            </p:stCondLst>
                            <p:childTnLst>
                              <p:par>
                                <p:cTn id="65" presetID="16" presetClass="entr" presetSubtype="37"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outVertical)">
                                      <p:cBhvr>
                                        <p:cTn id="67" dur="500"/>
                                        <p:tgtEl>
                                          <p:spTgt spid="31"/>
                                        </p:tgtEl>
                                      </p:cBhvr>
                                    </p:animEffect>
                                  </p:childTnLst>
                                </p:cTn>
                              </p:par>
                            </p:childTnLst>
                          </p:cTn>
                        </p:par>
                        <p:par>
                          <p:cTn id="68" fill="hold">
                            <p:stCondLst>
                              <p:cond delay="7500"/>
                            </p:stCondLst>
                            <p:childTnLst>
                              <p:par>
                                <p:cTn id="69" presetID="22" presetClass="entr" presetSubtype="1"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up)">
                                      <p:cBhvr>
                                        <p:cTn id="7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animBg="1"/>
      <p:bldP spid="16" grpId="0" animBg="1"/>
      <p:bldP spid="22" grpId="0"/>
      <p:bldP spid="26" grpId="0"/>
      <p:bldP spid="30"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添加标题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椭圆 6"/>
          <p:cNvSpPr/>
          <p:nvPr/>
        </p:nvSpPr>
        <p:spPr>
          <a:xfrm>
            <a:off x="1003854" y="2128801"/>
            <a:ext cx="2960446" cy="2960446"/>
          </a:xfrm>
          <a:prstGeom prst="ellipse">
            <a:avLst/>
          </a:prstGeom>
          <a:blipFill>
            <a:blip r:embed="rId5"/>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997064" y="3712215"/>
            <a:ext cx="2332798" cy="2332798"/>
          </a:xfrm>
          <a:prstGeom prst="ellipse">
            <a:avLst/>
          </a:prstGeom>
          <a:blipFill>
            <a:blip r:embed="rId6"/>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7146388" y="2000107"/>
            <a:ext cx="5045612" cy="1016386"/>
            <a:chOff x="7146388" y="2000107"/>
            <a:chExt cx="5045612" cy="1016386"/>
          </a:xfrm>
        </p:grpSpPr>
        <p:sp>
          <p:nvSpPr>
            <p:cNvPr id="12" name="任意多边形 11"/>
            <p:cNvSpPr/>
            <p:nvPr/>
          </p:nvSpPr>
          <p:spPr>
            <a:xfrm>
              <a:off x="7146388" y="2000107"/>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48"/>
            <p:cNvSpPr>
              <a:spLocks noEditPoints="1"/>
            </p:cNvSpPr>
            <p:nvPr/>
          </p:nvSpPr>
          <p:spPr bwMode="auto">
            <a:xfrm>
              <a:off x="7455120" y="2270724"/>
              <a:ext cx="450099" cy="43083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blipFill>
              <a:blip r:embed="rId7"/>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4" name="TextBox 12"/>
            <p:cNvSpPr txBox="1"/>
            <p:nvPr/>
          </p:nvSpPr>
          <p:spPr>
            <a:xfrm>
              <a:off x="8334661" y="2092801"/>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146388" y="3094465"/>
            <a:ext cx="5045612" cy="1016386"/>
            <a:chOff x="7146388" y="3094465"/>
            <a:chExt cx="5045612" cy="1016386"/>
          </a:xfrm>
        </p:grpSpPr>
        <p:sp>
          <p:nvSpPr>
            <p:cNvPr id="16" name="任意多边形 15"/>
            <p:cNvSpPr/>
            <p:nvPr/>
          </p:nvSpPr>
          <p:spPr>
            <a:xfrm>
              <a:off x="7146388" y="3094465"/>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26"/>
            <p:cNvSpPr>
              <a:spLocks noEditPoints="1"/>
            </p:cNvSpPr>
            <p:nvPr/>
          </p:nvSpPr>
          <p:spPr bwMode="auto">
            <a:xfrm>
              <a:off x="7490872" y="3404387"/>
              <a:ext cx="377431" cy="39654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blipFill>
              <a:blip r:embed="rId8"/>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8" name="TextBox 12"/>
            <p:cNvSpPr txBox="1"/>
            <p:nvPr/>
          </p:nvSpPr>
          <p:spPr>
            <a:xfrm>
              <a:off x="8334661" y="3187159"/>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146388" y="4188823"/>
            <a:ext cx="5045612" cy="1016386"/>
            <a:chOff x="7146388" y="4188823"/>
            <a:chExt cx="5045612" cy="1016386"/>
          </a:xfrm>
        </p:grpSpPr>
        <p:sp>
          <p:nvSpPr>
            <p:cNvPr id="22" name="任意多边形 21"/>
            <p:cNvSpPr/>
            <p:nvPr/>
          </p:nvSpPr>
          <p:spPr>
            <a:xfrm>
              <a:off x="7146388" y="4188823"/>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31"/>
            <p:cNvSpPr>
              <a:spLocks noEditPoints="1"/>
            </p:cNvSpPr>
            <p:nvPr/>
          </p:nvSpPr>
          <p:spPr bwMode="auto">
            <a:xfrm>
              <a:off x="7521534" y="4481030"/>
              <a:ext cx="346769" cy="43608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blipFill>
              <a:blip r:embed="rId7"/>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4" name="TextBox 12"/>
            <p:cNvSpPr txBox="1"/>
            <p:nvPr/>
          </p:nvSpPr>
          <p:spPr>
            <a:xfrm>
              <a:off x="8334661" y="4224803"/>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7146388" y="5283181"/>
            <a:ext cx="5045612" cy="1016386"/>
            <a:chOff x="7146388" y="5283181"/>
            <a:chExt cx="5045612" cy="1016386"/>
          </a:xfrm>
        </p:grpSpPr>
        <p:sp>
          <p:nvSpPr>
            <p:cNvPr id="26" name="任意多边形 25"/>
            <p:cNvSpPr/>
            <p:nvPr/>
          </p:nvSpPr>
          <p:spPr>
            <a:xfrm>
              <a:off x="7146388" y="5283181"/>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6"/>
            <p:cNvSpPr>
              <a:spLocks noEditPoints="1"/>
            </p:cNvSpPr>
            <p:nvPr/>
          </p:nvSpPr>
          <p:spPr bwMode="auto">
            <a:xfrm>
              <a:off x="7439829" y="5608665"/>
              <a:ext cx="510180" cy="406852"/>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blipFill>
              <a:blip r:embed="rId8"/>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8" name="TextBox 12"/>
            <p:cNvSpPr txBox="1"/>
            <p:nvPr/>
          </p:nvSpPr>
          <p:spPr>
            <a:xfrm>
              <a:off x="8334661" y="5375875"/>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6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36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750"/>
                                        <p:tgtEl>
                                          <p:spTgt spid="9"/>
                                        </p:tgtEl>
                                      </p:cBhvr>
                                    </p:animEffect>
                                  </p:childTnLst>
                                </p:cTn>
                              </p:par>
                            </p:childTnLst>
                          </p:cTn>
                        </p:par>
                        <p:par>
                          <p:cTn id="17" fill="hold">
                            <p:stCondLst>
                              <p:cond delay="2000"/>
                            </p:stCondLst>
                            <p:childTnLst>
                              <p:par>
                                <p:cTn id="18" presetID="2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750"/>
                                        <p:tgtEl>
                                          <p:spTgt spid="15"/>
                                        </p:tgtEl>
                                      </p:cBhvr>
                                    </p:animEffect>
                                  </p:childTnLst>
                                </p:cTn>
                              </p:par>
                            </p:childTnLst>
                          </p:cTn>
                        </p:par>
                        <p:par>
                          <p:cTn id="21" fill="hold">
                            <p:stCondLst>
                              <p:cond delay="3000"/>
                            </p:stCondLst>
                            <p:childTnLst>
                              <p:par>
                                <p:cTn id="22" presetID="22" presetClass="entr" presetSubtype="2"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750"/>
                                        <p:tgtEl>
                                          <p:spTgt spid="20"/>
                                        </p:tgtEl>
                                      </p:cBhvr>
                                    </p:animEffect>
                                  </p:childTnLst>
                                </p:cTn>
                              </p:par>
                            </p:childTnLst>
                          </p:cTn>
                        </p:par>
                        <p:par>
                          <p:cTn id="25" fill="hold">
                            <p:stCondLst>
                              <p:cond delay="4000"/>
                            </p:stCondLst>
                            <p:childTnLst>
                              <p:par>
                                <p:cTn id="26" presetID="22" presetClass="entr" presetSubtype="2"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添加标题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任意多边形 6"/>
          <p:cNvSpPr/>
          <p:nvPr/>
        </p:nvSpPr>
        <p:spPr>
          <a:xfrm>
            <a:off x="3150606" y="1511929"/>
            <a:ext cx="6092982" cy="5350598"/>
          </a:xfrm>
          <a:custGeom>
            <a:avLst/>
            <a:gdLst>
              <a:gd name="connsiteX0" fmla="*/ 0 w 6092982"/>
              <a:gd name="connsiteY0" fmla="*/ 5350598 h 5350598"/>
              <a:gd name="connsiteX1" fmla="*/ 6092982 w 6092982"/>
              <a:gd name="connsiteY1" fmla="*/ 5350598 h 5350598"/>
              <a:gd name="connsiteX2" fmla="*/ 3250194 w 6092982"/>
              <a:gd name="connsiteY2" fmla="*/ 4345663 h 5350598"/>
              <a:gd name="connsiteX3" fmla="*/ 3250194 w 6092982"/>
              <a:gd name="connsiteY3" fmla="*/ 353085 h 5350598"/>
              <a:gd name="connsiteX4" fmla="*/ 3032911 w 6092982"/>
              <a:gd name="connsiteY4" fmla="*/ 0 h 5350598"/>
              <a:gd name="connsiteX5" fmla="*/ 2833735 w 6092982"/>
              <a:gd name="connsiteY5" fmla="*/ 334978 h 5350598"/>
              <a:gd name="connsiteX6" fmla="*/ 2833735 w 6092982"/>
              <a:gd name="connsiteY6" fmla="*/ 4363770 h 5350598"/>
              <a:gd name="connsiteX7" fmla="*/ 0 w 6092982"/>
              <a:gd name="connsiteY7" fmla="*/ 5350598 h 53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2982" h="5350598">
                <a:moveTo>
                  <a:pt x="0" y="5350598"/>
                </a:moveTo>
                <a:lnTo>
                  <a:pt x="6092982" y="5350598"/>
                </a:lnTo>
                <a:lnTo>
                  <a:pt x="3250194" y="4345663"/>
                </a:lnTo>
                <a:lnTo>
                  <a:pt x="3250194" y="353085"/>
                </a:lnTo>
                <a:lnTo>
                  <a:pt x="3032911" y="0"/>
                </a:lnTo>
                <a:lnTo>
                  <a:pt x="2833735" y="334978"/>
                </a:lnTo>
                <a:lnTo>
                  <a:pt x="2833735" y="4363770"/>
                </a:lnTo>
                <a:lnTo>
                  <a:pt x="0" y="5350598"/>
                </a:lnTo>
                <a:close/>
              </a:path>
            </a:pathLst>
          </a:custGeom>
          <a:solidFill>
            <a:srgbClr val="BF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3622907" y="2154725"/>
            <a:ext cx="2922749" cy="715226"/>
            <a:chOff x="3622907" y="2154725"/>
            <a:chExt cx="2922749" cy="715226"/>
          </a:xfrm>
        </p:grpSpPr>
        <p:grpSp>
          <p:nvGrpSpPr>
            <p:cNvPr id="9" name="组合 8"/>
            <p:cNvGrpSpPr/>
            <p:nvPr/>
          </p:nvGrpSpPr>
          <p:grpSpPr>
            <a:xfrm>
              <a:off x="3622907" y="2154725"/>
              <a:ext cx="2922749" cy="715226"/>
              <a:chOff x="3622907" y="2154725"/>
              <a:chExt cx="2922749" cy="715226"/>
            </a:xfrm>
          </p:grpSpPr>
          <p:sp>
            <p:nvSpPr>
              <p:cNvPr id="14" name="任意多边形 13"/>
              <p:cNvSpPr/>
              <p:nvPr/>
            </p:nvSpPr>
            <p:spPr>
              <a:xfrm rot="5400000">
                <a:off x="4726669" y="1050963"/>
                <a:ext cx="715226" cy="2922749"/>
              </a:xfrm>
              <a:custGeom>
                <a:avLst/>
                <a:gdLst>
                  <a:gd name="connsiteX0" fmla="*/ 0 w 715226"/>
                  <a:gd name="connsiteY0" fmla="*/ 2922748 h 2922749"/>
                  <a:gd name="connsiteX1" fmla="*/ 0 w 715226"/>
                  <a:gd name="connsiteY1" fmla="*/ 357613 h 2922749"/>
                  <a:gd name="connsiteX2" fmla="*/ 357613 w 715226"/>
                  <a:gd name="connsiteY2" fmla="*/ 0 h 2922749"/>
                  <a:gd name="connsiteX3" fmla="*/ 357613 w 715226"/>
                  <a:gd name="connsiteY3" fmla="*/ 1 h 2922749"/>
                  <a:gd name="connsiteX4" fmla="*/ 715226 w 715226"/>
                  <a:gd name="connsiteY4" fmla="*/ 357614 h 2922749"/>
                  <a:gd name="connsiteX5" fmla="*/ 715225 w 715226"/>
                  <a:gd name="connsiteY5" fmla="*/ 2922749 h 2922749"/>
                  <a:gd name="connsiteX6" fmla="*/ 357612 w 715226"/>
                  <a:gd name="connsiteY6" fmla="*/ 2657194 h 2922749"/>
                  <a:gd name="connsiteX7" fmla="*/ 0 w 715226"/>
                  <a:gd name="connsiteY7" fmla="*/ 2922748 h 29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26" h="2922749">
                    <a:moveTo>
                      <a:pt x="0" y="2922748"/>
                    </a:moveTo>
                    <a:lnTo>
                      <a:pt x="0" y="357613"/>
                    </a:lnTo>
                    <a:cubicBezTo>
                      <a:pt x="0" y="160109"/>
                      <a:pt x="160109" y="0"/>
                      <a:pt x="357613" y="0"/>
                    </a:cubicBezTo>
                    <a:lnTo>
                      <a:pt x="357613" y="1"/>
                    </a:lnTo>
                    <a:cubicBezTo>
                      <a:pt x="555117" y="1"/>
                      <a:pt x="715226" y="160110"/>
                      <a:pt x="715226" y="357614"/>
                    </a:cubicBezTo>
                    <a:lnTo>
                      <a:pt x="715225" y="2922749"/>
                    </a:lnTo>
                    <a:lnTo>
                      <a:pt x="357612" y="2657194"/>
                    </a:lnTo>
                    <a:lnTo>
                      <a:pt x="0" y="2922748"/>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5884751" y="2223319"/>
                <a:ext cx="589826" cy="589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Freeform 48"/>
            <p:cNvSpPr>
              <a:spLocks noEditPoints="1"/>
            </p:cNvSpPr>
            <p:nvPr/>
          </p:nvSpPr>
          <p:spPr bwMode="auto">
            <a:xfrm>
              <a:off x="5995498" y="2309217"/>
              <a:ext cx="364982" cy="349360"/>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blipFill>
              <a:blip r:embed="rId5"/>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3" name="文本框 12"/>
            <p:cNvSpPr txBox="1"/>
            <p:nvPr/>
          </p:nvSpPr>
          <p:spPr>
            <a:xfrm>
              <a:off x="3981118" y="2161490"/>
              <a:ext cx="1832553" cy="584775"/>
            </a:xfrm>
            <a:prstGeom prst="rect">
              <a:avLst/>
            </a:prstGeom>
            <a:noFill/>
            <a:effectLst/>
          </p:spPr>
          <p:txBody>
            <a:bodyPr wrap="none" rtlCol="0">
              <a:spAutoFit/>
            </a:bodyPr>
            <a:lstStyle/>
            <a:p>
              <a:r>
                <a:rPr lang="zh-CN" altLang="en-US" sz="3200" b="1" dirty="0" smtClean="0">
                  <a:solidFill>
                    <a:srgbClr val="FCFCFC"/>
                  </a:solidFill>
                  <a:latin typeface="幼圆" panose="02010509060101010101" pitchFamily="49" charset="-122"/>
                  <a:ea typeface="幼圆" panose="02010509060101010101" pitchFamily="49" charset="-122"/>
                </a:rPr>
                <a:t>添加标题</a:t>
              </a:r>
              <a:endParaRPr lang="zh-CN" altLang="en-US" sz="3200" b="1" dirty="0">
                <a:solidFill>
                  <a:srgbClr val="FCFCFC"/>
                </a:solidFill>
                <a:latin typeface="幼圆" panose="02010509060101010101" pitchFamily="49" charset="-122"/>
                <a:ea typeface="幼圆" panose="02010509060101010101" pitchFamily="49" charset="-122"/>
              </a:endParaRPr>
            </a:p>
          </p:txBody>
        </p:sp>
      </p:grpSp>
      <p:grpSp>
        <p:nvGrpSpPr>
          <p:cNvPr id="16" name="组合 15"/>
          <p:cNvGrpSpPr/>
          <p:nvPr/>
        </p:nvGrpSpPr>
        <p:grpSpPr>
          <a:xfrm>
            <a:off x="5816316" y="3060076"/>
            <a:ext cx="2922749" cy="715226"/>
            <a:chOff x="5816316" y="3060076"/>
            <a:chExt cx="2922749" cy="715226"/>
          </a:xfrm>
        </p:grpSpPr>
        <p:grpSp>
          <p:nvGrpSpPr>
            <p:cNvPr id="17" name="组合 16"/>
            <p:cNvGrpSpPr/>
            <p:nvPr/>
          </p:nvGrpSpPr>
          <p:grpSpPr>
            <a:xfrm>
              <a:off x="5816316" y="3060076"/>
              <a:ext cx="2922749" cy="715226"/>
              <a:chOff x="5816316" y="3060076"/>
              <a:chExt cx="2922749" cy="715226"/>
            </a:xfrm>
          </p:grpSpPr>
          <p:sp>
            <p:nvSpPr>
              <p:cNvPr id="22" name="任意多边形 21"/>
              <p:cNvSpPr/>
              <p:nvPr/>
            </p:nvSpPr>
            <p:spPr>
              <a:xfrm rot="16200000" flipH="1">
                <a:off x="6920078" y="1956314"/>
                <a:ext cx="715226" cy="2922749"/>
              </a:xfrm>
              <a:custGeom>
                <a:avLst/>
                <a:gdLst>
                  <a:gd name="connsiteX0" fmla="*/ 0 w 715226"/>
                  <a:gd name="connsiteY0" fmla="*/ 2922748 h 2922749"/>
                  <a:gd name="connsiteX1" fmla="*/ 0 w 715226"/>
                  <a:gd name="connsiteY1" fmla="*/ 357613 h 2922749"/>
                  <a:gd name="connsiteX2" fmla="*/ 357613 w 715226"/>
                  <a:gd name="connsiteY2" fmla="*/ 0 h 2922749"/>
                  <a:gd name="connsiteX3" fmla="*/ 357613 w 715226"/>
                  <a:gd name="connsiteY3" fmla="*/ 1 h 2922749"/>
                  <a:gd name="connsiteX4" fmla="*/ 715226 w 715226"/>
                  <a:gd name="connsiteY4" fmla="*/ 357614 h 2922749"/>
                  <a:gd name="connsiteX5" fmla="*/ 715225 w 715226"/>
                  <a:gd name="connsiteY5" fmla="*/ 2922749 h 2922749"/>
                  <a:gd name="connsiteX6" fmla="*/ 357612 w 715226"/>
                  <a:gd name="connsiteY6" fmla="*/ 2657194 h 2922749"/>
                  <a:gd name="connsiteX7" fmla="*/ 0 w 715226"/>
                  <a:gd name="connsiteY7" fmla="*/ 2922748 h 29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26" h="2922749">
                    <a:moveTo>
                      <a:pt x="0" y="2922748"/>
                    </a:moveTo>
                    <a:lnTo>
                      <a:pt x="0" y="357613"/>
                    </a:lnTo>
                    <a:cubicBezTo>
                      <a:pt x="0" y="160109"/>
                      <a:pt x="160109" y="0"/>
                      <a:pt x="357613" y="0"/>
                    </a:cubicBezTo>
                    <a:lnTo>
                      <a:pt x="357613" y="1"/>
                    </a:lnTo>
                    <a:cubicBezTo>
                      <a:pt x="555117" y="1"/>
                      <a:pt x="715226" y="160110"/>
                      <a:pt x="715226" y="357614"/>
                    </a:cubicBezTo>
                    <a:lnTo>
                      <a:pt x="715225" y="2922749"/>
                    </a:lnTo>
                    <a:lnTo>
                      <a:pt x="357612" y="2657194"/>
                    </a:lnTo>
                    <a:lnTo>
                      <a:pt x="0" y="2922748"/>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5891497" y="3120588"/>
                <a:ext cx="589826" cy="589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Freeform 22"/>
            <p:cNvSpPr>
              <a:spLocks noEditPoints="1"/>
            </p:cNvSpPr>
            <p:nvPr/>
          </p:nvSpPr>
          <p:spPr bwMode="auto">
            <a:xfrm>
              <a:off x="6039003" y="3237510"/>
              <a:ext cx="294813" cy="346212"/>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blipFill>
              <a:blip r:embed="rId6"/>
              <a:stretch>
                <a:fillRect/>
              </a:stretch>
            </a:blipFill>
            <a:ln>
              <a:noFill/>
            </a:ln>
          </p:spPr>
          <p:txBody>
            <a:bodyPr vert="horz" wrap="square" lIns="91440" tIns="45720" rIns="91440" bIns="45720" numCol="1" anchor="t" anchorCtr="0" compatLnSpc="1"/>
            <a:lstStyle/>
            <a:p>
              <a:endParaRPr lang="zh-CN" altLang="en-US"/>
            </a:p>
          </p:txBody>
        </p:sp>
        <p:sp>
          <p:nvSpPr>
            <p:cNvPr id="20" name="文本框 19"/>
            <p:cNvSpPr txBox="1"/>
            <p:nvPr/>
          </p:nvSpPr>
          <p:spPr>
            <a:xfrm>
              <a:off x="6568512" y="3069845"/>
              <a:ext cx="1832553" cy="584775"/>
            </a:xfrm>
            <a:prstGeom prst="rect">
              <a:avLst/>
            </a:prstGeom>
            <a:noFill/>
            <a:effectLst/>
          </p:spPr>
          <p:txBody>
            <a:bodyPr wrap="none" rtlCol="0">
              <a:spAutoFit/>
            </a:bodyPr>
            <a:lstStyle/>
            <a:p>
              <a:r>
                <a:rPr lang="zh-CN" altLang="en-US" sz="3200" b="1" dirty="0" smtClean="0">
                  <a:solidFill>
                    <a:srgbClr val="FCFCFC"/>
                  </a:solidFill>
                  <a:latin typeface="幼圆" panose="02010509060101010101" pitchFamily="49" charset="-122"/>
                  <a:ea typeface="幼圆" panose="02010509060101010101" pitchFamily="49" charset="-122"/>
                </a:rPr>
                <a:t>添加标题</a:t>
              </a:r>
              <a:endParaRPr lang="zh-CN" altLang="en-US" sz="3200" b="1" dirty="0">
                <a:solidFill>
                  <a:srgbClr val="FCFCFC"/>
                </a:solidFill>
                <a:latin typeface="幼圆" panose="02010509060101010101" pitchFamily="49" charset="-122"/>
                <a:ea typeface="幼圆" panose="02010509060101010101" pitchFamily="49" charset="-122"/>
              </a:endParaRPr>
            </a:p>
          </p:txBody>
        </p:sp>
      </p:grpSp>
      <p:grpSp>
        <p:nvGrpSpPr>
          <p:cNvPr id="24" name="组合 23"/>
          <p:cNvGrpSpPr/>
          <p:nvPr/>
        </p:nvGrpSpPr>
        <p:grpSpPr>
          <a:xfrm>
            <a:off x="3622906" y="3980602"/>
            <a:ext cx="2922749" cy="715226"/>
            <a:chOff x="3622906" y="3980602"/>
            <a:chExt cx="2922749" cy="715226"/>
          </a:xfrm>
        </p:grpSpPr>
        <p:grpSp>
          <p:nvGrpSpPr>
            <p:cNvPr id="25" name="组合 24"/>
            <p:cNvGrpSpPr/>
            <p:nvPr/>
          </p:nvGrpSpPr>
          <p:grpSpPr>
            <a:xfrm>
              <a:off x="3622906" y="3980602"/>
              <a:ext cx="2922749" cy="715226"/>
              <a:chOff x="3622906" y="3980602"/>
              <a:chExt cx="2922749" cy="715226"/>
            </a:xfrm>
          </p:grpSpPr>
          <p:sp>
            <p:nvSpPr>
              <p:cNvPr id="28" name="任意多边形 27"/>
              <p:cNvSpPr/>
              <p:nvPr/>
            </p:nvSpPr>
            <p:spPr>
              <a:xfrm rot="5400000">
                <a:off x="4726668" y="2876840"/>
                <a:ext cx="715226" cy="2922749"/>
              </a:xfrm>
              <a:custGeom>
                <a:avLst/>
                <a:gdLst>
                  <a:gd name="connsiteX0" fmla="*/ 0 w 715226"/>
                  <a:gd name="connsiteY0" fmla="*/ 2922748 h 2922749"/>
                  <a:gd name="connsiteX1" fmla="*/ 0 w 715226"/>
                  <a:gd name="connsiteY1" fmla="*/ 357613 h 2922749"/>
                  <a:gd name="connsiteX2" fmla="*/ 357613 w 715226"/>
                  <a:gd name="connsiteY2" fmla="*/ 0 h 2922749"/>
                  <a:gd name="connsiteX3" fmla="*/ 357613 w 715226"/>
                  <a:gd name="connsiteY3" fmla="*/ 1 h 2922749"/>
                  <a:gd name="connsiteX4" fmla="*/ 715226 w 715226"/>
                  <a:gd name="connsiteY4" fmla="*/ 357614 h 2922749"/>
                  <a:gd name="connsiteX5" fmla="*/ 715225 w 715226"/>
                  <a:gd name="connsiteY5" fmla="*/ 2922749 h 2922749"/>
                  <a:gd name="connsiteX6" fmla="*/ 357612 w 715226"/>
                  <a:gd name="connsiteY6" fmla="*/ 2657194 h 2922749"/>
                  <a:gd name="connsiteX7" fmla="*/ 0 w 715226"/>
                  <a:gd name="connsiteY7" fmla="*/ 2922748 h 29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26" h="2922749">
                    <a:moveTo>
                      <a:pt x="0" y="2922748"/>
                    </a:moveTo>
                    <a:lnTo>
                      <a:pt x="0" y="357613"/>
                    </a:lnTo>
                    <a:cubicBezTo>
                      <a:pt x="0" y="160109"/>
                      <a:pt x="160109" y="0"/>
                      <a:pt x="357613" y="0"/>
                    </a:cubicBezTo>
                    <a:lnTo>
                      <a:pt x="357613" y="1"/>
                    </a:lnTo>
                    <a:cubicBezTo>
                      <a:pt x="555117" y="1"/>
                      <a:pt x="715226" y="160110"/>
                      <a:pt x="715226" y="357614"/>
                    </a:cubicBezTo>
                    <a:lnTo>
                      <a:pt x="715225" y="2922749"/>
                    </a:lnTo>
                    <a:lnTo>
                      <a:pt x="357612" y="2657194"/>
                    </a:lnTo>
                    <a:lnTo>
                      <a:pt x="0" y="2922748"/>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5876331" y="4054873"/>
                <a:ext cx="589826" cy="589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 name="Freeform 26"/>
            <p:cNvSpPr>
              <a:spLocks noEditPoints="1"/>
            </p:cNvSpPr>
            <p:nvPr/>
          </p:nvSpPr>
          <p:spPr bwMode="auto">
            <a:xfrm>
              <a:off x="6027760" y="4187228"/>
              <a:ext cx="306056" cy="32155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blipFill>
              <a:blip r:embed="rId5"/>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7" name="文本框 26"/>
            <p:cNvSpPr txBox="1"/>
            <p:nvPr/>
          </p:nvSpPr>
          <p:spPr>
            <a:xfrm>
              <a:off x="3981118" y="4002023"/>
              <a:ext cx="1832553" cy="584775"/>
            </a:xfrm>
            <a:prstGeom prst="rect">
              <a:avLst/>
            </a:prstGeom>
            <a:noFill/>
            <a:effectLst/>
          </p:spPr>
          <p:txBody>
            <a:bodyPr wrap="none" rtlCol="0">
              <a:spAutoFit/>
            </a:bodyPr>
            <a:lstStyle/>
            <a:p>
              <a:r>
                <a:rPr lang="zh-CN" altLang="en-US" sz="3200" b="1" dirty="0" smtClean="0">
                  <a:solidFill>
                    <a:srgbClr val="FCFCFC"/>
                  </a:solidFill>
                  <a:latin typeface="幼圆" panose="02010509060101010101" pitchFamily="49" charset="-122"/>
                  <a:ea typeface="幼圆" panose="02010509060101010101" pitchFamily="49" charset="-122"/>
                </a:rPr>
                <a:t>添加标题</a:t>
              </a:r>
              <a:endParaRPr lang="zh-CN" altLang="en-US" sz="3200" b="1" dirty="0">
                <a:solidFill>
                  <a:srgbClr val="FCFCFC"/>
                </a:solidFill>
                <a:latin typeface="幼圆" panose="02010509060101010101" pitchFamily="49" charset="-122"/>
                <a:ea typeface="幼圆" panose="02010509060101010101" pitchFamily="49" charset="-122"/>
              </a:endParaRPr>
            </a:p>
          </p:txBody>
        </p:sp>
      </p:grpSp>
      <p:grpSp>
        <p:nvGrpSpPr>
          <p:cNvPr id="30" name="组合 29"/>
          <p:cNvGrpSpPr/>
          <p:nvPr/>
        </p:nvGrpSpPr>
        <p:grpSpPr>
          <a:xfrm>
            <a:off x="5816315" y="4885953"/>
            <a:ext cx="2922749" cy="715226"/>
            <a:chOff x="5816315" y="4885953"/>
            <a:chExt cx="2922749" cy="715226"/>
          </a:xfrm>
        </p:grpSpPr>
        <p:grpSp>
          <p:nvGrpSpPr>
            <p:cNvPr id="31" name="组合 30"/>
            <p:cNvGrpSpPr/>
            <p:nvPr/>
          </p:nvGrpSpPr>
          <p:grpSpPr>
            <a:xfrm>
              <a:off x="5816315" y="4885953"/>
              <a:ext cx="2922749" cy="715226"/>
              <a:chOff x="5816315" y="4885953"/>
              <a:chExt cx="2922749" cy="715226"/>
            </a:xfrm>
          </p:grpSpPr>
          <p:sp>
            <p:nvSpPr>
              <p:cNvPr id="34" name="任意多边形 33"/>
              <p:cNvSpPr/>
              <p:nvPr/>
            </p:nvSpPr>
            <p:spPr>
              <a:xfrm rot="16200000" flipH="1">
                <a:off x="6920077" y="3782191"/>
                <a:ext cx="715226" cy="2922749"/>
              </a:xfrm>
              <a:custGeom>
                <a:avLst/>
                <a:gdLst>
                  <a:gd name="connsiteX0" fmla="*/ 0 w 715226"/>
                  <a:gd name="connsiteY0" fmla="*/ 2922748 h 2922749"/>
                  <a:gd name="connsiteX1" fmla="*/ 0 w 715226"/>
                  <a:gd name="connsiteY1" fmla="*/ 357613 h 2922749"/>
                  <a:gd name="connsiteX2" fmla="*/ 357613 w 715226"/>
                  <a:gd name="connsiteY2" fmla="*/ 0 h 2922749"/>
                  <a:gd name="connsiteX3" fmla="*/ 357613 w 715226"/>
                  <a:gd name="connsiteY3" fmla="*/ 1 h 2922749"/>
                  <a:gd name="connsiteX4" fmla="*/ 715226 w 715226"/>
                  <a:gd name="connsiteY4" fmla="*/ 357614 h 2922749"/>
                  <a:gd name="connsiteX5" fmla="*/ 715225 w 715226"/>
                  <a:gd name="connsiteY5" fmla="*/ 2922749 h 2922749"/>
                  <a:gd name="connsiteX6" fmla="*/ 357612 w 715226"/>
                  <a:gd name="connsiteY6" fmla="*/ 2657194 h 2922749"/>
                  <a:gd name="connsiteX7" fmla="*/ 0 w 715226"/>
                  <a:gd name="connsiteY7" fmla="*/ 2922748 h 29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26" h="2922749">
                    <a:moveTo>
                      <a:pt x="0" y="2922748"/>
                    </a:moveTo>
                    <a:lnTo>
                      <a:pt x="0" y="357613"/>
                    </a:lnTo>
                    <a:cubicBezTo>
                      <a:pt x="0" y="160109"/>
                      <a:pt x="160109" y="0"/>
                      <a:pt x="357613" y="0"/>
                    </a:cubicBezTo>
                    <a:lnTo>
                      <a:pt x="357613" y="1"/>
                    </a:lnTo>
                    <a:cubicBezTo>
                      <a:pt x="555117" y="1"/>
                      <a:pt x="715226" y="160110"/>
                      <a:pt x="715226" y="357614"/>
                    </a:cubicBezTo>
                    <a:lnTo>
                      <a:pt x="715225" y="2922749"/>
                    </a:lnTo>
                    <a:lnTo>
                      <a:pt x="357612" y="2657194"/>
                    </a:lnTo>
                    <a:lnTo>
                      <a:pt x="0" y="2922748"/>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5883076" y="4952143"/>
                <a:ext cx="589826" cy="589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2" name="Freeform 16"/>
            <p:cNvSpPr>
              <a:spLocks noEditPoints="1"/>
            </p:cNvSpPr>
            <p:nvPr/>
          </p:nvSpPr>
          <p:spPr bwMode="auto">
            <a:xfrm>
              <a:off x="5962018" y="5085303"/>
              <a:ext cx="413702" cy="329914"/>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blipFill>
              <a:blip r:embed="rId6"/>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3" name="文本框 32"/>
            <p:cNvSpPr txBox="1"/>
            <p:nvPr/>
          </p:nvSpPr>
          <p:spPr>
            <a:xfrm>
              <a:off x="6568511" y="4915272"/>
              <a:ext cx="1832553" cy="584775"/>
            </a:xfrm>
            <a:prstGeom prst="rect">
              <a:avLst/>
            </a:prstGeom>
            <a:noFill/>
            <a:effectLst/>
          </p:spPr>
          <p:txBody>
            <a:bodyPr wrap="none" rtlCol="0">
              <a:spAutoFit/>
            </a:bodyPr>
            <a:lstStyle/>
            <a:p>
              <a:r>
                <a:rPr lang="zh-CN" altLang="en-US" sz="3200" b="1" dirty="0" smtClean="0">
                  <a:solidFill>
                    <a:srgbClr val="FCFCFC"/>
                  </a:solidFill>
                  <a:latin typeface="幼圆" panose="02010509060101010101" pitchFamily="49" charset="-122"/>
                  <a:ea typeface="幼圆" panose="02010509060101010101" pitchFamily="49" charset="-122"/>
                </a:rPr>
                <a:t>添加标题</a:t>
              </a:r>
              <a:endParaRPr lang="zh-CN" altLang="en-US" sz="3200" b="1" dirty="0">
                <a:solidFill>
                  <a:srgbClr val="FCFCFC"/>
                </a:solidFill>
                <a:latin typeface="幼圆" panose="02010509060101010101" pitchFamily="49" charset="-122"/>
                <a:ea typeface="幼圆" panose="02010509060101010101" pitchFamily="49" charset="-122"/>
              </a:endParaRPr>
            </a:p>
          </p:txBody>
        </p:sp>
      </p:grpSp>
      <p:sp>
        <p:nvSpPr>
          <p:cNvPr id="36" name="文本框 35"/>
          <p:cNvSpPr txBox="1"/>
          <p:nvPr/>
        </p:nvSpPr>
        <p:spPr>
          <a:xfrm>
            <a:off x="979804" y="401375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2F7BC7"/>
                </a:solidFill>
                <a:latin typeface="微软雅黑" panose="020B0503020204020204" pitchFamily="34" charset="-122"/>
                <a:ea typeface="微软雅黑" panose="020B0503020204020204" pitchFamily="34" charset="-122"/>
              </a:rPr>
              <a:t>单击</a:t>
            </a:r>
            <a:r>
              <a:rPr lang="zh-CN" altLang="en-US" sz="2000" dirty="0">
                <a:solidFill>
                  <a:srgbClr val="2F7BC7"/>
                </a:solidFill>
                <a:latin typeface="微软雅黑" panose="020B0503020204020204" pitchFamily="34" charset="-122"/>
                <a:ea typeface="微软雅黑" panose="020B0503020204020204" pitchFamily="34" charset="-122"/>
              </a:rPr>
              <a:t>此处输入标题</a:t>
            </a:r>
            <a:endParaRPr lang="en-US" altLang="zh-CN" sz="2000" dirty="0">
              <a:solidFill>
                <a:srgbClr val="2F7BC7"/>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948937" y="211532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2F7BC7"/>
                </a:solidFill>
                <a:latin typeface="微软雅黑" panose="020B0503020204020204" pitchFamily="34" charset="-122"/>
                <a:ea typeface="微软雅黑" panose="020B0503020204020204" pitchFamily="34" charset="-122"/>
              </a:rPr>
              <a:t>单击</a:t>
            </a:r>
            <a:r>
              <a:rPr lang="zh-CN" altLang="en-US" sz="2000" dirty="0">
                <a:solidFill>
                  <a:srgbClr val="2F7BC7"/>
                </a:solidFill>
                <a:latin typeface="微软雅黑" panose="020B0503020204020204" pitchFamily="34" charset="-122"/>
                <a:ea typeface="微软雅黑" panose="020B0503020204020204" pitchFamily="34" charset="-122"/>
              </a:rPr>
              <a:t>此处输入标题</a:t>
            </a:r>
            <a:endParaRPr lang="en-US" altLang="zh-CN" sz="2000" dirty="0">
              <a:solidFill>
                <a:srgbClr val="2F7BC7"/>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8940651" y="4838327"/>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59C127"/>
                </a:solidFill>
                <a:latin typeface="微软雅黑" panose="020B0503020204020204" pitchFamily="34" charset="-122"/>
                <a:ea typeface="微软雅黑" panose="020B0503020204020204" pitchFamily="34" charset="-122"/>
              </a:rPr>
              <a:t>单击</a:t>
            </a:r>
            <a:r>
              <a:rPr lang="zh-CN" altLang="en-US" sz="2000" dirty="0">
                <a:solidFill>
                  <a:srgbClr val="59C127"/>
                </a:solidFill>
                <a:latin typeface="微软雅黑" panose="020B0503020204020204" pitchFamily="34" charset="-122"/>
                <a:ea typeface="微软雅黑" panose="020B0503020204020204" pitchFamily="34" charset="-122"/>
              </a:rPr>
              <a:t>此处输入标题</a:t>
            </a:r>
            <a:endParaRPr lang="en-US" altLang="zh-CN" sz="2000" dirty="0">
              <a:solidFill>
                <a:srgbClr val="59C127"/>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8886572" y="302367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59C127"/>
                </a:solidFill>
                <a:latin typeface="微软雅黑" panose="020B0503020204020204" pitchFamily="34" charset="-122"/>
                <a:ea typeface="微软雅黑" panose="020B0503020204020204" pitchFamily="34" charset="-122"/>
              </a:rPr>
              <a:t>单击</a:t>
            </a:r>
            <a:r>
              <a:rPr lang="zh-CN" altLang="en-US" sz="2000" dirty="0">
                <a:solidFill>
                  <a:srgbClr val="59C127"/>
                </a:solidFill>
                <a:latin typeface="微软雅黑" panose="020B0503020204020204" pitchFamily="34" charset="-122"/>
                <a:ea typeface="微软雅黑" panose="020B0503020204020204" pitchFamily="34" charset="-122"/>
              </a:rPr>
              <a:t>此处输入标题</a:t>
            </a:r>
            <a:endParaRPr lang="en-US" altLang="zh-CN" sz="2000" dirty="0">
              <a:solidFill>
                <a:srgbClr val="59C127"/>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53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decel="2530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0-#ppt_w/2"/>
                                          </p:val>
                                        </p:tav>
                                        <p:tav tm="100000">
                                          <p:val>
                                            <p:strVal val="#ppt_x"/>
                                          </p:val>
                                        </p:tav>
                                      </p:tavLst>
                                    </p:anim>
                                    <p:anim calcmode="lin" valueType="num">
                                      <p:cBhvr additive="base">
                                        <p:cTn id="13" dur="7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decel="25300" fill="hold" nodeType="withEffect">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1+#ppt_w/2"/>
                                          </p:val>
                                        </p:tav>
                                        <p:tav tm="100000">
                                          <p:val>
                                            <p:strVal val="#ppt_x"/>
                                          </p:val>
                                        </p:tav>
                                      </p:tavLst>
                                    </p:anim>
                                    <p:anim calcmode="lin" valueType="num">
                                      <p:cBhvr additive="base">
                                        <p:cTn id="17" dur="75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decel="25300" fill="hold" nodeType="withEffect">
                                  <p:stCondLst>
                                    <p:cond delay="50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0-#ppt_w/2"/>
                                          </p:val>
                                        </p:tav>
                                        <p:tav tm="100000">
                                          <p:val>
                                            <p:strVal val="#ppt_x"/>
                                          </p:val>
                                        </p:tav>
                                      </p:tavLst>
                                    </p:anim>
                                    <p:anim calcmode="lin" valueType="num">
                                      <p:cBhvr additive="base">
                                        <p:cTn id="21" dur="750" fill="hold"/>
                                        <p:tgtEl>
                                          <p:spTgt spid="24"/>
                                        </p:tgtEl>
                                        <p:attrNameLst>
                                          <p:attrName>ppt_y</p:attrName>
                                        </p:attrNameLst>
                                      </p:cBhvr>
                                      <p:tavLst>
                                        <p:tav tm="0">
                                          <p:val>
                                            <p:strVal val="#ppt_y"/>
                                          </p:val>
                                        </p:tav>
                                        <p:tav tm="100000">
                                          <p:val>
                                            <p:strVal val="#ppt_y"/>
                                          </p:val>
                                        </p:tav>
                                      </p:tavLst>
                                    </p:anim>
                                  </p:childTnLst>
                                </p:cTn>
                              </p:par>
                              <p:par>
                                <p:cTn id="22" presetID="2" presetClass="entr" presetSubtype="2" decel="25300" fill="hold" nodeType="withEffect">
                                  <p:stCondLst>
                                    <p:cond delay="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750" fill="hold"/>
                                        <p:tgtEl>
                                          <p:spTgt spid="30"/>
                                        </p:tgtEl>
                                        <p:attrNameLst>
                                          <p:attrName>ppt_x</p:attrName>
                                        </p:attrNameLst>
                                      </p:cBhvr>
                                      <p:tavLst>
                                        <p:tav tm="0">
                                          <p:val>
                                            <p:strVal val="1+#ppt_w/2"/>
                                          </p:val>
                                        </p:tav>
                                        <p:tav tm="100000">
                                          <p:val>
                                            <p:strVal val="#ppt_x"/>
                                          </p:val>
                                        </p:tav>
                                      </p:tavLst>
                                    </p:anim>
                                    <p:anim calcmode="lin" valueType="num">
                                      <p:cBhvr additive="base">
                                        <p:cTn id="25" dur="750" fill="hold"/>
                                        <p:tgtEl>
                                          <p:spTgt spid="30"/>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5970489" y="3179819"/>
            <a:ext cx="3275256" cy="1015663"/>
          </a:xfrm>
          <a:prstGeom prst="rect">
            <a:avLst/>
          </a:prstGeom>
        </p:spPr>
        <p:txBody>
          <a:bodyPr wrap="none">
            <a:spAutoFit/>
          </a:bodyPr>
          <a:lstStyle/>
          <a:p>
            <a:r>
              <a:rPr lang="zh-CN" altLang="en-US" sz="6000" b="1" dirty="0" smtClean="0">
                <a:solidFill>
                  <a:srgbClr val="175DB6"/>
                </a:solidFill>
                <a:latin typeface="幼圆" panose="02010509060101010101" pitchFamily="49" charset="-122"/>
                <a:ea typeface="幼圆" panose="02010509060101010101" pitchFamily="49" charset="-122"/>
              </a:rPr>
              <a:t>教学反思</a:t>
            </a:r>
            <a:endParaRPr lang="en-US" altLang="zh-CN" sz="6000" b="1" dirty="0">
              <a:solidFill>
                <a:srgbClr val="175DB6"/>
              </a:solidFill>
              <a:latin typeface="幼圆" panose="02010509060101010101" pitchFamily="49" charset="-122"/>
              <a:ea typeface="幼圆" panose="02010509060101010101" pitchFamily="49" charset="-122"/>
            </a:endParaRPr>
          </a:p>
        </p:txBody>
      </p:sp>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grpSp>
        <p:nvGrpSpPr>
          <p:cNvPr id="3" name="组合 2"/>
          <p:cNvGrpSpPr/>
          <p:nvPr/>
        </p:nvGrpSpPr>
        <p:grpSpPr>
          <a:xfrm>
            <a:off x="1448427" y="735672"/>
            <a:ext cx="2988529" cy="2552202"/>
            <a:chOff x="2946616" y="2987196"/>
            <a:chExt cx="2988529" cy="2552202"/>
          </a:xfrm>
        </p:grpSpPr>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6616" y="2987196"/>
              <a:ext cx="2988529" cy="2552202"/>
            </a:xfrm>
            <a:prstGeom prst="rect">
              <a:avLst/>
            </a:prstGeom>
          </p:spPr>
        </p:pic>
        <p:sp>
          <p:nvSpPr>
            <p:cNvPr id="16" name="TextBox 50"/>
            <p:cNvSpPr txBox="1"/>
            <p:nvPr/>
          </p:nvSpPr>
          <p:spPr>
            <a:xfrm flipH="1">
              <a:off x="3714519" y="3876317"/>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smtClean="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2000"/>
                            </p:stCondLst>
                            <p:childTnLst>
                              <p:par>
                                <p:cTn id="17" presetID="23" presetClass="entr" presetSubtype="3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childTnLst>
                          </p:cTn>
                        </p:par>
                        <p:par>
                          <p:cTn id="21" fill="hold">
                            <p:stCondLst>
                              <p:cond delay="3000"/>
                            </p:stCondLst>
                            <p:childTnLst>
                              <p:par>
                                <p:cTn id="22" presetID="26" presetClass="emph" presetSubtype="0" fill="hold" nodeType="afterEffect">
                                  <p:stCondLst>
                                    <p:cond delay="0"/>
                                  </p:stCondLst>
                                  <p:childTnLst>
                                    <p:animEffect transition="out" filter="fade">
                                      <p:cBhvr>
                                        <p:cTn id="23" dur="500" tmFilter="0, 0; .2, .5; .8, .5; 1, 0"/>
                                        <p:tgtEl>
                                          <p:spTgt spid="3"/>
                                        </p:tgtEl>
                                      </p:cBhvr>
                                    </p:animEffect>
                                    <p:animScale>
                                      <p:cBhvr>
                                        <p:cTn id="24" dur="250" autoRev="1" fill="hold"/>
                                        <p:tgtEl>
                                          <p:spTgt spid="3"/>
                                        </p:tgtEl>
                                      </p:cBhvr>
                                      <p:by x="105000" y="105000"/>
                                    </p:animScale>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0"/>
                            </p:stCondLst>
                            <p:childTnLst>
                              <p:par>
                                <p:cTn id="36" presetID="25"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教学效果</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4403924" y="5057190"/>
            <a:ext cx="3597696" cy="1548677"/>
            <a:chOff x="4403924" y="5057190"/>
            <a:chExt cx="3597696" cy="1548677"/>
          </a:xfrm>
        </p:grpSpPr>
        <p:sp>
          <p:nvSpPr>
            <p:cNvPr id="8" name="椭圆 7"/>
            <p:cNvSpPr/>
            <p:nvPr/>
          </p:nvSpPr>
          <p:spPr>
            <a:xfrm>
              <a:off x="4403924" y="5057190"/>
              <a:ext cx="3597696" cy="1548677"/>
            </a:xfrm>
            <a:prstGeom prst="ellipse">
              <a:avLst/>
            </a:prstGeom>
            <a:solidFill>
              <a:srgbClr val="BF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4868528" y="5219894"/>
              <a:ext cx="2680402" cy="1118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5178262" y="5348671"/>
              <a:ext cx="2025193" cy="845296"/>
            </a:xfrm>
            <a:prstGeom prst="ellipse">
              <a:avLst/>
            </a:prstGeom>
            <a:solidFill>
              <a:srgbClr val="BF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a:off x="5604149" y="5503214"/>
              <a:ext cx="1181363" cy="493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 name="组合 13"/>
          <p:cNvGrpSpPr/>
          <p:nvPr/>
        </p:nvGrpSpPr>
        <p:grpSpPr>
          <a:xfrm>
            <a:off x="6180624" y="1801120"/>
            <a:ext cx="1797359" cy="3942041"/>
            <a:chOff x="6180624" y="1801120"/>
            <a:chExt cx="1797359" cy="3942041"/>
          </a:xfrm>
        </p:grpSpPr>
        <p:sp>
          <p:nvSpPr>
            <p:cNvPr id="15" name="矩形 14"/>
            <p:cNvSpPr/>
            <p:nvPr/>
          </p:nvSpPr>
          <p:spPr>
            <a:xfrm>
              <a:off x="6242260" y="2793076"/>
              <a:ext cx="88650" cy="29500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rot="21441159" flipH="1">
              <a:off x="6180624" y="1801120"/>
              <a:ext cx="1797359" cy="1189801"/>
            </a:xfrm>
            <a:custGeom>
              <a:avLst/>
              <a:gdLst>
                <a:gd name="connsiteX0" fmla="*/ 0 w 1623060"/>
                <a:gd name="connsiteY0" fmla="*/ 68580 h 1074420"/>
                <a:gd name="connsiteX1" fmla="*/ 1577340 w 1623060"/>
                <a:gd name="connsiteY1" fmla="*/ 0 h 1074420"/>
                <a:gd name="connsiteX2" fmla="*/ 1623060 w 1623060"/>
                <a:gd name="connsiteY2" fmla="*/ 1074420 h 1074420"/>
                <a:gd name="connsiteX3" fmla="*/ 1474470 w 1623060"/>
                <a:gd name="connsiteY3" fmla="*/ 994410 h 1074420"/>
                <a:gd name="connsiteX4" fmla="*/ 194310 w 1623060"/>
                <a:gd name="connsiteY4" fmla="*/ 1062990 h 1074420"/>
                <a:gd name="connsiteX5" fmla="*/ 0 w 1623060"/>
                <a:gd name="connsiteY5" fmla="*/ 6858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060" h="1074420">
                  <a:moveTo>
                    <a:pt x="0" y="68580"/>
                  </a:moveTo>
                  <a:lnTo>
                    <a:pt x="1577340" y="0"/>
                  </a:lnTo>
                  <a:lnTo>
                    <a:pt x="1623060" y="1074420"/>
                  </a:lnTo>
                  <a:lnTo>
                    <a:pt x="1474470" y="994410"/>
                  </a:lnTo>
                  <a:lnTo>
                    <a:pt x="194310" y="1062990"/>
                  </a:lnTo>
                  <a:lnTo>
                    <a:pt x="0" y="6858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TextBox 20"/>
            <p:cNvSpPr txBox="1"/>
            <p:nvPr/>
          </p:nvSpPr>
          <p:spPr>
            <a:xfrm>
              <a:off x="6260075" y="2094513"/>
              <a:ext cx="1620957" cy="523220"/>
            </a:xfrm>
            <a:prstGeom prst="rect">
              <a:avLst/>
            </a:prstGeom>
            <a:noFill/>
          </p:spPr>
          <p:txBody>
            <a:bodyPr wrap="none" rtlCol="0">
              <a:spAutoFit/>
            </a:bodyPr>
            <a:lstStyle/>
            <a:p>
              <a:r>
                <a:rPr lang="zh-CN" altLang="en-US" sz="2800" dirty="0" smtClean="0">
                  <a:solidFill>
                    <a:srgbClr val="FCFCFC"/>
                  </a:solidFill>
                  <a:latin typeface="微软雅黑" panose="020B0503020204020204" pitchFamily="34" charset="-122"/>
                  <a:ea typeface="微软雅黑" panose="020B0503020204020204" pitchFamily="34" charset="-122"/>
                </a:rPr>
                <a:t>专业能力</a:t>
              </a:r>
              <a:endParaRPr lang="en-US" altLang="zh-CN" sz="2800" dirty="0">
                <a:solidFill>
                  <a:srgbClr val="FCFCFC"/>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4276605" y="2122149"/>
            <a:ext cx="1813701" cy="3657216"/>
            <a:chOff x="4276605" y="2122149"/>
            <a:chExt cx="1813701" cy="3657216"/>
          </a:xfrm>
        </p:grpSpPr>
        <p:sp>
          <p:nvSpPr>
            <p:cNvPr id="20" name="矩形 19"/>
            <p:cNvSpPr/>
            <p:nvPr/>
          </p:nvSpPr>
          <p:spPr>
            <a:xfrm rot="21433842">
              <a:off x="6001656" y="2948878"/>
              <a:ext cx="88650" cy="2830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任意多边形 21"/>
            <p:cNvSpPr/>
            <p:nvPr/>
          </p:nvSpPr>
          <p:spPr>
            <a:xfrm>
              <a:off x="4276605" y="2122149"/>
              <a:ext cx="1797359" cy="1189801"/>
            </a:xfrm>
            <a:custGeom>
              <a:avLst/>
              <a:gdLst>
                <a:gd name="connsiteX0" fmla="*/ 0 w 1623060"/>
                <a:gd name="connsiteY0" fmla="*/ 68580 h 1074420"/>
                <a:gd name="connsiteX1" fmla="*/ 1577340 w 1623060"/>
                <a:gd name="connsiteY1" fmla="*/ 0 h 1074420"/>
                <a:gd name="connsiteX2" fmla="*/ 1623060 w 1623060"/>
                <a:gd name="connsiteY2" fmla="*/ 1074420 h 1074420"/>
                <a:gd name="connsiteX3" fmla="*/ 1474470 w 1623060"/>
                <a:gd name="connsiteY3" fmla="*/ 994410 h 1074420"/>
                <a:gd name="connsiteX4" fmla="*/ 194310 w 1623060"/>
                <a:gd name="connsiteY4" fmla="*/ 1062990 h 1074420"/>
                <a:gd name="connsiteX5" fmla="*/ 0 w 1623060"/>
                <a:gd name="connsiteY5" fmla="*/ 6858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060" h="1074420">
                  <a:moveTo>
                    <a:pt x="0" y="68580"/>
                  </a:moveTo>
                  <a:lnTo>
                    <a:pt x="1577340" y="0"/>
                  </a:lnTo>
                  <a:lnTo>
                    <a:pt x="1623060" y="1074420"/>
                  </a:lnTo>
                  <a:lnTo>
                    <a:pt x="1474470" y="994410"/>
                  </a:lnTo>
                  <a:lnTo>
                    <a:pt x="194310" y="1062990"/>
                  </a:lnTo>
                  <a:lnTo>
                    <a:pt x="0" y="685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TextBox 20"/>
            <p:cNvSpPr txBox="1"/>
            <p:nvPr/>
          </p:nvSpPr>
          <p:spPr>
            <a:xfrm>
              <a:off x="4453007" y="2422510"/>
              <a:ext cx="1620957" cy="523220"/>
            </a:xfrm>
            <a:prstGeom prst="rect">
              <a:avLst/>
            </a:prstGeom>
            <a:noFill/>
          </p:spPr>
          <p:txBody>
            <a:bodyPr wrap="none" rtlCol="0">
              <a:spAutoFit/>
            </a:bodyPr>
            <a:lstStyle/>
            <a:p>
              <a:r>
                <a:rPr lang="zh-CN" altLang="en-US" sz="2800" dirty="0" smtClean="0">
                  <a:solidFill>
                    <a:srgbClr val="FCFCFC"/>
                  </a:solidFill>
                  <a:latin typeface="微软雅黑" panose="020B0503020204020204" pitchFamily="34" charset="-122"/>
                  <a:ea typeface="微软雅黑" panose="020B0503020204020204" pitchFamily="34" charset="-122"/>
                </a:rPr>
                <a:t>学习能力</a:t>
              </a:r>
              <a:endParaRPr lang="en-US" altLang="zh-CN" sz="2800" dirty="0">
                <a:solidFill>
                  <a:srgbClr val="FCFCFC"/>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094157" y="3464473"/>
            <a:ext cx="1840828" cy="2280203"/>
            <a:chOff x="4094157" y="3464473"/>
            <a:chExt cx="1840828" cy="2280203"/>
          </a:xfrm>
        </p:grpSpPr>
        <p:sp>
          <p:nvSpPr>
            <p:cNvPr id="25" name="矩形 24"/>
            <p:cNvSpPr/>
            <p:nvPr/>
          </p:nvSpPr>
          <p:spPr>
            <a:xfrm rot="21227756">
              <a:off x="5846335" y="3591911"/>
              <a:ext cx="88650" cy="2152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任意多边形 25"/>
            <p:cNvSpPr/>
            <p:nvPr/>
          </p:nvSpPr>
          <p:spPr>
            <a:xfrm rot="21378974">
              <a:off x="4094157" y="3464473"/>
              <a:ext cx="1797359" cy="1189801"/>
            </a:xfrm>
            <a:custGeom>
              <a:avLst/>
              <a:gdLst>
                <a:gd name="connsiteX0" fmla="*/ 0 w 1623060"/>
                <a:gd name="connsiteY0" fmla="*/ 68580 h 1074420"/>
                <a:gd name="connsiteX1" fmla="*/ 1577340 w 1623060"/>
                <a:gd name="connsiteY1" fmla="*/ 0 h 1074420"/>
                <a:gd name="connsiteX2" fmla="*/ 1623060 w 1623060"/>
                <a:gd name="connsiteY2" fmla="*/ 1074420 h 1074420"/>
                <a:gd name="connsiteX3" fmla="*/ 1474470 w 1623060"/>
                <a:gd name="connsiteY3" fmla="*/ 994410 h 1074420"/>
                <a:gd name="connsiteX4" fmla="*/ 194310 w 1623060"/>
                <a:gd name="connsiteY4" fmla="*/ 1062990 h 1074420"/>
                <a:gd name="connsiteX5" fmla="*/ 0 w 1623060"/>
                <a:gd name="connsiteY5" fmla="*/ 6858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060" h="1074420">
                  <a:moveTo>
                    <a:pt x="0" y="68580"/>
                  </a:moveTo>
                  <a:lnTo>
                    <a:pt x="1577340" y="0"/>
                  </a:lnTo>
                  <a:lnTo>
                    <a:pt x="1623060" y="1074420"/>
                  </a:lnTo>
                  <a:lnTo>
                    <a:pt x="1474470" y="994410"/>
                  </a:lnTo>
                  <a:lnTo>
                    <a:pt x="194310" y="1062990"/>
                  </a:lnTo>
                  <a:lnTo>
                    <a:pt x="0" y="6858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TextBox 20"/>
            <p:cNvSpPr txBox="1"/>
            <p:nvPr/>
          </p:nvSpPr>
          <p:spPr>
            <a:xfrm>
              <a:off x="4259883" y="3797763"/>
              <a:ext cx="1620957" cy="523220"/>
            </a:xfrm>
            <a:prstGeom prst="rect">
              <a:avLst/>
            </a:prstGeom>
            <a:noFill/>
          </p:spPr>
          <p:txBody>
            <a:bodyPr wrap="none" rtlCol="0">
              <a:spAutoFit/>
            </a:bodyPr>
            <a:lstStyle/>
            <a:p>
              <a:r>
                <a:rPr lang="zh-CN" altLang="en-US" sz="2800" dirty="0" smtClean="0">
                  <a:solidFill>
                    <a:srgbClr val="FCFCFC"/>
                  </a:solidFill>
                  <a:latin typeface="微软雅黑" panose="020B0503020204020204" pitchFamily="34" charset="-122"/>
                  <a:ea typeface="微软雅黑" panose="020B0503020204020204" pitchFamily="34" charset="-122"/>
                </a:rPr>
                <a:t>个人修养</a:t>
              </a:r>
              <a:endParaRPr lang="en-US" altLang="zh-CN" sz="2800" dirty="0">
                <a:solidFill>
                  <a:srgbClr val="FCFCFC"/>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387362" y="3159687"/>
            <a:ext cx="1797359" cy="2605899"/>
            <a:chOff x="6387362" y="3159687"/>
            <a:chExt cx="1797359" cy="2605899"/>
          </a:xfrm>
        </p:grpSpPr>
        <p:sp>
          <p:nvSpPr>
            <p:cNvPr id="29" name="矩形 28"/>
            <p:cNvSpPr/>
            <p:nvPr/>
          </p:nvSpPr>
          <p:spPr>
            <a:xfrm>
              <a:off x="6436524" y="3214161"/>
              <a:ext cx="88650" cy="25514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任意多边形 29"/>
            <p:cNvSpPr/>
            <p:nvPr/>
          </p:nvSpPr>
          <p:spPr>
            <a:xfrm rot="21441159" flipH="1">
              <a:off x="6387362" y="3159687"/>
              <a:ext cx="1797359" cy="1189801"/>
            </a:xfrm>
            <a:custGeom>
              <a:avLst/>
              <a:gdLst>
                <a:gd name="connsiteX0" fmla="*/ 0 w 1623060"/>
                <a:gd name="connsiteY0" fmla="*/ 68580 h 1074420"/>
                <a:gd name="connsiteX1" fmla="*/ 1577340 w 1623060"/>
                <a:gd name="connsiteY1" fmla="*/ 0 h 1074420"/>
                <a:gd name="connsiteX2" fmla="*/ 1623060 w 1623060"/>
                <a:gd name="connsiteY2" fmla="*/ 1074420 h 1074420"/>
                <a:gd name="connsiteX3" fmla="*/ 1474470 w 1623060"/>
                <a:gd name="connsiteY3" fmla="*/ 994410 h 1074420"/>
                <a:gd name="connsiteX4" fmla="*/ 194310 w 1623060"/>
                <a:gd name="connsiteY4" fmla="*/ 1062990 h 1074420"/>
                <a:gd name="connsiteX5" fmla="*/ 0 w 1623060"/>
                <a:gd name="connsiteY5" fmla="*/ 6858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060" h="1074420">
                  <a:moveTo>
                    <a:pt x="0" y="68580"/>
                  </a:moveTo>
                  <a:lnTo>
                    <a:pt x="1577340" y="0"/>
                  </a:lnTo>
                  <a:lnTo>
                    <a:pt x="1623060" y="1074420"/>
                  </a:lnTo>
                  <a:lnTo>
                    <a:pt x="1474470" y="994410"/>
                  </a:lnTo>
                  <a:lnTo>
                    <a:pt x="194310" y="1062990"/>
                  </a:lnTo>
                  <a:lnTo>
                    <a:pt x="0" y="685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TextBox 20"/>
            <p:cNvSpPr txBox="1"/>
            <p:nvPr/>
          </p:nvSpPr>
          <p:spPr>
            <a:xfrm>
              <a:off x="6643019" y="3521272"/>
              <a:ext cx="1261884" cy="523220"/>
            </a:xfrm>
            <a:prstGeom prst="rect">
              <a:avLst/>
            </a:prstGeom>
            <a:noFill/>
          </p:spPr>
          <p:txBody>
            <a:bodyPr wrap="none" rtlCol="0">
              <a:spAutoFit/>
            </a:bodyPr>
            <a:lstStyle/>
            <a:p>
              <a:r>
                <a:rPr lang="zh-CN" altLang="en-US" sz="2800" dirty="0" smtClean="0">
                  <a:solidFill>
                    <a:srgbClr val="FCFCFC"/>
                  </a:solidFill>
                  <a:latin typeface="微软雅黑" panose="020B0503020204020204" pitchFamily="34" charset="-122"/>
                  <a:ea typeface="微软雅黑" panose="020B0503020204020204" pitchFamily="34" charset="-122"/>
                </a:rPr>
                <a:t>责任心</a:t>
              </a:r>
              <a:endParaRPr lang="en-US" altLang="zh-CN" sz="2800" dirty="0">
                <a:solidFill>
                  <a:srgbClr val="FCFCFC"/>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8875276" y="434460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989278" y="225938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989278" y="4283053"/>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837978" y="225845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500"/>
                                        <p:tgtEl>
                                          <p:spTgt spid="7"/>
                                        </p:tgtEl>
                                      </p:cBhvr>
                                    </p:animEffect>
                                  </p:childTnLst>
                                </p:cTn>
                              </p:par>
                            </p:childTnLst>
                          </p:cTn>
                        </p:par>
                        <p:par>
                          <p:cTn id="8" fill="hold">
                            <p:stCondLst>
                              <p:cond delay="1500"/>
                            </p:stCondLst>
                            <p:childTnLst>
                              <p:par>
                                <p:cTn id="9" presetID="2" presetClass="entr" presetSubtype="1" decel="36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ppt_x"/>
                                          </p:val>
                                        </p:tav>
                                        <p:tav tm="100000">
                                          <p:val>
                                            <p:strVal val="#ppt_x"/>
                                          </p:val>
                                        </p:tav>
                                      </p:tavLst>
                                    </p:anim>
                                    <p:anim calcmode="lin" valueType="num">
                                      <p:cBhvr additive="base">
                                        <p:cTn id="12" dur="750" fill="hold"/>
                                        <p:tgtEl>
                                          <p:spTgt spid="18"/>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3000"/>
                            </p:stCondLst>
                            <p:childTnLst>
                              <p:par>
                                <p:cTn id="18" presetID="2" presetClass="entr" presetSubtype="1" decel="3600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4500"/>
                            </p:stCondLst>
                            <p:childTnLst>
                              <p:par>
                                <p:cTn id="27" presetID="2" presetClass="entr" presetSubtype="1" decel="3600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750" fill="hold"/>
                                        <p:tgtEl>
                                          <p:spTgt spid="14"/>
                                        </p:tgtEl>
                                        <p:attrNameLst>
                                          <p:attrName>ppt_x</p:attrName>
                                        </p:attrNameLst>
                                      </p:cBhvr>
                                      <p:tavLst>
                                        <p:tav tm="0">
                                          <p:val>
                                            <p:strVal val="#ppt_x"/>
                                          </p:val>
                                        </p:tav>
                                        <p:tav tm="100000">
                                          <p:val>
                                            <p:strVal val="#ppt_x"/>
                                          </p:val>
                                        </p:tav>
                                      </p:tavLst>
                                    </p:anim>
                                    <p:anim calcmode="lin" valueType="num">
                                      <p:cBhvr additive="base">
                                        <p:cTn id="30" dur="750" fill="hold"/>
                                        <p:tgtEl>
                                          <p:spTgt spid="14"/>
                                        </p:tgtEl>
                                        <p:attrNameLst>
                                          <p:attrName>ppt_y</p:attrName>
                                        </p:attrNameLst>
                                      </p:cBhvr>
                                      <p:tavLst>
                                        <p:tav tm="0">
                                          <p:val>
                                            <p:strVal val="0-#ppt_h/2"/>
                                          </p:val>
                                        </p:tav>
                                        <p:tav tm="100000">
                                          <p:val>
                                            <p:strVal val="#ppt_y"/>
                                          </p:val>
                                        </p:tav>
                                      </p:tavLst>
                                    </p:anim>
                                  </p:childTnLst>
                                </p:cTn>
                              </p:par>
                            </p:childTnLst>
                          </p:cTn>
                        </p:par>
                        <p:par>
                          <p:cTn id="31" fill="hold">
                            <p:stCondLst>
                              <p:cond delay="5500"/>
                            </p:stCondLst>
                            <p:childTnLst>
                              <p:par>
                                <p:cTn id="32" presetID="22" presetClass="entr" presetSubtype="8"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p:stCondLst>
                              <p:cond delay="6000"/>
                            </p:stCondLst>
                            <p:childTnLst>
                              <p:par>
                                <p:cTn id="36" presetID="2" presetClass="entr" presetSubtype="1" decel="3600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750" fill="hold"/>
                                        <p:tgtEl>
                                          <p:spTgt spid="28"/>
                                        </p:tgtEl>
                                        <p:attrNameLst>
                                          <p:attrName>ppt_x</p:attrName>
                                        </p:attrNameLst>
                                      </p:cBhvr>
                                      <p:tavLst>
                                        <p:tav tm="0">
                                          <p:val>
                                            <p:strVal val="#ppt_x"/>
                                          </p:val>
                                        </p:tav>
                                        <p:tav tm="100000">
                                          <p:val>
                                            <p:strVal val="#ppt_x"/>
                                          </p:val>
                                        </p:tav>
                                      </p:tavLst>
                                    </p:anim>
                                    <p:anim calcmode="lin" valueType="num">
                                      <p:cBhvr additive="base">
                                        <p:cTn id="39" dur="750" fill="hold"/>
                                        <p:tgtEl>
                                          <p:spTgt spid="28"/>
                                        </p:tgtEl>
                                        <p:attrNameLst>
                                          <p:attrName>ppt_y</p:attrName>
                                        </p:attrNameLst>
                                      </p:cBhvr>
                                      <p:tavLst>
                                        <p:tav tm="0">
                                          <p:val>
                                            <p:strVal val="0-#ppt_h/2"/>
                                          </p:val>
                                        </p:tav>
                                        <p:tav tm="100000">
                                          <p:val>
                                            <p:strVal val="#ppt_y"/>
                                          </p:val>
                                        </p:tav>
                                      </p:tavLst>
                                    </p:anim>
                                  </p:childTnLst>
                                </p:cTn>
                              </p:par>
                            </p:childTnLst>
                          </p:cTn>
                        </p:par>
                        <p:par>
                          <p:cTn id="40" fill="hold">
                            <p:stCondLst>
                              <p:cond delay="7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教学效果</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圆角矩形 6"/>
          <p:cNvSpPr/>
          <p:nvPr/>
        </p:nvSpPr>
        <p:spPr>
          <a:xfrm>
            <a:off x="1772529" y="3446585"/>
            <a:ext cx="2167304" cy="2855741"/>
          </a:xfrm>
          <a:prstGeom prst="roundRect">
            <a:avLst>
              <a:gd name="adj" fmla="val 13422"/>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002113" y="3446584"/>
            <a:ext cx="2167304" cy="2855741"/>
          </a:xfrm>
          <a:prstGeom prst="roundRect">
            <a:avLst>
              <a:gd name="adj" fmla="val 13422"/>
            </a:avLst>
          </a:prstGeom>
          <a:blipFill>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8231697" y="3446583"/>
            <a:ext cx="2167304" cy="2855741"/>
          </a:xfrm>
          <a:prstGeom prst="roundRect">
            <a:avLst>
              <a:gd name="adj" fmla="val 13422"/>
            </a:avLst>
          </a:prstGeom>
          <a:blipFill>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772529" y="1969478"/>
            <a:ext cx="2167304" cy="1125415"/>
            <a:chOff x="1772529" y="1969478"/>
            <a:chExt cx="2167304" cy="1125415"/>
          </a:xfrm>
        </p:grpSpPr>
        <p:sp>
          <p:nvSpPr>
            <p:cNvPr id="13" name="任意多边形 12"/>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837313"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15" name="组合 14"/>
          <p:cNvGrpSpPr/>
          <p:nvPr/>
        </p:nvGrpSpPr>
        <p:grpSpPr>
          <a:xfrm>
            <a:off x="5002113" y="1969477"/>
            <a:ext cx="2167304" cy="1125415"/>
            <a:chOff x="5002113" y="1969477"/>
            <a:chExt cx="2167304" cy="1125415"/>
          </a:xfrm>
        </p:grpSpPr>
        <p:sp>
          <p:nvSpPr>
            <p:cNvPr id="16" name="任意多边形 15"/>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077131"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18" name="组合 17"/>
          <p:cNvGrpSpPr/>
          <p:nvPr/>
        </p:nvGrpSpPr>
        <p:grpSpPr>
          <a:xfrm>
            <a:off x="8231697" y="1969476"/>
            <a:ext cx="2167304" cy="1125415"/>
            <a:chOff x="8231697" y="1969476"/>
            <a:chExt cx="2167304" cy="1125415"/>
          </a:xfrm>
        </p:grpSpPr>
        <p:sp>
          <p:nvSpPr>
            <p:cNvPr id="20" name="任意多边形 19"/>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296480"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750"/>
                                        <p:tgtEl>
                                          <p:spTgt spid="7"/>
                                        </p:tgtEl>
                                      </p:cBhvr>
                                    </p:animEffect>
                                  </p:childTnLst>
                                </p:cTn>
                              </p:par>
                              <p:par>
                                <p:cTn id="21" presetID="22" presetClass="entr" presetSubtype="1"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750"/>
                                        <p:tgtEl>
                                          <p:spTgt spid="8"/>
                                        </p:tgtEl>
                                      </p:cBhvr>
                                    </p:animEffect>
                                  </p:childTnLst>
                                </p:cTn>
                              </p:par>
                              <p:par>
                                <p:cTn id="24" presetID="22" presetClass="entr" presetSubtype="1" fill="hold" grpId="0" nodeType="with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4515980"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教学优势与劣势</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椭圆 6"/>
          <p:cNvSpPr/>
          <p:nvPr/>
        </p:nvSpPr>
        <p:spPr>
          <a:xfrm>
            <a:off x="4237931" y="3302000"/>
            <a:ext cx="1414600" cy="1414600"/>
          </a:xfrm>
          <a:prstGeom prst="ellips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8" name="椭圆 7"/>
          <p:cNvSpPr/>
          <p:nvPr/>
        </p:nvSpPr>
        <p:spPr>
          <a:xfrm>
            <a:off x="6392659" y="3302000"/>
            <a:ext cx="1414600" cy="1414600"/>
          </a:xfrm>
          <a:prstGeom prst="ellips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9" name="椭圆 8"/>
          <p:cNvSpPr/>
          <p:nvPr/>
        </p:nvSpPr>
        <p:spPr>
          <a:xfrm>
            <a:off x="7303107" y="2446040"/>
            <a:ext cx="591163" cy="591163"/>
          </a:xfrm>
          <a:prstGeom prst="ellipse">
            <a:avLst/>
          </a:prstGeom>
          <a:blipFill>
            <a:blip r:embed="rId5"/>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cxnSp>
        <p:nvCxnSpPr>
          <p:cNvPr id="12" name="直接连接符 11"/>
          <p:cNvCxnSpPr/>
          <p:nvPr/>
        </p:nvCxnSpPr>
        <p:spPr>
          <a:xfrm>
            <a:off x="5647349" y="4009300"/>
            <a:ext cx="745067"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3" name="直接连接符 12"/>
          <p:cNvCxnSpPr/>
          <p:nvPr/>
        </p:nvCxnSpPr>
        <p:spPr>
          <a:xfrm flipH="1">
            <a:off x="7797801" y="4020163"/>
            <a:ext cx="3770809"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3"/>
          <p:cNvCxnSpPr/>
          <p:nvPr/>
        </p:nvCxnSpPr>
        <p:spPr>
          <a:xfrm flipH="1">
            <a:off x="754743" y="4020163"/>
            <a:ext cx="3479316"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5" name="矩形 14"/>
          <p:cNvSpPr/>
          <p:nvPr/>
        </p:nvSpPr>
        <p:spPr>
          <a:xfrm>
            <a:off x="7996704" y="2212109"/>
            <a:ext cx="1826141" cy="584775"/>
          </a:xfrm>
          <a:prstGeom prst="rect">
            <a:avLst/>
          </a:prstGeom>
        </p:spPr>
        <p:txBody>
          <a:bodyPr wrap="none">
            <a:spAutoFit/>
          </a:bodyPr>
          <a:lstStyle/>
          <a:p>
            <a:r>
              <a:rPr lang="zh-CN" altLang="en-US" sz="3200" b="1" dirty="0" smtClean="0">
                <a:solidFill>
                  <a:srgbClr val="337FCE"/>
                </a:solidFill>
                <a:latin typeface="微软雅黑" panose="020B0503020204020204" pitchFamily="34" charset="-122"/>
                <a:ea typeface="微软雅黑" panose="020B0503020204020204" pitchFamily="34" charset="-122"/>
              </a:rPr>
              <a:t>教学劣势</a:t>
            </a:r>
            <a:endParaRPr lang="zh-CN" altLang="en-US" sz="3200" b="1" dirty="0">
              <a:solidFill>
                <a:srgbClr val="337FCE"/>
              </a:solidFill>
              <a:latin typeface="微软雅黑" panose="020B0503020204020204" pitchFamily="34" charset="-122"/>
              <a:ea typeface="微软雅黑" panose="020B0503020204020204" pitchFamily="34" charset="-122"/>
            </a:endParaRPr>
          </a:p>
        </p:txBody>
      </p:sp>
      <p:sp>
        <p:nvSpPr>
          <p:cNvPr id="16" name="矩形 15"/>
          <p:cNvSpPr/>
          <p:nvPr/>
        </p:nvSpPr>
        <p:spPr>
          <a:xfrm>
            <a:off x="7996704" y="2795822"/>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椭圆 16"/>
          <p:cNvSpPr/>
          <p:nvPr/>
        </p:nvSpPr>
        <p:spPr>
          <a:xfrm>
            <a:off x="7303107" y="4859261"/>
            <a:ext cx="591163" cy="591163"/>
          </a:xfrm>
          <a:prstGeom prst="ellipse">
            <a:avLst/>
          </a:prstGeom>
          <a:blipFill>
            <a:blip r:embed="rId5"/>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18" name="矩形 17"/>
          <p:cNvSpPr/>
          <p:nvPr/>
        </p:nvSpPr>
        <p:spPr>
          <a:xfrm>
            <a:off x="7996704" y="4658668"/>
            <a:ext cx="1826141" cy="584775"/>
          </a:xfrm>
          <a:prstGeom prst="rect">
            <a:avLst/>
          </a:prstGeom>
        </p:spPr>
        <p:txBody>
          <a:bodyPr wrap="none">
            <a:spAutoFit/>
          </a:bodyPr>
          <a:lstStyle/>
          <a:p>
            <a:r>
              <a:rPr lang="zh-CN" altLang="en-US" sz="3200" b="1" dirty="0">
                <a:solidFill>
                  <a:srgbClr val="337FCE"/>
                </a:solidFill>
                <a:latin typeface="微软雅黑" panose="020B0503020204020204" pitchFamily="34" charset="-122"/>
                <a:ea typeface="微软雅黑" panose="020B0503020204020204" pitchFamily="34" charset="-122"/>
              </a:rPr>
              <a:t>教学劣势</a:t>
            </a:r>
            <a:endParaRPr lang="zh-CN" altLang="en-US" sz="3200" b="1" dirty="0">
              <a:solidFill>
                <a:srgbClr val="337FCE"/>
              </a:solidFill>
              <a:latin typeface="微软雅黑" panose="020B0503020204020204" pitchFamily="34" charset="-122"/>
              <a:ea typeface="微软雅黑" panose="020B0503020204020204" pitchFamily="34" charset="-122"/>
            </a:endParaRPr>
          </a:p>
        </p:txBody>
      </p:sp>
      <p:sp>
        <p:nvSpPr>
          <p:cNvPr id="20" name="矩形 19"/>
          <p:cNvSpPr/>
          <p:nvPr/>
        </p:nvSpPr>
        <p:spPr>
          <a:xfrm>
            <a:off x="7996704" y="5209043"/>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2367245" y="2182014"/>
            <a:ext cx="1826141" cy="584775"/>
          </a:xfrm>
          <a:prstGeom prst="rect">
            <a:avLst/>
          </a:prstGeom>
        </p:spPr>
        <p:txBody>
          <a:bodyPr wrap="none">
            <a:spAutoFit/>
          </a:bodyPr>
          <a:lstStyle/>
          <a:p>
            <a:r>
              <a:rPr lang="zh-CN" altLang="en-US" sz="3200" b="1" dirty="0" smtClean="0">
                <a:solidFill>
                  <a:srgbClr val="4EB71C"/>
                </a:solidFill>
                <a:latin typeface="微软雅黑" panose="020B0503020204020204" pitchFamily="34" charset="-122"/>
                <a:ea typeface="微软雅黑" panose="020B0503020204020204" pitchFamily="34" charset="-122"/>
              </a:rPr>
              <a:t>教学优势</a:t>
            </a:r>
            <a:endParaRPr lang="zh-CN" altLang="en-US" sz="3200" b="1" dirty="0">
              <a:solidFill>
                <a:srgbClr val="4EB71C"/>
              </a:solidFill>
              <a:latin typeface="微软雅黑" panose="020B0503020204020204" pitchFamily="34" charset="-122"/>
              <a:ea typeface="微软雅黑" panose="020B0503020204020204" pitchFamily="34" charset="-122"/>
            </a:endParaRPr>
          </a:p>
        </p:txBody>
      </p:sp>
      <p:sp>
        <p:nvSpPr>
          <p:cNvPr id="23" name="矩形 22"/>
          <p:cNvSpPr/>
          <p:nvPr/>
        </p:nvSpPr>
        <p:spPr>
          <a:xfrm>
            <a:off x="684794" y="2795822"/>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2291940" y="4670434"/>
            <a:ext cx="1826141" cy="584775"/>
          </a:xfrm>
          <a:prstGeom prst="rect">
            <a:avLst/>
          </a:prstGeom>
        </p:spPr>
        <p:txBody>
          <a:bodyPr wrap="none">
            <a:spAutoFit/>
          </a:bodyPr>
          <a:lstStyle/>
          <a:p>
            <a:r>
              <a:rPr lang="zh-CN" altLang="en-US" sz="3200" b="1" dirty="0">
                <a:solidFill>
                  <a:srgbClr val="4EB71C"/>
                </a:solidFill>
                <a:latin typeface="微软雅黑" panose="020B0503020204020204" pitchFamily="34" charset="-122"/>
                <a:ea typeface="微软雅黑" panose="020B0503020204020204" pitchFamily="34" charset="-122"/>
              </a:rPr>
              <a:t>教学优势</a:t>
            </a:r>
            <a:endParaRPr lang="zh-CN" altLang="en-US" sz="3200" b="1" dirty="0">
              <a:solidFill>
                <a:srgbClr val="4EB71C"/>
              </a:solidFill>
              <a:latin typeface="微软雅黑" panose="020B0503020204020204" pitchFamily="34" charset="-122"/>
              <a:ea typeface="微软雅黑" panose="020B0503020204020204" pitchFamily="34" charset="-122"/>
            </a:endParaRPr>
          </a:p>
        </p:txBody>
      </p:sp>
      <p:sp>
        <p:nvSpPr>
          <p:cNvPr id="25" name="矩形 24"/>
          <p:cNvSpPr/>
          <p:nvPr/>
        </p:nvSpPr>
        <p:spPr>
          <a:xfrm>
            <a:off x="684794" y="5209043"/>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椭圆 25"/>
          <p:cNvSpPr/>
          <p:nvPr/>
        </p:nvSpPr>
        <p:spPr>
          <a:xfrm>
            <a:off x="4256699" y="2446040"/>
            <a:ext cx="591163" cy="591163"/>
          </a:xfrm>
          <a:prstGeom prst="ellipse">
            <a:avLst/>
          </a:prstGeom>
          <a:blipFill>
            <a:blip r:embed="rId6"/>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7" name="椭圆 26"/>
          <p:cNvSpPr/>
          <p:nvPr/>
        </p:nvSpPr>
        <p:spPr>
          <a:xfrm>
            <a:off x="4256699" y="4859261"/>
            <a:ext cx="591163" cy="591163"/>
          </a:xfrm>
          <a:prstGeom prst="ellipse">
            <a:avLst/>
          </a:prstGeom>
          <a:blipFill>
            <a:blip r:embed="rId6"/>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8" name="文本框 9"/>
          <p:cNvSpPr txBox="1"/>
          <p:nvPr/>
        </p:nvSpPr>
        <p:spPr>
          <a:xfrm>
            <a:off x="4383324" y="2492206"/>
            <a:ext cx="36740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anose="02010609000101010101" pitchFamily="49" charset="-122"/>
              </a:rPr>
              <a:t>A</a:t>
            </a:r>
            <a:endParaRPr lang="zh-CN" altLang="en-US" sz="2800" dirty="0">
              <a:solidFill>
                <a:schemeClr val="bg1"/>
              </a:solidFill>
              <a:latin typeface="Impact" panose="020B0806030902050204" pitchFamily="34" charset="0"/>
              <a:ea typeface="汉仪菱心体简" panose="02010609000101010101" pitchFamily="49" charset="-122"/>
            </a:endParaRPr>
          </a:p>
        </p:txBody>
      </p:sp>
      <p:sp>
        <p:nvSpPr>
          <p:cNvPr id="29" name="文本框 9"/>
          <p:cNvSpPr txBox="1"/>
          <p:nvPr/>
        </p:nvSpPr>
        <p:spPr>
          <a:xfrm>
            <a:off x="4360561" y="4893232"/>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anose="02010609000101010101" pitchFamily="49" charset="-122"/>
              </a:rPr>
              <a:t>B</a:t>
            </a:r>
            <a:endParaRPr lang="zh-CN" altLang="en-US" sz="2800" dirty="0">
              <a:solidFill>
                <a:schemeClr val="bg1"/>
              </a:solidFill>
              <a:latin typeface="Impact" panose="020B0806030902050204" pitchFamily="34" charset="0"/>
              <a:ea typeface="汉仪菱心体简" panose="02010609000101010101" pitchFamily="49" charset="-122"/>
            </a:endParaRPr>
          </a:p>
        </p:txBody>
      </p:sp>
      <p:sp>
        <p:nvSpPr>
          <p:cNvPr id="30" name="文本框 9"/>
          <p:cNvSpPr txBox="1"/>
          <p:nvPr/>
        </p:nvSpPr>
        <p:spPr>
          <a:xfrm>
            <a:off x="7408546" y="2492206"/>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anose="02010609000101010101" pitchFamily="49" charset="-122"/>
              </a:rPr>
              <a:t>C</a:t>
            </a:r>
            <a:endParaRPr lang="zh-CN" altLang="en-US" sz="2800" dirty="0">
              <a:solidFill>
                <a:schemeClr val="bg1"/>
              </a:solidFill>
              <a:latin typeface="Impact" panose="020B0806030902050204" pitchFamily="34" charset="0"/>
              <a:ea typeface="汉仪菱心体简" panose="02010609000101010101" pitchFamily="49" charset="-122"/>
            </a:endParaRPr>
          </a:p>
        </p:txBody>
      </p:sp>
      <p:sp>
        <p:nvSpPr>
          <p:cNvPr id="31" name="文本框 9"/>
          <p:cNvSpPr txBox="1"/>
          <p:nvPr/>
        </p:nvSpPr>
        <p:spPr>
          <a:xfrm>
            <a:off x="7408546" y="4893232"/>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anose="02010609000101010101" pitchFamily="49" charset="-122"/>
              </a:rPr>
              <a:t>D</a:t>
            </a:r>
            <a:endParaRPr lang="zh-CN" altLang="en-US" sz="2800" dirty="0">
              <a:solidFill>
                <a:schemeClr val="bg1"/>
              </a:solidFill>
              <a:latin typeface="Impact" panose="020B0806030902050204" pitchFamily="34" charset="0"/>
              <a:ea typeface="汉仪菱心体简" panose="02010609000101010101" pitchFamily="49" charset="-122"/>
            </a:endParaRPr>
          </a:p>
        </p:txBody>
      </p:sp>
      <p:sp>
        <p:nvSpPr>
          <p:cNvPr id="32" name="Freeform 532"/>
          <p:cNvSpPr/>
          <p:nvPr/>
        </p:nvSpPr>
        <p:spPr bwMode="auto">
          <a:xfrm>
            <a:off x="4646175" y="3702940"/>
            <a:ext cx="598112" cy="607312"/>
          </a:xfrm>
          <a:custGeom>
            <a:avLst/>
            <a:gdLst>
              <a:gd name="T0" fmla="*/ 53 w 55"/>
              <a:gd name="T1" fmla="*/ 20 h 56"/>
              <a:gd name="T2" fmla="*/ 54 w 55"/>
              <a:gd name="T3" fmla="*/ 28 h 56"/>
              <a:gd name="T4" fmla="*/ 52 w 55"/>
              <a:gd name="T5" fmla="*/ 30 h 56"/>
              <a:gd name="T6" fmla="*/ 55 w 55"/>
              <a:gd name="T7" fmla="*/ 33 h 56"/>
              <a:gd name="T8" fmla="*/ 54 w 55"/>
              <a:gd name="T9" fmla="*/ 37 h 56"/>
              <a:gd name="T10" fmla="*/ 52 w 55"/>
              <a:gd name="T11" fmla="*/ 38 h 56"/>
              <a:gd name="T12" fmla="*/ 53 w 55"/>
              <a:gd name="T13" fmla="*/ 40 h 56"/>
              <a:gd name="T14" fmla="*/ 52 w 55"/>
              <a:gd name="T15" fmla="*/ 45 h 56"/>
              <a:gd name="T16" fmla="*/ 50 w 55"/>
              <a:gd name="T17" fmla="*/ 46 h 56"/>
              <a:gd name="T18" fmla="*/ 52 w 55"/>
              <a:gd name="T19" fmla="*/ 48 h 56"/>
              <a:gd name="T20" fmla="*/ 51 w 55"/>
              <a:gd name="T21" fmla="*/ 54 h 56"/>
              <a:gd name="T22" fmla="*/ 47 w 55"/>
              <a:gd name="T23" fmla="*/ 56 h 56"/>
              <a:gd name="T24" fmla="*/ 20 w 55"/>
              <a:gd name="T25" fmla="*/ 49 h 56"/>
              <a:gd name="T26" fmla="*/ 13 w 55"/>
              <a:gd name="T27" fmla="*/ 48 h 56"/>
              <a:gd name="T28" fmla="*/ 13 w 55"/>
              <a:gd name="T29" fmla="*/ 52 h 56"/>
              <a:gd name="T30" fmla="*/ 0 w 55"/>
              <a:gd name="T31" fmla="*/ 52 h 56"/>
              <a:gd name="T32" fmla="*/ 0 w 55"/>
              <a:gd name="T33" fmla="*/ 17 h 56"/>
              <a:gd name="T34" fmla="*/ 13 w 55"/>
              <a:gd name="T35" fmla="*/ 17 h 56"/>
              <a:gd name="T36" fmla="*/ 13 w 55"/>
              <a:gd name="T37" fmla="*/ 23 h 56"/>
              <a:gd name="T38" fmla="*/ 18 w 55"/>
              <a:gd name="T39" fmla="*/ 22 h 56"/>
              <a:gd name="T40" fmla="*/ 40 w 55"/>
              <a:gd name="T41" fmla="*/ 0 h 56"/>
              <a:gd name="T42" fmla="*/ 34 w 55"/>
              <a:gd name="T43" fmla="*/ 21 h 56"/>
              <a:gd name="T44" fmla="*/ 53 w 55"/>
              <a:gd name="T45"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56">
                <a:moveTo>
                  <a:pt x="53" y="20"/>
                </a:moveTo>
                <a:cubicBezTo>
                  <a:pt x="54" y="28"/>
                  <a:pt x="54" y="28"/>
                  <a:pt x="54" y="28"/>
                </a:cubicBezTo>
                <a:cubicBezTo>
                  <a:pt x="52" y="30"/>
                  <a:pt x="52" y="30"/>
                  <a:pt x="52" y="30"/>
                </a:cubicBezTo>
                <a:cubicBezTo>
                  <a:pt x="55" y="33"/>
                  <a:pt x="55" y="33"/>
                  <a:pt x="55" y="33"/>
                </a:cubicBezTo>
                <a:cubicBezTo>
                  <a:pt x="54" y="37"/>
                  <a:pt x="54" y="37"/>
                  <a:pt x="54" y="37"/>
                </a:cubicBezTo>
                <a:cubicBezTo>
                  <a:pt x="52" y="38"/>
                  <a:pt x="52" y="38"/>
                  <a:pt x="52" y="38"/>
                </a:cubicBezTo>
                <a:cubicBezTo>
                  <a:pt x="53" y="40"/>
                  <a:pt x="53" y="40"/>
                  <a:pt x="53" y="40"/>
                </a:cubicBezTo>
                <a:cubicBezTo>
                  <a:pt x="52" y="45"/>
                  <a:pt x="52" y="45"/>
                  <a:pt x="52" y="45"/>
                </a:cubicBezTo>
                <a:cubicBezTo>
                  <a:pt x="50" y="46"/>
                  <a:pt x="50" y="46"/>
                  <a:pt x="50" y="46"/>
                </a:cubicBezTo>
                <a:cubicBezTo>
                  <a:pt x="52" y="48"/>
                  <a:pt x="52" y="48"/>
                  <a:pt x="52" y="48"/>
                </a:cubicBezTo>
                <a:cubicBezTo>
                  <a:pt x="51" y="54"/>
                  <a:pt x="51" y="54"/>
                  <a:pt x="51" y="54"/>
                </a:cubicBezTo>
                <a:cubicBezTo>
                  <a:pt x="47" y="56"/>
                  <a:pt x="47" y="56"/>
                  <a:pt x="47" y="56"/>
                </a:cubicBezTo>
                <a:cubicBezTo>
                  <a:pt x="20" y="49"/>
                  <a:pt x="20" y="49"/>
                  <a:pt x="20" y="49"/>
                </a:cubicBezTo>
                <a:cubicBezTo>
                  <a:pt x="13" y="48"/>
                  <a:pt x="13" y="48"/>
                  <a:pt x="13" y="48"/>
                </a:cubicBezTo>
                <a:cubicBezTo>
                  <a:pt x="13" y="52"/>
                  <a:pt x="13" y="52"/>
                  <a:pt x="13" y="52"/>
                </a:cubicBezTo>
                <a:cubicBezTo>
                  <a:pt x="0" y="52"/>
                  <a:pt x="0" y="52"/>
                  <a:pt x="0" y="52"/>
                </a:cubicBezTo>
                <a:cubicBezTo>
                  <a:pt x="0" y="17"/>
                  <a:pt x="0" y="17"/>
                  <a:pt x="0" y="17"/>
                </a:cubicBezTo>
                <a:cubicBezTo>
                  <a:pt x="13" y="17"/>
                  <a:pt x="13" y="17"/>
                  <a:pt x="13" y="17"/>
                </a:cubicBezTo>
                <a:cubicBezTo>
                  <a:pt x="13" y="23"/>
                  <a:pt x="13" y="23"/>
                  <a:pt x="13" y="23"/>
                </a:cubicBezTo>
                <a:cubicBezTo>
                  <a:pt x="18" y="22"/>
                  <a:pt x="18" y="22"/>
                  <a:pt x="18" y="22"/>
                </a:cubicBezTo>
                <a:cubicBezTo>
                  <a:pt x="40" y="0"/>
                  <a:pt x="40" y="0"/>
                  <a:pt x="40" y="0"/>
                </a:cubicBezTo>
                <a:cubicBezTo>
                  <a:pt x="51" y="8"/>
                  <a:pt x="41" y="15"/>
                  <a:pt x="34" y="21"/>
                </a:cubicBezTo>
                <a:lnTo>
                  <a:pt x="53" y="20"/>
                </a:lnTo>
                <a:close/>
              </a:path>
            </a:pathLst>
          </a:custGeom>
          <a:blipFill>
            <a:blip r:embed="rId6"/>
            <a:stretch>
              <a:fillRect/>
            </a:stretch>
          </a:blipFill>
          <a:ln>
            <a:noFill/>
          </a:ln>
        </p:spPr>
        <p:txBody>
          <a:bodyPr vert="horz" wrap="square" lIns="121920" tIns="60960" rIns="121920" bIns="60960" numCol="1" anchor="t" anchorCtr="0" compatLnSpc="1"/>
          <a:lstStyle/>
          <a:p>
            <a:endParaRPr lang="zh-CN" altLang="en-US" sz="2400"/>
          </a:p>
        </p:txBody>
      </p:sp>
      <p:sp>
        <p:nvSpPr>
          <p:cNvPr id="33" name="Freeform 532"/>
          <p:cNvSpPr/>
          <p:nvPr/>
        </p:nvSpPr>
        <p:spPr bwMode="auto">
          <a:xfrm flipH="1" flipV="1">
            <a:off x="6800903" y="3702940"/>
            <a:ext cx="598112" cy="607312"/>
          </a:xfrm>
          <a:custGeom>
            <a:avLst/>
            <a:gdLst>
              <a:gd name="T0" fmla="*/ 53 w 55"/>
              <a:gd name="T1" fmla="*/ 20 h 56"/>
              <a:gd name="T2" fmla="*/ 54 w 55"/>
              <a:gd name="T3" fmla="*/ 28 h 56"/>
              <a:gd name="T4" fmla="*/ 52 w 55"/>
              <a:gd name="T5" fmla="*/ 30 h 56"/>
              <a:gd name="T6" fmla="*/ 55 w 55"/>
              <a:gd name="T7" fmla="*/ 33 h 56"/>
              <a:gd name="T8" fmla="*/ 54 w 55"/>
              <a:gd name="T9" fmla="*/ 37 h 56"/>
              <a:gd name="T10" fmla="*/ 52 w 55"/>
              <a:gd name="T11" fmla="*/ 38 h 56"/>
              <a:gd name="T12" fmla="*/ 53 w 55"/>
              <a:gd name="T13" fmla="*/ 40 h 56"/>
              <a:gd name="T14" fmla="*/ 52 w 55"/>
              <a:gd name="T15" fmla="*/ 45 h 56"/>
              <a:gd name="T16" fmla="*/ 50 w 55"/>
              <a:gd name="T17" fmla="*/ 46 h 56"/>
              <a:gd name="T18" fmla="*/ 52 w 55"/>
              <a:gd name="T19" fmla="*/ 48 h 56"/>
              <a:gd name="T20" fmla="*/ 51 w 55"/>
              <a:gd name="T21" fmla="*/ 54 h 56"/>
              <a:gd name="T22" fmla="*/ 47 w 55"/>
              <a:gd name="T23" fmla="*/ 56 h 56"/>
              <a:gd name="T24" fmla="*/ 20 w 55"/>
              <a:gd name="T25" fmla="*/ 49 h 56"/>
              <a:gd name="T26" fmla="*/ 13 w 55"/>
              <a:gd name="T27" fmla="*/ 48 h 56"/>
              <a:gd name="T28" fmla="*/ 13 w 55"/>
              <a:gd name="T29" fmla="*/ 52 h 56"/>
              <a:gd name="T30" fmla="*/ 0 w 55"/>
              <a:gd name="T31" fmla="*/ 52 h 56"/>
              <a:gd name="T32" fmla="*/ 0 w 55"/>
              <a:gd name="T33" fmla="*/ 17 h 56"/>
              <a:gd name="T34" fmla="*/ 13 w 55"/>
              <a:gd name="T35" fmla="*/ 17 h 56"/>
              <a:gd name="T36" fmla="*/ 13 w 55"/>
              <a:gd name="T37" fmla="*/ 23 h 56"/>
              <a:gd name="T38" fmla="*/ 18 w 55"/>
              <a:gd name="T39" fmla="*/ 22 h 56"/>
              <a:gd name="T40" fmla="*/ 40 w 55"/>
              <a:gd name="T41" fmla="*/ 0 h 56"/>
              <a:gd name="T42" fmla="*/ 34 w 55"/>
              <a:gd name="T43" fmla="*/ 21 h 56"/>
              <a:gd name="T44" fmla="*/ 53 w 55"/>
              <a:gd name="T45"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56">
                <a:moveTo>
                  <a:pt x="53" y="20"/>
                </a:moveTo>
                <a:cubicBezTo>
                  <a:pt x="54" y="28"/>
                  <a:pt x="54" y="28"/>
                  <a:pt x="54" y="28"/>
                </a:cubicBezTo>
                <a:cubicBezTo>
                  <a:pt x="52" y="30"/>
                  <a:pt x="52" y="30"/>
                  <a:pt x="52" y="30"/>
                </a:cubicBezTo>
                <a:cubicBezTo>
                  <a:pt x="55" y="33"/>
                  <a:pt x="55" y="33"/>
                  <a:pt x="55" y="33"/>
                </a:cubicBezTo>
                <a:cubicBezTo>
                  <a:pt x="54" y="37"/>
                  <a:pt x="54" y="37"/>
                  <a:pt x="54" y="37"/>
                </a:cubicBezTo>
                <a:cubicBezTo>
                  <a:pt x="52" y="38"/>
                  <a:pt x="52" y="38"/>
                  <a:pt x="52" y="38"/>
                </a:cubicBezTo>
                <a:cubicBezTo>
                  <a:pt x="53" y="40"/>
                  <a:pt x="53" y="40"/>
                  <a:pt x="53" y="40"/>
                </a:cubicBezTo>
                <a:cubicBezTo>
                  <a:pt x="52" y="45"/>
                  <a:pt x="52" y="45"/>
                  <a:pt x="52" y="45"/>
                </a:cubicBezTo>
                <a:cubicBezTo>
                  <a:pt x="50" y="46"/>
                  <a:pt x="50" y="46"/>
                  <a:pt x="50" y="46"/>
                </a:cubicBezTo>
                <a:cubicBezTo>
                  <a:pt x="52" y="48"/>
                  <a:pt x="52" y="48"/>
                  <a:pt x="52" y="48"/>
                </a:cubicBezTo>
                <a:cubicBezTo>
                  <a:pt x="51" y="54"/>
                  <a:pt x="51" y="54"/>
                  <a:pt x="51" y="54"/>
                </a:cubicBezTo>
                <a:cubicBezTo>
                  <a:pt x="47" y="56"/>
                  <a:pt x="47" y="56"/>
                  <a:pt x="47" y="56"/>
                </a:cubicBezTo>
                <a:cubicBezTo>
                  <a:pt x="20" y="49"/>
                  <a:pt x="20" y="49"/>
                  <a:pt x="20" y="49"/>
                </a:cubicBezTo>
                <a:cubicBezTo>
                  <a:pt x="13" y="48"/>
                  <a:pt x="13" y="48"/>
                  <a:pt x="13" y="48"/>
                </a:cubicBezTo>
                <a:cubicBezTo>
                  <a:pt x="13" y="52"/>
                  <a:pt x="13" y="52"/>
                  <a:pt x="13" y="52"/>
                </a:cubicBezTo>
                <a:cubicBezTo>
                  <a:pt x="0" y="52"/>
                  <a:pt x="0" y="52"/>
                  <a:pt x="0" y="52"/>
                </a:cubicBezTo>
                <a:cubicBezTo>
                  <a:pt x="0" y="17"/>
                  <a:pt x="0" y="17"/>
                  <a:pt x="0" y="17"/>
                </a:cubicBezTo>
                <a:cubicBezTo>
                  <a:pt x="13" y="17"/>
                  <a:pt x="13" y="17"/>
                  <a:pt x="13" y="17"/>
                </a:cubicBezTo>
                <a:cubicBezTo>
                  <a:pt x="13" y="23"/>
                  <a:pt x="13" y="23"/>
                  <a:pt x="13" y="23"/>
                </a:cubicBezTo>
                <a:cubicBezTo>
                  <a:pt x="18" y="22"/>
                  <a:pt x="18" y="22"/>
                  <a:pt x="18" y="22"/>
                </a:cubicBezTo>
                <a:cubicBezTo>
                  <a:pt x="40" y="0"/>
                  <a:pt x="40" y="0"/>
                  <a:pt x="40" y="0"/>
                </a:cubicBezTo>
                <a:cubicBezTo>
                  <a:pt x="51" y="8"/>
                  <a:pt x="41" y="15"/>
                  <a:pt x="34" y="21"/>
                </a:cubicBezTo>
                <a:lnTo>
                  <a:pt x="53" y="20"/>
                </a:lnTo>
                <a:close/>
              </a:path>
            </a:pathLst>
          </a:custGeom>
          <a:blipFill>
            <a:blip r:embed="rId5"/>
            <a:stretch>
              <a:fillRect/>
            </a:stretch>
          </a:blipFill>
          <a:ln>
            <a:noFill/>
          </a:ln>
        </p:spPr>
        <p:txBody>
          <a:bodyPr vert="horz" wrap="square" lIns="121920" tIns="60960" rIns="121920" bIns="60960" numCol="1" anchor="t" anchorCtr="0" compatLnSpc="1"/>
          <a:lstStyle/>
          <a:p>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750"/>
                                        <p:tgtEl>
                                          <p:spTgt spid="26"/>
                                        </p:tgtEl>
                                      </p:cBhvr>
                                    </p:animEffect>
                                    <p:anim calcmode="lin" valueType="num">
                                      <p:cBhvr>
                                        <p:cTn id="43" dur="750" fill="hold"/>
                                        <p:tgtEl>
                                          <p:spTgt spid="26"/>
                                        </p:tgtEl>
                                        <p:attrNameLst>
                                          <p:attrName>ppt_x</p:attrName>
                                        </p:attrNameLst>
                                      </p:cBhvr>
                                      <p:tavLst>
                                        <p:tav tm="0">
                                          <p:val>
                                            <p:strVal val="#ppt_x"/>
                                          </p:val>
                                        </p:tav>
                                        <p:tav tm="100000">
                                          <p:val>
                                            <p:strVal val="#ppt_x"/>
                                          </p:val>
                                        </p:tav>
                                      </p:tavLst>
                                    </p:anim>
                                    <p:anim calcmode="lin" valueType="num">
                                      <p:cBhvr>
                                        <p:cTn id="44" dur="750" fill="hold"/>
                                        <p:tgtEl>
                                          <p:spTgt spid="26"/>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4500"/>
                            </p:stCondLst>
                            <p:childTnLst>
                              <p:par>
                                <p:cTn id="52" presetID="42"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750"/>
                                        <p:tgtEl>
                                          <p:spTgt spid="27"/>
                                        </p:tgtEl>
                                      </p:cBhvr>
                                    </p:animEffect>
                                    <p:anim calcmode="lin" valueType="num">
                                      <p:cBhvr>
                                        <p:cTn id="55" dur="750" fill="hold"/>
                                        <p:tgtEl>
                                          <p:spTgt spid="27"/>
                                        </p:tgtEl>
                                        <p:attrNameLst>
                                          <p:attrName>ppt_x</p:attrName>
                                        </p:attrNameLst>
                                      </p:cBhvr>
                                      <p:tavLst>
                                        <p:tav tm="0">
                                          <p:val>
                                            <p:strVal val="#ppt_x"/>
                                          </p:val>
                                        </p:tav>
                                        <p:tav tm="100000">
                                          <p:val>
                                            <p:strVal val="#ppt_x"/>
                                          </p:val>
                                        </p:tav>
                                      </p:tavLst>
                                    </p:anim>
                                    <p:anim calcmode="lin" valueType="num">
                                      <p:cBhvr>
                                        <p:cTn id="56" dur="750" fill="hold"/>
                                        <p:tgtEl>
                                          <p:spTgt spid="27"/>
                                        </p:tgtEl>
                                        <p:attrNameLst>
                                          <p:attrName>ppt_y</p:attrName>
                                        </p:attrNameLst>
                                      </p:cBhvr>
                                      <p:tavLst>
                                        <p:tav tm="0">
                                          <p:val>
                                            <p:strVal val="#ppt_y+.1"/>
                                          </p:val>
                                        </p:tav>
                                        <p:tav tm="100000">
                                          <p:val>
                                            <p:strVal val="#ppt_y"/>
                                          </p:val>
                                        </p:tav>
                                      </p:tavLst>
                                    </p:anim>
                                  </p:childTnLst>
                                </p:cTn>
                              </p:par>
                            </p:childTnLst>
                          </p:cTn>
                        </p:par>
                        <p:par>
                          <p:cTn id="57" fill="hold">
                            <p:stCondLst>
                              <p:cond delay="5500"/>
                            </p:stCondLst>
                            <p:childTnLst>
                              <p:par>
                                <p:cTn id="58" presetID="53" presetClass="entr" presetSubtype="16"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par>
                          <p:cTn id="63" fill="hold">
                            <p:stCondLst>
                              <p:cond delay="6000"/>
                            </p:stCondLst>
                            <p:childTnLst>
                              <p:par>
                                <p:cTn id="64" presetID="42"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750"/>
                                        <p:tgtEl>
                                          <p:spTgt spid="9"/>
                                        </p:tgtEl>
                                      </p:cBhvr>
                                    </p:animEffect>
                                    <p:anim calcmode="lin" valueType="num">
                                      <p:cBhvr>
                                        <p:cTn id="67" dur="750" fill="hold"/>
                                        <p:tgtEl>
                                          <p:spTgt spid="9"/>
                                        </p:tgtEl>
                                        <p:attrNameLst>
                                          <p:attrName>ppt_x</p:attrName>
                                        </p:attrNameLst>
                                      </p:cBhvr>
                                      <p:tavLst>
                                        <p:tav tm="0">
                                          <p:val>
                                            <p:strVal val="#ppt_x"/>
                                          </p:val>
                                        </p:tav>
                                        <p:tav tm="100000">
                                          <p:val>
                                            <p:strVal val="#ppt_x"/>
                                          </p:val>
                                        </p:tav>
                                      </p:tavLst>
                                    </p:anim>
                                    <p:anim calcmode="lin" valueType="num">
                                      <p:cBhvr>
                                        <p:cTn id="68" dur="750" fill="hold"/>
                                        <p:tgtEl>
                                          <p:spTgt spid="9"/>
                                        </p:tgtEl>
                                        <p:attrNameLst>
                                          <p:attrName>ppt_y</p:attrName>
                                        </p:attrNameLst>
                                      </p:cBhvr>
                                      <p:tavLst>
                                        <p:tav tm="0">
                                          <p:val>
                                            <p:strVal val="#ppt_y+.1"/>
                                          </p:val>
                                        </p:tav>
                                        <p:tav tm="100000">
                                          <p:val>
                                            <p:strVal val="#ppt_y"/>
                                          </p:val>
                                        </p:tav>
                                      </p:tavLst>
                                    </p:anim>
                                  </p:childTnLst>
                                </p:cTn>
                              </p:par>
                            </p:childTnLst>
                          </p:cTn>
                        </p:par>
                        <p:par>
                          <p:cTn id="69" fill="hold">
                            <p:stCondLst>
                              <p:cond delay="7000"/>
                            </p:stCondLst>
                            <p:childTnLst>
                              <p:par>
                                <p:cTn id="70" presetID="53" presetClass="entr" presetSubtype="16"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childTnLst>
                          </p:cTn>
                        </p:par>
                        <p:par>
                          <p:cTn id="75" fill="hold">
                            <p:stCondLst>
                              <p:cond delay="7500"/>
                            </p:stCondLst>
                            <p:childTnLst>
                              <p:par>
                                <p:cTn id="76" presetID="42" presetClass="entr" presetSubtype="0"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anim calcmode="lin" valueType="num">
                                      <p:cBhvr>
                                        <p:cTn id="79" dur="500" fill="hold"/>
                                        <p:tgtEl>
                                          <p:spTgt spid="17"/>
                                        </p:tgtEl>
                                        <p:attrNameLst>
                                          <p:attrName>ppt_x</p:attrName>
                                        </p:attrNameLst>
                                      </p:cBhvr>
                                      <p:tavLst>
                                        <p:tav tm="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1"/>
                                          </p:val>
                                        </p:tav>
                                        <p:tav tm="100000">
                                          <p:val>
                                            <p:strVal val="#ppt_y"/>
                                          </p:val>
                                        </p:tav>
                                      </p:tavLst>
                                    </p:anim>
                                  </p:childTnLst>
                                </p:cTn>
                              </p:par>
                            </p:childTnLst>
                          </p:cTn>
                        </p:par>
                        <p:par>
                          <p:cTn id="81" fill="hold">
                            <p:stCondLst>
                              <p:cond delay="8000"/>
                            </p:stCondLst>
                            <p:childTnLst>
                              <p:par>
                                <p:cTn id="82" presetID="53" presetClass="entr" presetSubtype="16"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750" fill="hold"/>
                                        <p:tgtEl>
                                          <p:spTgt spid="31"/>
                                        </p:tgtEl>
                                        <p:attrNameLst>
                                          <p:attrName>ppt_w</p:attrName>
                                        </p:attrNameLst>
                                      </p:cBhvr>
                                      <p:tavLst>
                                        <p:tav tm="0">
                                          <p:val>
                                            <p:fltVal val="0"/>
                                          </p:val>
                                        </p:tav>
                                        <p:tav tm="100000">
                                          <p:val>
                                            <p:strVal val="#ppt_w"/>
                                          </p:val>
                                        </p:tav>
                                      </p:tavLst>
                                    </p:anim>
                                    <p:anim calcmode="lin" valueType="num">
                                      <p:cBhvr>
                                        <p:cTn id="85" dur="750" fill="hold"/>
                                        <p:tgtEl>
                                          <p:spTgt spid="31"/>
                                        </p:tgtEl>
                                        <p:attrNameLst>
                                          <p:attrName>ppt_h</p:attrName>
                                        </p:attrNameLst>
                                      </p:cBhvr>
                                      <p:tavLst>
                                        <p:tav tm="0">
                                          <p:val>
                                            <p:fltVal val="0"/>
                                          </p:val>
                                        </p:tav>
                                        <p:tav tm="100000">
                                          <p:val>
                                            <p:strVal val="#ppt_h"/>
                                          </p:val>
                                        </p:tav>
                                      </p:tavLst>
                                    </p:anim>
                                    <p:animEffect transition="in" filter="fade">
                                      <p:cBhvr>
                                        <p:cTn id="86" dur="750"/>
                                        <p:tgtEl>
                                          <p:spTgt spid="31"/>
                                        </p:tgtEl>
                                      </p:cBhvr>
                                    </p:animEffect>
                                  </p:childTnLst>
                                </p:cTn>
                              </p:par>
                            </p:childTnLst>
                          </p:cTn>
                        </p:par>
                        <p:par>
                          <p:cTn id="87" fill="hold">
                            <p:stCondLst>
                              <p:cond delay="9000"/>
                            </p:stCondLst>
                            <p:childTnLst>
                              <p:par>
                                <p:cTn id="88" presetID="22" presetClass="entr" presetSubtype="8"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left)">
                                      <p:cBhvr>
                                        <p:cTn id="93" dur="500"/>
                                        <p:tgtEl>
                                          <p:spTgt spid="16"/>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left)">
                                      <p:cBhvr>
                                        <p:cTn id="96" dur="500"/>
                                        <p:tgtEl>
                                          <p:spTgt spid="18"/>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wipe(left)">
                                      <p:cBhvr>
                                        <p:cTn id="99" dur="500"/>
                                        <p:tgtEl>
                                          <p:spTgt spid="20"/>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right)">
                                      <p:cBhvr>
                                        <p:cTn id="102" dur="500"/>
                                        <p:tgtEl>
                                          <p:spTgt spid="22"/>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wipe(right)">
                                      <p:cBhvr>
                                        <p:cTn id="105" dur="500"/>
                                        <p:tgtEl>
                                          <p:spTgt spid="23"/>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wipe(right)">
                                      <p:cBhvr>
                                        <p:cTn id="108" dur="500"/>
                                        <p:tgtEl>
                                          <p:spTgt spid="24"/>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wipe(right)">
                                      <p:cBhvr>
                                        <p:cTn id="1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p:bldP spid="16" grpId="0"/>
      <p:bldP spid="17" grpId="0" animBg="1"/>
      <p:bldP spid="18" grpId="0"/>
      <p:bldP spid="20" grpId="0"/>
      <p:bldP spid="22" grpId="0"/>
      <p:bldP spid="23" grpId="0"/>
      <p:bldP spid="24" grpId="0"/>
      <p:bldP spid="25" grpId="0"/>
      <p:bldP spid="26" grpId="0" animBg="1"/>
      <p:bldP spid="27" grpId="0" animBg="1"/>
      <p:bldP spid="28" grpId="0"/>
      <p:bldP spid="29" grpId="0"/>
      <p:bldP spid="30" grpId="0"/>
      <p:bldP spid="31" grpId="0"/>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3897221"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教学存在问题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六边形 6"/>
          <p:cNvSpPr/>
          <p:nvPr/>
        </p:nvSpPr>
        <p:spPr>
          <a:xfrm>
            <a:off x="4166968" y="2473126"/>
            <a:ext cx="3737680" cy="3222137"/>
          </a:xfrm>
          <a:prstGeom prst="hexagon">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8" name="矩形 7"/>
          <p:cNvSpPr/>
          <p:nvPr/>
        </p:nvSpPr>
        <p:spPr>
          <a:xfrm>
            <a:off x="7661005" y="2451862"/>
            <a:ext cx="3331539" cy="48622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7661005" y="2018300"/>
            <a:ext cx="2318088" cy="461665"/>
          </a:xfrm>
          <a:prstGeom prst="rect">
            <a:avLst/>
          </a:prstGeom>
        </p:spPr>
        <p:txBody>
          <a:bodyPr wrap="square">
            <a:spAutoFit/>
          </a:bodyPr>
          <a:lstStyle/>
          <a:p>
            <a:r>
              <a:rPr lang="zh-CN" altLang="en-US" sz="2400" dirty="0">
                <a:solidFill>
                  <a:srgbClr val="337FCE"/>
                </a:solidFill>
                <a:latin typeface="微软雅黑" panose="020B0503020204020204" pitchFamily="34" charset="-122"/>
                <a:ea typeface="微软雅黑" panose="020B0503020204020204" pitchFamily="34" charset="-122"/>
              </a:rPr>
              <a:t>存在的问题</a:t>
            </a:r>
            <a:endParaRPr lang="zh-CN" altLang="en-US" sz="2400" dirty="0">
              <a:solidFill>
                <a:srgbClr val="337FCE"/>
              </a:solidFill>
              <a:latin typeface="微软雅黑" panose="020B0503020204020204" pitchFamily="34" charset="-122"/>
              <a:ea typeface="微软雅黑" panose="020B0503020204020204" pitchFamily="34" charset="-122"/>
            </a:endParaRPr>
          </a:p>
        </p:txBody>
      </p:sp>
      <p:sp>
        <p:nvSpPr>
          <p:cNvPr id="12" name="矩形 11"/>
          <p:cNvSpPr/>
          <p:nvPr/>
        </p:nvSpPr>
        <p:spPr>
          <a:xfrm>
            <a:off x="8408567" y="4050367"/>
            <a:ext cx="3331539" cy="48622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8408567" y="3616805"/>
            <a:ext cx="2318088" cy="461665"/>
          </a:xfrm>
          <a:prstGeom prst="rect">
            <a:avLst/>
          </a:prstGeom>
        </p:spPr>
        <p:txBody>
          <a:bodyPr wrap="square">
            <a:spAutoFit/>
          </a:bodyPr>
          <a:lstStyle/>
          <a:p>
            <a:r>
              <a:rPr lang="zh-CN" altLang="en-US" sz="2400" dirty="0">
                <a:solidFill>
                  <a:srgbClr val="4EB71C"/>
                </a:solidFill>
                <a:latin typeface="微软雅黑" panose="020B0503020204020204" pitchFamily="34" charset="-122"/>
                <a:ea typeface="微软雅黑" panose="020B0503020204020204" pitchFamily="34" charset="-122"/>
              </a:rPr>
              <a:t>存在的问题</a:t>
            </a:r>
            <a:endParaRPr lang="zh-CN" altLang="en-US" sz="2400" dirty="0">
              <a:solidFill>
                <a:srgbClr val="4EB71C"/>
              </a:solidFill>
              <a:latin typeface="微软雅黑" panose="020B0503020204020204" pitchFamily="34" charset="-122"/>
              <a:ea typeface="微软雅黑" panose="020B0503020204020204" pitchFamily="34" charset="-122"/>
            </a:endParaRPr>
          </a:p>
        </p:txBody>
      </p:sp>
      <p:sp>
        <p:nvSpPr>
          <p:cNvPr id="14" name="矩形 13"/>
          <p:cNvSpPr/>
          <p:nvPr/>
        </p:nvSpPr>
        <p:spPr>
          <a:xfrm>
            <a:off x="7661005" y="5620925"/>
            <a:ext cx="3331539" cy="48622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7661005" y="5187362"/>
            <a:ext cx="2318088" cy="461665"/>
          </a:xfrm>
          <a:prstGeom prst="rect">
            <a:avLst/>
          </a:prstGeom>
        </p:spPr>
        <p:txBody>
          <a:bodyPr wrap="square">
            <a:spAutoFit/>
          </a:bodyPr>
          <a:lstStyle/>
          <a:p>
            <a:r>
              <a:rPr lang="zh-CN" altLang="en-US" sz="2400" dirty="0">
                <a:solidFill>
                  <a:srgbClr val="337FCE"/>
                </a:solidFill>
                <a:latin typeface="微软雅黑" panose="020B0503020204020204" pitchFamily="34" charset="-122"/>
                <a:ea typeface="微软雅黑" panose="020B0503020204020204" pitchFamily="34" charset="-122"/>
              </a:rPr>
              <a:t>存在的问题</a:t>
            </a:r>
            <a:endParaRPr lang="zh-CN" altLang="en-US" sz="2400" dirty="0">
              <a:solidFill>
                <a:srgbClr val="337FCE"/>
              </a:solidFill>
              <a:latin typeface="微软雅黑" panose="020B0503020204020204" pitchFamily="34" charset="-122"/>
              <a:ea typeface="微软雅黑" panose="020B0503020204020204" pitchFamily="34" charset="-122"/>
            </a:endParaRPr>
          </a:p>
        </p:txBody>
      </p:sp>
      <p:sp>
        <p:nvSpPr>
          <p:cNvPr id="16" name="矩形 15"/>
          <p:cNvSpPr/>
          <p:nvPr/>
        </p:nvSpPr>
        <p:spPr>
          <a:xfrm>
            <a:off x="911424" y="2451862"/>
            <a:ext cx="3331539" cy="486223"/>
          </a:xfrm>
          <a:prstGeom prst="rect">
            <a:avLst/>
          </a:prstGeom>
        </p:spPr>
        <p:txBody>
          <a:bodyPr wrap="square">
            <a:spAutoFit/>
          </a:bodyPr>
          <a:lstStyle/>
          <a:p>
            <a:pPr algn="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1924875" y="2018300"/>
            <a:ext cx="2318088" cy="461665"/>
          </a:xfrm>
          <a:prstGeom prst="rect">
            <a:avLst/>
          </a:prstGeom>
        </p:spPr>
        <p:txBody>
          <a:bodyPr wrap="square">
            <a:spAutoFit/>
          </a:bodyPr>
          <a:lstStyle/>
          <a:p>
            <a:pPr algn="r"/>
            <a:r>
              <a:rPr lang="zh-CN" altLang="en-US" sz="2400" dirty="0">
                <a:solidFill>
                  <a:srgbClr val="4EB71C"/>
                </a:solidFill>
                <a:latin typeface="微软雅黑" panose="020B0503020204020204" pitchFamily="34" charset="-122"/>
                <a:ea typeface="微软雅黑" panose="020B0503020204020204" pitchFamily="34" charset="-122"/>
              </a:rPr>
              <a:t>存在的问题</a:t>
            </a:r>
            <a:endParaRPr lang="zh-CN" altLang="en-US" sz="2400" dirty="0">
              <a:solidFill>
                <a:srgbClr val="4EB71C"/>
              </a:solidFill>
              <a:latin typeface="微软雅黑" panose="020B0503020204020204" pitchFamily="34" charset="-122"/>
              <a:ea typeface="微软雅黑" panose="020B0503020204020204" pitchFamily="34" charset="-122"/>
            </a:endParaRPr>
          </a:p>
        </p:txBody>
      </p:sp>
      <p:sp>
        <p:nvSpPr>
          <p:cNvPr id="18" name="矩形 17"/>
          <p:cNvSpPr/>
          <p:nvPr/>
        </p:nvSpPr>
        <p:spPr>
          <a:xfrm>
            <a:off x="335360" y="4050367"/>
            <a:ext cx="3331539" cy="486223"/>
          </a:xfrm>
          <a:prstGeom prst="rect">
            <a:avLst/>
          </a:prstGeom>
        </p:spPr>
        <p:txBody>
          <a:bodyPr wrap="square">
            <a:spAutoFit/>
          </a:bodyPr>
          <a:lstStyle/>
          <a:p>
            <a:pPr algn="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1348811" y="3616805"/>
            <a:ext cx="2318088" cy="461665"/>
          </a:xfrm>
          <a:prstGeom prst="rect">
            <a:avLst/>
          </a:prstGeom>
        </p:spPr>
        <p:txBody>
          <a:bodyPr wrap="square">
            <a:spAutoFit/>
          </a:bodyPr>
          <a:lstStyle/>
          <a:p>
            <a:pPr algn="r"/>
            <a:r>
              <a:rPr lang="zh-CN" altLang="en-US" sz="2400" dirty="0">
                <a:solidFill>
                  <a:srgbClr val="337FCE"/>
                </a:solidFill>
                <a:latin typeface="微软雅黑" panose="020B0503020204020204" pitchFamily="34" charset="-122"/>
                <a:ea typeface="微软雅黑" panose="020B0503020204020204" pitchFamily="34" charset="-122"/>
              </a:rPr>
              <a:t>存在的问题</a:t>
            </a:r>
            <a:endParaRPr lang="zh-CN" altLang="en-US" sz="2400" dirty="0">
              <a:solidFill>
                <a:srgbClr val="337FCE"/>
              </a:solidFill>
              <a:latin typeface="微软雅黑" panose="020B0503020204020204" pitchFamily="34" charset="-122"/>
              <a:ea typeface="微软雅黑" panose="020B0503020204020204" pitchFamily="34" charset="-122"/>
            </a:endParaRPr>
          </a:p>
        </p:txBody>
      </p:sp>
      <p:sp>
        <p:nvSpPr>
          <p:cNvPr id="22" name="矩形 21"/>
          <p:cNvSpPr/>
          <p:nvPr/>
        </p:nvSpPr>
        <p:spPr>
          <a:xfrm>
            <a:off x="911424" y="5620925"/>
            <a:ext cx="3331539" cy="486223"/>
          </a:xfrm>
          <a:prstGeom prst="rect">
            <a:avLst/>
          </a:prstGeom>
        </p:spPr>
        <p:txBody>
          <a:bodyPr wrap="square">
            <a:spAutoFit/>
          </a:bodyPr>
          <a:lstStyle/>
          <a:p>
            <a:pPr algn="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1924875" y="5187362"/>
            <a:ext cx="2318088" cy="461665"/>
          </a:xfrm>
          <a:prstGeom prst="rect">
            <a:avLst/>
          </a:prstGeom>
        </p:spPr>
        <p:txBody>
          <a:bodyPr wrap="square">
            <a:spAutoFit/>
          </a:bodyPr>
          <a:lstStyle/>
          <a:p>
            <a:pPr algn="r"/>
            <a:r>
              <a:rPr lang="zh-CN" altLang="en-US" sz="2400" dirty="0">
                <a:solidFill>
                  <a:srgbClr val="4EB71C"/>
                </a:solidFill>
                <a:latin typeface="微软雅黑" panose="020B0503020204020204" pitchFamily="34" charset="-122"/>
                <a:ea typeface="微软雅黑" panose="020B0503020204020204" pitchFamily="34" charset="-122"/>
              </a:rPr>
              <a:t>存在的问题</a:t>
            </a:r>
            <a:endParaRPr lang="zh-CN" altLang="en-US" sz="2400" dirty="0">
              <a:solidFill>
                <a:srgbClr val="4EB71C"/>
              </a:solidFill>
              <a:latin typeface="微软雅黑" panose="020B0503020204020204" pitchFamily="34" charset="-122"/>
              <a:ea typeface="微软雅黑" panose="020B0503020204020204" pitchFamily="34" charset="-122"/>
            </a:endParaRPr>
          </a:p>
        </p:txBody>
      </p:sp>
      <p:sp>
        <p:nvSpPr>
          <p:cNvPr id="24" name="Freeform 479"/>
          <p:cNvSpPr>
            <a:spLocks noEditPoints="1"/>
          </p:cNvSpPr>
          <p:nvPr/>
        </p:nvSpPr>
        <p:spPr bwMode="auto">
          <a:xfrm>
            <a:off x="5309659" y="3427036"/>
            <a:ext cx="1521883" cy="1174781"/>
          </a:xfrm>
          <a:custGeom>
            <a:avLst/>
            <a:gdLst>
              <a:gd name="T0" fmla="*/ 72 w 72"/>
              <a:gd name="T1" fmla="*/ 35 h 56"/>
              <a:gd name="T2" fmla="*/ 31 w 72"/>
              <a:gd name="T3" fmla="*/ 43 h 56"/>
              <a:gd name="T4" fmla="*/ 31 w 72"/>
              <a:gd name="T5" fmla="*/ 53 h 56"/>
              <a:gd name="T6" fmla="*/ 71 w 72"/>
              <a:gd name="T7" fmla="*/ 44 h 56"/>
              <a:gd name="T8" fmla="*/ 72 w 72"/>
              <a:gd name="T9" fmla="*/ 47 h 56"/>
              <a:gd name="T10" fmla="*/ 30 w 72"/>
              <a:gd name="T11" fmla="*/ 56 h 56"/>
              <a:gd name="T12" fmla="*/ 29 w 72"/>
              <a:gd name="T13" fmla="*/ 56 h 56"/>
              <a:gd name="T14" fmla="*/ 2 w 72"/>
              <a:gd name="T15" fmla="*/ 39 h 56"/>
              <a:gd name="T16" fmla="*/ 2 w 72"/>
              <a:gd name="T17" fmla="*/ 29 h 56"/>
              <a:gd name="T18" fmla="*/ 5 w 72"/>
              <a:gd name="T19" fmla="*/ 28 h 56"/>
              <a:gd name="T20" fmla="*/ 5 w 72"/>
              <a:gd name="T21" fmla="*/ 29 h 56"/>
              <a:gd name="T22" fmla="*/ 40 w 72"/>
              <a:gd name="T23" fmla="*/ 37 h 56"/>
              <a:gd name="T24" fmla="*/ 40 w 72"/>
              <a:gd name="T25" fmla="*/ 33 h 56"/>
              <a:gd name="T26" fmla="*/ 40 w 72"/>
              <a:gd name="T27" fmla="*/ 29 h 56"/>
              <a:gd name="T28" fmla="*/ 5 w 72"/>
              <a:gd name="T29" fmla="*/ 22 h 56"/>
              <a:gd name="T30" fmla="*/ 5 w 72"/>
              <a:gd name="T31" fmla="*/ 19 h 56"/>
              <a:gd name="T32" fmla="*/ 5 w 72"/>
              <a:gd name="T33" fmla="*/ 19 h 56"/>
              <a:gd name="T34" fmla="*/ 5 w 72"/>
              <a:gd name="T35" fmla="*/ 19 h 56"/>
              <a:gd name="T36" fmla="*/ 5 w 72"/>
              <a:gd name="T37" fmla="*/ 19 h 56"/>
              <a:gd name="T38" fmla="*/ 7 w 72"/>
              <a:gd name="T39" fmla="*/ 18 h 56"/>
              <a:gd name="T40" fmla="*/ 7 w 72"/>
              <a:gd name="T41" fmla="*/ 16 h 56"/>
              <a:gd name="T42" fmla="*/ 40 w 72"/>
              <a:gd name="T43" fmla="*/ 24 h 56"/>
              <a:gd name="T44" fmla="*/ 40 w 72"/>
              <a:gd name="T45" fmla="*/ 21 h 56"/>
              <a:gd name="T46" fmla="*/ 40 w 72"/>
              <a:gd name="T47" fmla="*/ 17 h 56"/>
              <a:gd name="T48" fmla="*/ 7 w 72"/>
              <a:gd name="T49" fmla="*/ 9 h 56"/>
              <a:gd name="T50" fmla="*/ 7 w 72"/>
              <a:gd name="T51" fmla="*/ 6 h 56"/>
              <a:gd name="T52" fmla="*/ 33 w 72"/>
              <a:gd name="T53" fmla="*/ 0 h 56"/>
              <a:gd name="T54" fmla="*/ 63 w 72"/>
              <a:gd name="T55" fmla="*/ 6 h 56"/>
              <a:gd name="T56" fmla="*/ 63 w 72"/>
              <a:gd name="T57" fmla="*/ 14 h 56"/>
              <a:gd name="T58" fmla="*/ 60 w 72"/>
              <a:gd name="T59" fmla="*/ 15 h 56"/>
              <a:gd name="T60" fmla="*/ 64 w 72"/>
              <a:gd name="T61" fmla="*/ 16 h 56"/>
              <a:gd name="T62" fmla="*/ 64 w 72"/>
              <a:gd name="T63" fmla="*/ 25 h 56"/>
              <a:gd name="T64" fmla="*/ 58 w 72"/>
              <a:gd name="T65" fmla="*/ 29 h 56"/>
              <a:gd name="T66" fmla="*/ 72 w 72"/>
              <a:gd name="T67" fmla="*/ 33 h 56"/>
              <a:gd name="T68" fmla="*/ 72 w 72"/>
              <a:gd name="T69" fmla="*/ 35 h 56"/>
              <a:gd name="T70" fmla="*/ 33 w 72"/>
              <a:gd name="T71" fmla="*/ 50 h 56"/>
              <a:gd name="T72" fmla="*/ 33 w 72"/>
              <a:gd name="T73" fmla="*/ 50 h 56"/>
              <a:gd name="T74" fmla="*/ 70 w 72"/>
              <a:gd name="T75" fmla="*/ 43 h 56"/>
              <a:gd name="T76" fmla="*/ 70 w 72"/>
              <a:gd name="T77" fmla="*/ 42 h 56"/>
              <a:gd name="T78" fmla="*/ 33 w 72"/>
              <a:gd name="T79" fmla="*/ 50 h 56"/>
              <a:gd name="T80" fmla="*/ 33 w 72"/>
              <a:gd name="T81" fmla="*/ 47 h 56"/>
              <a:gd name="T82" fmla="*/ 33 w 72"/>
              <a:gd name="T83" fmla="*/ 48 h 56"/>
              <a:gd name="T84" fmla="*/ 70 w 72"/>
              <a:gd name="T85" fmla="*/ 40 h 56"/>
              <a:gd name="T86" fmla="*/ 70 w 72"/>
              <a:gd name="T87" fmla="*/ 39 h 56"/>
              <a:gd name="T88" fmla="*/ 33 w 72"/>
              <a:gd name="T89" fmla="*/ 47 h 56"/>
              <a:gd name="T90" fmla="*/ 32 w 72"/>
              <a:gd name="T91" fmla="*/ 45 h 56"/>
              <a:gd name="T92" fmla="*/ 33 w 72"/>
              <a:gd name="T93" fmla="*/ 46 h 56"/>
              <a:gd name="T94" fmla="*/ 70 w 72"/>
              <a:gd name="T95" fmla="*/ 38 h 56"/>
              <a:gd name="T96" fmla="*/ 70 w 72"/>
              <a:gd name="T97" fmla="*/ 37 h 56"/>
              <a:gd name="T98" fmla="*/ 32 w 72"/>
              <a:gd name="T99"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56">
                <a:moveTo>
                  <a:pt x="72" y="35"/>
                </a:moveTo>
                <a:cubicBezTo>
                  <a:pt x="31" y="43"/>
                  <a:pt x="31" y="43"/>
                  <a:pt x="31" y="43"/>
                </a:cubicBezTo>
                <a:cubicBezTo>
                  <a:pt x="30" y="47"/>
                  <a:pt x="30" y="50"/>
                  <a:pt x="31" y="53"/>
                </a:cubicBezTo>
                <a:cubicBezTo>
                  <a:pt x="71" y="44"/>
                  <a:pt x="71" y="44"/>
                  <a:pt x="71" y="44"/>
                </a:cubicBezTo>
                <a:cubicBezTo>
                  <a:pt x="72" y="47"/>
                  <a:pt x="72" y="47"/>
                  <a:pt x="72" y="47"/>
                </a:cubicBezTo>
                <a:cubicBezTo>
                  <a:pt x="30" y="56"/>
                  <a:pt x="30" y="56"/>
                  <a:pt x="30" y="56"/>
                </a:cubicBezTo>
                <a:cubicBezTo>
                  <a:pt x="29" y="56"/>
                  <a:pt x="29" y="56"/>
                  <a:pt x="29" y="56"/>
                </a:cubicBezTo>
                <a:cubicBezTo>
                  <a:pt x="2" y="39"/>
                  <a:pt x="2" y="39"/>
                  <a:pt x="2" y="39"/>
                </a:cubicBezTo>
                <a:cubicBezTo>
                  <a:pt x="1" y="36"/>
                  <a:pt x="0" y="32"/>
                  <a:pt x="2" y="29"/>
                </a:cubicBezTo>
                <a:cubicBezTo>
                  <a:pt x="5" y="28"/>
                  <a:pt x="5" y="28"/>
                  <a:pt x="5" y="28"/>
                </a:cubicBezTo>
                <a:cubicBezTo>
                  <a:pt x="5" y="29"/>
                  <a:pt x="5" y="29"/>
                  <a:pt x="5" y="29"/>
                </a:cubicBezTo>
                <a:cubicBezTo>
                  <a:pt x="40" y="37"/>
                  <a:pt x="40" y="37"/>
                  <a:pt x="40" y="37"/>
                </a:cubicBezTo>
                <a:cubicBezTo>
                  <a:pt x="40" y="36"/>
                  <a:pt x="40" y="34"/>
                  <a:pt x="40" y="33"/>
                </a:cubicBezTo>
                <a:cubicBezTo>
                  <a:pt x="40" y="32"/>
                  <a:pt x="40" y="30"/>
                  <a:pt x="40" y="29"/>
                </a:cubicBezTo>
                <a:cubicBezTo>
                  <a:pt x="5" y="22"/>
                  <a:pt x="5" y="22"/>
                  <a:pt x="5" y="22"/>
                </a:cubicBezTo>
                <a:cubicBezTo>
                  <a:pt x="5" y="19"/>
                  <a:pt x="5" y="19"/>
                  <a:pt x="5" y="19"/>
                </a:cubicBezTo>
                <a:cubicBezTo>
                  <a:pt x="5" y="19"/>
                  <a:pt x="5" y="19"/>
                  <a:pt x="5" y="19"/>
                </a:cubicBezTo>
                <a:cubicBezTo>
                  <a:pt x="5" y="19"/>
                  <a:pt x="5" y="19"/>
                  <a:pt x="5" y="19"/>
                </a:cubicBezTo>
                <a:cubicBezTo>
                  <a:pt x="5" y="19"/>
                  <a:pt x="5" y="19"/>
                  <a:pt x="5" y="19"/>
                </a:cubicBezTo>
                <a:cubicBezTo>
                  <a:pt x="7" y="18"/>
                  <a:pt x="7" y="18"/>
                  <a:pt x="7" y="18"/>
                </a:cubicBezTo>
                <a:cubicBezTo>
                  <a:pt x="7" y="16"/>
                  <a:pt x="7" y="16"/>
                  <a:pt x="7" y="16"/>
                </a:cubicBezTo>
                <a:cubicBezTo>
                  <a:pt x="40" y="24"/>
                  <a:pt x="40" y="24"/>
                  <a:pt x="40" y="24"/>
                </a:cubicBezTo>
                <a:cubicBezTo>
                  <a:pt x="40" y="23"/>
                  <a:pt x="40" y="22"/>
                  <a:pt x="40" y="21"/>
                </a:cubicBezTo>
                <a:cubicBezTo>
                  <a:pt x="40" y="19"/>
                  <a:pt x="40" y="18"/>
                  <a:pt x="40" y="17"/>
                </a:cubicBezTo>
                <a:cubicBezTo>
                  <a:pt x="7" y="9"/>
                  <a:pt x="7" y="9"/>
                  <a:pt x="7" y="9"/>
                </a:cubicBezTo>
                <a:cubicBezTo>
                  <a:pt x="7" y="6"/>
                  <a:pt x="7" y="6"/>
                  <a:pt x="7" y="6"/>
                </a:cubicBezTo>
                <a:cubicBezTo>
                  <a:pt x="33" y="0"/>
                  <a:pt x="33" y="0"/>
                  <a:pt x="33" y="0"/>
                </a:cubicBezTo>
                <a:cubicBezTo>
                  <a:pt x="63" y="6"/>
                  <a:pt x="63" y="6"/>
                  <a:pt x="63" y="6"/>
                </a:cubicBezTo>
                <a:cubicBezTo>
                  <a:pt x="64" y="9"/>
                  <a:pt x="64" y="11"/>
                  <a:pt x="63" y="14"/>
                </a:cubicBezTo>
                <a:cubicBezTo>
                  <a:pt x="60" y="15"/>
                  <a:pt x="60" y="15"/>
                  <a:pt x="60" y="15"/>
                </a:cubicBezTo>
                <a:cubicBezTo>
                  <a:pt x="64" y="16"/>
                  <a:pt x="64" y="16"/>
                  <a:pt x="64" y="16"/>
                </a:cubicBezTo>
                <a:cubicBezTo>
                  <a:pt x="66" y="19"/>
                  <a:pt x="66" y="22"/>
                  <a:pt x="64" y="25"/>
                </a:cubicBezTo>
                <a:cubicBezTo>
                  <a:pt x="58" y="29"/>
                  <a:pt x="58" y="29"/>
                  <a:pt x="58" y="29"/>
                </a:cubicBezTo>
                <a:cubicBezTo>
                  <a:pt x="72" y="33"/>
                  <a:pt x="72" y="33"/>
                  <a:pt x="72" y="33"/>
                </a:cubicBezTo>
                <a:cubicBezTo>
                  <a:pt x="72" y="35"/>
                  <a:pt x="72" y="35"/>
                  <a:pt x="72" y="35"/>
                </a:cubicBezTo>
                <a:close/>
                <a:moveTo>
                  <a:pt x="33" y="50"/>
                </a:moveTo>
                <a:cubicBezTo>
                  <a:pt x="33" y="50"/>
                  <a:pt x="33" y="50"/>
                  <a:pt x="33" y="50"/>
                </a:cubicBezTo>
                <a:cubicBezTo>
                  <a:pt x="70" y="43"/>
                  <a:pt x="70" y="43"/>
                  <a:pt x="70" y="43"/>
                </a:cubicBezTo>
                <a:cubicBezTo>
                  <a:pt x="70" y="42"/>
                  <a:pt x="70" y="42"/>
                  <a:pt x="70" y="42"/>
                </a:cubicBezTo>
                <a:cubicBezTo>
                  <a:pt x="33" y="50"/>
                  <a:pt x="33" y="50"/>
                  <a:pt x="33" y="50"/>
                </a:cubicBezTo>
                <a:close/>
                <a:moveTo>
                  <a:pt x="33" y="47"/>
                </a:moveTo>
                <a:cubicBezTo>
                  <a:pt x="33" y="48"/>
                  <a:pt x="33" y="48"/>
                  <a:pt x="33" y="48"/>
                </a:cubicBezTo>
                <a:cubicBezTo>
                  <a:pt x="70" y="40"/>
                  <a:pt x="70" y="40"/>
                  <a:pt x="70" y="40"/>
                </a:cubicBezTo>
                <a:cubicBezTo>
                  <a:pt x="70" y="39"/>
                  <a:pt x="70" y="39"/>
                  <a:pt x="70" y="39"/>
                </a:cubicBezTo>
                <a:cubicBezTo>
                  <a:pt x="33" y="47"/>
                  <a:pt x="33" y="47"/>
                  <a:pt x="33" y="47"/>
                </a:cubicBezTo>
                <a:close/>
                <a:moveTo>
                  <a:pt x="32" y="45"/>
                </a:moveTo>
                <a:cubicBezTo>
                  <a:pt x="33" y="46"/>
                  <a:pt x="33" y="46"/>
                  <a:pt x="33" y="46"/>
                </a:cubicBezTo>
                <a:cubicBezTo>
                  <a:pt x="70" y="38"/>
                  <a:pt x="70" y="38"/>
                  <a:pt x="70" y="38"/>
                </a:cubicBezTo>
                <a:cubicBezTo>
                  <a:pt x="70" y="37"/>
                  <a:pt x="70" y="37"/>
                  <a:pt x="70" y="37"/>
                </a:cubicBezTo>
                <a:lnTo>
                  <a:pt x="32" y="45"/>
                </a:lnTo>
                <a:close/>
              </a:path>
            </a:pathLst>
          </a:custGeom>
          <a:solidFill>
            <a:srgbClr val="91C322"/>
          </a:solidFill>
          <a:ln>
            <a:noFill/>
          </a:ln>
        </p:spPr>
        <p:txBody>
          <a:bodyPr vert="horz" wrap="square" lIns="121920" tIns="60960" rIns="121920" bIns="60960" numCol="1" anchor="t" anchorCtr="0" compatLnSpc="1"/>
          <a:lstStyle/>
          <a:p>
            <a:endParaRPr lang="zh-CN" altLang="en-US" sz="2400"/>
          </a:p>
        </p:txBody>
      </p:sp>
      <p:grpSp>
        <p:nvGrpSpPr>
          <p:cNvPr id="25" name="组合 24"/>
          <p:cNvGrpSpPr/>
          <p:nvPr/>
        </p:nvGrpSpPr>
        <p:grpSpPr>
          <a:xfrm>
            <a:off x="4504379" y="1984623"/>
            <a:ext cx="977007" cy="977007"/>
            <a:chOff x="4504379" y="1579891"/>
            <a:chExt cx="977007" cy="977007"/>
          </a:xfrm>
        </p:grpSpPr>
        <p:sp>
          <p:nvSpPr>
            <p:cNvPr id="26" name="椭圆 25"/>
            <p:cNvSpPr/>
            <p:nvPr/>
          </p:nvSpPr>
          <p:spPr>
            <a:xfrm>
              <a:off x="4504379" y="1579891"/>
              <a:ext cx="977007" cy="977007"/>
            </a:xfrm>
            <a:prstGeom prst="ellipse">
              <a:avLst/>
            </a:prstGeom>
            <a:solidFill>
              <a:srgbClr val="FFFFF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7" name="椭圆 26"/>
            <p:cNvSpPr/>
            <p:nvPr/>
          </p:nvSpPr>
          <p:spPr>
            <a:xfrm>
              <a:off x="4564285" y="1648348"/>
              <a:ext cx="840091" cy="84009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文本框 9"/>
            <p:cNvSpPr txBox="1"/>
            <p:nvPr/>
          </p:nvSpPr>
          <p:spPr>
            <a:xfrm>
              <a:off x="4796355" y="1754741"/>
              <a:ext cx="393056" cy="584775"/>
            </a:xfrm>
            <a:prstGeom prst="rect">
              <a:avLst/>
            </a:prstGeom>
            <a:noFill/>
          </p:spPr>
          <p:txBody>
            <a:bodyPr wrap="none" rtlCol="0" anchor="ctr">
              <a:spAutoFit/>
            </a:bodyPr>
            <a:lstStyle/>
            <a:p>
              <a:pPr algn="ctr"/>
              <a:r>
                <a:rPr lang="en-US" altLang="zh-CN" sz="3200" dirty="0">
                  <a:solidFill>
                    <a:schemeClr val="bg1"/>
                  </a:solidFill>
                  <a:latin typeface="Impact" panose="020B0806030902050204" pitchFamily="34" charset="0"/>
                  <a:ea typeface="汉仪菱心体简" panose="02010609000101010101" pitchFamily="49" charset="-122"/>
                </a:rPr>
                <a:t>A</a:t>
              </a:r>
              <a:endParaRPr lang="zh-CN" altLang="en-US" sz="3200" dirty="0">
                <a:solidFill>
                  <a:schemeClr val="bg1"/>
                </a:solidFill>
                <a:latin typeface="Impact" panose="020B0806030902050204" pitchFamily="34" charset="0"/>
                <a:ea typeface="汉仪菱心体简" panose="02010609000101010101" pitchFamily="49" charset="-122"/>
              </a:endParaRPr>
            </a:p>
          </p:txBody>
        </p:sp>
      </p:grpSp>
      <p:grpSp>
        <p:nvGrpSpPr>
          <p:cNvPr id="29" name="组合 28"/>
          <p:cNvGrpSpPr/>
          <p:nvPr/>
        </p:nvGrpSpPr>
        <p:grpSpPr>
          <a:xfrm>
            <a:off x="6587989" y="1984623"/>
            <a:ext cx="977007" cy="977007"/>
            <a:chOff x="6587989" y="1579891"/>
            <a:chExt cx="977007" cy="977007"/>
          </a:xfrm>
        </p:grpSpPr>
        <p:sp>
          <p:nvSpPr>
            <p:cNvPr id="30" name="椭圆 29"/>
            <p:cNvSpPr/>
            <p:nvPr/>
          </p:nvSpPr>
          <p:spPr>
            <a:xfrm>
              <a:off x="6587989" y="1579891"/>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1" name="椭圆 30"/>
            <p:cNvSpPr/>
            <p:nvPr/>
          </p:nvSpPr>
          <p:spPr>
            <a:xfrm>
              <a:off x="6656445" y="1648348"/>
              <a:ext cx="840091" cy="840091"/>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文本框 9"/>
            <p:cNvSpPr txBox="1"/>
            <p:nvPr/>
          </p:nvSpPr>
          <p:spPr>
            <a:xfrm>
              <a:off x="6886108" y="1754741"/>
              <a:ext cx="397866" cy="584775"/>
            </a:xfrm>
            <a:prstGeom prst="rect">
              <a:avLst/>
            </a:prstGeom>
            <a:noFill/>
          </p:spPr>
          <p:txBody>
            <a:bodyPr wrap="none" rtlCol="0" anchor="ctr">
              <a:spAutoFit/>
            </a:bodyPr>
            <a:lstStyle/>
            <a:p>
              <a:pPr algn="ctr"/>
              <a:r>
                <a:rPr lang="en-US" altLang="zh-CN" sz="3200" dirty="0">
                  <a:solidFill>
                    <a:srgbClr val="FDFDFD"/>
                  </a:solidFill>
                  <a:latin typeface="Impact" panose="020B0806030902050204" pitchFamily="34" charset="0"/>
                  <a:ea typeface="汉仪菱心体简" panose="02010609000101010101" pitchFamily="49" charset="-122"/>
                </a:rPr>
                <a:t>b</a:t>
              </a:r>
              <a:endParaRPr lang="zh-CN" altLang="en-US" sz="3200" dirty="0">
                <a:solidFill>
                  <a:srgbClr val="FDFDFD"/>
                </a:solidFill>
                <a:latin typeface="Impact" panose="020B0806030902050204" pitchFamily="34" charset="0"/>
                <a:ea typeface="汉仪菱心体简" panose="02010609000101010101" pitchFamily="49" charset="-122"/>
              </a:endParaRPr>
            </a:p>
          </p:txBody>
        </p:sp>
      </p:grpSp>
      <p:grpSp>
        <p:nvGrpSpPr>
          <p:cNvPr id="33" name="组合 32"/>
          <p:cNvGrpSpPr/>
          <p:nvPr/>
        </p:nvGrpSpPr>
        <p:grpSpPr>
          <a:xfrm>
            <a:off x="7416145" y="3595693"/>
            <a:ext cx="977007" cy="977007"/>
            <a:chOff x="7416145" y="3190961"/>
            <a:chExt cx="977007" cy="977007"/>
          </a:xfrm>
        </p:grpSpPr>
        <p:sp>
          <p:nvSpPr>
            <p:cNvPr id="34" name="椭圆 33"/>
            <p:cNvSpPr/>
            <p:nvPr/>
          </p:nvSpPr>
          <p:spPr>
            <a:xfrm>
              <a:off x="7416145" y="3190961"/>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5" name="椭圆 34"/>
            <p:cNvSpPr/>
            <p:nvPr/>
          </p:nvSpPr>
          <p:spPr>
            <a:xfrm>
              <a:off x="7496536" y="3276191"/>
              <a:ext cx="840091" cy="84009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文本框 9"/>
            <p:cNvSpPr txBox="1"/>
            <p:nvPr/>
          </p:nvSpPr>
          <p:spPr>
            <a:xfrm>
              <a:off x="7697345" y="3300479"/>
              <a:ext cx="455573" cy="748988"/>
            </a:xfrm>
            <a:prstGeom prst="rect">
              <a:avLst/>
            </a:prstGeom>
            <a:noFill/>
          </p:spPr>
          <p:txBody>
            <a:bodyPr wrap="none" rtlCol="0" anchor="ctr">
              <a:spAutoFit/>
            </a:bodyPr>
            <a:lstStyle/>
            <a:p>
              <a:pPr algn="ctr"/>
              <a:r>
                <a:rPr lang="en-US" altLang="zh-CN" sz="4265" dirty="0">
                  <a:solidFill>
                    <a:schemeClr val="bg1"/>
                  </a:solidFill>
                  <a:latin typeface="Impact" panose="020B0806030902050204" pitchFamily="34" charset="0"/>
                  <a:ea typeface="汉仪菱心体简" panose="02010609000101010101" pitchFamily="49" charset="-122"/>
                </a:rPr>
                <a:t>c</a:t>
              </a:r>
              <a:endParaRPr lang="zh-CN" altLang="en-US" sz="4265" dirty="0">
                <a:solidFill>
                  <a:schemeClr val="bg1"/>
                </a:solidFill>
                <a:latin typeface="Impact" panose="020B0806030902050204" pitchFamily="34" charset="0"/>
                <a:ea typeface="汉仪菱心体简" panose="02010609000101010101" pitchFamily="49" charset="-122"/>
              </a:endParaRPr>
            </a:p>
          </p:txBody>
        </p:sp>
      </p:grpSp>
      <p:grpSp>
        <p:nvGrpSpPr>
          <p:cNvPr id="37" name="组合 36"/>
          <p:cNvGrpSpPr/>
          <p:nvPr/>
        </p:nvGrpSpPr>
        <p:grpSpPr>
          <a:xfrm>
            <a:off x="6587989" y="5160369"/>
            <a:ext cx="977007" cy="977007"/>
            <a:chOff x="6587989" y="4755637"/>
            <a:chExt cx="977007" cy="977007"/>
          </a:xfrm>
        </p:grpSpPr>
        <p:sp>
          <p:nvSpPr>
            <p:cNvPr id="38" name="椭圆 37"/>
            <p:cNvSpPr/>
            <p:nvPr/>
          </p:nvSpPr>
          <p:spPr>
            <a:xfrm>
              <a:off x="6587989" y="4755637"/>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9" name="椭圆 38"/>
            <p:cNvSpPr/>
            <p:nvPr/>
          </p:nvSpPr>
          <p:spPr>
            <a:xfrm>
              <a:off x="6652013" y="4824093"/>
              <a:ext cx="840091" cy="840091"/>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文本框 9"/>
            <p:cNvSpPr txBox="1"/>
            <p:nvPr/>
          </p:nvSpPr>
          <p:spPr>
            <a:xfrm>
              <a:off x="6836792" y="4848382"/>
              <a:ext cx="487634" cy="748988"/>
            </a:xfrm>
            <a:prstGeom prst="rect">
              <a:avLst/>
            </a:prstGeom>
            <a:noFill/>
          </p:spPr>
          <p:txBody>
            <a:bodyPr wrap="none" rtlCol="0" anchor="ctr">
              <a:spAutoFit/>
            </a:bodyPr>
            <a:lstStyle/>
            <a:p>
              <a:pPr algn="ctr"/>
              <a:r>
                <a:rPr lang="en-US" altLang="zh-CN" sz="4265" dirty="0">
                  <a:solidFill>
                    <a:srgbClr val="FDFDFD"/>
                  </a:solidFill>
                  <a:latin typeface="Impact" panose="020B0806030902050204" pitchFamily="34" charset="0"/>
                  <a:ea typeface="汉仪菱心体简" panose="02010609000101010101" pitchFamily="49" charset="-122"/>
                </a:rPr>
                <a:t>D</a:t>
              </a:r>
              <a:endParaRPr lang="zh-CN" altLang="en-US" sz="4265" dirty="0">
                <a:solidFill>
                  <a:srgbClr val="FDFDFD"/>
                </a:solidFill>
                <a:latin typeface="Impact" panose="020B0806030902050204" pitchFamily="34" charset="0"/>
                <a:ea typeface="汉仪菱心体简" panose="02010609000101010101" pitchFamily="49" charset="-122"/>
              </a:endParaRPr>
            </a:p>
          </p:txBody>
        </p:sp>
      </p:grpSp>
      <p:grpSp>
        <p:nvGrpSpPr>
          <p:cNvPr id="41" name="组合 40"/>
          <p:cNvGrpSpPr/>
          <p:nvPr/>
        </p:nvGrpSpPr>
        <p:grpSpPr>
          <a:xfrm>
            <a:off x="4504379" y="5160369"/>
            <a:ext cx="977007" cy="977007"/>
            <a:chOff x="4504379" y="4755637"/>
            <a:chExt cx="977007" cy="977007"/>
          </a:xfrm>
        </p:grpSpPr>
        <p:sp>
          <p:nvSpPr>
            <p:cNvPr id="42" name="椭圆 41"/>
            <p:cNvSpPr/>
            <p:nvPr/>
          </p:nvSpPr>
          <p:spPr>
            <a:xfrm>
              <a:off x="4504379" y="4755637"/>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43" name="椭圆 42"/>
            <p:cNvSpPr/>
            <p:nvPr/>
          </p:nvSpPr>
          <p:spPr>
            <a:xfrm>
              <a:off x="4572836" y="4824093"/>
              <a:ext cx="840091" cy="84009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文本框 9"/>
            <p:cNvSpPr txBox="1"/>
            <p:nvPr/>
          </p:nvSpPr>
          <p:spPr>
            <a:xfrm>
              <a:off x="4795287" y="4848382"/>
              <a:ext cx="412292" cy="748988"/>
            </a:xfrm>
            <a:prstGeom prst="rect">
              <a:avLst/>
            </a:prstGeom>
            <a:noFill/>
          </p:spPr>
          <p:txBody>
            <a:bodyPr wrap="none" rtlCol="0" anchor="ctr">
              <a:spAutoFit/>
            </a:bodyPr>
            <a:lstStyle/>
            <a:p>
              <a:pPr algn="ctr"/>
              <a:r>
                <a:rPr lang="en-US" altLang="zh-CN" sz="4265" dirty="0">
                  <a:solidFill>
                    <a:schemeClr val="bg1"/>
                  </a:solidFill>
                  <a:latin typeface="Impact" panose="020B0806030902050204" pitchFamily="34" charset="0"/>
                  <a:ea typeface="汉仪菱心体简" panose="02010609000101010101" pitchFamily="49" charset="-122"/>
                </a:rPr>
                <a:t>E</a:t>
              </a:r>
              <a:endParaRPr lang="zh-CN" altLang="en-US" sz="4265" dirty="0">
                <a:solidFill>
                  <a:schemeClr val="bg1"/>
                </a:solidFill>
                <a:latin typeface="Impact" panose="020B0806030902050204" pitchFamily="34" charset="0"/>
                <a:ea typeface="汉仪菱心体简" panose="02010609000101010101" pitchFamily="49" charset="-122"/>
              </a:endParaRPr>
            </a:p>
          </p:txBody>
        </p:sp>
      </p:grpSp>
      <p:grpSp>
        <p:nvGrpSpPr>
          <p:cNvPr id="45" name="组合 44"/>
          <p:cNvGrpSpPr/>
          <p:nvPr/>
        </p:nvGrpSpPr>
        <p:grpSpPr>
          <a:xfrm>
            <a:off x="3798850" y="3595693"/>
            <a:ext cx="977007" cy="977007"/>
            <a:chOff x="3798850" y="3190961"/>
            <a:chExt cx="977007" cy="977007"/>
          </a:xfrm>
        </p:grpSpPr>
        <p:sp>
          <p:nvSpPr>
            <p:cNvPr id="46" name="椭圆 45"/>
            <p:cNvSpPr/>
            <p:nvPr/>
          </p:nvSpPr>
          <p:spPr>
            <a:xfrm>
              <a:off x="3798850" y="3190961"/>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47" name="椭圆 46"/>
            <p:cNvSpPr/>
            <p:nvPr/>
          </p:nvSpPr>
          <p:spPr>
            <a:xfrm>
              <a:off x="3867307" y="3259416"/>
              <a:ext cx="840091" cy="840091"/>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文本框 9"/>
            <p:cNvSpPr txBox="1"/>
            <p:nvPr/>
          </p:nvSpPr>
          <p:spPr>
            <a:xfrm>
              <a:off x="4094567" y="3283704"/>
              <a:ext cx="402674" cy="748988"/>
            </a:xfrm>
            <a:prstGeom prst="rect">
              <a:avLst/>
            </a:prstGeom>
            <a:noFill/>
          </p:spPr>
          <p:txBody>
            <a:bodyPr wrap="none" rtlCol="0" anchor="ctr">
              <a:spAutoFit/>
            </a:bodyPr>
            <a:lstStyle/>
            <a:p>
              <a:pPr algn="ctr"/>
              <a:r>
                <a:rPr lang="en-US" altLang="zh-CN" sz="4265" dirty="0">
                  <a:solidFill>
                    <a:srgbClr val="FDFDFD"/>
                  </a:solidFill>
                  <a:latin typeface="Impact" panose="020B0806030902050204" pitchFamily="34" charset="0"/>
                  <a:ea typeface="汉仪菱心体简" panose="02010609000101010101" pitchFamily="49" charset="-122"/>
                </a:rPr>
                <a:t>F</a:t>
              </a:r>
              <a:endParaRPr lang="zh-CN" altLang="en-US" sz="4265" dirty="0">
                <a:solidFill>
                  <a:srgbClr val="FDFDFD"/>
                </a:solidFill>
                <a:latin typeface="Impact" panose="020B0806030902050204" pitchFamily="34" charset="0"/>
                <a:ea typeface="汉仪菱心体简" panose="02010609000101010101" pitchFamily="49"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25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nodeType="withEffect">
                                  <p:stCondLst>
                                    <p:cond delay="50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par>
                                <p:cTn id="32" presetID="53" presetClass="entr" presetSubtype="16" fill="hold" nodeType="withEffect">
                                  <p:stCondLst>
                                    <p:cond delay="75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par>
                                <p:cTn id="37" presetID="53" presetClass="entr" presetSubtype="16" fill="hold" nodeType="withEffect">
                                  <p:stCondLst>
                                    <p:cond delay="10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par>
                                <p:cTn id="42" presetID="53" presetClass="entr" presetSubtype="16" fill="hold" nodeType="withEffect">
                                  <p:stCondLst>
                                    <p:cond delay="125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right)">
                                      <p:cBhvr>
                                        <p:cTn id="68" dur="500"/>
                                        <p:tgtEl>
                                          <p:spTgt spid="17"/>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right)">
                                      <p:cBhvr>
                                        <p:cTn id="71" dur="500"/>
                                        <p:tgtEl>
                                          <p:spTgt spid="16"/>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right)">
                                      <p:cBhvr>
                                        <p:cTn id="74" dur="500"/>
                                        <p:tgtEl>
                                          <p:spTgt spid="20"/>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right)">
                                      <p:cBhvr>
                                        <p:cTn id="77" dur="500"/>
                                        <p:tgtEl>
                                          <p:spTgt spid="18"/>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right)">
                                      <p:cBhvr>
                                        <p:cTn id="80" dur="500"/>
                                        <p:tgtEl>
                                          <p:spTgt spid="23"/>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right)">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2" grpId="0"/>
      <p:bldP spid="13" grpId="0"/>
      <p:bldP spid="14" grpId="0"/>
      <p:bldP spid="15" grpId="0"/>
      <p:bldP spid="16" grpId="0"/>
      <p:bldP spid="17" grpId="0"/>
      <p:bldP spid="18" grpId="0"/>
      <p:bldP spid="20" grpId="0"/>
      <p:bldP spid="22" grpId="0"/>
      <p:bldP spid="23"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5970489" y="3179819"/>
            <a:ext cx="3275256" cy="1015663"/>
          </a:xfrm>
          <a:prstGeom prst="rect">
            <a:avLst/>
          </a:prstGeom>
        </p:spPr>
        <p:txBody>
          <a:bodyPr wrap="none">
            <a:spAutoFit/>
          </a:bodyPr>
          <a:lstStyle/>
          <a:p>
            <a:r>
              <a:rPr lang="zh-CN" altLang="en-US" sz="6000" b="1" dirty="0" smtClean="0">
                <a:solidFill>
                  <a:srgbClr val="48B718"/>
                </a:solidFill>
                <a:latin typeface="幼圆" panose="02010509060101010101" pitchFamily="49" charset="-122"/>
                <a:ea typeface="幼圆" panose="02010509060101010101" pitchFamily="49" charset="-122"/>
              </a:rPr>
              <a:t>教学分析</a:t>
            </a:r>
            <a:endParaRPr lang="en-US" altLang="zh-CN" sz="6000" b="1" dirty="0">
              <a:solidFill>
                <a:srgbClr val="48B718"/>
              </a:solidFill>
              <a:latin typeface="幼圆" panose="02010509060101010101" pitchFamily="49" charset="-122"/>
              <a:ea typeface="幼圆" panose="02010509060101010101" pitchFamily="49" charset="-122"/>
            </a:endParaRPr>
          </a:p>
        </p:txBody>
      </p:sp>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207020" y="169045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smtClean="0">
                  <a:solidFill>
                    <a:schemeClr val="bg1"/>
                  </a:solidFill>
                  <a:latin typeface="Arial Rounded MT Bold" panose="020F0704030504030204" pitchFamily="34" charset="0"/>
                  <a:cs typeface="Times New Roman" panose="02020603050405020304" pitchFamily="18" charset="0"/>
                </a:rPr>
                <a:t>01</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2000"/>
                            </p:stCondLst>
                            <p:childTnLst>
                              <p:par>
                                <p:cTn id="17" presetID="23" presetClass="entr" presetSubtype="3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strVal val="4*#ppt_w"/>
                                          </p:val>
                                        </p:tav>
                                        <p:tav tm="100000">
                                          <p:val>
                                            <p:strVal val="#ppt_w"/>
                                          </p:val>
                                        </p:tav>
                                      </p:tavLst>
                                    </p:anim>
                                    <p:anim calcmode="lin" valueType="num">
                                      <p:cBhvr>
                                        <p:cTn id="20" dur="750" fill="hold"/>
                                        <p:tgtEl>
                                          <p:spTgt spid="2"/>
                                        </p:tgtEl>
                                        <p:attrNameLst>
                                          <p:attrName>ppt_h</p:attrName>
                                        </p:attrNameLst>
                                      </p:cBhvr>
                                      <p:tavLst>
                                        <p:tav tm="0">
                                          <p:val>
                                            <p:strVal val="4*#ppt_h"/>
                                          </p:val>
                                        </p:tav>
                                        <p:tav tm="100000">
                                          <p:val>
                                            <p:strVal val="#ppt_h"/>
                                          </p:val>
                                        </p:tav>
                                      </p:tavLst>
                                    </p:anim>
                                  </p:childTnLst>
                                </p:cTn>
                              </p:par>
                            </p:childTnLst>
                          </p:cTn>
                        </p:par>
                        <p:par>
                          <p:cTn id="21" fill="hold">
                            <p:stCondLst>
                              <p:cond delay="3000"/>
                            </p:stCondLst>
                            <p:childTnLst>
                              <p:par>
                                <p:cTn id="22" presetID="26" presetClass="emph" presetSubtype="0" fill="hold" nodeType="afterEffect">
                                  <p:stCondLst>
                                    <p:cond delay="0"/>
                                  </p:stCondLst>
                                  <p:childTnLst>
                                    <p:animEffect transition="out" filter="fade">
                                      <p:cBhvr>
                                        <p:cTn id="23" dur="500" tmFilter="0, 0; .2, .5; .8, .5; 1, 0"/>
                                        <p:tgtEl>
                                          <p:spTgt spid="2"/>
                                        </p:tgtEl>
                                      </p:cBhvr>
                                    </p:animEffect>
                                    <p:animScale>
                                      <p:cBhvr>
                                        <p:cTn id="24" dur="250" autoRev="1" fill="hold"/>
                                        <p:tgtEl>
                                          <p:spTgt spid="2"/>
                                        </p:tgtEl>
                                      </p:cBhvr>
                                      <p:by x="105000" y="105000"/>
                                    </p:animScale>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0"/>
                            </p:stCondLst>
                            <p:childTnLst>
                              <p:par>
                                <p:cTn id="36" presetID="25"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改进方法</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4159746" y="1663547"/>
            <a:ext cx="1777775" cy="1777775"/>
            <a:chOff x="4159746" y="1663547"/>
            <a:chExt cx="1777775" cy="1777775"/>
          </a:xfrm>
        </p:grpSpPr>
        <p:sp>
          <p:nvSpPr>
            <p:cNvPr id="8" name="泪滴形 7"/>
            <p:cNvSpPr/>
            <p:nvPr/>
          </p:nvSpPr>
          <p:spPr>
            <a:xfrm rot="5400000">
              <a:off x="4159746" y="1663547"/>
              <a:ext cx="1777775" cy="1777775"/>
            </a:xfrm>
            <a:prstGeom prst="teardrop">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文本框 8"/>
            <p:cNvSpPr txBox="1"/>
            <p:nvPr/>
          </p:nvSpPr>
          <p:spPr>
            <a:xfrm>
              <a:off x="4492230" y="2321600"/>
              <a:ext cx="1112805" cy="461665"/>
            </a:xfrm>
            <a:prstGeom prst="rect">
              <a:avLst/>
            </a:prstGeom>
            <a:noFill/>
            <a:effectLst/>
          </p:spPr>
          <p:txBody>
            <a:bodyPr wrap="none" rtlCol="0">
              <a:spAutoFit/>
            </a:bodyPr>
            <a:lstStyle/>
            <a:p>
              <a:r>
                <a:rPr lang="zh-CN" altLang="en-US" sz="2400" b="1" dirty="0" smtClean="0">
                  <a:solidFill>
                    <a:srgbClr val="FCFCFC"/>
                  </a:solidFill>
                  <a:latin typeface="幼圆" panose="02010509060101010101" pitchFamily="49" charset="-122"/>
                  <a:ea typeface="幼圆" panose="02010509060101010101" pitchFamily="49" charset="-122"/>
                </a:rPr>
                <a:t>方法一</a:t>
              </a:r>
              <a:endParaRPr lang="zh-CN" altLang="en-US" sz="2400" b="1" dirty="0">
                <a:solidFill>
                  <a:srgbClr val="FCFCFC"/>
                </a:solidFill>
                <a:latin typeface="幼圆" panose="02010509060101010101" pitchFamily="49" charset="-122"/>
                <a:ea typeface="幼圆" panose="02010509060101010101" pitchFamily="49" charset="-122"/>
              </a:endParaRPr>
            </a:p>
          </p:txBody>
        </p:sp>
      </p:grpSp>
      <p:grpSp>
        <p:nvGrpSpPr>
          <p:cNvPr id="12" name="组合 11"/>
          <p:cNvGrpSpPr/>
          <p:nvPr/>
        </p:nvGrpSpPr>
        <p:grpSpPr>
          <a:xfrm>
            <a:off x="6233817" y="1663547"/>
            <a:ext cx="1777775" cy="1777775"/>
            <a:chOff x="6233817" y="1663547"/>
            <a:chExt cx="1777775" cy="1777775"/>
          </a:xfrm>
        </p:grpSpPr>
        <p:sp>
          <p:nvSpPr>
            <p:cNvPr id="13" name="泪滴形 12"/>
            <p:cNvSpPr/>
            <p:nvPr/>
          </p:nvSpPr>
          <p:spPr>
            <a:xfrm rot="16200000" flipH="1">
              <a:off x="6233817" y="1663547"/>
              <a:ext cx="1777775" cy="1777775"/>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13"/>
            <p:cNvSpPr txBox="1"/>
            <p:nvPr/>
          </p:nvSpPr>
          <p:spPr>
            <a:xfrm>
              <a:off x="6533130" y="2321601"/>
              <a:ext cx="1112805" cy="461665"/>
            </a:xfrm>
            <a:prstGeom prst="rect">
              <a:avLst/>
            </a:prstGeom>
            <a:noFill/>
            <a:effectLst/>
          </p:spPr>
          <p:txBody>
            <a:bodyPr wrap="none" rtlCol="0">
              <a:spAutoFit/>
            </a:bodyPr>
            <a:lstStyle/>
            <a:p>
              <a:r>
                <a:rPr lang="zh-CN" altLang="en-US" sz="2400" b="1" dirty="0">
                  <a:solidFill>
                    <a:srgbClr val="FCFCFC"/>
                  </a:solidFill>
                  <a:latin typeface="幼圆" panose="02010509060101010101" pitchFamily="49" charset="-122"/>
                  <a:ea typeface="幼圆" panose="02010509060101010101" pitchFamily="49" charset="-122"/>
                </a:rPr>
                <a:t>方法二</a:t>
              </a:r>
              <a:endParaRPr lang="zh-CN" altLang="en-US" sz="2400" b="1" dirty="0">
                <a:solidFill>
                  <a:srgbClr val="FCFCFC"/>
                </a:solidFill>
                <a:latin typeface="幼圆" panose="02010509060101010101" pitchFamily="49" charset="-122"/>
                <a:ea typeface="幼圆" panose="02010509060101010101" pitchFamily="49" charset="-122"/>
              </a:endParaRPr>
            </a:p>
          </p:txBody>
        </p:sp>
      </p:grpSp>
      <p:grpSp>
        <p:nvGrpSpPr>
          <p:cNvPr id="15" name="组合 14"/>
          <p:cNvGrpSpPr/>
          <p:nvPr/>
        </p:nvGrpSpPr>
        <p:grpSpPr>
          <a:xfrm>
            <a:off x="6233817" y="3646232"/>
            <a:ext cx="2251193" cy="3211768"/>
            <a:chOff x="6233817" y="3646232"/>
            <a:chExt cx="2251193" cy="3211768"/>
          </a:xfrm>
        </p:grpSpPr>
        <p:grpSp>
          <p:nvGrpSpPr>
            <p:cNvPr id="16" name="组合 15"/>
            <p:cNvGrpSpPr/>
            <p:nvPr/>
          </p:nvGrpSpPr>
          <p:grpSpPr>
            <a:xfrm>
              <a:off x="6233817" y="3646232"/>
              <a:ext cx="2232874" cy="3211768"/>
              <a:chOff x="6233817" y="3646232"/>
              <a:chExt cx="2232874" cy="3211768"/>
            </a:xfrm>
          </p:grpSpPr>
          <p:sp>
            <p:nvSpPr>
              <p:cNvPr id="24" name="Freeform 5"/>
              <p:cNvSpPr/>
              <p:nvPr/>
            </p:nvSpPr>
            <p:spPr bwMode="auto">
              <a:xfrm>
                <a:off x="7589631" y="4041333"/>
                <a:ext cx="877060" cy="2816667"/>
              </a:xfrm>
              <a:custGeom>
                <a:avLst/>
                <a:gdLst>
                  <a:gd name="T0" fmla="*/ 385 w 486"/>
                  <a:gd name="T1" fmla="*/ 1262 h 1559"/>
                  <a:gd name="T2" fmla="*/ 383 w 486"/>
                  <a:gd name="T3" fmla="*/ 1249 h 1559"/>
                  <a:gd name="T4" fmla="*/ 369 w 486"/>
                  <a:gd name="T5" fmla="*/ 1174 h 1559"/>
                  <a:gd name="T6" fmla="*/ 371 w 486"/>
                  <a:gd name="T7" fmla="*/ 930 h 1559"/>
                  <a:gd name="T8" fmla="*/ 446 w 486"/>
                  <a:gd name="T9" fmla="*/ 572 h 1559"/>
                  <a:gd name="T10" fmla="*/ 471 w 486"/>
                  <a:gd name="T11" fmla="*/ 403 h 1559"/>
                  <a:gd name="T12" fmla="*/ 453 w 486"/>
                  <a:gd name="T13" fmla="*/ 355 h 1559"/>
                  <a:gd name="T14" fmla="*/ 367 w 486"/>
                  <a:gd name="T15" fmla="*/ 251 h 1559"/>
                  <a:gd name="T16" fmla="*/ 254 w 486"/>
                  <a:gd name="T17" fmla="*/ 83 h 1559"/>
                  <a:gd name="T18" fmla="*/ 117 w 486"/>
                  <a:gd name="T19" fmla="*/ 24 h 1559"/>
                  <a:gd name="T20" fmla="*/ 73 w 486"/>
                  <a:gd name="T21" fmla="*/ 191 h 1559"/>
                  <a:gd name="T22" fmla="*/ 84 w 486"/>
                  <a:gd name="T23" fmla="*/ 245 h 1559"/>
                  <a:gd name="T24" fmla="*/ 70 w 486"/>
                  <a:gd name="T25" fmla="*/ 485 h 1559"/>
                  <a:gd name="T26" fmla="*/ 21 w 486"/>
                  <a:gd name="T27" fmla="*/ 636 h 1559"/>
                  <a:gd name="T28" fmla="*/ 20 w 486"/>
                  <a:gd name="T29" fmla="*/ 872 h 1559"/>
                  <a:gd name="T30" fmla="*/ 23 w 486"/>
                  <a:gd name="T31" fmla="*/ 880 h 1559"/>
                  <a:gd name="T32" fmla="*/ 78 w 486"/>
                  <a:gd name="T33" fmla="*/ 1121 h 1559"/>
                  <a:gd name="T34" fmla="*/ 96 w 486"/>
                  <a:gd name="T35" fmla="*/ 1248 h 1559"/>
                  <a:gd name="T36" fmla="*/ 117 w 486"/>
                  <a:gd name="T37" fmla="*/ 1559 h 1559"/>
                  <a:gd name="T38" fmla="*/ 486 w 486"/>
                  <a:gd name="T39" fmla="*/ 1559 h 1559"/>
                  <a:gd name="T40" fmla="*/ 385 w 486"/>
                  <a:gd name="T41" fmla="*/ 1262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6" h="1559">
                    <a:moveTo>
                      <a:pt x="385" y="1262"/>
                    </a:moveTo>
                    <a:cubicBezTo>
                      <a:pt x="384" y="1258"/>
                      <a:pt x="384" y="1253"/>
                      <a:pt x="383" y="1249"/>
                    </a:cubicBezTo>
                    <a:cubicBezTo>
                      <a:pt x="369" y="1174"/>
                      <a:pt x="369" y="1174"/>
                      <a:pt x="369" y="1174"/>
                    </a:cubicBezTo>
                    <a:cubicBezTo>
                      <a:pt x="356" y="1107"/>
                      <a:pt x="358" y="997"/>
                      <a:pt x="371" y="930"/>
                    </a:cubicBezTo>
                    <a:cubicBezTo>
                      <a:pt x="446" y="572"/>
                      <a:pt x="446" y="572"/>
                      <a:pt x="446" y="572"/>
                    </a:cubicBezTo>
                    <a:cubicBezTo>
                      <a:pt x="460" y="505"/>
                      <a:pt x="471" y="429"/>
                      <a:pt x="471" y="403"/>
                    </a:cubicBezTo>
                    <a:cubicBezTo>
                      <a:pt x="471" y="376"/>
                      <a:pt x="463" y="355"/>
                      <a:pt x="453" y="355"/>
                    </a:cubicBezTo>
                    <a:cubicBezTo>
                      <a:pt x="444" y="355"/>
                      <a:pt x="404" y="308"/>
                      <a:pt x="367" y="251"/>
                    </a:cubicBezTo>
                    <a:cubicBezTo>
                      <a:pt x="254" y="83"/>
                      <a:pt x="254" y="83"/>
                      <a:pt x="254" y="83"/>
                    </a:cubicBezTo>
                    <a:cubicBezTo>
                      <a:pt x="216" y="26"/>
                      <a:pt x="155" y="0"/>
                      <a:pt x="117" y="24"/>
                    </a:cubicBezTo>
                    <a:cubicBezTo>
                      <a:pt x="79" y="49"/>
                      <a:pt x="59" y="124"/>
                      <a:pt x="73" y="191"/>
                    </a:cubicBezTo>
                    <a:cubicBezTo>
                      <a:pt x="84" y="245"/>
                      <a:pt x="84" y="245"/>
                      <a:pt x="84" y="245"/>
                    </a:cubicBezTo>
                    <a:cubicBezTo>
                      <a:pt x="97" y="312"/>
                      <a:pt x="91" y="420"/>
                      <a:pt x="70" y="485"/>
                    </a:cubicBezTo>
                    <a:cubicBezTo>
                      <a:pt x="21" y="636"/>
                      <a:pt x="21" y="636"/>
                      <a:pt x="21" y="636"/>
                    </a:cubicBezTo>
                    <a:cubicBezTo>
                      <a:pt x="0" y="701"/>
                      <a:pt x="0" y="807"/>
                      <a:pt x="20" y="872"/>
                    </a:cubicBezTo>
                    <a:cubicBezTo>
                      <a:pt x="23" y="880"/>
                      <a:pt x="23" y="880"/>
                      <a:pt x="23" y="880"/>
                    </a:cubicBezTo>
                    <a:cubicBezTo>
                      <a:pt x="43" y="945"/>
                      <a:pt x="68" y="1053"/>
                      <a:pt x="78" y="1121"/>
                    </a:cubicBezTo>
                    <a:cubicBezTo>
                      <a:pt x="96" y="1248"/>
                      <a:pt x="96" y="1248"/>
                      <a:pt x="96" y="1248"/>
                    </a:cubicBezTo>
                    <a:cubicBezTo>
                      <a:pt x="117" y="1559"/>
                      <a:pt x="117" y="1559"/>
                      <a:pt x="117" y="1559"/>
                    </a:cubicBezTo>
                    <a:cubicBezTo>
                      <a:pt x="486" y="1559"/>
                      <a:pt x="486" y="1559"/>
                      <a:pt x="486" y="1559"/>
                    </a:cubicBezTo>
                    <a:lnTo>
                      <a:pt x="385" y="1262"/>
                    </a:lnTo>
                    <a:close/>
                  </a:path>
                </a:pathLst>
              </a:custGeom>
              <a:solidFill>
                <a:srgbClr val="F7C8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25" name="组合 24"/>
              <p:cNvGrpSpPr/>
              <p:nvPr/>
            </p:nvGrpSpPr>
            <p:grpSpPr>
              <a:xfrm>
                <a:off x="6233817" y="3646232"/>
                <a:ext cx="1777775" cy="1777775"/>
                <a:chOff x="6233817" y="3646232"/>
                <a:chExt cx="1777775" cy="1777775"/>
              </a:xfrm>
            </p:grpSpPr>
            <p:sp>
              <p:nvSpPr>
                <p:cNvPr id="26" name="泪滴形 25"/>
                <p:cNvSpPr/>
                <p:nvPr/>
              </p:nvSpPr>
              <p:spPr>
                <a:xfrm rot="5400000" flipH="1" flipV="1">
                  <a:off x="6233817" y="3646232"/>
                  <a:ext cx="1777775" cy="1777775"/>
                </a:xfrm>
                <a:prstGeom prst="teardrop">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文本框 26"/>
                <p:cNvSpPr txBox="1"/>
                <p:nvPr/>
              </p:nvSpPr>
              <p:spPr>
                <a:xfrm>
                  <a:off x="6362326" y="3990012"/>
                  <a:ext cx="1112805" cy="461665"/>
                </a:xfrm>
                <a:prstGeom prst="rect">
                  <a:avLst/>
                </a:prstGeom>
                <a:noFill/>
                <a:effectLst/>
              </p:spPr>
              <p:txBody>
                <a:bodyPr wrap="none" rtlCol="0">
                  <a:spAutoFit/>
                </a:bodyPr>
                <a:lstStyle/>
                <a:p>
                  <a:r>
                    <a:rPr lang="zh-CN" altLang="en-US" sz="2400" b="1" dirty="0">
                      <a:solidFill>
                        <a:srgbClr val="FCFCFC"/>
                      </a:solidFill>
                      <a:latin typeface="幼圆" panose="02010509060101010101" pitchFamily="49" charset="-122"/>
                      <a:ea typeface="幼圆" panose="02010509060101010101" pitchFamily="49" charset="-122"/>
                    </a:rPr>
                    <a:t>方法四</a:t>
                  </a:r>
                  <a:endParaRPr lang="zh-CN" altLang="en-US" sz="2400" b="1" dirty="0">
                    <a:solidFill>
                      <a:srgbClr val="FCFCFC"/>
                    </a:solidFill>
                    <a:latin typeface="幼圆" panose="02010509060101010101" pitchFamily="49" charset="-122"/>
                    <a:ea typeface="幼圆" panose="02010509060101010101" pitchFamily="49" charset="-122"/>
                  </a:endParaRPr>
                </a:p>
              </p:txBody>
            </p:sp>
          </p:grpSp>
        </p:grpSp>
        <p:grpSp>
          <p:nvGrpSpPr>
            <p:cNvPr id="17" name="组合 16"/>
            <p:cNvGrpSpPr/>
            <p:nvPr/>
          </p:nvGrpSpPr>
          <p:grpSpPr>
            <a:xfrm>
              <a:off x="7462919" y="4355823"/>
              <a:ext cx="1022091" cy="1535809"/>
              <a:chOff x="7462919" y="4355823"/>
              <a:chExt cx="1022091" cy="1535809"/>
            </a:xfrm>
          </p:grpSpPr>
          <p:sp>
            <p:nvSpPr>
              <p:cNvPr id="18" name="Freeform 13"/>
              <p:cNvSpPr/>
              <p:nvPr/>
            </p:nvSpPr>
            <p:spPr bwMode="auto">
              <a:xfrm>
                <a:off x="8313262" y="4612300"/>
                <a:ext cx="171748" cy="399219"/>
              </a:xfrm>
              <a:custGeom>
                <a:avLst/>
                <a:gdLst>
                  <a:gd name="T0" fmla="*/ 0 w 95"/>
                  <a:gd name="T1" fmla="*/ 0 h 221"/>
                  <a:gd name="T2" fmla="*/ 35 w 95"/>
                  <a:gd name="T3" fmla="*/ 221 h 221"/>
                  <a:gd name="T4" fmla="*/ 0 w 95"/>
                  <a:gd name="T5" fmla="*/ 0 h 221"/>
                </a:gdLst>
                <a:ahLst/>
                <a:cxnLst>
                  <a:cxn ang="0">
                    <a:pos x="T0" y="T1"/>
                  </a:cxn>
                  <a:cxn ang="0">
                    <a:pos x="T2" y="T3"/>
                  </a:cxn>
                  <a:cxn ang="0">
                    <a:pos x="T4" y="T5"/>
                  </a:cxn>
                </a:cxnLst>
                <a:rect l="0" t="0" r="r" b="b"/>
                <a:pathLst>
                  <a:path w="95" h="221">
                    <a:moveTo>
                      <a:pt x="0" y="0"/>
                    </a:moveTo>
                    <a:cubicBezTo>
                      <a:pt x="0" y="0"/>
                      <a:pt x="95" y="61"/>
                      <a:pt x="35" y="221"/>
                    </a:cubicBezTo>
                    <a:cubicBezTo>
                      <a:pt x="35" y="221"/>
                      <a:pt x="72" y="70"/>
                      <a:pt x="0" y="0"/>
                    </a:cubicBezTo>
                    <a:close/>
                  </a:path>
                </a:pathLst>
              </a:custGeom>
              <a:solidFill>
                <a:srgbClr val="FBE2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14"/>
              <p:cNvSpPr/>
              <p:nvPr/>
            </p:nvSpPr>
            <p:spPr bwMode="auto">
              <a:xfrm>
                <a:off x="7688863" y="5492413"/>
                <a:ext cx="409142" cy="399219"/>
              </a:xfrm>
              <a:custGeom>
                <a:avLst/>
                <a:gdLst>
                  <a:gd name="T0" fmla="*/ 0 w 227"/>
                  <a:gd name="T1" fmla="*/ 149 h 221"/>
                  <a:gd name="T2" fmla="*/ 195 w 227"/>
                  <a:gd name="T3" fmla="*/ 0 h 221"/>
                  <a:gd name="T4" fmla="*/ 0 w 227"/>
                  <a:gd name="T5" fmla="*/ 149 h 221"/>
                </a:gdLst>
                <a:ahLst/>
                <a:cxnLst>
                  <a:cxn ang="0">
                    <a:pos x="T0" y="T1"/>
                  </a:cxn>
                  <a:cxn ang="0">
                    <a:pos x="T2" y="T3"/>
                  </a:cxn>
                  <a:cxn ang="0">
                    <a:pos x="T4" y="T5"/>
                  </a:cxn>
                </a:cxnLst>
                <a:rect l="0" t="0" r="r" b="b"/>
                <a:pathLst>
                  <a:path w="227" h="221">
                    <a:moveTo>
                      <a:pt x="0" y="149"/>
                    </a:moveTo>
                    <a:cubicBezTo>
                      <a:pt x="0" y="149"/>
                      <a:pt x="181" y="190"/>
                      <a:pt x="195" y="0"/>
                    </a:cubicBezTo>
                    <a:cubicBezTo>
                      <a:pt x="195" y="0"/>
                      <a:pt x="227" y="221"/>
                      <a:pt x="0" y="149"/>
                    </a:cubicBezTo>
                    <a:close/>
                  </a:path>
                </a:pathLst>
              </a:custGeom>
              <a:solidFill>
                <a:srgbClr val="FBE2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7"/>
              <p:cNvSpPr/>
              <p:nvPr/>
            </p:nvSpPr>
            <p:spPr bwMode="auto">
              <a:xfrm>
                <a:off x="7462919" y="4355823"/>
                <a:ext cx="821337" cy="877823"/>
              </a:xfrm>
              <a:custGeom>
                <a:avLst/>
                <a:gdLst>
                  <a:gd name="T0" fmla="*/ 414 w 455"/>
                  <a:gd name="T1" fmla="*/ 458 h 486"/>
                  <a:gd name="T2" fmla="*/ 400 w 455"/>
                  <a:gd name="T3" fmla="*/ 325 h 486"/>
                  <a:gd name="T4" fmla="*/ 394 w 455"/>
                  <a:gd name="T5" fmla="*/ 319 h 486"/>
                  <a:gd name="T6" fmla="*/ 220 w 455"/>
                  <a:gd name="T7" fmla="*/ 141 h 486"/>
                  <a:gd name="T8" fmla="*/ 152 w 455"/>
                  <a:gd name="T9" fmla="*/ 70 h 486"/>
                  <a:gd name="T10" fmla="*/ 23 w 455"/>
                  <a:gd name="T11" fmla="*/ 24 h 486"/>
                  <a:gd name="T12" fmla="*/ 24 w 455"/>
                  <a:gd name="T13" fmla="*/ 139 h 486"/>
                  <a:gd name="T14" fmla="*/ 134 w 455"/>
                  <a:gd name="T15" fmla="*/ 260 h 486"/>
                  <a:gd name="T16" fmla="*/ 222 w 455"/>
                  <a:gd name="T17" fmla="*/ 367 h 486"/>
                  <a:gd name="T18" fmla="*/ 292 w 455"/>
                  <a:gd name="T19" fmla="*/ 464 h 486"/>
                  <a:gd name="T20" fmla="*/ 414 w 455"/>
                  <a:gd name="T21" fmla="*/ 45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 h="486">
                    <a:moveTo>
                      <a:pt x="414" y="458"/>
                    </a:moveTo>
                    <a:cubicBezTo>
                      <a:pt x="455" y="433"/>
                      <a:pt x="448" y="373"/>
                      <a:pt x="400" y="325"/>
                    </a:cubicBezTo>
                    <a:cubicBezTo>
                      <a:pt x="394" y="319"/>
                      <a:pt x="394" y="319"/>
                      <a:pt x="394" y="319"/>
                    </a:cubicBezTo>
                    <a:cubicBezTo>
                      <a:pt x="345" y="271"/>
                      <a:pt x="267" y="191"/>
                      <a:pt x="220" y="141"/>
                    </a:cubicBezTo>
                    <a:cubicBezTo>
                      <a:pt x="152" y="70"/>
                      <a:pt x="152" y="70"/>
                      <a:pt x="152" y="70"/>
                    </a:cubicBezTo>
                    <a:cubicBezTo>
                      <a:pt x="105" y="21"/>
                      <a:pt x="47" y="0"/>
                      <a:pt x="23" y="24"/>
                    </a:cubicBezTo>
                    <a:cubicBezTo>
                      <a:pt x="0" y="48"/>
                      <a:pt x="0" y="100"/>
                      <a:pt x="24" y="139"/>
                    </a:cubicBezTo>
                    <a:cubicBezTo>
                      <a:pt x="48" y="177"/>
                      <a:pt x="97" y="232"/>
                      <a:pt x="134" y="260"/>
                    </a:cubicBezTo>
                    <a:cubicBezTo>
                      <a:pt x="171" y="288"/>
                      <a:pt x="210" y="336"/>
                      <a:pt x="222" y="367"/>
                    </a:cubicBezTo>
                    <a:cubicBezTo>
                      <a:pt x="233" y="399"/>
                      <a:pt x="265" y="442"/>
                      <a:pt x="292" y="464"/>
                    </a:cubicBezTo>
                    <a:cubicBezTo>
                      <a:pt x="319" y="486"/>
                      <a:pt x="374" y="483"/>
                      <a:pt x="414" y="458"/>
                    </a:cubicBezTo>
                    <a:close/>
                  </a:path>
                </a:pathLst>
              </a:custGeom>
              <a:solidFill>
                <a:srgbClr val="F8C8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9"/>
              <p:cNvSpPr/>
              <p:nvPr/>
            </p:nvSpPr>
            <p:spPr bwMode="auto">
              <a:xfrm>
                <a:off x="7513298" y="4393989"/>
                <a:ext cx="157245" cy="157245"/>
              </a:xfrm>
              <a:custGeom>
                <a:avLst/>
                <a:gdLst>
                  <a:gd name="T0" fmla="*/ 40 w 87"/>
                  <a:gd name="T1" fmla="*/ 9 h 87"/>
                  <a:gd name="T2" fmla="*/ 5 w 87"/>
                  <a:gd name="T3" fmla="*/ 54 h 87"/>
                  <a:gd name="T4" fmla="*/ 42 w 87"/>
                  <a:gd name="T5" fmla="*/ 87 h 87"/>
                  <a:gd name="T6" fmla="*/ 87 w 87"/>
                  <a:gd name="T7" fmla="*/ 39 h 87"/>
                  <a:gd name="T8" fmla="*/ 40 w 87"/>
                  <a:gd name="T9" fmla="*/ 9 h 87"/>
                </a:gdLst>
                <a:ahLst/>
                <a:cxnLst>
                  <a:cxn ang="0">
                    <a:pos x="T0" y="T1"/>
                  </a:cxn>
                  <a:cxn ang="0">
                    <a:pos x="T2" y="T3"/>
                  </a:cxn>
                  <a:cxn ang="0">
                    <a:pos x="T4" y="T5"/>
                  </a:cxn>
                  <a:cxn ang="0">
                    <a:pos x="T6" y="T7"/>
                  </a:cxn>
                  <a:cxn ang="0">
                    <a:pos x="T8" y="T9"/>
                  </a:cxn>
                </a:cxnLst>
                <a:rect l="0" t="0" r="r" b="b"/>
                <a:pathLst>
                  <a:path w="87" h="87">
                    <a:moveTo>
                      <a:pt x="40" y="9"/>
                    </a:moveTo>
                    <a:cubicBezTo>
                      <a:pt x="40" y="9"/>
                      <a:pt x="0" y="33"/>
                      <a:pt x="5" y="54"/>
                    </a:cubicBezTo>
                    <a:cubicBezTo>
                      <a:pt x="5" y="54"/>
                      <a:pt x="21" y="87"/>
                      <a:pt x="42" y="87"/>
                    </a:cubicBezTo>
                    <a:cubicBezTo>
                      <a:pt x="87" y="39"/>
                      <a:pt x="87" y="39"/>
                      <a:pt x="87" y="39"/>
                    </a:cubicBezTo>
                    <a:cubicBezTo>
                      <a:pt x="87" y="39"/>
                      <a:pt x="53" y="0"/>
                      <a:pt x="40" y="9"/>
                    </a:cubicBezTo>
                    <a:close/>
                  </a:path>
                </a:pathLst>
              </a:custGeom>
              <a:solidFill>
                <a:srgbClr val="FBE2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8" name="组合 27"/>
          <p:cNvGrpSpPr/>
          <p:nvPr/>
        </p:nvGrpSpPr>
        <p:grpSpPr>
          <a:xfrm>
            <a:off x="3726446" y="3646232"/>
            <a:ext cx="2211075" cy="3211768"/>
            <a:chOff x="3726446" y="3646232"/>
            <a:chExt cx="2211075" cy="3211768"/>
          </a:xfrm>
        </p:grpSpPr>
        <p:grpSp>
          <p:nvGrpSpPr>
            <p:cNvPr id="29" name="组合 28"/>
            <p:cNvGrpSpPr/>
            <p:nvPr/>
          </p:nvGrpSpPr>
          <p:grpSpPr>
            <a:xfrm>
              <a:off x="3726446" y="3646232"/>
              <a:ext cx="2211075" cy="3211768"/>
              <a:chOff x="3726446" y="3646232"/>
              <a:chExt cx="2211075" cy="3211768"/>
            </a:xfrm>
          </p:grpSpPr>
          <p:sp>
            <p:nvSpPr>
              <p:cNvPr id="36" name="Freeform 6"/>
              <p:cNvSpPr/>
              <p:nvPr/>
            </p:nvSpPr>
            <p:spPr bwMode="auto">
              <a:xfrm>
                <a:off x="3726446" y="4032173"/>
                <a:ext cx="1079341" cy="2825827"/>
              </a:xfrm>
              <a:custGeom>
                <a:avLst/>
                <a:gdLst>
                  <a:gd name="T0" fmla="*/ 553 w 598"/>
                  <a:gd name="T1" fmla="*/ 619 h 1564"/>
                  <a:gd name="T2" fmla="*/ 479 w 598"/>
                  <a:gd name="T3" fmla="*/ 443 h 1564"/>
                  <a:gd name="T4" fmla="*/ 374 w 598"/>
                  <a:gd name="T5" fmla="*/ 297 h 1564"/>
                  <a:gd name="T6" fmla="*/ 348 w 598"/>
                  <a:gd name="T7" fmla="*/ 169 h 1564"/>
                  <a:gd name="T8" fmla="*/ 395 w 598"/>
                  <a:gd name="T9" fmla="*/ 50 h 1564"/>
                  <a:gd name="T10" fmla="*/ 351 w 598"/>
                  <a:gd name="T11" fmla="*/ 0 h 1564"/>
                  <a:gd name="T12" fmla="*/ 230 w 598"/>
                  <a:gd name="T13" fmla="*/ 98 h 1564"/>
                  <a:gd name="T14" fmla="*/ 126 w 598"/>
                  <a:gd name="T15" fmla="*/ 235 h 1564"/>
                  <a:gd name="T16" fmla="*/ 50 w 598"/>
                  <a:gd name="T17" fmla="*/ 372 h 1564"/>
                  <a:gd name="T18" fmla="*/ 83 w 598"/>
                  <a:gd name="T19" fmla="*/ 530 h 1564"/>
                  <a:gd name="T20" fmla="*/ 183 w 598"/>
                  <a:gd name="T21" fmla="*/ 892 h 1564"/>
                  <a:gd name="T22" fmla="*/ 182 w 598"/>
                  <a:gd name="T23" fmla="*/ 1131 h 1564"/>
                  <a:gd name="T24" fmla="*/ 150 w 598"/>
                  <a:gd name="T25" fmla="*/ 1242 h 1564"/>
                  <a:gd name="T26" fmla="*/ 146 w 598"/>
                  <a:gd name="T27" fmla="*/ 1261 h 1564"/>
                  <a:gd name="T28" fmla="*/ 0 w 598"/>
                  <a:gd name="T29" fmla="*/ 1564 h 1564"/>
                  <a:gd name="T30" fmla="*/ 355 w 598"/>
                  <a:gd name="T31" fmla="*/ 1564 h 1564"/>
                  <a:gd name="T32" fmla="*/ 444 w 598"/>
                  <a:gd name="T33" fmla="*/ 1273 h 1564"/>
                  <a:gd name="T34" fmla="*/ 439 w 598"/>
                  <a:gd name="T35" fmla="*/ 1273 h 1564"/>
                  <a:gd name="T36" fmla="*/ 452 w 598"/>
                  <a:gd name="T37" fmla="*/ 1241 h 1564"/>
                  <a:gd name="T38" fmla="*/ 488 w 598"/>
                  <a:gd name="T39" fmla="*/ 1108 h 1564"/>
                  <a:gd name="T40" fmla="*/ 559 w 598"/>
                  <a:gd name="T41" fmla="*/ 947 h 1564"/>
                  <a:gd name="T42" fmla="*/ 598 w 598"/>
                  <a:gd name="T43" fmla="*/ 807 h 1564"/>
                  <a:gd name="T44" fmla="*/ 553 w 598"/>
                  <a:gd name="T45" fmla="*/ 619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8" h="1564">
                    <a:moveTo>
                      <a:pt x="553" y="619"/>
                    </a:moveTo>
                    <a:cubicBezTo>
                      <a:pt x="528" y="570"/>
                      <a:pt x="495" y="491"/>
                      <a:pt x="479" y="443"/>
                    </a:cubicBezTo>
                    <a:cubicBezTo>
                      <a:pt x="462" y="396"/>
                      <a:pt x="415" y="330"/>
                      <a:pt x="374" y="297"/>
                    </a:cubicBezTo>
                    <a:cubicBezTo>
                      <a:pt x="333" y="265"/>
                      <a:pt x="321" y="207"/>
                      <a:pt x="348" y="169"/>
                    </a:cubicBezTo>
                    <a:cubicBezTo>
                      <a:pt x="374" y="132"/>
                      <a:pt x="395" y="78"/>
                      <a:pt x="395" y="50"/>
                    </a:cubicBezTo>
                    <a:cubicBezTo>
                      <a:pt x="395" y="22"/>
                      <a:pt x="375" y="0"/>
                      <a:pt x="351" y="0"/>
                    </a:cubicBezTo>
                    <a:cubicBezTo>
                      <a:pt x="326" y="0"/>
                      <a:pt x="272" y="44"/>
                      <a:pt x="230" y="98"/>
                    </a:cubicBezTo>
                    <a:cubicBezTo>
                      <a:pt x="126" y="235"/>
                      <a:pt x="126" y="235"/>
                      <a:pt x="126" y="235"/>
                    </a:cubicBezTo>
                    <a:cubicBezTo>
                      <a:pt x="84" y="289"/>
                      <a:pt x="50" y="351"/>
                      <a:pt x="50" y="372"/>
                    </a:cubicBezTo>
                    <a:cubicBezTo>
                      <a:pt x="50" y="393"/>
                      <a:pt x="65" y="464"/>
                      <a:pt x="83" y="530"/>
                    </a:cubicBezTo>
                    <a:cubicBezTo>
                      <a:pt x="183" y="892"/>
                      <a:pt x="183" y="892"/>
                      <a:pt x="183" y="892"/>
                    </a:cubicBezTo>
                    <a:cubicBezTo>
                      <a:pt x="202" y="958"/>
                      <a:pt x="201" y="1066"/>
                      <a:pt x="182" y="1131"/>
                    </a:cubicBezTo>
                    <a:cubicBezTo>
                      <a:pt x="150" y="1242"/>
                      <a:pt x="150" y="1242"/>
                      <a:pt x="150" y="1242"/>
                    </a:cubicBezTo>
                    <a:cubicBezTo>
                      <a:pt x="148" y="1248"/>
                      <a:pt x="147" y="1255"/>
                      <a:pt x="146" y="1261"/>
                    </a:cubicBezTo>
                    <a:cubicBezTo>
                      <a:pt x="0" y="1564"/>
                      <a:pt x="0" y="1564"/>
                      <a:pt x="0" y="1564"/>
                    </a:cubicBezTo>
                    <a:cubicBezTo>
                      <a:pt x="355" y="1564"/>
                      <a:pt x="355" y="1564"/>
                      <a:pt x="355" y="1564"/>
                    </a:cubicBezTo>
                    <a:cubicBezTo>
                      <a:pt x="444" y="1273"/>
                      <a:pt x="444" y="1273"/>
                      <a:pt x="444" y="1273"/>
                    </a:cubicBezTo>
                    <a:cubicBezTo>
                      <a:pt x="439" y="1273"/>
                      <a:pt x="439" y="1273"/>
                      <a:pt x="439" y="1273"/>
                    </a:cubicBezTo>
                    <a:cubicBezTo>
                      <a:pt x="444" y="1263"/>
                      <a:pt x="449" y="1252"/>
                      <a:pt x="452" y="1241"/>
                    </a:cubicBezTo>
                    <a:cubicBezTo>
                      <a:pt x="488" y="1108"/>
                      <a:pt x="488" y="1108"/>
                      <a:pt x="488" y="1108"/>
                    </a:cubicBezTo>
                    <a:cubicBezTo>
                      <a:pt x="506" y="1042"/>
                      <a:pt x="538" y="969"/>
                      <a:pt x="559" y="947"/>
                    </a:cubicBezTo>
                    <a:cubicBezTo>
                      <a:pt x="580" y="924"/>
                      <a:pt x="598" y="861"/>
                      <a:pt x="598" y="807"/>
                    </a:cubicBezTo>
                    <a:cubicBezTo>
                      <a:pt x="598" y="753"/>
                      <a:pt x="578" y="668"/>
                      <a:pt x="553" y="619"/>
                    </a:cubicBezTo>
                    <a:close/>
                  </a:path>
                </a:pathLst>
              </a:custGeom>
              <a:solidFill>
                <a:srgbClr val="F8C8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7" name="组合 36"/>
              <p:cNvGrpSpPr/>
              <p:nvPr/>
            </p:nvGrpSpPr>
            <p:grpSpPr>
              <a:xfrm>
                <a:off x="4159746" y="3646232"/>
                <a:ext cx="1777775" cy="1777775"/>
                <a:chOff x="4159746" y="3646232"/>
                <a:chExt cx="1777775" cy="1777775"/>
              </a:xfrm>
            </p:grpSpPr>
            <p:sp>
              <p:nvSpPr>
                <p:cNvPr id="38" name="泪滴形 37"/>
                <p:cNvSpPr/>
                <p:nvPr/>
              </p:nvSpPr>
              <p:spPr>
                <a:xfrm rot="16200000" flipV="1">
                  <a:off x="4159746" y="3646232"/>
                  <a:ext cx="1777775" cy="1777775"/>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文本框 38"/>
                <p:cNvSpPr txBox="1"/>
                <p:nvPr/>
              </p:nvSpPr>
              <p:spPr>
                <a:xfrm>
                  <a:off x="4745443" y="3990013"/>
                  <a:ext cx="1112805" cy="461665"/>
                </a:xfrm>
                <a:prstGeom prst="rect">
                  <a:avLst/>
                </a:prstGeom>
                <a:noFill/>
                <a:effectLst/>
              </p:spPr>
              <p:txBody>
                <a:bodyPr wrap="none" rtlCol="0">
                  <a:spAutoFit/>
                </a:bodyPr>
                <a:lstStyle/>
                <a:p>
                  <a:r>
                    <a:rPr lang="zh-CN" altLang="en-US" sz="2400" b="1" dirty="0">
                      <a:solidFill>
                        <a:srgbClr val="FCFCFC"/>
                      </a:solidFill>
                      <a:latin typeface="幼圆" panose="02010509060101010101" pitchFamily="49" charset="-122"/>
                      <a:ea typeface="幼圆" panose="02010509060101010101" pitchFamily="49" charset="-122"/>
                    </a:rPr>
                    <a:t>方法三</a:t>
                  </a:r>
                  <a:endParaRPr lang="zh-CN" altLang="en-US" sz="2400" b="1" dirty="0">
                    <a:solidFill>
                      <a:srgbClr val="FCFCFC"/>
                    </a:solidFill>
                    <a:latin typeface="幼圆" panose="02010509060101010101" pitchFamily="49" charset="-122"/>
                    <a:ea typeface="幼圆" panose="02010509060101010101" pitchFamily="49" charset="-122"/>
                  </a:endParaRPr>
                </a:p>
              </p:txBody>
            </p:sp>
          </p:grpSp>
        </p:grpSp>
        <p:grpSp>
          <p:nvGrpSpPr>
            <p:cNvPr id="30" name="组合 29"/>
            <p:cNvGrpSpPr/>
            <p:nvPr/>
          </p:nvGrpSpPr>
          <p:grpSpPr>
            <a:xfrm>
              <a:off x="3762322" y="4334449"/>
              <a:ext cx="1083157" cy="1557183"/>
              <a:chOff x="3762322" y="4334449"/>
              <a:chExt cx="1083157" cy="1557183"/>
            </a:xfrm>
          </p:grpSpPr>
          <p:sp>
            <p:nvSpPr>
              <p:cNvPr id="31" name="Freeform 12"/>
              <p:cNvSpPr/>
              <p:nvPr/>
            </p:nvSpPr>
            <p:spPr bwMode="auto">
              <a:xfrm>
                <a:off x="3762322" y="4548944"/>
                <a:ext cx="162588" cy="401509"/>
              </a:xfrm>
              <a:custGeom>
                <a:avLst/>
                <a:gdLst>
                  <a:gd name="T0" fmla="*/ 90 w 90"/>
                  <a:gd name="T1" fmla="*/ 0 h 222"/>
                  <a:gd name="T2" fmla="*/ 73 w 90"/>
                  <a:gd name="T3" fmla="*/ 222 h 222"/>
                  <a:gd name="T4" fmla="*/ 90 w 90"/>
                  <a:gd name="T5" fmla="*/ 0 h 222"/>
                </a:gdLst>
                <a:ahLst/>
                <a:cxnLst>
                  <a:cxn ang="0">
                    <a:pos x="T0" y="T1"/>
                  </a:cxn>
                  <a:cxn ang="0">
                    <a:pos x="T2" y="T3"/>
                  </a:cxn>
                  <a:cxn ang="0">
                    <a:pos x="T4" y="T5"/>
                  </a:cxn>
                </a:cxnLst>
                <a:rect l="0" t="0" r="r" b="b"/>
                <a:pathLst>
                  <a:path w="90" h="222">
                    <a:moveTo>
                      <a:pt x="90" y="0"/>
                    </a:moveTo>
                    <a:cubicBezTo>
                      <a:pt x="90" y="0"/>
                      <a:pt x="0" y="68"/>
                      <a:pt x="73" y="222"/>
                    </a:cubicBezTo>
                    <a:cubicBezTo>
                      <a:pt x="73" y="222"/>
                      <a:pt x="24" y="74"/>
                      <a:pt x="90" y="0"/>
                    </a:cubicBezTo>
                    <a:close/>
                  </a:path>
                </a:pathLst>
              </a:custGeom>
              <a:solidFill>
                <a:srgbClr val="F3D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2" name="组合 31"/>
              <p:cNvGrpSpPr/>
              <p:nvPr/>
            </p:nvGrpSpPr>
            <p:grpSpPr>
              <a:xfrm>
                <a:off x="4024142" y="4334449"/>
                <a:ext cx="821337" cy="1557183"/>
                <a:chOff x="4024142" y="4334449"/>
                <a:chExt cx="821337" cy="1557183"/>
              </a:xfrm>
            </p:grpSpPr>
            <p:sp>
              <p:nvSpPr>
                <p:cNvPr id="34" name="Freeform 11"/>
                <p:cNvSpPr/>
                <p:nvPr/>
              </p:nvSpPr>
              <p:spPr bwMode="auto">
                <a:xfrm>
                  <a:off x="4204287" y="5492413"/>
                  <a:ext cx="408379" cy="399219"/>
                </a:xfrm>
                <a:custGeom>
                  <a:avLst/>
                  <a:gdLst>
                    <a:gd name="T0" fmla="*/ 226 w 226"/>
                    <a:gd name="T1" fmla="*/ 149 h 221"/>
                    <a:gd name="T2" fmla="*/ 32 w 226"/>
                    <a:gd name="T3" fmla="*/ 0 h 221"/>
                    <a:gd name="T4" fmla="*/ 226 w 226"/>
                    <a:gd name="T5" fmla="*/ 149 h 221"/>
                  </a:gdLst>
                  <a:ahLst/>
                  <a:cxnLst>
                    <a:cxn ang="0">
                      <a:pos x="T0" y="T1"/>
                    </a:cxn>
                    <a:cxn ang="0">
                      <a:pos x="T2" y="T3"/>
                    </a:cxn>
                    <a:cxn ang="0">
                      <a:pos x="T4" y="T5"/>
                    </a:cxn>
                  </a:cxnLst>
                  <a:rect l="0" t="0" r="r" b="b"/>
                  <a:pathLst>
                    <a:path w="226" h="221">
                      <a:moveTo>
                        <a:pt x="226" y="149"/>
                      </a:moveTo>
                      <a:cubicBezTo>
                        <a:pt x="226" y="149"/>
                        <a:pt x="45" y="190"/>
                        <a:pt x="32" y="0"/>
                      </a:cubicBezTo>
                      <a:cubicBezTo>
                        <a:pt x="32" y="0"/>
                        <a:pt x="0" y="221"/>
                        <a:pt x="226" y="149"/>
                      </a:cubicBezTo>
                      <a:close/>
                    </a:path>
                  </a:pathLst>
                </a:custGeom>
                <a:solidFill>
                  <a:srgbClr val="FCE0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8"/>
                <p:cNvSpPr/>
                <p:nvPr/>
              </p:nvSpPr>
              <p:spPr bwMode="auto">
                <a:xfrm>
                  <a:off x="4024142" y="4334449"/>
                  <a:ext cx="821337" cy="875533"/>
                </a:xfrm>
                <a:custGeom>
                  <a:avLst/>
                  <a:gdLst>
                    <a:gd name="T0" fmla="*/ 41 w 455"/>
                    <a:gd name="T1" fmla="*/ 458 h 485"/>
                    <a:gd name="T2" fmla="*/ 55 w 455"/>
                    <a:gd name="T3" fmla="*/ 325 h 485"/>
                    <a:gd name="T4" fmla="*/ 61 w 455"/>
                    <a:gd name="T5" fmla="*/ 319 h 485"/>
                    <a:gd name="T6" fmla="*/ 235 w 455"/>
                    <a:gd name="T7" fmla="*/ 141 h 485"/>
                    <a:gd name="T8" fmla="*/ 303 w 455"/>
                    <a:gd name="T9" fmla="*/ 70 h 485"/>
                    <a:gd name="T10" fmla="*/ 432 w 455"/>
                    <a:gd name="T11" fmla="*/ 24 h 485"/>
                    <a:gd name="T12" fmla="*/ 431 w 455"/>
                    <a:gd name="T13" fmla="*/ 138 h 485"/>
                    <a:gd name="T14" fmla="*/ 321 w 455"/>
                    <a:gd name="T15" fmla="*/ 259 h 485"/>
                    <a:gd name="T16" fmla="*/ 233 w 455"/>
                    <a:gd name="T17" fmla="*/ 367 h 485"/>
                    <a:gd name="T18" fmla="*/ 163 w 455"/>
                    <a:gd name="T19" fmla="*/ 464 h 485"/>
                    <a:gd name="T20" fmla="*/ 41 w 455"/>
                    <a:gd name="T21" fmla="*/ 45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 h="485">
                      <a:moveTo>
                        <a:pt x="41" y="458"/>
                      </a:moveTo>
                      <a:cubicBezTo>
                        <a:pt x="0" y="433"/>
                        <a:pt x="7" y="373"/>
                        <a:pt x="55" y="325"/>
                      </a:cubicBezTo>
                      <a:cubicBezTo>
                        <a:pt x="61" y="319"/>
                        <a:pt x="61" y="319"/>
                        <a:pt x="61" y="319"/>
                      </a:cubicBezTo>
                      <a:cubicBezTo>
                        <a:pt x="110" y="271"/>
                        <a:pt x="188" y="191"/>
                        <a:pt x="235" y="141"/>
                      </a:cubicBezTo>
                      <a:cubicBezTo>
                        <a:pt x="303" y="70"/>
                        <a:pt x="303" y="70"/>
                        <a:pt x="303" y="70"/>
                      </a:cubicBezTo>
                      <a:cubicBezTo>
                        <a:pt x="350" y="21"/>
                        <a:pt x="408" y="0"/>
                        <a:pt x="432" y="24"/>
                      </a:cubicBezTo>
                      <a:cubicBezTo>
                        <a:pt x="455" y="48"/>
                        <a:pt x="455" y="100"/>
                        <a:pt x="431" y="138"/>
                      </a:cubicBezTo>
                      <a:cubicBezTo>
                        <a:pt x="407" y="177"/>
                        <a:pt x="358" y="232"/>
                        <a:pt x="321" y="259"/>
                      </a:cubicBezTo>
                      <a:cubicBezTo>
                        <a:pt x="285" y="287"/>
                        <a:pt x="245" y="336"/>
                        <a:pt x="233" y="367"/>
                      </a:cubicBezTo>
                      <a:cubicBezTo>
                        <a:pt x="222" y="398"/>
                        <a:pt x="190" y="442"/>
                        <a:pt x="163" y="464"/>
                      </a:cubicBezTo>
                      <a:cubicBezTo>
                        <a:pt x="136" y="485"/>
                        <a:pt x="81" y="483"/>
                        <a:pt x="41" y="458"/>
                      </a:cubicBezTo>
                      <a:close/>
                    </a:path>
                  </a:pathLst>
                </a:custGeom>
                <a:solidFill>
                  <a:srgbClr val="F8C8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3" name="Freeform 10"/>
              <p:cNvSpPr/>
              <p:nvPr/>
            </p:nvSpPr>
            <p:spPr bwMode="auto">
              <a:xfrm>
                <a:off x="4634039" y="4375669"/>
                <a:ext cx="155718" cy="164115"/>
              </a:xfrm>
              <a:custGeom>
                <a:avLst/>
                <a:gdLst>
                  <a:gd name="T0" fmla="*/ 51 w 86"/>
                  <a:gd name="T1" fmla="*/ 12 h 91"/>
                  <a:gd name="T2" fmla="*/ 77 w 86"/>
                  <a:gd name="T3" fmla="*/ 62 h 91"/>
                  <a:gd name="T4" fmla="*/ 35 w 86"/>
                  <a:gd name="T5" fmla="*/ 88 h 91"/>
                  <a:gd name="T6" fmla="*/ 0 w 86"/>
                  <a:gd name="T7" fmla="*/ 33 h 91"/>
                  <a:gd name="T8" fmla="*/ 51 w 86"/>
                  <a:gd name="T9" fmla="*/ 12 h 91"/>
                </a:gdLst>
                <a:ahLst/>
                <a:cxnLst>
                  <a:cxn ang="0">
                    <a:pos x="T0" y="T1"/>
                  </a:cxn>
                  <a:cxn ang="0">
                    <a:pos x="T2" y="T3"/>
                  </a:cxn>
                  <a:cxn ang="0">
                    <a:pos x="T4" y="T5"/>
                  </a:cxn>
                  <a:cxn ang="0">
                    <a:pos x="T6" y="T7"/>
                  </a:cxn>
                  <a:cxn ang="0">
                    <a:pos x="T8" y="T9"/>
                  </a:cxn>
                </a:cxnLst>
                <a:rect l="0" t="0" r="r" b="b"/>
                <a:pathLst>
                  <a:path w="86" h="91">
                    <a:moveTo>
                      <a:pt x="51" y="12"/>
                    </a:moveTo>
                    <a:cubicBezTo>
                      <a:pt x="51" y="12"/>
                      <a:pt x="86" y="42"/>
                      <a:pt x="77" y="62"/>
                    </a:cubicBezTo>
                    <a:cubicBezTo>
                      <a:pt x="77" y="62"/>
                      <a:pt x="56" y="91"/>
                      <a:pt x="35" y="88"/>
                    </a:cubicBezTo>
                    <a:cubicBezTo>
                      <a:pt x="0" y="33"/>
                      <a:pt x="0" y="33"/>
                      <a:pt x="0" y="33"/>
                    </a:cubicBezTo>
                    <a:cubicBezTo>
                      <a:pt x="0" y="33"/>
                      <a:pt x="40" y="0"/>
                      <a:pt x="51" y="12"/>
                    </a:cubicBezTo>
                    <a:close/>
                  </a:path>
                </a:pathLst>
              </a:custGeom>
              <a:solidFill>
                <a:srgbClr val="FBE2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40" name="文本框 39"/>
          <p:cNvSpPr txBox="1"/>
          <p:nvPr/>
        </p:nvSpPr>
        <p:spPr>
          <a:xfrm>
            <a:off x="8680719" y="442476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1347003" y="214657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1341590" y="4393989"/>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8680719" y="214931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改进方法</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Freeform 53"/>
          <p:cNvSpPr>
            <a:spLocks noEditPoints="1"/>
          </p:cNvSpPr>
          <p:nvPr/>
        </p:nvSpPr>
        <p:spPr bwMode="black">
          <a:xfrm>
            <a:off x="5449221" y="4725204"/>
            <a:ext cx="1489984" cy="1681501"/>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rgbClr val="BFE2E3"/>
          </a:solidFill>
          <a:ln>
            <a:noFill/>
          </a:ln>
        </p:spPr>
        <p:txBody>
          <a:bodyPr vert="horz" wrap="square" lIns="71639" tIns="35823" rIns="71639" bIns="35823" numCol="1" anchor="t" anchorCtr="0" compatLnSpc="1"/>
          <a:lstStyle/>
          <a:p>
            <a:endParaRPr lang="en-US" sz="2255" dirty="0"/>
          </a:p>
        </p:txBody>
      </p:sp>
      <p:grpSp>
        <p:nvGrpSpPr>
          <p:cNvPr id="8" name="组合 7"/>
          <p:cNvGrpSpPr/>
          <p:nvPr/>
        </p:nvGrpSpPr>
        <p:grpSpPr>
          <a:xfrm>
            <a:off x="3445399" y="2178135"/>
            <a:ext cx="2499326" cy="1393386"/>
            <a:chOff x="3445399" y="2111430"/>
            <a:chExt cx="2499326" cy="1393386"/>
          </a:xfrm>
        </p:grpSpPr>
        <p:sp>
          <p:nvSpPr>
            <p:cNvPr id="9" name="Cloud Callout 12"/>
            <p:cNvSpPr/>
            <p:nvPr/>
          </p:nvSpPr>
          <p:spPr bwMode="auto">
            <a:xfrm>
              <a:off x="3445399" y="2111430"/>
              <a:ext cx="2499326" cy="1393386"/>
            </a:xfrm>
            <a:prstGeom prst="cloudCallout">
              <a:avLst>
                <a:gd name="adj1" fmla="val 44578"/>
                <a:gd name="adj2" fmla="val 117581"/>
              </a:avLst>
            </a:prstGeom>
            <a:blipFill>
              <a:blip r:embed="rId5"/>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832111" y="2458475"/>
              <a:ext cx="1826141" cy="584775"/>
            </a:xfrm>
            <a:prstGeom prst="rect">
              <a:avLst/>
            </a:prstGeom>
            <a:noFill/>
            <a:effectLst/>
          </p:spPr>
          <p:txBody>
            <a:bodyPr wrap="none" rtlCol="0">
              <a:spAutoFit/>
            </a:bodyPr>
            <a:lstStyle/>
            <a:p>
              <a:r>
                <a:rPr lang="zh-CN" altLang="en-US" sz="3200" dirty="0">
                  <a:solidFill>
                    <a:srgbClr val="FDFDFD"/>
                  </a:solidFill>
                  <a:latin typeface="微软雅黑" panose="020B0503020204020204" pitchFamily="34" charset="-122"/>
                  <a:ea typeface="微软雅黑" panose="020B0503020204020204" pitchFamily="34" charset="-122"/>
                </a:rPr>
                <a:t>方法</a:t>
              </a:r>
              <a:r>
                <a:rPr lang="zh-CN" altLang="en-US" sz="3200" dirty="0" smtClean="0">
                  <a:solidFill>
                    <a:srgbClr val="FDFDFD"/>
                  </a:solidFill>
                  <a:latin typeface="微软雅黑" panose="020B0503020204020204" pitchFamily="34" charset="-122"/>
                  <a:ea typeface="微软雅黑" panose="020B0503020204020204" pitchFamily="34" charset="-122"/>
                </a:rPr>
                <a:t>之二</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2430049" y="3821662"/>
            <a:ext cx="2566235" cy="1394517"/>
            <a:chOff x="2430049" y="3754957"/>
            <a:chExt cx="2566235" cy="1394517"/>
          </a:xfrm>
        </p:grpSpPr>
        <p:sp>
          <p:nvSpPr>
            <p:cNvPr id="14" name="Cloud Callout 9"/>
            <p:cNvSpPr/>
            <p:nvPr/>
          </p:nvSpPr>
          <p:spPr bwMode="auto">
            <a:xfrm>
              <a:off x="2430049" y="3754957"/>
              <a:ext cx="2566235" cy="1394517"/>
            </a:xfrm>
            <a:prstGeom prst="cloudCallout">
              <a:avLst>
                <a:gd name="adj1" fmla="val 68799"/>
                <a:gd name="adj2" fmla="val 17194"/>
              </a:avLst>
            </a:prstGeom>
            <a:blipFill>
              <a:blip r:embed="rId6"/>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sz="213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796759" y="4132032"/>
              <a:ext cx="1826141" cy="584775"/>
            </a:xfrm>
            <a:prstGeom prst="rect">
              <a:avLst/>
            </a:prstGeom>
            <a:noFill/>
            <a:effectLst/>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方法之一</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335243" y="2125890"/>
            <a:ext cx="2254621" cy="1383356"/>
            <a:chOff x="6335243" y="2059185"/>
            <a:chExt cx="2254621" cy="1383356"/>
          </a:xfrm>
        </p:grpSpPr>
        <p:sp>
          <p:nvSpPr>
            <p:cNvPr id="17" name="Cloud Callout 8"/>
            <p:cNvSpPr/>
            <p:nvPr/>
          </p:nvSpPr>
          <p:spPr bwMode="auto">
            <a:xfrm>
              <a:off x="6335243" y="2059185"/>
              <a:ext cx="2254621" cy="1383356"/>
            </a:xfrm>
            <a:prstGeom prst="cloudCallout">
              <a:avLst>
                <a:gd name="adj1" fmla="val -66639"/>
                <a:gd name="adj2" fmla="val 117063"/>
              </a:avLst>
            </a:prstGeom>
            <a:blipFill>
              <a:blip r:embed="rId6"/>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549482" y="2425529"/>
              <a:ext cx="1826141" cy="584775"/>
            </a:xfrm>
            <a:prstGeom prst="rect">
              <a:avLst/>
            </a:prstGeom>
            <a:noFill/>
            <a:effectLst/>
          </p:spPr>
          <p:txBody>
            <a:bodyPr wrap="none" rtlCol="0">
              <a:spAutoFit/>
            </a:bodyPr>
            <a:lstStyle/>
            <a:p>
              <a:r>
                <a:rPr lang="zh-CN" altLang="en-US" sz="3200" dirty="0">
                  <a:solidFill>
                    <a:srgbClr val="FDFDFD"/>
                  </a:solidFill>
                  <a:latin typeface="微软雅黑" panose="020B0503020204020204" pitchFamily="34" charset="-122"/>
                  <a:ea typeface="微软雅黑" panose="020B0503020204020204" pitchFamily="34" charset="-122"/>
                </a:rPr>
                <a:t>方法</a:t>
              </a:r>
              <a:r>
                <a:rPr lang="zh-CN" altLang="en-US" sz="3200" dirty="0" smtClean="0">
                  <a:solidFill>
                    <a:srgbClr val="FDFDFD"/>
                  </a:solidFill>
                  <a:latin typeface="微软雅黑" panose="020B0503020204020204" pitchFamily="34" charset="-122"/>
                  <a:ea typeface="微软雅黑" panose="020B0503020204020204" pitchFamily="34" charset="-122"/>
                </a:rPr>
                <a:t>之三</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305917" y="3684988"/>
            <a:ext cx="2387794" cy="1550718"/>
            <a:chOff x="7305917" y="3618283"/>
            <a:chExt cx="2387794" cy="1550718"/>
          </a:xfrm>
        </p:grpSpPr>
        <p:sp>
          <p:nvSpPr>
            <p:cNvPr id="22" name="Cloud Callout 11"/>
            <p:cNvSpPr/>
            <p:nvPr/>
          </p:nvSpPr>
          <p:spPr bwMode="auto">
            <a:xfrm>
              <a:off x="7305917" y="3618283"/>
              <a:ext cx="2387794" cy="1550718"/>
            </a:xfrm>
            <a:prstGeom prst="cloudCallout">
              <a:avLst>
                <a:gd name="adj1" fmla="val -90339"/>
                <a:gd name="adj2" fmla="val 18228"/>
              </a:avLst>
            </a:prstGeom>
            <a:blipFill>
              <a:blip r:embed="rId5"/>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642074" y="4073724"/>
              <a:ext cx="1826141" cy="584775"/>
            </a:xfrm>
            <a:prstGeom prst="rect">
              <a:avLst/>
            </a:prstGeom>
            <a:noFill/>
            <a:effectLst/>
          </p:spPr>
          <p:txBody>
            <a:bodyPr wrap="none" rtlCol="0">
              <a:spAutoFit/>
            </a:bodyPr>
            <a:lstStyle/>
            <a:p>
              <a:r>
                <a:rPr lang="zh-CN" altLang="en-US" sz="3200" dirty="0">
                  <a:solidFill>
                    <a:srgbClr val="FDFDFD"/>
                  </a:solidFill>
                  <a:latin typeface="微软雅黑" panose="020B0503020204020204" pitchFamily="34" charset="-122"/>
                  <a:ea typeface="微软雅黑" panose="020B0503020204020204" pitchFamily="34" charset="-122"/>
                </a:rPr>
                <a:t>方法</a:t>
              </a:r>
              <a:r>
                <a:rPr lang="zh-CN" altLang="en-US" sz="3200" dirty="0" smtClean="0">
                  <a:solidFill>
                    <a:srgbClr val="FDFDFD"/>
                  </a:solidFill>
                  <a:latin typeface="微软雅黑" panose="020B0503020204020204" pitchFamily="34" charset="-122"/>
                  <a:ea typeface="微软雅黑" panose="020B0503020204020204" pitchFamily="34" charset="-122"/>
                </a:rPr>
                <a:t>之四</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sp>
        <p:nvSpPr>
          <p:cNvPr id="24" name="TextBox 12"/>
          <p:cNvSpPr txBox="1"/>
          <p:nvPr/>
        </p:nvSpPr>
        <p:spPr>
          <a:xfrm>
            <a:off x="73851" y="4035377"/>
            <a:ext cx="2356196" cy="120032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TextBox 12"/>
          <p:cNvSpPr txBox="1"/>
          <p:nvPr/>
        </p:nvSpPr>
        <p:spPr>
          <a:xfrm>
            <a:off x="1058268" y="2109159"/>
            <a:ext cx="2356196" cy="120032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TextBox 12"/>
          <p:cNvSpPr txBox="1"/>
          <p:nvPr/>
        </p:nvSpPr>
        <p:spPr>
          <a:xfrm>
            <a:off x="8886717" y="2114534"/>
            <a:ext cx="2356196" cy="120032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TextBox 12"/>
          <p:cNvSpPr txBox="1"/>
          <p:nvPr/>
        </p:nvSpPr>
        <p:spPr>
          <a:xfrm>
            <a:off x="9835804" y="4035377"/>
            <a:ext cx="2356196" cy="120032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500"/>
                            </p:stCondLst>
                            <p:childTnLst>
                              <p:par>
                                <p:cTn id="14" presetID="9"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par>
                          <p:cTn id="21" fill="hold">
                            <p:stCondLst>
                              <p:cond delay="2500"/>
                            </p:stCondLst>
                            <p:childTnLst>
                              <p:par>
                                <p:cTn id="22" presetID="9"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139" y="766992"/>
            <a:ext cx="2672936" cy="711001"/>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736" y="732087"/>
            <a:ext cx="4201589" cy="2420115"/>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l="88804" t="29775" b="24296"/>
          <a:stretch>
            <a:fillRect/>
          </a:stretch>
        </p:blipFill>
        <p:spPr>
          <a:xfrm>
            <a:off x="9386277" y="2524071"/>
            <a:ext cx="906561" cy="1465731"/>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88804" t="29775" b="24296"/>
          <a:stretch>
            <a:fillRect/>
          </a:stretch>
        </p:blipFill>
        <p:spPr>
          <a:xfrm rot="20225294">
            <a:off x="7376304" y="1776609"/>
            <a:ext cx="906561" cy="1465731"/>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88804" t="29775" b="24296"/>
          <a:stretch>
            <a:fillRect/>
          </a:stretch>
        </p:blipFill>
        <p:spPr>
          <a:xfrm rot="820726">
            <a:off x="7502954" y="2547217"/>
            <a:ext cx="906561" cy="1465731"/>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t="19240" r="86092"/>
          <a:stretch>
            <a:fillRect/>
          </a:stretch>
        </p:blipFill>
        <p:spPr>
          <a:xfrm rot="21071679">
            <a:off x="2026164" y="1839982"/>
            <a:ext cx="963004" cy="2203831"/>
          </a:xfrm>
          <a:prstGeom prst="rect">
            <a:avLst/>
          </a:prstGeom>
        </p:spPr>
      </p:pic>
      <p:grpSp>
        <p:nvGrpSpPr>
          <p:cNvPr id="2" name="组合 1"/>
          <p:cNvGrpSpPr/>
          <p:nvPr/>
        </p:nvGrpSpPr>
        <p:grpSpPr>
          <a:xfrm>
            <a:off x="2203379" y="1857035"/>
            <a:ext cx="2078521" cy="1999413"/>
            <a:chOff x="2203379" y="1857035"/>
            <a:chExt cx="2078521" cy="1999413"/>
          </a:xfrm>
        </p:grpSpPr>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796233" y="1857035"/>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感</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 name="组合 2"/>
          <p:cNvGrpSpPr/>
          <p:nvPr/>
        </p:nvGrpSpPr>
        <p:grpSpPr>
          <a:xfrm>
            <a:off x="4056162" y="1879499"/>
            <a:ext cx="2153928" cy="1982126"/>
            <a:chOff x="4056162" y="1879499"/>
            <a:chExt cx="2153928" cy="1982126"/>
          </a:xfrm>
        </p:grpSpPr>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644403" y="1879499"/>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谢</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4" name="组合 3"/>
          <p:cNvGrpSpPr/>
          <p:nvPr/>
        </p:nvGrpSpPr>
        <p:grpSpPr>
          <a:xfrm>
            <a:off x="5933303" y="1808616"/>
            <a:ext cx="2078521" cy="1999056"/>
            <a:chOff x="5933303" y="1808616"/>
            <a:chExt cx="2078521" cy="1999056"/>
          </a:xfrm>
        </p:grpSpPr>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518131" y="1808616"/>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聆</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5" name="组合 4"/>
          <p:cNvGrpSpPr/>
          <p:nvPr/>
        </p:nvGrpSpPr>
        <p:grpSpPr>
          <a:xfrm>
            <a:off x="7918467" y="1856680"/>
            <a:ext cx="2140845" cy="2072148"/>
            <a:chOff x="7918467" y="1856680"/>
            <a:chExt cx="2140845" cy="2072148"/>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468800" y="1856680"/>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听</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09" y="2732323"/>
            <a:ext cx="2672936" cy="7110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750"/>
                                        <p:tgtEl>
                                          <p:spTgt spid="8"/>
                                        </p:tgtEl>
                                      </p:cBhvr>
                                    </p:animEffect>
                                  </p:childTnLst>
                                </p:cTn>
                              </p:par>
                            </p:childTnLst>
                          </p:cTn>
                        </p:par>
                        <p:par>
                          <p:cTn id="12" fill="hold">
                            <p:stCondLst>
                              <p:cond delay="1500"/>
                            </p:stCondLst>
                            <p:childTnLst>
                              <p:par>
                                <p:cTn id="13" presetID="23" presetClass="entr" presetSubtype="3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750" fill="hold"/>
                                        <p:tgtEl>
                                          <p:spTgt spid="2"/>
                                        </p:tgtEl>
                                        <p:attrNameLst>
                                          <p:attrName>ppt_w</p:attrName>
                                        </p:attrNameLst>
                                      </p:cBhvr>
                                      <p:tavLst>
                                        <p:tav tm="0">
                                          <p:val>
                                            <p:strVal val="4*#ppt_w"/>
                                          </p:val>
                                        </p:tav>
                                        <p:tav tm="100000">
                                          <p:val>
                                            <p:strVal val="#ppt_w"/>
                                          </p:val>
                                        </p:tav>
                                      </p:tavLst>
                                    </p:anim>
                                    <p:anim calcmode="lin" valueType="num">
                                      <p:cBhvr>
                                        <p:cTn id="16" dur="750" fill="hold"/>
                                        <p:tgtEl>
                                          <p:spTgt spid="2"/>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strVal val="4*#ppt_w"/>
                                          </p:val>
                                        </p:tav>
                                        <p:tav tm="100000">
                                          <p:val>
                                            <p:strVal val="#ppt_w"/>
                                          </p:val>
                                        </p:tav>
                                      </p:tavLst>
                                    </p:anim>
                                    <p:anim calcmode="lin" valueType="num">
                                      <p:cBhvr>
                                        <p:cTn id="24" dur="750" fill="hold"/>
                                        <p:tgtEl>
                                          <p:spTgt spid="4"/>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750"/>
                                  </p:stCondLst>
                                  <p:childTnLst>
                                    <p:set>
                                      <p:cBhvr>
                                        <p:cTn id="26" dur="1" fill="hold">
                                          <p:stCondLst>
                                            <p:cond delay="0"/>
                                          </p:stCondLst>
                                        </p:cTn>
                                        <p:tgtEl>
                                          <p:spTgt spid="5"/>
                                        </p:tgtEl>
                                        <p:attrNameLst>
                                          <p:attrName>style.visibility</p:attrName>
                                        </p:attrNameLst>
                                      </p:cBhvr>
                                      <p:to>
                                        <p:strVal val="visible"/>
                                      </p:to>
                                    </p:set>
                                    <p:anim calcmode="lin" valueType="num">
                                      <p:cBhvr>
                                        <p:cTn id="27" dur="750" fill="hold"/>
                                        <p:tgtEl>
                                          <p:spTgt spid="5"/>
                                        </p:tgtEl>
                                        <p:attrNameLst>
                                          <p:attrName>ppt_w</p:attrName>
                                        </p:attrNameLst>
                                      </p:cBhvr>
                                      <p:tavLst>
                                        <p:tav tm="0">
                                          <p:val>
                                            <p:strVal val="4*#ppt_w"/>
                                          </p:val>
                                        </p:tav>
                                        <p:tav tm="100000">
                                          <p:val>
                                            <p:strVal val="#ppt_w"/>
                                          </p:val>
                                        </p:tav>
                                      </p:tavLst>
                                    </p:anim>
                                    <p:anim calcmode="lin" valueType="num">
                                      <p:cBhvr>
                                        <p:cTn id="28" dur="750" fill="hold"/>
                                        <p:tgtEl>
                                          <p:spTgt spid="5"/>
                                        </p:tgtEl>
                                        <p:attrNameLst>
                                          <p:attrName>ppt_h</p:attrName>
                                        </p:attrNameLst>
                                      </p:cBhvr>
                                      <p:tavLst>
                                        <p:tav tm="0">
                                          <p:val>
                                            <p:strVal val="4*#ppt_h"/>
                                          </p:val>
                                        </p:tav>
                                        <p:tav tm="100000">
                                          <p:val>
                                            <p:strVal val="#ppt_h"/>
                                          </p:val>
                                        </p:tav>
                                      </p:tavLst>
                                    </p:anim>
                                  </p:childTnLst>
                                </p:cTn>
                              </p:par>
                            </p:childTnLst>
                          </p:cTn>
                        </p:par>
                        <p:par>
                          <p:cTn id="29" fill="hold">
                            <p:stCondLst>
                              <p:cond delay="2500"/>
                            </p:stCondLst>
                            <p:childTnLst>
                              <p:par>
                                <p:cTn id="30" presetID="26" presetClass="emph" presetSubtype="0" fill="hold" nodeType="after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par>
                                <p:cTn id="33" presetID="26" presetClass="emph" presetSubtype="0" fill="hold" nodeType="withEffect">
                                  <p:stCondLst>
                                    <p:cond delay="25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par>
                                <p:cTn id="36" presetID="26" presetClass="emph" presetSubtype="0" fill="hold" nodeType="withEffect">
                                  <p:stCondLst>
                                    <p:cond delay="500"/>
                                  </p:stCondLst>
                                  <p:childTnLst>
                                    <p:animEffect transition="out" filter="fade">
                                      <p:cBhvr>
                                        <p:cTn id="37" dur="500" tmFilter="0, 0; .2, .5; .8, .5; 1, 0"/>
                                        <p:tgtEl>
                                          <p:spTgt spid="4"/>
                                        </p:tgtEl>
                                      </p:cBhvr>
                                    </p:animEffect>
                                    <p:animScale>
                                      <p:cBhvr>
                                        <p:cTn id="38" dur="250" autoRev="1" fill="hold"/>
                                        <p:tgtEl>
                                          <p:spTgt spid="4"/>
                                        </p:tgtEl>
                                      </p:cBhvr>
                                      <p:by x="105000" y="105000"/>
                                    </p:animScale>
                                  </p:childTnLst>
                                </p:cTn>
                              </p:par>
                              <p:par>
                                <p:cTn id="39" presetID="26" presetClass="emph" presetSubtype="0" fill="hold" nodeType="withEffect">
                                  <p:stCondLst>
                                    <p:cond delay="750"/>
                                  </p:stCondLst>
                                  <p:childTnLst>
                                    <p:animEffect transition="out" filter="fade">
                                      <p:cBhvr>
                                        <p:cTn id="40" dur="500" tmFilter="0, 0; .2, .5; .8, .5; 1, 0"/>
                                        <p:tgtEl>
                                          <p:spTgt spid="5"/>
                                        </p:tgtEl>
                                      </p:cBhvr>
                                    </p:animEffect>
                                    <p:animScale>
                                      <p:cBhvr>
                                        <p:cTn id="41" dur="250" autoRev="1" fill="hold"/>
                                        <p:tgtEl>
                                          <p:spTgt spid="5"/>
                                        </p:tgtEl>
                                      </p:cBhvr>
                                      <p:by x="105000" y="105000"/>
                                    </p:animScale>
                                  </p:childTnLst>
                                </p:cTn>
                              </p:par>
                            </p:childTnLst>
                          </p:cTn>
                        </p:par>
                        <p:par>
                          <p:cTn id="42" fill="hold">
                            <p:stCondLst>
                              <p:cond delay="3000"/>
                            </p:stCondLst>
                            <p:childTnLst>
                              <p:par>
                                <p:cTn id="43" presetID="22" presetClass="entr" presetSubtype="8"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42"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9"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dissolve">
                                      <p:cBhvr>
                                        <p:cTn id="61" dur="500"/>
                                        <p:tgtEl>
                                          <p:spTgt spid="19"/>
                                        </p:tgtEl>
                                      </p:cBhvr>
                                    </p:animEffect>
                                  </p:childTnLst>
                                </p:cTn>
                              </p:par>
                              <p:par>
                                <p:cTn id="62" presetID="9"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par>
                                <p:cTn id="65" presetID="9"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dissolve">
                                      <p:cBhvr>
                                        <p:cTn id="67" dur="500"/>
                                        <p:tgtEl>
                                          <p:spTgt spid="18"/>
                                        </p:tgtEl>
                                      </p:cBhvr>
                                    </p:animEffect>
                                  </p:childTnLst>
                                </p:cTn>
                              </p:par>
                              <p:par>
                                <p:cTn id="68" presetID="9"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dissolv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rcRect l="26799" t="26028" r="22582" b="23837"/>
          <a:stretch>
            <a:fillRect/>
          </a:stretch>
        </p:blipFill>
        <p:spPr>
          <a:xfrm>
            <a:off x="6656133" y="2154421"/>
            <a:ext cx="2681324" cy="2267949"/>
          </a:xfrm>
          <a:custGeom>
            <a:avLst/>
            <a:gdLst>
              <a:gd name="connsiteX0" fmla="*/ 0 w 1363810"/>
              <a:gd name="connsiteY0" fmla="*/ 0 h 1153554"/>
              <a:gd name="connsiteX1" fmla="*/ 1363810 w 1363810"/>
              <a:gd name="connsiteY1" fmla="*/ 0 h 1153554"/>
              <a:gd name="connsiteX2" fmla="*/ 1363810 w 1363810"/>
              <a:gd name="connsiteY2" fmla="*/ 1153554 h 1153554"/>
              <a:gd name="connsiteX3" fmla="*/ 0 w 1363810"/>
              <a:gd name="connsiteY3" fmla="*/ 1153554 h 1153554"/>
            </a:gdLst>
            <a:ahLst/>
            <a:cxnLst>
              <a:cxn ang="0">
                <a:pos x="connsiteX0" y="connsiteY0"/>
              </a:cxn>
              <a:cxn ang="0">
                <a:pos x="connsiteX1" y="connsiteY1"/>
              </a:cxn>
              <a:cxn ang="0">
                <a:pos x="connsiteX2" y="connsiteY2"/>
              </a:cxn>
              <a:cxn ang="0">
                <a:pos x="connsiteX3" y="connsiteY3"/>
              </a:cxn>
            </a:cxnLst>
            <a:rect l="l" t="t" r="r" b="b"/>
            <a:pathLst>
              <a:path w="1363810" h="1153554">
                <a:moveTo>
                  <a:pt x="0" y="0"/>
                </a:moveTo>
                <a:lnTo>
                  <a:pt x="1363810" y="0"/>
                </a:lnTo>
                <a:lnTo>
                  <a:pt x="1363810" y="1153554"/>
                </a:lnTo>
                <a:lnTo>
                  <a:pt x="0" y="1153554"/>
                </a:lnTo>
                <a:close/>
              </a:path>
            </a:pathLst>
          </a:cu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rcRect l="28004" t="25609" r="19541" b="23972"/>
          <a:stretch>
            <a:fillRect/>
          </a:stretch>
        </p:blipFill>
        <p:spPr>
          <a:xfrm>
            <a:off x="2931459" y="2154421"/>
            <a:ext cx="2681324" cy="2267949"/>
          </a:xfrm>
          <a:custGeom>
            <a:avLst/>
            <a:gdLst>
              <a:gd name="connsiteX0" fmla="*/ 0 w 1363810"/>
              <a:gd name="connsiteY0" fmla="*/ 0 h 1153554"/>
              <a:gd name="connsiteX1" fmla="*/ 1363810 w 1363810"/>
              <a:gd name="connsiteY1" fmla="*/ 0 h 1153554"/>
              <a:gd name="connsiteX2" fmla="*/ 1363810 w 1363810"/>
              <a:gd name="connsiteY2" fmla="*/ 1153554 h 1153554"/>
              <a:gd name="connsiteX3" fmla="*/ 0 w 1363810"/>
              <a:gd name="connsiteY3" fmla="*/ 1153554 h 1153554"/>
            </a:gdLst>
            <a:ahLst/>
            <a:cxnLst>
              <a:cxn ang="0">
                <a:pos x="connsiteX0" y="connsiteY0"/>
              </a:cxn>
              <a:cxn ang="0">
                <a:pos x="connsiteX1" y="connsiteY1"/>
              </a:cxn>
              <a:cxn ang="0">
                <a:pos x="connsiteX2" y="connsiteY2"/>
              </a:cxn>
              <a:cxn ang="0">
                <a:pos x="connsiteX3" y="connsiteY3"/>
              </a:cxn>
            </a:cxnLst>
            <a:rect l="l" t="t" r="r" b="b"/>
            <a:pathLst>
              <a:path w="1363810" h="1153554">
                <a:moveTo>
                  <a:pt x="0" y="0"/>
                </a:moveTo>
                <a:lnTo>
                  <a:pt x="1363810" y="0"/>
                </a:lnTo>
                <a:lnTo>
                  <a:pt x="1363810" y="1153554"/>
                </a:lnTo>
                <a:lnTo>
                  <a:pt x="0" y="1153554"/>
                </a:lnTo>
                <a:close/>
              </a:path>
            </a:pathLst>
          </a:cu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chemeClr val="bg1"/>
                </a:solidFill>
                <a:latin typeface="幼圆" panose="02010509060101010101" pitchFamily="49" charset="-122"/>
                <a:ea typeface="幼圆" panose="02010509060101010101" pitchFamily="49" charset="-122"/>
              </a:rPr>
              <a:t>教材分析</a:t>
            </a:r>
            <a:endParaRPr lang="zh-CN" altLang="en-US" sz="4800" b="1" dirty="0">
              <a:solidFill>
                <a:schemeClr val="bg1"/>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cxnSp>
        <p:nvCxnSpPr>
          <p:cNvPr id="22" name="直接连接符 21"/>
          <p:cNvCxnSpPr/>
          <p:nvPr/>
        </p:nvCxnSpPr>
        <p:spPr>
          <a:xfrm>
            <a:off x="3544888" y="2344738"/>
            <a:ext cx="0" cy="36004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4283076" y="1606550"/>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3706813" y="3421062"/>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4283076" y="5210175"/>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055688" y="3041650"/>
            <a:ext cx="2193925" cy="2193925"/>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27" name="组合 26"/>
          <p:cNvGrpSpPr/>
          <p:nvPr/>
        </p:nvGrpSpPr>
        <p:grpSpPr>
          <a:xfrm>
            <a:off x="3952875" y="1970088"/>
            <a:ext cx="2855913" cy="773112"/>
            <a:chOff x="3952875" y="1970088"/>
            <a:chExt cx="2855913" cy="773112"/>
          </a:xfrm>
        </p:grpSpPr>
        <p:sp>
          <p:nvSpPr>
            <p:cNvPr id="28" name="圆角矩形 27"/>
            <p:cNvSpPr/>
            <p:nvPr/>
          </p:nvSpPr>
          <p:spPr>
            <a:xfrm>
              <a:off x="3952875" y="1970088"/>
              <a:ext cx="2855913" cy="77311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1" y="1970088"/>
              <a:ext cx="2037737" cy="646331"/>
            </a:xfrm>
            <a:prstGeom prst="rect">
              <a:avLst/>
            </a:prstGeom>
            <a:noFill/>
            <a:effectLst/>
          </p:spPr>
          <p:txBody>
            <a:bodyPr wrap="none" rtlCol="0">
              <a:spAutoFit/>
            </a:bodyPr>
            <a:lstStyle/>
            <a:p>
              <a:r>
                <a:rPr lang="zh-CN" altLang="en-US" sz="3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教材分析</a:t>
              </a:r>
              <a:endParaRPr lang="en-US" altLang="zh-CN" sz="3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0" name="组合 29"/>
          <p:cNvGrpSpPr/>
          <p:nvPr/>
        </p:nvGrpSpPr>
        <p:grpSpPr>
          <a:xfrm>
            <a:off x="3952875" y="3749675"/>
            <a:ext cx="2855913" cy="776288"/>
            <a:chOff x="3952875" y="3749675"/>
            <a:chExt cx="2855913" cy="776288"/>
          </a:xfrm>
        </p:grpSpPr>
        <p:sp>
          <p:nvSpPr>
            <p:cNvPr id="32" name="圆角矩形 31"/>
            <p:cNvSpPr/>
            <p:nvPr/>
          </p:nvSpPr>
          <p:spPr>
            <a:xfrm>
              <a:off x="3952875" y="3751263"/>
              <a:ext cx="2855913" cy="774700"/>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3" name="文本框 32"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0" y="3749675"/>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讲述内容</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4" name="组合 33"/>
          <p:cNvGrpSpPr/>
          <p:nvPr/>
        </p:nvGrpSpPr>
        <p:grpSpPr>
          <a:xfrm>
            <a:off x="3952875" y="5532438"/>
            <a:ext cx="2855913" cy="774700"/>
            <a:chOff x="3952875" y="5532438"/>
            <a:chExt cx="2855913" cy="774700"/>
          </a:xfrm>
        </p:grpSpPr>
        <p:sp>
          <p:nvSpPr>
            <p:cNvPr id="35" name="圆角矩形 34"/>
            <p:cNvSpPr/>
            <p:nvPr/>
          </p:nvSpPr>
          <p:spPr>
            <a:xfrm>
              <a:off x="3952875" y="5532438"/>
              <a:ext cx="2855913" cy="774700"/>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6" name="文本框 3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0" y="5538102"/>
              <a:ext cx="2037737" cy="646331"/>
            </a:xfrm>
            <a:prstGeom prst="rect">
              <a:avLst/>
            </a:prstGeom>
            <a:noFill/>
            <a:effectLst/>
          </p:spPr>
          <p:txBody>
            <a:bodyPr wrap="none" rtlCol="0">
              <a:spAutoFit/>
            </a:bodyPr>
            <a:lstStyle/>
            <a:p>
              <a:r>
                <a:rPr lang="zh-CN" altLang="en-US" sz="3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教材作用</a:t>
              </a:r>
              <a:endParaRPr lang="en-US" altLang="zh-CN" sz="3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sp>
        <p:nvSpPr>
          <p:cNvPr id="37" name="矩形 47"/>
          <p:cNvSpPr>
            <a:spLocks noChangeArrowheads="1"/>
          </p:cNvSpPr>
          <p:nvPr/>
        </p:nvSpPr>
        <p:spPr bwMode="auto">
          <a:xfrm>
            <a:off x="7404459" y="2005783"/>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
        <p:nvSpPr>
          <p:cNvPr id="38" name="矩形 47"/>
          <p:cNvSpPr>
            <a:spLocks noChangeArrowheads="1"/>
          </p:cNvSpPr>
          <p:nvPr/>
        </p:nvSpPr>
        <p:spPr bwMode="auto">
          <a:xfrm>
            <a:off x="7404459" y="3775794"/>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
        <p:nvSpPr>
          <p:cNvPr id="39" name="矩形 47"/>
          <p:cNvSpPr>
            <a:spLocks noChangeArrowheads="1"/>
          </p:cNvSpPr>
          <p:nvPr/>
        </p:nvSpPr>
        <p:spPr bwMode="auto">
          <a:xfrm>
            <a:off x="7404459" y="5568927"/>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strVal val="4*#ppt_w"/>
                                          </p:val>
                                        </p:tav>
                                        <p:tav tm="100000">
                                          <p:val>
                                            <p:strVal val="#ppt_w"/>
                                          </p:val>
                                        </p:tav>
                                      </p:tavLst>
                                    </p:anim>
                                    <p:anim calcmode="lin" valueType="num">
                                      <p:cBhvr>
                                        <p:cTn id="8" dur="750" fill="hold"/>
                                        <p:tgtEl>
                                          <p:spTgt spid="26"/>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1500"/>
                            </p:stCondLst>
                            <p:childTnLst>
                              <p:par>
                                <p:cTn id="14" presetID="16" presetClass="entr" presetSubtype="4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 presetClass="entr" presetSubtype="2" decel="2800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750" fill="hold"/>
                                        <p:tgtEl>
                                          <p:spTgt spid="27"/>
                                        </p:tgtEl>
                                        <p:attrNameLst>
                                          <p:attrName>ppt_x</p:attrName>
                                        </p:attrNameLst>
                                      </p:cBhvr>
                                      <p:tavLst>
                                        <p:tav tm="0">
                                          <p:val>
                                            <p:strVal val="1+#ppt_w/2"/>
                                          </p:val>
                                        </p:tav>
                                        <p:tav tm="100000">
                                          <p:val>
                                            <p:strVal val="#ppt_x"/>
                                          </p:val>
                                        </p:tav>
                                      </p:tavLst>
                                    </p:anim>
                                    <p:anim calcmode="lin" valueType="num">
                                      <p:cBhvr additive="base">
                                        <p:cTn id="28" dur="7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decel="28000" fill="hold"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750" fill="hold"/>
                                        <p:tgtEl>
                                          <p:spTgt spid="30"/>
                                        </p:tgtEl>
                                        <p:attrNameLst>
                                          <p:attrName>ppt_x</p:attrName>
                                        </p:attrNameLst>
                                      </p:cBhvr>
                                      <p:tavLst>
                                        <p:tav tm="0">
                                          <p:val>
                                            <p:strVal val="1+#ppt_w/2"/>
                                          </p:val>
                                        </p:tav>
                                        <p:tav tm="100000">
                                          <p:val>
                                            <p:strVal val="#ppt_x"/>
                                          </p:val>
                                        </p:tav>
                                      </p:tavLst>
                                    </p:anim>
                                    <p:anim calcmode="lin" valueType="num">
                                      <p:cBhvr additive="base">
                                        <p:cTn id="32" dur="75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28000" fill="hold" nodeType="withEffect">
                                  <p:stCondLst>
                                    <p:cond delay="5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750" fill="hold"/>
                                        <p:tgtEl>
                                          <p:spTgt spid="34"/>
                                        </p:tgtEl>
                                        <p:attrNameLst>
                                          <p:attrName>ppt_x</p:attrName>
                                        </p:attrNameLst>
                                      </p:cBhvr>
                                      <p:tavLst>
                                        <p:tav tm="0">
                                          <p:val>
                                            <p:strVal val="1+#ppt_w/2"/>
                                          </p:val>
                                        </p:tav>
                                        <p:tav tm="100000">
                                          <p:val>
                                            <p:strVal val="#ppt_x"/>
                                          </p:val>
                                        </p:tav>
                                      </p:tavLst>
                                    </p:anim>
                                    <p:anim calcmode="lin" valueType="num">
                                      <p:cBhvr additive="base">
                                        <p:cTn id="36" dur="750" fill="hold"/>
                                        <p:tgtEl>
                                          <p:spTgt spid="34"/>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par>
                                <p:cTn id="41" presetID="22" presetClass="entr" presetSubtype="8" fill="hold" grpId="0" nodeType="withEffect">
                                  <p:stCondLst>
                                    <p:cond delay="25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chemeClr val="bg1"/>
                </a:solidFill>
                <a:latin typeface="幼圆" panose="02010509060101010101" pitchFamily="49" charset="-122"/>
                <a:ea typeface="幼圆" panose="02010509060101010101" pitchFamily="49" charset="-122"/>
              </a:rPr>
              <a:t>课程定位</a:t>
            </a:r>
            <a:endParaRPr lang="zh-CN" altLang="en-US" sz="4800" b="1" dirty="0">
              <a:solidFill>
                <a:schemeClr val="bg1"/>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40" name="组合 39"/>
          <p:cNvGrpSpPr/>
          <p:nvPr/>
        </p:nvGrpSpPr>
        <p:grpSpPr>
          <a:xfrm>
            <a:off x="908238" y="2542880"/>
            <a:ext cx="1860019" cy="1860019"/>
            <a:chOff x="908238" y="2542880"/>
            <a:chExt cx="1860019" cy="1860019"/>
          </a:xfrm>
        </p:grpSpPr>
        <p:sp>
          <p:nvSpPr>
            <p:cNvPr id="41" name="泪滴形 40"/>
            <p:cNvSpPr/>
            <p:nvPr/>
          </p:nvSpPr>
          <p:spPr>
            <a:xfrm rot="18911031">
              <a:off x="908238" y="2542880"/>
              <a:ext cx="1860019" cy="1860019"/>
            </a:xfrm>
            <a:prstGeom prst="teardrop">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1092451" y="3158984"/>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概 念</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43" name="组合 42"/>
          <p:cNvGrpSpPr/>
          <p:nvPr/>
        </p:nvGrpSpPr>
        <p:grpSpPr>
          <a:xfrm>
            <a:off x="3746952" y="2542879"/>
            <a:ext cx="1860019" cy="1860019"/>
            <a:chOff x="3746952" y="2542879"/>
            <a:chExt cx="1860019" cy="1860019"/>
          </a:xfrm>
        </p:grpSpPr>
        <p:sp>
          <p:nvSpPr>
            <p:cNvPr id="44" name="泪滴形 43"/>
            <p:cNvSpPr/>
            <p:nvPr/>
          </p:nvSpPr>
          <p:spPr>
            <a:xfrm rot="18911031">
              <a:off x="3746952" y="2542879"/>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3971284" y="3158984"/>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发 展</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46" name="组合 45"/>
          <p:cNvGrpSpPr/>
          <p:nvPr/>
        </p:nvGrpSpPr>
        <p:grpSpPr>
          <a:xfrm>
            <a:off x="6585665" y="2542878"/>
            <a:ext cx="1860019" cy="1860019"/>
            <a:chOff x="6585665" y="2542878"/>
            <a:chExt cx="1860019" cy="1860019"/>
          </a:xfrm>
        </p:grpSpPr>
        <p:sp>
          <p:nvSpPr>
            <p:cNvPr id="47" name="泪滴形 46"/>
            <p:cNvSpPr/>
            <p:nvPr/>
          </p:nvSpPr>
          <p:spPr>
            <a:xfrm rot="18911031">
              <a:off x="6585665" y="2542878"/>
              <a:ext cx="1860019" cy="1860019"/>
            </a:xfrm>
            <a:prstGeom prst="teardrop">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6800998" y="3158984"/>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性 质</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49" name="组合 48"/>
          <p:cNvGrpSpPr/>
          <p:nvPr/>
        </p:nvGrpSpPr>
        <p:grpSpPr>
          <a:xfrm>
            <a:off x="9424376" y="2542878"/>
            <a:ext cx="1860019" cy="1860019"/>
            <a:chOff x="9424376" y="2542878"/>
            <a:chExt cx="1860019" cy="1860019"/>
          </a:xfrm>
        </p:grpSpPr>
        <p:sp>
          <p:nvSpPr>
            <p:cNvPr id="50" name="泪滴形 49"/>
            <p:cNvSpPr/>
            <p:nvPr/>
          </p:nvSpPr>
          <p:spPr>
            <a:xfrm rot="18911031">
              <a:off x="9424376" y="2542878"/>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9618446" y="3118945"/>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应 用</a:t>
              </a:r>
              <a:endParaRPr lang="zh-CN" altLang="en-US" sz="4000" b="1" dirty="0">
                <a:solidFill>
                  <a:srgbClr val="FFFFFF"/>
                </a:solidFill>
                <a:latin typeface="幼圆" panose="02010509060101010101" pitchFamily="49" charset="-122"/>
                <a:ea typeface="幼圆" panose="02010509060101010101" pitchFamily="49" charset="-122"/>
              </a:endParaRPr>
            </a:p>
          </p:txBody>
        </p:sp>
      </p:grpSp>
      <p:sp>
        <p:nvSpPr>
          <p:cNvPr id="52" name="矩形 47"/>
          <p:cNvSpPr>
            <a:spLocks noChangeArrowheads="1"/>
          </p:cNvSpPr>
          <p:nvPr/>
        </p:nvSpPr>
        <p:spPr bwMode="auto">
          <a:xfrm>
            <a:off x="833045" y="4795977"/>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53" name="矩形 47"/>
          <p:cNvSpPr>
            <a:spLocks noChangeArrowheads="1"/>
          </p:cNvSpPr>
          <p:nvPr/>
        </p:nvSpPr>
        <p:spPr bwMode="auto">
          <a:xfrm>
            <a:off x="3671759" y="4795977"/>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54" name="矩形 53"/>
          <p:cNvSpPr>
            <a:spLocks noChangeArrowheads="1"/>
          </p:cNvSpPr>
          <p:nvPr/>
        </p:nvSpPr>
        <p:spPr bwMode="auto">
          <a:xfrm>
            <a:off x="6510471" y="4788113"/>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55" name="矩形 47"/>
          <p:cNvSpPr>
            <a:spLocks noChangeArrowheads="1"/>
          </p:cNvSpPr>
          <p:nvPr/>
        </p:nvSpPr>
        <p:spPr bwMode="auto">
          <a:xfrm>
            <a:off x="9349185" y="4788113"/>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grpSp>
        <p:nvGrpSpPr>
          <p:cNvPr id="56" name="组合 55"/>
          <p:cNvGrpSpPr/>
          <p:nvPr/>
        </p:nvGrpSpPr>
        <p:grpSpPr>
          <a:xfrm>
            <a:off x="1904967" y="2165549"/>
            <a:ext cx="884820" cy="884820"/>
            <a:chOff x="1904967" y="2165549"/>
            <a:chExt cx="884820" cy="884820"/>
          </a:xfrm>
        </p:grpSpPr>
        <p:sp>
          <p:nvSpPr>
            <p:cNvPr id="57" name="泪滴形 56"/>
            <p:cNvSpPr/>
            <p:nvPr/>
          </p:nvSpPr>
          <p:spPr>
            <a:xfrm rot="18911031">
              <a:off x="1904967" y="2165549"/>
              <a:ext cx="884820" cy="884820"/>
            </a:xfrm>
            <a:prstGeom prst="teardrop">
              <a:avLst/>
            </a:prstGeom>
            <a:blipFill>
              <a:blip r:embed="rId5"/>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48"/>
            <p:cNvSpPr>
              <a:spLocks noEditPoints="1"/>
            </p:cNvSpPr>
            <p:nvPr/>
          </p:nvSpPr>
          <p:spPr bwMode="auto">
            <a:xfrm>
              <a:off x="2106714" y="2295469"/>
              <a:ext cx="470690" cy="45054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59" name="组合 58"/>
          <p:cNvGrpSpPr/>
          <p:nvPr/>
        </p:nvGrpSpPr>
        <p:grpSpPr>
          <a:xfrm>
            <a:off x="4743681" y="2165548"/>
            <a:ext cx="884820" cy="884820"/>
            <a:chOff x="4743681" y="2165548"/>
            <a:chExt cx="884820" cy="884820"/>
          </a:xfrm>
        </p:grpSpPr>
        <p:sp>
          <p:nvSpPr>
            <p:cNvPr id="60" name="泪滴形 59"/>
            <p:cNvSpPr/>
            <p:nvPr/>
          </p:nvSpPr>
          <p:spPr>
            <a:xfrm rot="18911031">
              <a:off x="4743681" y="2165548"/>
              <a:ext cx="884820" cy="884820"/>
            </a:xfrm>
            <a:prstGeom prst="teardrop">
              <a:avLst/>
            </a:prstGeom>
            <a:blipFill>
              <a:blip r:embed="rId6"/>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26"/>
            <p:cNvSpPr>
              <a:spLocks noEditPoints="1"/>
            </p:cNvSpPr>
            <p:nvPr/>
          </p:nvSpPr>
          <p:spPr bwMode="auto">
            <a:xfrm>
              <a:off x="4988464" y="2387879"/>
              <a:ext cx="394698" cy="414683"/>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62" name="组合 61"/>
          <p:cNvGrpSpPr/>
          <p:nvPr/>
        </p:nvGrpSpPr>
        <p:grpSpPr>
          <a:xfrm>
            <a:off x="7582394" y="2165547"/>
            <a:ext cx="884820" cy="884820"/>
            <a:chOff x="7582394" y="2165547"/>
            <a:chExt cx="884820" cy="884820"/>
          </a:xfrm>
        </p:grpSpPr>
        <p:sp>
          <p:nvSpPr>
            <p:cNvPr id="63" name="泪滴形 62"/>
            <p:cNvSpPr/>
            <p:nvPr/>
          </p:nvSpPr>
          <p:spPr>
            <a:xfrm rot="18911031">
              <a:off x="7582394" y="2165547"/>
              <a:ext cx="884820" cy="884820"/>
            </a:xfrm>
            <a:prstGeom prst="teardrop">
              <a:avLst/>
            </a:prstGeom>
            <a:blipFill>
              <a:blip r:embed="rId5"/>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Freeform 31"/>
            <p:cNvSpPr>
              <a:spLocks noEditPoints="1"/>
            </p:cNvSpPr>
            <p:nvPr/>
          </p:nvSpPr>
          <p:spPr bwMode="auto">
            <a:xfrm>
              <a:off x="7882831" y="2379937"/>
              <a:ext cx="362633" cy="45603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65" name="组合 64"/>
          <p:cNvGrpSpPr/>
          <p:nvPr/>
        </p:nvGrpSpPr>
        <p:grpSpPr>
          <a:xfrm>
            <a:off x="10421105" y="2165547"/>
            <a:ext cx="884820" cy="884820"/>
            <a:chOff x="10421105" y="2165547"/>
            <a:chExt cx="884820" cy="884820"/>
          </a:xfrm>
        </p:grpSpPr>
        <p:sp>
          <p:nvSpPr>
            <p:cNvPr id="66" name="泪滴形 65"/>
            <p:cNvSpPr/>
            <p:nvPr/>
          </p:nvSpPr>
          <p:spPr>
            <a:xfrm rot="18911031">
              <a:off x="10421105" y="2165547"/>
              <a:ext cx="884820" cy="884820"/>
            </a:xfrm>
            <a:prstGeom prst="teardrop">
              <a:avLst/>
            </a:prstGeom>
            <a:blipFill>
              <a:blip r:embed="rId6"/>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Freeform 16"/>
            <p:cNvSpPr>
              <a:spLocks noEditPoints="1"/>
            </p:cNvSpPr>
            <p:nvPr/>
          </p:nvSpPr>
          <p:spPr bwMode="auto">
            <a:xfrm>
              <a:off x="10596755" y="2410511"/>
              <a:ext cx="533520" cy="425465"/>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barn(outVertical)">
                                      <p:cBhvr>
                                        <p:cTn id="18" dur="500"/>
                                        <p:tgtEl>
                                          <p:spTgt spid="5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6" presetClass="entr" presetSubtype="37"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outVertical)">
                                      <p:cBhvr>
                                        <p:cTn id="33" dur="500"/>
                                        <p:tgtEl>
                                          <p:spTgt spid="53"/>
                                        </p:tgtEl>
                                      </p:cBhvr>
                                    </p:animEffect>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1000"/>
                                        <p:tgtEl>
                                          <p:spTgt spid="62"/>
                                        </p:tgtEl>
                                      </p:cBhvr>
                                    </p:animEffect>
                                    <p:anim calcmode="lin" valueType="num">
                                      <p:cBhvr>
                                        <p:cTn id="43" dur="1000" fill="hold"/>
                                        <p:tgtEl>
                                          <p:spTgt spid="62"/>
                                        </p:tgtEl>
                                        <p:attrNameLst>
                                          <p:attrName>ppt_x</p:attrName>
                                        </p:attrNameLst>
                                      </p:cBhvr>
                                      <p:tavLst>
                                        <p:tav tm="0">
                                          <p:val>
                                            <p:strVal val="#ppt_x"/>
                                          </p:val>
                                        </p:tav>
                                        <p:tav tm="100000">
                                          <p:val>
                                            <p:strVal val="#ppt_x"/>
                                          </p:val>
                                        </p:tav>
                                      </p:tavLst>
                                    </p:anim>
                                    <p:anim calcmode="lin" valueType="num">
                                      <p:cBhvr>
                                        <p:cTn id="44" dur="1000" fill="hold"/>
                                        <p:tgtEl>
                                          <p:spTgt spid="62"/>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16" presetClass="entr" presetSubtype="37" fill="hold" grpId="0"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outVertical)">
                                      <p:cBhvr>
                                        <p:cTn id="48" dur="500"/>
                                        <p:tgtEl>
                                          <p:spTgt spid="54"/>
                                        </p:tgtEl>
                                      </p:cBhvr>
                                    </p:animEffect>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1000"/>
                                        <p:tgtEl>
                                          <p:spTgt spid="65"/>
                                        </p:tgtEl>
                                      </p:cBhvr>
                                    </p:animEffect>
                                    <p:anim calcmode="lin" valueType="num">
                                      <p:cBhvr>
                                        <p:cTn id="58" dur="1000" fill="hold"/>
                                        <p:tgtEl>
                                          <p:spTgt spid="65"/>
                                        </p:tgtEl>
                                        <p:attrNameLst>
                                          <p:attrName>ppt_x</p:attrName>
                                        </p:attrNameLst>
                                      </p:cBhvr>
                                      <p:tavLst>
                                        <p:tav tm="0">
                                          <p:val>
                                            <p:strVal val="#ppt_x"/>
                                          </p:val>
                                        </p:tav>
                                        <p:tav tm="100000">
                                          <p:val>
                                            <p:strVal val="#ppt_x"/>
                                          </p:val>
                                        </p:tav>
                                      </p:tavLst>
                                    </p:anim>
                                    <p:anim calcmode="lin" valueType="num">
                                      <p:cBhvr>
                                        <p:cTn id="59" dur="1000" fill="hold"/>
                                        <p:tgtEl>
                                          <p:spTgt spid="65"/>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16" presetClass="entr" presetSubtype="37" fill="hold" grpId="0"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outVertical)">
                                      <p:cBhvr>
                                        <p:cTn id="6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课程特点</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604813" y="2307258"/>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670829" y="3317595"/>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682995" y="4370855"/>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682994" y="5435404"/>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5633937" y="5416673"/>
            <a:ext cx="674608" cy="674608"/>
            <a:chOff x="5633937" y="5416673"/>
            <a:chExt cx="674608" cy="674608"/>
          </a:xfrm>
        </p:grpSpPr>
        <p:sp>
          <p:nvSpPr>
            <p:cNvPr id="14" name="椭圆 13"/>
            <p:cNvSpPr>
              <a:spLocks noChangeAspect="1"/>
            </p:cNvSpPr>
            <p:nvPr/>
          </p:nvSpPr>
          <p:spPr>
            <a:xfrm>
              <a:off x="5633937" y="5416673"/>
              <a:ext cx="674608" cy="674608"/>
            </a:xfrm>
            <a:prstGeom prst="ellipse">
              <a:avLst/>
            </a:prstGeom>
            <a:blipFill>
              <a:blip r:embed="rId5"/>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639259" y="5492367"/>
              <a:ext cx="651140" cy="523220"/>
            </a:xfrm>
            <a:prstGeom prst="rect">
              <a:avLst/>
            </a:prstGeom>
            <a:noFill/>
            <a:effectLst/>
          </p:spPr>
          <p:txBody>
            <a:bodyPr wrap="none" rtlCol="0">
              <a:spAutoFit/>
            </a:bodyPr>
            <a:lstStyle/>
            <a:p>
              <a:r>
                <a:rPr lang="en-US" altLang="zh-CN" sz="2800" b="1" dirty="0" smtClean="0">
                  <a:solidFill>
                    <a:schemeClr val="bg1"/>
                  </a:solidFill>
                  <a:latin typeface="方正兰亭超细黑简体" panose="02000000000000000000" pitchFamily="2" charset="-122"/>
                  <a:ea typeface="方正兰亭超细黑简体" panose="02000000000000000000" pitchFamily="2" charset="-122"/>
                </a:rPr>
                <a:t>04</a:t>
              </a:r>
              <a:endParaRPr lang="zh-CN" altLang="en-US" sz="2800" b="1" dirty="0">
                <a:solidFill>
                  <a:schemeClr val="bg1"/>
                </a:solidFill>
                <a:latin typeface="方正兰亭超细黑简体" panose="02000000000000000000" pitchFamily="2" charset="-122"/>
                <a:ea typeface="方正兰亭超细黑简体" panose="02000000000000000000" pitchFamily="2" charset="-122"/>
              </a:endParaRPr>
            </a:p>
          </p:txBody>
        </p:sp>
      </p:grpSp>
      <p:grpSp>
        <p:nvGrpSpPr>
          <p:cNvPr id="16" name="组合 15"/>
          <p:cNvGrpSpPr/>
          <p:nvPr/>
        </p:nvGrpSpPr>
        <p:grpSpPr>
          <a:xfrm>
            <a:off x="5633937" y="4353425"/>
            <a:ext cx="674608" cy="674608"/>
            <a:chOff x="5633937" y="4353425"/>
            <a:chExt cx="674608" cy="674608"/>
          </a:xfrm>
        </p:grpSpPr>
        <p:sp>
          <p:nvSpPr>
            <p:cNvPr id="17" name="椭圆 16"/>
            <p:cNvSpPr>
              <a:spLocks noChangeAspect="1"/>
            </p:cNvSpPr>
            <p:nvPr/>
          </p:nvSpPr>
          <p:spPr>
            <a:xfrm>
              <a:off x="5633937" y="4353425"/>
              <a:ext cx="674608" cy="674608"/>
            </a:xfrm>
            <a:prstGeom prst="ellipse">
              <a:avLst/>
            </a:prstGeom>
            <a:blipFill>
              <a:blip r:embed="rId6"/>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652083" y="4435508"/>
              <a:ext cx="641522" cy="523220"/>
            </a:xfrm>
            <a:prstGeom prst="rect">
              <a:avLst/>
            </a:prstGeom>
            <a:noFill/>
            <a:effectLst/>
          </p:spPr>
          <p:txBody>
            <a:bodyPr wrap="none" rtlCol="0">
              <a:spAutoFit/>
            </a:bodyPr>
            <a:lstStyle/>
            <a:p>
              <a:r>
                <a:rPr lang="en-US" altLang="zh-CN" sz="2800" b="1" dirty="0" smtClean="0">
                  <a:solidFill>
                    <a:srgbClr val="FDFDFD"/>
                  </a:solidFill>
                  <a:latin typeface="方正兰亭超细黑简体" panose="02000000000000000000" pitchFamily="2" charset="-122"/>
                  <a:ea typeface="方正兰亭超细黑简体" panose="02000000000000000000" pitchFamily="2" charset="-122"/>
                </a:rPr>
                <a:t>03</a:t>
              </a:r>
              <a:endParaRPr lang="zh-CN" altLang="en-US" sz="2800" b="1" dirty="0">
                <a:solidFill>
                  <a:srgbClr val="FDFDFD"/>
                </a:solidFill>
                <a:latin typeface="方正兰亭超细黑简体" panose="02000000000000000000" pitchFamily="2" charset="-122"/>
                <a:ea typeface="方正兰亭超细黑简体" panose="02000000000000000000" pitchFamily="2" charset="-122"/>
              </a:endParaRPr>
            </a:p>
          </p:txBody>
        </p:sp>
      </p:grpSp>
      <p:grpSp>
        <p:nvGrpSpPr>
          <p:cNvPr id="20" name="组合 19"/>
          <p:cNvGrpSpPr/>
          <p:nvPr/>
        </p:nvGrpSpPr>
        <p:grpSpPr>
          <a:xfrm>
            <a:off x="5636562" y="3291956"/>
            <a:ext cx="674608" cy="674608"/>
            <a:chOff x="5636562" y="3291956"/>
            <a:chExt cx="674608" cy="674608"/>
          </a:xfrm>
        </p:grpSpPr>
        <p:sp>
          <p:nvSpPr>
            <p:cNvPr id="22" name="椭圆 21"/>
            <p:cNvSpPr>
              <a:spLocks noChangeAspect="1"/>
            </p:cNvSpPr>
            <p:nvPr/>
          </p:nvSpPr>
          <p:spPr>
            <a:xfrm>
              <a:off x="5636562" y="3291956"/>
              <a:ext cx="674608" cy="674608"/>
            </a:xfrm>
            <a:prstGeom prst="ellipse">
              <a:avLst/>
            </a:prstGeom>
            <a:blipFill>
              <a:blip r:embed="rId5"/>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652083" y="3368178"/>
              <a:ext cx="638316" cy="523220"/>
            </a:xfrm>
            <a:prstGeom prst="rect">
              <a:avLst/>
            </a:prstGeom>
            <a:noFill/>
            <a:effectLst/>
          </p:spPr>
          <p:txBody>
            <a:bodyPr wrap="none" rtlCol="0">
              <a:spAutoFit/>
            </a:bodyPr>
            <a:lstStyle/>
            <a:p>
              <a:r>
                <a:rPr lang="en-US" altLang="zh-CN" sz="2800" b="1" dirty="0" smtClean="0">
                  <a:solidFill>
                    <a:schemeClr val="bg1"/>
                  </a:solidFill>
                  <a:latin typeface="方正兰亭超细黑简体" panose="02000000000000000000" pitchFamily="2" charset="-122"/>
                  <a:ea typeface="方正兰亭超细黑简体" panose="02000000000000000000" pitchFamily="2" charset="-122"/>
                </a:rPr>
                <a:t>02</a:t>
              </a:r>
              <a:endParaRPr lang="zh-CN" altLang="en-US" sz="2800" b="1" dirty="0">
                <a:solidFill>
                  <a:schemeClr val="bg1"/>
                </a:solidFill>
                <a:latin typeface="方正兰亭超细黑简体" panose="02000000000000000000" pitchFamily="2" charset="-122"/>
                <a:ea typeface="方正兰亭超细黑简体" panose="02000000000000000000" pitchFamily="2" charset="-122"/>
              </a:endParaRPr>
            </a:p>
          </p:txBody>
        </p:sp>
      </p:grpSp>
      <p:grpSp>
        <p:nvGrpSpPr>
          <p:cNvPr id="24" name="组合 23"/>
          <p:cNvGrpSpPr/>
          <p:nvPr/>
        </p:nvGrpSpPr>
        <p:grpSpPr>
          <a:xfrm>
            <a:off x="5633937" y="2282993"/>
            <a:ext cx="674608" cy="674608"/>
            <a:chOff x="5633937" y="2282993"/>
            <a:chExt cx="674608" cy="674608"/>
          </a:xfrm>
        </p:grpSpPr>
        <p:sp>
          <p:nvSpPr>
            <p:cNvPr id="25" name="椭圆 24"/>
            <p:cNvSpPr>
              <a:spLocks noChangeAspect="1"/>
            </p:cNvSpPr>
            <p:nvPr/>
          </p:nvSpPr>
          <p:spPr>
            <a:xfrm>
              <a:off x="5633937" y="2282993"/>
              <a:ext cx="674608" cy="674608"/>
            </a:xfrm>
            <a:prstGeom prst="ellipse">
              <a:avLst/>
            </a:prstGeom>
            <a:blipFill>
              <a:blip r:embed="rId6"/>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659008" y="2352157"/>
              <a:ext cx="649537" cy="523220"/>
            </a:xfrm>
            <a:prstGeom prst="rect">
              <a:avLst/>
            </a:prstGeom>
            <a:noFill/>
            <a:effectLst/>
          </p:spPr>
          <p:txBody>
            <a:bodyPr wrap="none" rtlCol="0">
              <a:spAutoFit/>
            </a:bodyPr>
            <a:lstStyle/>
            <a:p>
              <a:r>
                <a:rPr lang="en-US" altLang="zh-CN" sz="2800" b="1" dirty="0" smtClean="0">
                  <a:solidFill>
                    <a:srgbClr val="FDFDFD"/>
                  </a:solidFill>
                  <a:latin typeface="方正兰亭超细黑简体" panose="02000000000000000000" pitchFamily="2" charset="-122"/>
                  <a:ea typeface="方正兰亭超细黑简体" panose="02000000000000000000" pitchFamily="2" charset="-122"/>
                </a:rPr>
                <a:t>01</a:t>
              </a:r>
              <a:endParaRPr lang="zh-CN" altLang="en-US" sz="2800" b="1" dirty="0">
                <a:solidFill>
                  <a:srgbClr val="FDFDFD"/>
                </a:solidFill>
                <a:latin typeface="方正兰亭超细黑简体" panose="02000000000000000000" pitchFamily="2" charset="-122"/>
                <a:ea typeface="方正兰亭超细黑简体" panose="02000000000000000000" pitchFamily="2" charset="-122"/>
              </a:endParaRPr>
            </a:p>
          </p:txBody>
        </p:sp>
      </p:grpSp>
      <p:grpSp>
        <p:nvGrpSpPr>
          <p:cNvPr id="27" name="组合 26"/>
          <p:cNvGrpSpPr/>
          <p:nvPr/>
        </p:nvGrpSpPr>
        <p:grpSpPr>
          <a:xfrm>
            <a:off x="360667" y="2155840"/>
            <a:ext cx="4695045" cy="1873220"/>
            <a:chOff x="360667" y="2155840"/>
            <a:chExt cx="4695045" cy="1873220"/>
          </a:xfrm>
        </p:grpSpPr>
        <p:sp>
          <p:nvSpPr>
            <p:cNvPr id="28" name="任意多边形 27"/>
            <p:cNvSpPr/>
            <p:nvPr/>
          </p:nvSpPr>
          <p:spPr>
            <a:xfrm>
              <a:off x="360667" y="2155840"/>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0"/>
            <p:cNvSpPr txBox="1"/>
            <p:nvPr/>
          </p:nvSpPr>
          <p:spPr>
            <a:xfrm>
              <a:off x="2773337" y="2344500"/>
              <a:ext cx="1826141" cy="584775"/>
            </a:xfrm>
            <a:prstGeom prst="rect">
              <a:avLst/>
            </a:prstGeom>
            <a:noFill/>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紧扣大纲</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1670244" y="3109033"/>
            <a:ext cx="3418422" cy="1054464"/>
            <a:chOff x="1670244" y="3109033"/>
            <a:chExt cx="3418422" cy="1054464"/>
          </a:xfrm>
          <a:solidFill>
            <a:srgbClr val="2E2E2E"/>
          </a:solidFill>
        </p:grpSpPr>
        <p:sp>
          <p:nvSpPr>
            <p:cNvPr id="31" name="五边形 30"/>
            <p:cNvSpPr/>
            <p:nvPr/>
          </p:nvSpPr>
          <p:spPr>
            <a:xfrm>
              <a:off x="1670244" y="3109033"/>
              <a:ext cx="3418422" cy="1054464"/>
            </a:xfrm>
            <a:prstGeom prst="homePlate">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20"/>
            <p:cNvSpPr txBox="1"/>
            <p:nvPr/>
          </p:nvSpPr>
          <p:spPr>
            <a:xfrm>
              <a:off x="2795581" y="3368178"/>
              <a:ext cx="1826141" cy="584775"/>
            </a:xfrm>
            <a:prstGeom prst="rect">
              <a:avLst/>
            </a:prstGeom>
            <a:noFill/>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紧贴专业</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670244" y="4163497"/>
            <a:ext cx="3418422" cy="1054464"/>
            <a:chOff x="1670244" y="4163497"/>
            <a:chExt cx="3418422" cy="1054464"/>
          </a:xfrm>
          <a:solidFill>
            <a:srgbClr val="FFC000"/>
          </a:solidFill>
        </p:grpSpPr>
        <p:sp>
          <p:nvSpPr>
            <p:cNvPr id="34" name="五边形 33"/>
            <p:cNvSpPr/>
            <p:nvPr/>
          </p:nvSpPr>
          <p:spPr>
            <a:xfrm>
              <a:off x="1670244" y="4163497"/>
              <a:ext cx="3418422" cy="1054464"/>
            </a:xfrm>
            <a:prstGeom prst="homePlate">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20"/>
            <p:cNvSpPr txBox="1"/>
            <p:nvPr/>
          </p:nvSpPr>
          <p:spPr>
            <a:xfrm>
              <a:off x="2773336" y="4443258"/>
              <a:ext cx="1826141" cy="584775"/>
            </a:xfrm>
            <a:prstGeom prst="rect">
              <a:avLst/>
            </a:prstGeom>
            <a:noFill/>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灵活应用</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356204" y="4296217"/>
            <a:ext cx="4699508" cy="1873220"/>
            <a:chOff x="356204" y="4296217"/>
            <a:chExt cx="4699508" cy="1873220"/>
          </a:xfrm>
          <a:solidFill>
            <a:srgbClr val="2E2E2E"/>
          </a:solidFill>
        </p:grpSpPr>
        <p:sp>
          <p:nvSpPr>
            <p:cNvPr id="37" name="任意多边形 36"/>
            <p:cNvSpPr/>
            <p:nvPr/>
          </p:nvSpPr>
          <p:spPr>
            <a:xfrm flipV="1">
              <a:off x="356204" y="4296217"/>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20"/>
            <p:cNvSpPr txBox="1"/>
            <p:nvPr/>
          </p:nvSpPr>
          <p:spPr>
            <a:xfrm>
              <a:off x="2773335" y="5461589"/>
              <a:ext cx="1826141" cy="584775"/>
            </a:xfrm>
            <a:prstGeom prst="rect">
              <a:avLst/>
            </a:prstGeom>
            <a:noFill/>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因材施教</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42034" y="3025096"/>
            <a:ext cx="2276802" cy="2276802"/>
            <a:chOff x="342034" y="3025096"/>
            <a:chExt cx="2276802" cy="2276802"/>
          </a:xfrm>
        </p:grpSpPr>
        <p:sp>
          <p:nvSpPr>
            <p:cNvPr id="40" name="椭圆 39"/>
            <p:cNvSpPr>
              <a:spLocks noChangeAspect="1"/>
            </p:cNvSpPr>
            <p:nvPr/>
          </p:nvSpPr>
          <p:spPr>
            <a:xfrm>
              <a:off x="342034" y="3025096"/>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656688" y="3777918"/>
              <a:ext cx="1646605" cy="769441"/>
            </a:xfrm>
            <a:prstGeom prst="rect">
              <a:avLst/>
            </a:prstGeom>
            <a:noFill/>
          </p:spPr>
          <p:txBody>
            <a:bodyPr wrap="none" rtlCol="0">
              <a:spAutoFit/>
            </a:bodyPr>
            <a:lstStyle/>
            <a:p>
              <a:r>
                <a:rPr lang="zh-CN" altLang="en-US" sz="4400" dirty="0" smtClean="0">
                  <a:solidFill>
                    <a:schemeClr val="tx1">
                      <a:lumMod val="85000"/>
                      <a:lumOff val="15000"/>
                    </a:schemeClr>
                  </a:solidFill>
                  <a:latin typeface="微软雅黑" panose="020B0503020204020204" pitchFamily="34" charset="-122"/>
                  <a:ea typeface="微软雅黑" panose="020B0503020204020204" pitchFamily="34" charset="-122"/>
                </a:rPr>
                <a:t>特  点</a:t>
              </a:r>
              <a:endParaRPr lang="en-US" altLang="zh-CN" sz="4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1250"/>
                                        <p:tgtEl>
                                          <p:spTgt spid="39"/>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25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7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4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55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学情分析</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124694" y="2347215"/>
            <a:ext cx="1107996" cy="2119865"/>
            <a:chOff x="124694" y="2347215"/>
            <a:chExt cx="1107996" cy="2119865"/>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107996" cy="1200329"/>
            </a:xfrm>
            <a:prstGeom prst="rect">
              <a:avLst/>
            </a:prstGeom>
          </p:spPr>
          <p:txBody>
            <a:bodyPr wrap="none">
              <a:spAutoFit/>
            </a:bodyPr>
            <a:lstStyle/>
            <a:p>
              <a:r>
                <a:rPr lang="zh-CN" altLang="en-US" sz="7200" dirty="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107996" cy="2119865"/>
            <a:chOff x="3869778" y="2347215"/>
            <a:chExt cx="1107996" cy="2119865"/>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107996" cy="1200329"/>
            </a:xfrm>
            <a:prstGeom prst="rect">
              <a:avLst/>
            </a:prstGeom>
          </p:spPr>
          <p:txBody>
            <a:bodyPr wrap="none">
              <a:spAutoFit/>
            </a:bodyPr>
            <a:lstStyle/>
            <a:p>
              <a:r>
                <a:rPr lang="zh-CN" altLang="en-US" sz="7200" dirty="0">
                  <a:solidFill>
                    <a:srgbClr val="3E8AD5"/>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3E8AD5"/>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107996" cy="2119865"/>
            <a:chOff x="7614862" y="2347215"/>
            <a:chExt cx="1107996" cy="2119865"/>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107996" cy="1200329"/>
            </a:xfrm>
            <a:prstGeom prst="rect">
              <a:avLst/>
            </a:prstGeom>
          </p:spPr>
          <p:txBody>
            <a:bodyPr wrap="none">
              <a:spAutoFit/>
            </a:bodyPr>
            <a:lstStyle/>
            <a:p>
              <a:r>
                <a:rPr lang="zh-CN" altLang="en-US" sz="7200" dirty="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9" name="组合 28"/>
          <p:cNvGrpSpPr/>
          <p:nvPr/>
        </p:nvGrpSpPr>
        <p:grpSpPr>
          <a:xfrm>
            <a:off x="1113255" y="3451514"/>
            <a:ext cx="1006013" cy="1025234"/>
            <a:chOff x="1113255" y="3451514"/>
            <a:chExt cx="1006013" cy="1025234"/>
          </a:xfrm>
        </p:grpSpPr>
        <p:sp>
          <p:nvSpPr>
            <p:cNvPr id="30" name="Freeform 5"/>
            <p:cNvSpPr>
              <a:spLocks noEditPoints="1"/>
            </p:cNvSpPr>
            <p:nvPr/>
          </p:nvSpPr>
          <p:spPr bwMode="auto">
            <a:xfrm>
              <a:off x="1113255" y="3451514"/>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blipFill>
              <a:blip r:embed="rId5"/>
              <a:stretch>
                <a:fillRect/>
              </a:stretch>
            </a:blipFill>
            <a:ln>
              <a:noFill/>
            </a:ln>
          </p:spPr>
          <p:txBody>
            <a:bodyPr/>
            <a:lstStyle/>
            <a:p>
              <a:endParaRPr lang="zh-CN" altLang="en-US" sz="1800"/>
            </a:p>
          </p:txBody>
        </p:sp>
        <p:sp>
          <p:nvSpPr>
            <p:cNvPr id="31" name="文本框 30"/>
            <p:cNvSpPr txBox="1"/>
            <p:nvPr/>
          </p:nvSpPr>
          <p:spPr>
            <a:xfrm>
              <a:off x="1291492" y="3617442"/>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01</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2" name="组合 31"/>
          <p:cNvGrpSpPr/>
          <p:nvPr/>
        </p:nvGrpSpPr>
        <p:grpSpPr>
          <a:xfrm>
            <a:off x="4858339" y="3441846"/>
            <a:ext cx="1006013" cy="1025234"/>
            <a:chOff x="4858339" y="3441846"/>
            <a:chExt cx="1006013" cy="1025234"/>
          </a:xfrm>
        </p:grpSpPr>
        <p:sp>
          <p:nvSpPr>
            <p:cNvPr id="33" name="Freeform 5"/>
            <p:cNvSpPr>
              <a:spLocks noEditPoints="1"/>
            </p:cNvSpPr>
            <p:nvPr/>
          </p:nvSpPr>
          <p:spPr bwMode="auto">
            <a:xfrm>
              <a:off x="4858339"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blipFill>
              <a:blip r:embed="rId6"/>
              <a:stretch>
                <a:fillRect/>
              </a:stretch>
            </a:blipFill>
            <a:ln>
              <a:noFill/>
            </a:ln>
          </p:spPr>
          <p:txBody>
            <a:bodyPr/>
            <a:lstStyle/>
            <a:p>
              <a:endParaRPr lang="zh-CN" altLang="en-US" sz="1800"/>
            </a:p>
          </p:txBody>
        </p:sp>
        <p:sp>
          <p:nvSpPr>
            <p:cNvPr id="34" name="文本框 33"/>
            <p:cNvSpPr txBox="1"/>
            <p:nvPr/>
          </p:nvSpPr>
          <p:spPr>
            <a:xfrm>
              <a:off x="5036577" y="3617441"/>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02</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5" name="组合 34"/>
          <p:cNvGrpSpPr/>
          <p:nvPr/>
        </p:nvGrpSpPr>
        <p:grpSpPr>
          <a:xfrm>
            <a:off x="8603423" y="3441846"/>
            <a:ext cx="1006013" cy="1025234"/>
            <a:chOff x="8603423" y="3441846"/>
            <a:chExt cx="1006013" cy="1025234"/>
          </a:xfrm>
        </p:grpSpPr>
        <p:sp>
          <p:nvSpPr>
            <p:cNvPr id="36" name="Freeform 5"/>
            <p:cNvSpPr>
              <a:spLocks noEditPoints="1"/>
            </p:cNvSpPr>
            <p:nvPr/>
          </p:nvSpPr>
          <p:spPr bwMode="auto">
            <a:xfrm>
              <a:off x="8603423"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blipFill>
              <a:blip r:embed="rId5"/>
              <a:stretch>
                <a:fillRect/>
              </a:stretch>
            </a:blipFill>
            <a:ln>
              <a:noFill/>
            </a:ln>
          </p:spPr>
          <p:txBody>
            <a:bodyPr/>
            <a:lstStyle/>
            <a:p>
              <a:endParaRPr lang="zh-CN" altLang="en-US" sz="1800"/>
            </a:p>
          </p:txBody>
        </p:sp>
        <p:sp>
          <p:nvSpPr>
            <p:cNvPr id="37" name="文本框 36"/>
            <p:cNvSpPr txBox="1"/>
            <p:nvPr/>
          </p:nvSpPr>
          <p:spPr>
            <a:xfrm>
              <a:off x="8781660" y="3617440"/>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03</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8" name="组合 37"/>
          <p:cNvGrpSpPr/>
          <p:nvPr/>
        </p:nvGrpSpPr>
        <p:grpSpPr>
          <a:xfrm>
            <a:off x="1113255" y="2177622"/>
            <a:ext cx="2877378" cy="992045"/>
            <a:chOff x="1113255" y="2177622"/>
            <a:chExt cx="2877378" cy="992045"/>
          </a:xfrm>
        </p:grpSpPr>
        <p:sp>
          <p:nvSpPr>
            <p:cNvPr id="39" name="矩形 38"/>
            <p:cNvSpPr/>
            <p:nvPr/>
          </p:nvSpPr>
          <p:spPr>
            <a:xfrm>
              <a:off x="1113255" y="2177622"/>
              <a:ext cx="2877378" cy="992045"/>
            </a:xfrm>
            <a:prstGeom prst="rect">
              <a:avLst/>
            </a:prstGeom>
            <a:blipFill>
              <a:blip r:embed="rId5"/>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40" name="文本框 39"/>
            <p:cNvSpPr txBox="1"/>
            <p:nvPr/>
          </p:nvSpPr>
          <p:spPr>
            <a:xfrm>
              <a:off x="1516913" y="2306658"/>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学习基础</a:t>
              </a:r>
              <a:endParaRPr lang="zh-CN" altLang="en-US" sz="3600" b="1" dirty="0">
                <a:solidFill>
                  <a:srgbClr val="FFFFFF"/>
                </a:solidFill>
                <a:latin typeface="幼圆" panose="02010509060101010101" pitchFamily="49" charset="-122"/>
                <a:ea typeface="幼圆" panose="02010509060101010101" pitchFamily="49" charset="-122"/>
              </a:endParaRPr>
            </a:p>
          </p:txBody>
        </p:sp>
      </p:grpSp>
      <p:grpSp>
        <p:nvGrpSpPr>
          <p:cNvPr id="41" name="组合 40"/>
          <p:cNvGrpSpPr/>
          <p:nvPr/>
        </p:nvGrpSpPr>
        <p:grpSpPr>
          <a:xfrm>
            <a:off x="4858339" y="2177622"/>
            <a:ext cx="2877378" cy="992045"/>
            <a:chOff x="4858339" y="2177622"/>
            <a:chExt cx="2877378" cy="992045"/>
          </a:xfrm>
        </p:grpSpPr>
        <p:sp>
          <p:nvSpPr>
            <p:cNvPr id="42" name="矩形 41"/>
            <p:cNvSpPr/>
            <p:nvPr/>
          </p:nvSpPr>
          <p:spPr>
            <a:xfrm>
              <a:off x="4858339" y="2177622"/>
              <a:ext cx="2877378" cy="992045"/>
            </a:xfrm>
            <a:prstGeom prst="rect">
              <a:avLst/>
            </a:prstGeom>
            <a:blipFill>
              <a:blip r:embed="rId6"/>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43" name="文本框 42"/>
            <p:cNvSpPr txBox="1"/>
            <p:nvPr/>
          </p:nvSpPr>
          <p:spPr>
            <a:xfrm>
              <a:off x="5346660" y="2306658"/>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认知能力</a:t>
              </a:r>
              <a:endParaRPr lang="zh-CN" altLang="en-US" sz="3600" b="1" dirty="0">
                <a:solidFill>
                  <a:srgbClr val="FFFFFF"/>
                </a:solidFill>
                <a:latin typeface="幼圆" panose="02010509060101010101" pitchFamily="49" charset="-122"/>
                <a:ea typeface="幼圆" panose="02010509060101010101" pitchFamily="49" charset="-122"/>
              </a:endParaRPr>
            </a:p>
          </p:txBody>
        </p:sp>
      </p:grpSp>
      <p:grpSp>
        <p:nvGrpSpPr>
          <p:cNvPr id="44" name="组合 43"/>
          <p:cNvGrpSpPr/>
          <p:nvPr/>
        </p:nvGrpSpPr>
        <p:grpSpPr>
          <a:xfrm>
            <a:off x="8603423" y="2177622"/>
            <a:ext cx="2877378" cy="992045"/>
            <a:chOff x="8603423" y="2177622"/>
            <a:chExt cx="2877378" cy="992045"/>
          </a:xfrm>
        </p:grpSpPr>
        <p:sp>
          <p:nvSpPr>
            <p:cNvPr id="45" name="矩形 44"/>
            <p:cNvSpPr/>
            <p:nvPr/>
          </p:nvSpPr>
          <p:spPr>
            <a:xfrm>
              <a:off x="8603423" y="2177622"/>
              <a:ext cx="2877378" cy="992045"/>
            </a:xfrm>
            <a:prstGeom prst="rect">
              <a:avLst/>
            </a:prstGeom>
            <a:blipFill>
              <a:blip r:embed="rId5"/>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46" name="文本框 45"/>
            <p:cNvSpPr txBox="1"/>
            <p:nvPr/>
          </p:nvSpPr>
          <p:spPr>
            <a:xfrm>
              <a:off x="9023243" y="2301825"/>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信息素养</a:t>
              </a:r>
              <a:endParaRPr lang="zh-CN" altLang="en-US" sz="3600" b="1" dirty="0">
                <a:solidFill>
                  <a:srgbClr val="FFFFFF"/>
                </a:solidFill>
                <a:latin typeface="幼圆" panose="02010509060101010101" pitchFamily="49" charset="-122"/>
                <a:ea typeface="幼圆" panose="02010509060101010101" pitchFamily="49" charset="-122"/>
              </a:endParaRPr>
            </a:p>
          </p:txBody>
        </p:sp>
      </p:grpSp>
      <p:sp>
        <p:nvSpPr>
          <p:cNvPr id="47" name="矩形 47"/>
          <p:cNvSpPr>
            <a:spLocks noChangeArrowheads="1"/>
          </p:cNvSpPr>
          <p:nvPr/>
        </p:nvSpPr>
        <p:spPr bwMode="auto">
          <a:xfrm>
            <a:off x="600901"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48" name="矩形 47"/>
          <p:cNvSpPr>
            <a:spLocks noChangeArrowheads="1"/>
          </p:cNvSpPr>
          <p:nvPr/>
        </p:nvSpPr>
        <p:spPr bwMode="auto">
          <a:xfrm>
            <a:off x="4387477"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49" name="矩形 47"/>
          <p:cNvSpPr>
            <a:spLocks noChangeArrowheads="1"/>
          </p:cNvSpPr>
          <p:nvPr/>
        </p:nvSpPr>
        <p:spPr bwMode="auto">
          <a:xfrm>
            <a:off x="8107231"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25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ppt_w</p:attrName>
                                        </p:attrNameLst>
                                      </p:cBhvr>
                                      <p:tavLst>
                                        <p:tav tm="0">
                                          <p:val>
                                            <p:strVal val="4*#ppt_w"/>
                                          </p:val>
                                        </p:tav>
                                        <p:tav tm="100000">
                                          <p:val>
                                            <p:strVal val="#ppt_w"/>
                                          </p:val>
                                        </p:tav>
                                      </p:tavLst>
                                    </p:anim>
                                    <p:anim calcmode="lin" valueType="num">
                                      <p:cBhvr>
                                        <p:cTn id="8" dur="750" fill="hold"/>
                                        <p:tgtEl>
                                          <p:spTgt spid="29"/>
                                        </p:tgtEl>
                                        <p:attrNameLst>
                                          <p:attrName>ppt_h</p:attrName>
                                        </p:attrNameLst>
                                      </p:cBhvr>
                                      <p:tavLst>
                                        <p:tav tm="0">
                                          <p:val>
                                            <p:strVal val="4*#ppt_h"/>
                                          </p:val>
                                        </p:tav>
                                        <p:tav tm="100000">
                                          <p:val>
                                            <p:strVal val="#ppt_h"/>
                                          </p:val>
                                        </p:tav>
                                      </p:tavLst>
                                    </p:anim>
                                  </p:childTnLst>
                                </p:cTn>
                              </p:par>
                            </p:childTnLst>
                          </p:cTn>
                        </p:par>
                        <p:par>
                          <p:cTn id="9" fill="hold">
                            <p:stCondLst>
                              <p:cond delay="1250"/>
                            </p:stCondLst>
                            <p:childTnLst>
                              <p:par>
                                <p:cTn id="10" presetID="26" presetClass="emph" presetSubtype="0" fill="hold" nodeType="afterEffect">
                                  <p:stCondLst>
                                    <p:cond delay="0"/>
                                  </p:stCondLst>
                                  <p:childTnLst>
                                    <p:animEffect transition="out" filter="fade">
                                      <p:cBhvr>
                                        <p:cTn id="11" dur="500" tmFilter="0, 0; .2, .5; .8, .5; 1, 0"/>
                                        <p:tgtEl>
                                          <p:spTgt spid="29"/>
                                        </p:tgtEl>
                                      </p:cBhvr>
                                    </p:animEffect>
                                    <p:animScale>
                                      <p:cBhvr>
                                        <p:cTn id="12" dur="250" autoRev="1" fill="hold"/>
                                        <p:tgtEl>
                                          <p:spTgt spid="29"/>
                                        </p:tgtEl>
                                      </p:cBhvr>
                                      <p:by x="105000" y="105000"/>
                                    </p:animScale>
                                  </p:childTnLst>
                                </p:cTn>
                              </p:par>
                            </p:childTnLst>
                          </p:cTn>
                        </p:par>
                        <p:par>
                          <p:cTn id="13" fill="hold">
                            <p:stCondLst>
                              <p:cond delay="175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2250"/>
                            </p:stCondLst>
                            <p:childTnLst>
                              <p:par>
                                <p:cTn id="18" presetID="3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800" decel="100000"/>
                                        <p:tgtEl>
                                          <p:spTgt spid="38"/>
                                        </p:tgtEl>
                                      </p:cBhvr>
                                    </p:animEffect>
                                    <p:anim calcmode="lin" valueType="num">
                                      <p:cBhvr>
                                        <p:cTn id="21" dur="800" decel="100000" fill="hold"/>
                                        <p:tgtEl>
                                          <p:spTgt spid="38"/>
                                        </p:tgtEl>
                                        <p:attrNameLst>
                                          <p:attrName>style.rotation</p:attrName>
                                        </p:attrNameLst>
                                      </p:cBhvr>
                                      <p:tavLst>
                                        <p:tav tm="0">
                                          <p:val>
                                            <p:fltVal val="-90"/>
                                          </p:val>
                                        </p:tav>
                                        <p:tav tm="100000">
                                          <p:val>
                                            <p:fltVal val="0"/>
                                          </p:val>
                                        </p:tav>
                                      </p:tavLst>
                                    </p:anim>
                                    <p:anim calcmode="lin" valueType="num">
                                      <p:cBhvr>
                                        <p:cTn id="22" dur="800" decel="100000" fill="hold"/>
                                        <p:tgtEl>
                                          <p:spTgt spid="38"/>
                                        </p:tgtEl>
                                        <p:attrNameLst>
                                          <p:attrName>ppt_x</p:attrName>
                                        </p:attrNameLst>
                                      </p:cBhvr>
                                      <p:tavLst>
                                        <p:tav tm="0">
                                          <p:val>
                                            <p:strVal val="#ppt_x+0.4"/>
                                          </p:val>
                                        </p:tav>
                                        <p:tav tm="100000">
                                          <p:val>
                                            <p:strVal val="#ppt_x-0.05"/>
                                          </p:val>
                                        </p:tav>
                                      </p:tavLst>
                                    </p:anim>
                                    <p:anim calcmode="lin" valueType="num">
                                      <p:cBhvr>
                                        <p:cTn id="23" dur="800" decel="100000" fill="hold"/>
                                        <p:tgtEl>
                                          <p:spTgt spid="3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par>
                          <p:cTn id="26" fill="hold">
                            <p:stCondLst>
                              <p:cond delay="3250"/>
                            </p:stCondLst>
                            <p:childTnLst>
                              <p:par>
                                <p:cTn id="27" presetID="23" presetClass="entr" presetSubtype="32"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750" fill="hold"/>
                                        <p:tgtEl>
                                          <p:spTgt spid="32"/>
                                        </p:tgtEl>
                                        <p:attrNameLst>
                                          <p:attrName>ppt_w</p:attrName>
                                        </p:attrNameLst>
                                      </p:cBhvr>
                                      <p:tavLst>
                                        <p:tav tm="0">
                                          <p:val>
                                            <p:strVal val="4*#ppt_w"/>
                                          </p:val>
                                        </p:tav>
                                        <p:tav tm="100000">
                                          <p:val>
                                            <p:strVal val="#ppt_w"/>
                                          </p:val>
                                        </p:tav>
                                      </p:tavLst>
                                    </p:anim>
                                    <p:anim calcmode="lin" valueType="num">
                                      <p:cBhvr>
                                        <p:cTn id="30" dur="750" fill="hold"/>
                                        <p:tgtEl>
                                          <p:spTgt spid="32"/>
                                        </p:tgtEl>
                                        <p:attrNameLst>
                                          <p:attrName>ppt_h</p:attrName>
                                        </p:attrNameLst>
                                      </p:cBhvr>
                                      <p:tavLst>
                                        <p:tav tm="0">
                                          <p:val>
                                            <p:strVal val="4*#ppt_h"/>
                                          </p:val>
                                        </p:tav>
                                        <p:tav tm="100000">
                                          <p:val>
                                            <p:strVal val="#ppt_h"/>
                                          </p:val>
                                        </p:tav>
                                      </p:tavLst>
                                    </p:anim>
                                  </p:childTnLst>
                                </p:cTn>
                              </p:par>
                            </p:childTnLst>
                          </p:cTn>
                        </p:par>
                        <p:par>
                          <p:cTn id="31" fill="hold">
                            <p:stCondLst>
                              <p:cond delay="4250"/>
                            </p:stCondLst>
                            <p:childTnLst>
                              <p:par>
                                <p:cTn id="32" presetID="26" presetClass="emph" presetSubtype="0" fill="hold" nodeType="afterEffect">
                                  <p:stCondLst>
                                    <p:cond delay="0"/>
                                  </p:stCondLst>
                                  <p:childTnLst>
                                    <p:animEffect transition="out" filter="fade">
                                      <p:cBhvr>
                                        <p:cTn id="33" dur="500" tmFilter="0, 0; .2, .5; .8, .5; 1, 0"/>
                                        <p:tgtEl>
                                          <p:spTgt spid="32"/>
                                        </p:tgtEl>
                                      </p:cBhvr>
                                    </p:animEffect>
                                    <p:animScale>
                                      <p:cBhvr>
                                        <p:cTn id="34" dur="250" autoRev="1" fill="hold"/>
                                        <p:tgtEl>
                                          <p:spTgt spid="32"/>
                                        </p:tgtEl>
                                      </p:cBhvr>
                                      <p:by x="105000" y="105000"/>
                                    </p:animScale>
                                  </p:childTnLst>
                                </p:cTn>
                              </p:par>
                            </p:childTnLst>
                          </p:cTn>
                        </p:par>
                        <p:par>
                          <p:cTn id="35" fill="hold">
                            <p:stCondLst>
                              <p:cond delay="4750"/>
                            </p:stCondLst>
                            <p:childTnLst>
                              <p:par>
                                <p:cTn id="36" presetID="22" presetClass="entr" presetSubtype="4"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par>
                          <p:cTn id="39" fill="hold">
                            <p:stCondLst>
                              <p:cond delay="5250"/>
                            </p:stCondLst>
                            <p:childTnLst>
                              <p:par>
                                <p:cTn id="40" presetID="30" presetClass="entr" presetSubtype="0" fill="hold"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800" decel="100000"/>
                                        <p:tgtEl>
                                          <p:spTgt spid="41"/>
                                        </p:tgtEl>
                                      </p:cBhvr>
                                    </p:animEffect>
                                    <p:anim calcmode="lin" valueType="num">
                                      <p:cBhvr>
                                        <p:cTn id="43" dur="800" decel="100000" fill="hold"/>
                                        <p:tgtEl>
                                          <p:spTgt spid="41"/>
                                        </p:tgtEl>
                                        <p:attrNameLst>
                                          <p:attrName>style.rotation</p:attrName>
                                        </p:attrNameLst>
                                      </p:cBhvr>
                                      <p:tavLst>
                                        <p:tav tm="0">
                                          <p:val>
                                            <p:fltVal val="-90"/>
                                          </p:val>
                                        </p:tav>
                                        <p:tav tm="100000">
                                          <p:val>
                                            <p:fltVal val="0"/>
                                          </p:val>
                                        </p:tav>
                                      </p:tavLst>
                                    </p:anim>
                                    <p:anim calcmode="lin" valueType="num">
                                      <p:cBhvr>
                                        <p:cTn id="44" dur="800" decel="100000" fill="hold"/>
                                        <p:tgtEl>
                                          <p:spTgt spid="41"/>
                                        </p:tgtEl>
                                        <p:attrNameLst>
                                          <p:attrName>ppt_x</p:attrName>
                                        </p:attrNameLst>
                                      </p:cBhvr>
                                      <p:tavLst>
                                        <p:tav tm="0">
                                          <p:val>
                                            <p:strVal val="#ppt_x+0.4"/>
                                          </p:val>
                                        </p:tav>
                                        <p:tav tm="100000">
                                          <p:val>
                                            <p:strVal val="#ppt_x-0.05"/>
                                          </p:val>
                                        </p:tav>
                                      </p:tavLst>
                                    </p:anim>
                                    <p:anim calcmode="lin" valueType="num">
                                      <p:cBhvr>
                                        <p:cTn id="45" dur="800" decel="100000" fill="hold"/>
                                        <p:tgtEl>
                                          <p:spTgt spid="41"/>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par>
                          <p:cTn id="48" fill="hold">
                            <p:stCondLst>
                              <p:cond delay="6250"/>
                            </p:stCondLst>
                            <p:childTnLst>
                              <p:par>
                                <p:cTn id="49" presetID="23" presetClass="entr" presetSubtype="32"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750" fill="hold"/>
                                        <p:tgtEl>
                                          <p:spTgt spid="35"/>
                                        </p:tgtEl>
                                        <p:attrNameLst>
                                          <p:attrName>ppt_w</p:attrName>
                                        </p:attrNameLst>
                                      </p:cBhvr>
                                      <p:tavLst>
                                        <p:tav tm="0">
                                          <p:val>
                                            <p:strVal val="4*#ppt_w"/>
                                          </p:val>
                                        </p:tav>
                                        <p:tav tm="100000">
                                          <p:val>
                                            <p:strVal val="#ppt_w"/>
                                          </p:val>
                                        </p:tav>
                                      </p:tavLst>
                                    </p:anim>
                                    <p:anim calcmode="lin" valueType="num">
                                      <p:cBhvr>
                                        <p:cTn id="52" dur="750" fill="hold"/>
                                        <p:tgtEl>
                                          <p:spTgt spid="35"/>
                                        </p:tgtEl>
                                        <p:attrNameLst>
                                          <p:attrName>ppt_h</p:attrName>
                                        </p:attrNameLst>
                                      </p:cBhvr>
                                      <p:tavLst>
                                        <p:tav tm="0">
                                          <p:val>
                                            <p:strVal val="4*#ppt_h"/>
                                          </p:val>
                                        </p:tav>
                                        <p:tav tm="100000">
                                          <p:val>
                                            <p:strVal val="#ppt_h"/>
                                          </p:val>
                                        </p:tav>
                                      </p:tavLst>
                                    </p:anim>
                                  </p:childTnLst>
                                </p:cTn>
                              </p:par>
                            </p:childTnLst>
                          </p:cTn>
                        </p:par>
                        <p:par>
                          <p:cTn id="53" fill="hold">
                            <p:stCondLst>
                              <p:cond delay="7250"/>
                            </p:stCondLst>
                            <p:childTnLst>
                              <p:par>
                                <p:cTn id="54" presetID="26" presetClass="emph" presetSubtype="0" fill="hold" nodeType="afterEffect">
                                  <p:stCondLst>
                                    <p:cond delay="0"/>
                                  </p:stCondLst>
                                  <p:childTnLst>
                                    <p:animEffect transition="out" filter="fade">
                                      <p:cBhvr>
                                        <p:cTn id="55" dur="500" tmFilter="0, 0; .2, .5; .8, .5; 1, 0"/>
                                        <p:tgtEl>
                                          <p:spTgt spid="35"/>
                                        </p:tgtEl>
                                      </p:cBhvr>
                                    </p:animEffect>
                                    <p:animScale>
                                      <p:cBhvr>
                                        <p:cTn id="56" dur="250" autoRev="1" fill="hold"/>
                                        <p:tgtEl>
                                          <p:spTgt spid="35"/>
                                        </p:tgtEl>
                                      </p:cBhvr>
                                      <p:by x="105000" y="105000"/>
                                    </p:animScale>
                                  </p:childTnLst>
                                </p:cTn>
                              </p:par>
                            </p:childTnLst>
                          </p:cTn>
                        </p:par>
                        <p:par>
                          <p:cTn id="57" fill="hold">
                            <p:stCondLst>
                              <p:cond delay="7750"/>
                            </p:stCondLst>
                            <p:childTnLst>
                              <p:par>
                                <p:cTn id="58" presetID="22" presetClass="entr" presetSubtype="4"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par>
                          <p:cTn id="61" fill="hold">
                            <p:stCondLst>
                              <p:cond delay="8250"/>
                            </p:stCondLst>
                            <p:childTnLst>
                              <p:par>
                                <p:cTn id="62" presetID="30" presetClass="entr" presetSubtype="0"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800" decel="100000"/>
                                        <p:tgtEl>
                                          <p:spTgt spid="44"/>
                                        </p:tgtEl>
                                      </p:cBhvr>
                                    </p:animEffect>
                                    <p:anim calcmode="lin" valueType="num">
                                      <p:cBhvr>
                                        <p:cTn id="65" dur="800" decel="100000" fill="hold"/>
                                        <p:tgtEl>
                                          <p:spTgt spid="44"/>
                                        </p:tgtEl>
                                        <p:attrNameLst>
                                          <p:attrName>style.rotation</p:attrName>
                                        </p:attrNameLst>
                                      </p:cBhvr>
                                      <p:tavLst>
                                        <p:tav tm="0">
                                          <p:val>
                                            <p:fltVal val="-90"/>
                                          </p:val>
                                        </p:tav>
                                        <p:tav tm="100000">
                                          <p:val>
                                            <p:fltVal val="0"/>
                                          </p:val>
                                        </p:tav>
                                      </p:tavLst>
                                    </p:anim>
                                    <p:anim calcmode="lin" valueType="num">
                                      <p:cBhvr>
                                        <p:cTn id="66" dur="800" decel="100000" fill="hold"/>
                                        <p:tgtEl>
                                          <p:spTgt spid="44"/>
                                        </p:tgtEl>
                                        <p:attrNameLst>
                                          <p:attrName>ppt_x</p:attrName>
                                        </p:attrNameLst>
                                      </p:cBhvr>
                                      <p:tavLst>
                                        <p:tav tm="0">
                                          <p:val>
                                            <p:strVal val="#ppt_x+0.4"/>
                                          </p:val>
                                        </p:tav>
                                        <p:tav tm="100000">
                                          <p:val>
                                            <p:strVal val="#ppt_x-0.05"/>
                                          </p:val>
                                        </p:tav>
                                      </p:tavLst>
                                    </p:anim>
                                    <p:anim calcmode="lin" valueType="num">
                                      <p:cBhvr>
                                        <p:cTn id="67" dur="800" decel="100000" fill="hold"/>
                                        <p:tgtEl>
                                          <p:spTgt spid="44"/>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44"/>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44"/>
                                        </p:tgtEl>
                                        <p:attrNameLst>
                                          <p:attrName>ppt_y</p:attrName>
                                        </p:attrNameLst>
                                      </p:cBhvr>
                                      <p:tavLst>
                                        <p:tav tm="0">
                                          <p:val>
                                            <p:strVal val="#ppt_y+0.1"/>
                                          </p:val>
                                        </p:tav>
                                        <p:tav tm="100000">
                                          <p:val>
                                            <p:strVal val="#ppt_y"/>
                                          </p:val>
                                        </p:tav>
                                      </p:tavLst>
                                    </p:anim>
                                  </p:childTnLst>
                                </p:cTn>
                              </p:par>
                            </p:childTnLst>
                          </p:cTn>
                        </p:par>
                        <p:par>
                          <p:cTn id="70" fill="hold">
                            <p:stCondLst>
                              <p:cond delay="9250"/>
                            </p:stCondLst>
                            <p:childTnLst>
                              <p:par>
                                <p:cTn id="71" presetID="16" presetClass="entr" presetSubtype="37"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barn(outVertical)">
                                      <p:cBhvr>
                                        <p:cTn id="73" dur="500"/>
                                        <p:tgtEl>
                                          <p:spTgt spid="47"/>
                                        </p:tgtEl>
                                      </p:cBhvr>
                                    </p:animEffect>
                                  </p:childTnLst>
                                </p:cTn>
                              </p:par>
                            </p:childTnLst>
                          </p:cTn>
                        </p:par>
                        <p:par>
                          <p:cTn id="74" fill="hold">
                            <p:stCondLst>
                              <p:cond delay="9750"/>
                            </p:stCondLst>
                            <p:childTnLst>
                              <p:par>
                                <p:cTn id="75" presetID="16" presetClass="entr" presetSubtype="37"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barn(outVertical)">
                                      <p:cBhvr>
                                        <p:cTn id="77" dur="500"/>
                                        <p:tgtEl>
                                          <p:spTgt spid="48"/>
                                        </p:tgtEl>
                                      </p:cBhvr>
                                    </p:animEffect>
                                  </p:childTnLst>
                                </p:cTn>
                              </p:par>
                            </p:childTnLst>
                          </p:cTn>
                        </p:par>
                        <p:par>
                          <p:cTn id="78" fill="hold">
                            <p:stCondLst>
                              <p:cond delay="10250"/>
                            </p:stCondLst>
                            <p:childTnLst>
                              <p:par>
                                <p:cTn id="79" presetID="16" presetClass="entr" presetSubtype="37" fill="hold" grpId="0"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barn(outVertical)">
                                      <p:cBhvr>
                                        <p:cTn id="8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添加标题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6247711" y="1413010"/>
            <a:ext cx="5042806" cy="1549172"/>
            <a:chOff x="6247711" y="1413010"/>
            <a:chExt cx="5042806" cy="1549172"/>
          </a:xfrm>
        </p:grpSpPr>
        <p:sp>
          <p:nvSpPr>
            <p:cNvPr id="8" name="任意多边形 7"/>
            <p:cNvSpPr/>
            <p:nvPr/>
          </p:nvSpPr>
          <p:spPr>
            <a:xfrm flipH="1">
              <a:off x="6247711" y="1413010"/>
              <a:ext cx="5042806" cy="1264496"/>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8"/>
            <p:cNvSpPr txBox="1"/>
            <p:nvPr/>
          </p:nvSpPr>
          <p:spPr>
            <a:xfrm>
              <a:off x="6480112" y="1691315"/>
              <a:ext cx="793807" cy="707886"/>
            </a:xfrm>
            <a:prstGeom prst="rect">
              <a:avLst/>
            </a:prstGeom>
            <a:noFill/>
            <a:effectLst/>
          </p:spPr>
          <p:txBody>
            <a:bodyPr wrap="none" rtlCol="0">
              <a:spAutoFit/>
            </a:bodyPr>
            <a:lstStyle/>
            <a:p>
              <a:r>
                <a:rPr lang="en-US" altLang="zh-CN" sz="3200" b="1" dirty="0" smtClean="0"/>
                <a:t> </a:t>
              </a:r>
              <a:r>
                <a:rPr lang="en-US" altLang="zh-CN" sz="4000" b="1" dirty="0" smtClean="0">
                  <a:solidFill>
                    <a:srgbClr val="41B111"/>
                  </a:solidFill>
                  <a:latin typeface="幼圆" panose="02010509060101010101" pitchFamily="49" charset="-122"/>
                  <a:ea typeface="幼圆" panose="02010509060101010101" pitchFamily="49" charset="-122"/>
                </a:rPr>
                <a:t>01</a:t>
              </a:r>
              <a:endParaRPr lang="zh-CN" altLang="en-US" sz="4000" b="1" dirty="0">
                <a:solidFill>
                  <a:srgbClr val="41B111"/>
                </a:solidFill>
                <a:latin typeface="幼圆" panose="02010509060101010101" pitchFamily="49" charset="-122"/>
                <a:ea typeface="幼圆" panose="02010509060101010101" pitchFamily="49" charset="-122"/>
              </a:endParaRPr>
            </a:p>
          </p:txBody>
        </p:sp>
        <p:sp>
          <p:nvSpPr>
            <p:cNvPr id="12" name="文本框 11"/>
            <p:cNvSpPr txBox="1"/>
            <p:nvPr/>
          </p:nvSpPr>
          <p:spPr>
            <a:xfrm>
              <a:off x="7868207" y="1515632"/>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324514" y="3935429"/>
            <a:ext cx="5042806" cy="1639055"/>
            <a:chOff x="6324514" y="3935429"/>
            <a:chExt cx="5042806" cy="1639055"/>
          </a:xfrm>
        </p:grpSpPr>
        <p:sp>
          <p:nvSpPr>
            <p:cNvPr id="14" name="任意多边形 13"/>
            <p:cNvSpPr/>
            <p:nvPr/>
          </p:nvSpPr>
          <p:spPr>
            <a:xfrm flipH="1">
              <a:off x="6324514" y="3935429"/>
              <a:ext cx="5042806" cy="1264496"/>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5" name="文本框 14"/>
            <p:cNvSpPr txBox="1"/>
            <p:nvPr/>
          </p:nvSpPr>
          <p:spPr>
            <a:xfrm>
              <a:off x="6517019" y="4213734"/>
              <a:ext cx="793807" cy="707886"/>
            </a:xfrm>
            <a:prstGeom prst="rect">
              <a:avLst/>
            </a:prstGeom>
            <a:noFill/>
            <a:effectLst/>
          </p:spPr>
          <p:txBody>
            <a:bodyPr wrap="none" rtlCol="0">
              <a:spAutoFit/>
            </a:bodyPr>
            <a:lstStyle/>
            <a:p>
              <a:r>
                <a:rPr lang="en-US" altLang="zh-CN" sz="3200" b="1" dirty="0" smtClean="0"/>
                <a:t> </a:t>
              </a:r>
              <a:r>
                <a:rPr lang="en-US" altLang="zh-CN" sz="4000" b="1" dirty="0" smtClean="0">
                  <a:solidFill>
                    <a:srgbClr val="41B111"/>
                  </a:solidFill>
                  <a:latin typeface="幼圆" panose="02010509060101010101" pitchFamily="49" charset="-122"/>
                  <a:ea typeface="幼圆" panose="02010509060101010101" pitchFamily="49" charset="-122"/>
                </a:rPr>
                <a:t>03</a:t>
              </a:r>
              <a:endParaRPr lang="zh-CN" altLang="en-US" sz="4000" b="1" dirty="0">
                <a:solidFill>
                  <a:srgbClr val="41B111"/>
                </a:solidFill>
                <a:latin typeface="幼圆" panose="02010509060101010101" pitchFamily="49" charset="-122"/>
                <a:ea typeface="幼圆" panose="02010509060101010101" pitchFamily="49" charset="-122"/>
              </a:endParaRPr>
            </a:p>
          </p:txBody>
        </p:sp>
        <p:sp>
          <p:nvSpPr>
            <p:cNvPr id="16" name="文本框 15"/>
            <p:cNvSpPr txBox="1"/>
            <p:nvPr/>
          </p:nvSpPr>
          <p:spPr>
            <a:xfrm>
              <a:off x="7868207" y="4127934"/>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843018" y="2509062"/>
            <a:ext cx="5042806" cy="1588384"/>
            <a:chOff x="843018" y="2509062"/>
            <a:chExt cx="5042806" cy="1588384"/>
          </a:xfrm>
        </p:grpSpPr>
        <p:sp>
          <p:nvSpPr>
            <p:cNvPr id="18" name="任意多边形 17"/>
            <p:cNvSpPr/>
            <p:nvPr/>
          </p:nvSpPr>
          <p:spPr>
            <a:xfrm>
              <a:off x="843018" y="2509062"/>
              <a:ext cx="5042806" cy="1264496"/>
            </a:xfrm>
            <a:custGeom>
              <a:avLst/>
              <a:gdLst>
                <a:gd name="connsiteX0" fmla="*/ 4112392 w 5042806"/>
                <a:gd name="connsiteY0" fmla="*/ 126700 h 1264496"/>
                <a:gd name="connsiteX1" fmla="*/ 3890923 w 5042806"/>
                <a:gd name="connsiteY1" fmla="*/ 348169 h 1264496"/>
                <a:gd name="connsiteX2" fmla="*/ 3890923 w 5042806"/>
                <a:gd name="connsiteY2" fmla="*/ 905003 h 1264496"/>
                <a:gd name="connsiteX3" fmla="*/ 4112392 w 5042806"/>
                <a:gd name="connsiteY3" fmla="*/ 1126472 h 1264496"/>
                <a:gd name="connsiteX4" fmla="*/ 4669226 w 5042806"/>
                <a:gd name="connsiteY4" fmla="*/ 1126472 h 1264496"/>
                <a:gd name="connsiteX5" fmla="*/ 4890695 w 5042806"/>
                <a:gd name="connsiteY5" fmla="*/ 905003 h 1264496"/>
                <a:gd name="connsiteX6" fmla="*/ 4890695 w 5042806"/>
                <a:gd name="connsiteY6" fmla="*/ 348169 h 1264496"/>
                <a:gd name="connsiteX7" fmla="*/ 4669226 w 5042806"/>
                <a:gd name="connsiteY7" fmla="*/ 126700 h 1264496"/>
                <a:gd name="connsiteX8" fmla="*/ 4000656 w 5042806"/>
                <a:gd name="connsiteY8" fmla="*/ 0 h 1264496"/>
                <a:gd name="connsiteX9" fmla="*/ 4831784 w 5042806"/>
                <a:gd name="connsiteY9" fmla="*/ 0 h 1264496"/>
                <a:gd name="connsiteX10" fmla="*/ 5042806 w 5042806"/>
                <a:gd name="connsiteY10" fmla="*/ 211022 h 1264496"/>
                <a:gd name="connsiteX11" fmla="*/ 5042806 w 5042806"/>
                <a:gd name="connsiteY11" fmla="*/ 1053474 h 1264496"/>
                <a:gd name="connsiteX12" fmla="*/ 4831784 w 5042806"/>
                <a:gd name="connsiteY12" fmla="*/ 1264496 h 1264496"/>
                <a:gd name="connsiteX13" fmla="*/ 4218285 w 5042806"/>
                <a:gd name="connsiteY13" fmla="*/ 1264496 h 1264496"/>
                <a:gd name="connsiteX14" fmla="*/ 4000656 w 5042806"/>
                <a:gd name="connsiteY14" fmla="*/ 1264496 h 1264496"/>
                <a:gd name="connsiteX15" fmla="*/ 632016 w 5042806"/>
                <a:gd name="connsiteY15" fmla="*/ 1264496 h 1264496"/>
                <a:gd name="connsiteX16" fmla="*/ 0 w 5042806"/>
                <a:gd name="connsiteY16" fmla="*/ 632480 h 1264496"/>
                <a:gd name="connsiteX17" fmla="*/ 632016 w 5042806"/>
                <a:gd name="connsiteY17" fmla="*/ 464 h 1264496"/>
                <a:gd name="connsiteX18" fmla="*/ 3996053 w 5042806"/>
                <a:gd name="connsiteY18" fmla="*/ 464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2806" h="1264496">
                  <a:moveTo>
                    <a:pt x="4112392" y="126700"/>
                  </a:moveTo>
                  <a:cubicBezTo>
                    <a:pt x="3990078" y="126700"/>
                    <a:pt x="3890923" y="225855"/>
                    <a:pt x="3890923" y="348169"/>
                  </a:cubicBezTo>
                  <a:lnTo>
                    <a:pt x="3890923" y="905003"/>
                  </a:lnTo>
                  <a:cubicBezTo>
                    <a:pt x="3890923" y="1027317"/>
                    <a:pt x="3990078" y="1126472"/>
                    <a:pt x="4112392" y="1126472"/>
                  </a:cubicBezTo>
                  <a:lnTo>
                    <a:pt x="4669226" y="1126472"/>
                  </a:lnTo>
                  <a:cubicBezTo>
                    <a:pt x="4791540" y="1126472"/>
                    <a:pt x="4890695" y="1027317"/>
                    <a:pt x="4890695" y="905003"/>
                  </a:cubicBezTo>
                  <a:lnTo>
                    <a:pt x="4890695" y="348169"/>
                  </a:lnTo>
                  <a:cubicBezTo>
                    <a:pt x="4890695" y="225855"/>
                    <a:pt x="4791540" y="126700"/>
                    <a:pt x="4669226" y="126700"/>
                  </a:cubicBezTo>
                  <a:close/>
                  <a:moveTo>
                    <a:pt x="4000656" y="0"/>
                  </a:moveTo>
                  <a:lnTo>
                    <a:pt x="4831784" y="0"/>
                  </a:lnTo>
                  <a:cubicBezTo>
                    <a:pt x="4948328" y="0"/>
                    <a:pt x="5042806" y="94478"/>
                    <a:pt x="5042806" y="211022"/>
                  </a:cubicBezTo>
                  <a:lnTo>
                    <a:pt x="5042806" y="1053474"/>
                  </a:lnTo>
                  <a:cubicBezTo>
                    <a:pt x="5042806" y="1170018"/>
                    <a:pt x="4948328" y="1264496"/>
                    <a:pt x="4831784" y="1264496"/>
                  </a:cubicBezTo>
                  <a:lnTo>
                    <a:pt x="4218285" y="1264496"/>
                  </a:lnTo>
                  <a:lnTo>
                    <a:pt x="4000656" y="1264496"/>
                  </a:lnTo>
                  <a:lnTo>
                    <a:pt x="632016" y="1264496"/>
                  </a:lnTo>
                  <a:cubicBezTo>
                    <a:pt x="282963" y="1264496"/>
                    <a:pt x="0" y="981533"/>
                    <a:pt x="0" y="632480"/>
                  </a:cubicBezTo>
                  <a:cubicBezTo>
                    <a:pt x="0" y="283427"/>
                    <a:pt x="282963" y="464"/>
                    <a:pt x="632016" y="464"/>
                  </a:cubicBezTo>
                  <a:lnTo>
                    <a:pt x="3996053" y="464"/>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0" name="文本框 19"/>
            <p:cNvSpPr txBox="1"/>
            <p:nvPr/>
          </p:nvSpPr>
          <p:spPr>
            <a:xfrm>
              <a:off x="4777906" y="2787367"/>
              <a:ext cx="793807" cy="707886"/>
            </a:xfrm>
            <a:prstGeom prst="rect">
              <a:avLst/>
            </a:prstGeom>
            <a:noFill/>
            <a:effectLst/>
          </p:spPr>
          <p:txBody>
            <a:bodyPr wrap="none" rtlCol="0">
              <a:spAutoFit/>
            </a:bodyPr>
            <a:lstStyle/>
            <a:p>
              <a:r>
                <a:rPr lang="en-US" altLang="zh-CN" sz="3200" b="1" dirty="0" smtClean="0">
                  <a:solidFill>
                    <a:srgbClr val="12B19F"/>
                  </a:solidFill>
                </a:rPr>
                <a:t> </a:t>
              </a:r>
              <a:r>
                <a:rPr lang="en-US" altLang="zh-CN" sz="4000" b="1" dirty="0" smtClean="0">
                  <a:solidFill>
                    <a:srgbClr val="206CC0"/>
                  </a:solidFill>
                  <a:latin typeface="幼圆" panose="02010509060101010101" pitchFamily="49" charset="-122"/>
                  <a:ea typeface="幼圆" panose="02010509060101010101" pitchFamily="49" charset="-122"/>
                </a:rPr>
                <a:t>02</a:t>
              </a:r>
              <a:endParaRPr lang="zh-CN" altLang="en-US" sz="4000" b="1" dirty="0">
                <a:solidFill>
                  <a:srgbClr val="206CC0"/>
                </a:solidFill>
                <a:latin typeface="幼圆" panose="02010509060101010101" pitchFamily="49" charset="-122"/>
                <a:ea typeface="幼圆" panose="02010509060101010101" pitchFamily="49" charset="-122"/>
              </a:endParaRPr>
            </a:p>
          </p:txBody>
        </p:sp>
        <p:sp>
          <p:nvSpPr>
            <p:cNvPr id="22" name="文本框 21"/>
            <p:cNvSpPr txBox="1"/>
            <p:nvPr/>
          </p:nvSpPr>
          <p:spPr>
            <a:xfrm>
              <a:off x="1694307" y="2650896"/>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693320" y="2142655"/>
            <a:ext cx="813903" cy="3081331"/>
            <a:chOff x="5693320" y="2142655"/>
            <a:chExt cx="813903" cy="3081331"/>
          </a:xfrm>
        </p:grpSpPr>
        <p:grpSp>
          <p:nvGrpSpPr>
            <p:cNvPr id="24" name="组合 23"/>
            <p:cNvGrpSpPr/>
            <p:nvPr/>
          </p:nvGrpSpPr>
          <p:grpSpPr>
            <a:xfrm>
              <a:off x="5733713" y="3569022"/>
              <a:ext cx="773510" cy="558912"/>
              <a:chOff x="5733713" y="3569022"/>
              <a:chExt cx="773510" cy="558912"/>
            </a:xfrm>
          </p:grpSpPr>
          <p:sp>
            <p:nvSpPr>
              <p:cNvPr id="33" name="矩形 32"/>
              <p:cNvSpPr/>
              <p:nvPr/>
            </p:nvSpPr>
            <p:spPr>
              <a:xfrm flipH="1">
                <a:off x="6127198" y="3935429"/>
                <a:ext cx="380025"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矩形 33"/>
              <p:cNvSpPr/>
              <p:nvPr/>
            </p:nvSpPr>
            <p:spPr>
              <a:xfrm flipH="1">
                <a:off x="5939504" y="3761527"/>
                <a:ext cx="192505"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矩形 34"/>
              <p:cNvSpPr/>
              <p:nvPr/>
            </p:nvSpPr>
            <p:spPr>
              <a:xfrm flipH="1">
                <a:off x="5733713" y="3569022"/>
                <a:ext cx="205789"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5" name="组合 24"/>
            <p:cNvGrpSpPr/>
            <p:nvPr/>
          </p:nvGrpSpPr>
          <p:grpSpPr>
            <a:xfrm>
              <a:off x="5693320" y="2142655"/>
              <a:ext cx="627931" cy="558912"/>
              <a:chOff x="5693320" y="2142655"/>
              <a:chExt cx="627931" cy="558912"/>
            </a:xfrm>
          </p:grpSpPr>
          <p:sp>
            <p:nvSpPr>
              <p:cNvPr id="30" name="矩形 29"/>
              <p:cNvSpPr/>
              <p:nvPr/>
            </p:nvSpPr>
            <p:spPr>
              <a:xfrm>
                <a:off x="5693320" y="2509062"/>
                <a:ext cx="242921" cy="19250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5936241" y="2335160"/>
                <a:ext cx="192505" cy="19250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p:cNvSpPr/>
              <p:nvPr/>
            </p:nvSpPr>
            <p:spPr>
              <a:xfrm>
                <a:off x="6128746" y="2142655"/>
                <a:ext cx="192505" cy="19250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5766859" y="4665074"/>
              <a:ext cx="627931" cy="558912"/>
              <a:chOff x="5766859" y="4665074"/>
              <a:chExt cx="627931" cy="558912"/>
            </a:xfrm>
          </p:grpSpPr>
          <p:sp>
            <p:nvSpPr>
              <p:cNvPr id="27" name="矩形 26"/>
              <p:cNvSpPr/>
              <p:nvPr/>
            </p:nvSpPr>
            <p:spPr>
              <a:xfrm>
                <a:off x="5766859" y="5031481"/>
                <a:ext cx="237933" cy="19250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p:nvSpPr>
            <p:spPr>
              <a:xfrm>
                <a:off x="6009780" y="4857579"/>
                <a:ext cx="192505" cy="19250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矩形 28"/>
              <p:cNvSpPr/>
              <p:nvPr/>
            </p:nvSpPr>
            <p:spPr>
              <a:xfrm>
                <a:off x="6202285" y="4665074"/>
                <a:ext cx="192505" cy="19250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36" name="组合 35"/>
          <p:cNvGrpSpPr/>
          <p:nvPr/>
        </p:nvGrpSpPr>
        <p:grpSpPr>
          <a:xfrm>
            <a:off x="916558" y="5031481"/>
            <a:ext cx="5019683" cy="1678267"/>
            <a:chOff x="916558" y="5031481"/>
            <a:chExt cx="5019683" cy="1678267"/>
          </a:xfrm>
        </p:grpSpPr>
        <p:sp>
          <p:nvSpPr>
            <p:cNvPr id="37" name="任意多边形 36"/>
            <p:cNvSpPr/>
            <p:nvPr/>
          </p:nvSpPr>
          <p:spPr>
            <a:xfrm>
              <a:off x="916558" y="5031481"/>
              <a:ext cx="5019683" cy="1264496"/>
            </a:xfrm>
            <a:custGeom>
              <a:avLst/>
              <a:gdLst>
                <a:gd name="connsiteX0" fmla="*/ 4112391 w 5019683"/>
                <a:gd name="connsiteY0" fmla="*/ 126700 h 1264496"/>
                <a:gd name="connsiteX1" fmla="*/ 3890922 w 5019683"/>
                <a:gd name="connsiteY1" fmla="*/ 348169 h 1264496"/>
                <a:gd name="connsiteX2" fmla="*/ 3890922 w 5019683"/>
                <a:gd name="connsiteY2" fmla="*/ 905003 h 1264496"/>
                <a:gd name="connsiteX3" fmla="*/ 4112391 w 5019683"/>
                <a:gd name="connsiteY3" fmla="*/ 1126472 h 1264496"/>
                <a:gd name="connsiteX4" fmla="*/ 4669225 w 5019683"/>
                <a:gd name="connsiteY4" fmla="*/ 1126472 h 1264496"/>
                <a:gd name="connsiteX5" fmla="*/ 4890694 w 5019683"/>
                <a:gd name="connsiteY5" fmla="*/ 905003 h 1264496"/>
                <a:gd name="connsiteX6" fmla="*/ 4890694 w 5019683"/>
                <a:gd name="connsiteY6" fmla="*/ 348169 h 1264496"/>
                <a:gd name="connsiteX7" fmla="*/ 4669225 w 5019683"/>
                <a:gd name="connsiteY7" fmla="*/ 126700 h 1264496"/>
                <a:gd name="connsiteX8" fmla="*/ 632248 w 5019683"/>
                <a:gd name="connsiteY8" fmla="*/ 0 h 1264496"/>
                <a:gd name="connsiteX9" fmla="*/ 3977533 w 5019683"/>
                <a:gd name="connsiteY9" fmla="*/ 0 h 1264496"/>
                <a:gd name="connsiteX10" fmla="*/ 4218053 w 5019683"/>
                <a:gd name="connsiteY10" fmla="*/ 0 h 1264496"/>
                <a:gd name="connsiteX11" fmla="*/ 4808661 w 5019683"/>
                <a:gd name="connsiteY11" fmla="*/ 0 h 1264496"/>
                <a:gd name="connsiteX12" fmla="*/ 5019683 w 5019683"/>
                <a:gd name="connsiteY12" fmla="*/ 211022 h 1264496"/>
                <a:gd name="connsiteX13" fmla="*/ 5019683 w 5019683"/>
                <a:gd name="connsiteY13" fmla="*/ 1053473 h 1264496"/>
                <a:gd name="connsiteX14" fmla="*/ 4808661 w 5019683"/>
                <a:gd name="connsiteY14" fmla="*/ 1264495 h 1264496"/>
                <a:gd name="connsiteX15" fmla="*/ 4218063 w 5019683"/>
                <a:gd name="connsiteY15" fmla="*/ 1264495 h 1264496"/>
                <a:gd name="connsiteX16" fmla="*/ 4218053 w 5019683"/>
                <a:gd name="connsiteY16" fmla="*/ 1264496 h 1264496"/>
                <a:gd name="connsiteX17" fmla="*/ 632248 w 5019683"/>
                <a:gd name="connsiteY17" fmla="*/ 1264496 h 1264496"/>
                <a:gd name="connsiteX18" fmla="*/ 0 w 5019683"/>
                <a:gd name="connsiteY18" fmla="*/ 632248 h 1264496"/>
                <a:gd name="connsiteX19" fmla="*/ 632248 w 5019683"/>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19683" h="1264496">
                  <a:moveTo>
                    <a:pt x="4112391" y="126700"/>
                  </a:moveTo>
                  <a:cubicBezTo>
                    <a:pt x="3990077" y="126700"/>
                    <a:pt x="3890922" y="225855"/>
                    <a:pt x="3890922" y="348169"/>
                  </a:cubicBezTo>
                  <a:lnTo>
                    <a:pt x="3890922" y="905003"/>
                  </a:lnTo>
                  <a:cubicBezTo>
                    <a:pt x="3890922" y="1027317"/>
                    <a:pt x="3990077" y="1126472"/>
                    <a:pt x="4112391" y="1126472"/>
                  </a:cubicBezTo>
                  <a:lnTo>
                    <a:pt x="4669225" y="1126472"/>
                  </a:lnTo>
                  <a:cubicBezTo>
                    <a:pt x="4791539" y="1126472"/>
                    <a:pt x="4890694" y="1027317"/>
                    <a:pt x="4890694" y="905003"/>
                  </a:cubicBezTo>
                  <a:lnTo>
                    <a:pt x="4890694" y="348169"/>
                  </a:lnTo>
                  <a:cubicBezTo>
                    <a:pt x="4890694" y="225855"/>
                    <a:pt x="4791539" y="126700"/>
                    <a:pt x="4669225" y="126700"/>
                  </a:cubicBezTo>
                  <a:close/>
                  <a:moveTo>
                    <a:pt x="632248" y="0"/>
                  </a:moveTo>
                  <a:lnTo>
                    <a:pt x="3977533" y="0"/>
                  </a:lnTo>
                  <a:lnTo>
                    <a:pt x="4218053" y="0"/>
                  </a:lnTo>
                  <a:lnTo>
                    <a:pt x="4808661" y="0"/>
                  </a:lnTo>
                  <a:cubicBezTo>
                    <a:pt x="4925205" y="0"/>
                    <a:pt x="5019683" y="94478"/>
                    <a:pt x="5019683" y="211022"/>
                  </a:cubicBezTo>
                  <a:lnTo>
                    <a:pt x="5019683" y="1053473"/>
                  </a:lnTo>
                  <a:cubicBezTo>
                    <a:pt x="5019683" y="1170017"/>
                    <a:pt x="4925205" y="1264495"/>
                    <a:pt x="4808661" y="1264495"/>
                  </a:cubicBezTo>
                  <a:lnTo>
                    <a:pt x="4218063" y="1264495"/>
                  </a:lnTo>
                  <a:lnTo>
                    <a:pt x="4218053" y="1264496"/>
                  </a:lnTo>
                  <a:lnTo>
                    <a:pt x="632248" y="1264496"/>
                  </a:lnTo>
                  <a:cubicBezTo>
                    <a:pt x="283067" y="1264496"/>
                    <a:pt x="0" y="981429"/>
                    <a:pt x="0" y="632248"/>
                  </a:cubicBezTo>
                  <a:cubicBezTo>
                    <a:pt x="0" y="283067"/>
                    <a:pt x="283067" y="0"/>
                    <a:pt x="632248"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38" name="文本框 37"/>
            <p:cNvSpPr txBox="1"/>
            <p:nvPr/>
          </p:nvSpPr>
          <p:spPr>
            <a:xfrm>
              <a:off x="4899513" y="5309786"/>
              <a:ext cx="793807" cy="707886"/>
            </a:xfrm>
            <a:prstGeom prst="rect">
              <a:avLst/>
            </a:prstGeom>
            <a:noFill/>
            <a:effectLst/>
          </p:spPr>
          <p:txBody>
            <a:bodyPr wrap="none" rtlCol="0">
              <a:spAutoFit/>
            </a:bodyPr>
            <a:lstStyle/>
            <a:p>
              <a:r>
                <a:rPr lang="en-US" altLang="zh-CN" sz="3200" b="1" dirty="0" smtClean="0"/>
                <a:t> </a:t>
              </a:r>
              <a:r>
                <a:rPr lang="en-US" altLang="zh-CN" sz="4000" b="1" dirty="0" smtClean="0">
                  <a:solidFill>
                    <a:srgbClr val="206CC0"/>
                  </a:solidFill>
                  <a:latin typeface="幼圆" panose="02010509060101010101" pitchFamily="49" charset="-122"/>
                  <a:ea typeface="幼圆" panose="02010509060101010101" pitchFamily="49" charset="-122"/>
                </a:rPr>
                <a:t>04</a:t>
              </a:r>
              <a:endParaRPr lang="zh-CN" altLang="en-US" sz="4000" b="1" dirty="0">
                <a:solidFill>
                  <a:srgbClr val="206CC0"/>
                </a:solidFill>
                <a:latin typeface="幼圆" panose="02010509060101010101" pitchFamily="49" charset="-122"/>
                <a:ea typeface="幼圆" panose="02010509060101010101" pitchFamily="49" charset="-122"/>
              </a:endParaRPr>
            </a:p>
          </p:txBody>
        </p:sp>
        <p:sp>
          <p:nvSpPr>
            <p:cNvPr id="39" name="文本框 38"/>
            <p:cNvSpPr txBox="1"/>
            <p:nvPr/>
          </p:nvSpPr>
          <p:spPr>
            <a:xfrm>
              <a:off x="1694307" y="5263198"/>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06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30600"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30600"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30600" fill="hold" nodeType="withEffect">
                                  <p:stCondLst>
                                    <p:cond delay="75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750" fill="hold"/>
                                        <p:tgtEl>
                                          <p:spTgt spid="36"/>
                                        </p:tgtEl>
                                        <p:attrNameLst>
                                          <p:attrName>ppt_x</p:attrName>
                                        </p:attrNameLst>
                                      </p:cBhvr>
                                      <p:tavLst>
                                        <p:tav tm="0">
                                          <p:val>
                                            <p:strVal val="0-#ppt_w/2"/>
                                          </p:val>
                                        </p:tav>
                                        <p:tav tm="100000">
                                          <p:val>
                                            <p:strVal val="#ppt_x"/>
                                          </p:val>
                                        </p:tav>
                                      </p:tavLst>
                                    </p:anim>
                                    <p:anim calcmode="lin" valueType="num">
                                      <p:cBhvr additive="base">
                                        <p:cTn id="20" dur="750" fill="hold"/>
                                        <p:tgtEl>
                                          <p:spTgt spid="3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5970489" y="3179819"/>
            <a:ext cx="3275256" cy="1015663"/>
          </a:xfrm>
          <a:prstGeom prst="rect">
            <a:avLst/>
          </a:prstGeom>
        </p:spPr>
        <p:txBody>
          <a:bodyPr wrap="none">
            <a:spAutoFit/>
          </a:bodyPr>
          <a:lstStyle/>
          <a:p>
            <a:r>
              <a:rPr lang="zh-CN" altLang="en-US" sz="6000" b="1" dirty="0" smtClean="0">
                <a:solidFill>
                  <a:srgbClr val="175DB6"/>
                </a:solidFill>
                <a:latin typeface="幼圆" panose="02010509060101010101" pitchFamily="49" charset="-122"/>
                <a:ea typeface="幼圆" panose="02010509060101010101" pitchFamily="49" charset="-122"/>
              </a:rPr>
              <a:t>教学策略</a:t>
            </a:r>
            <a:endParaRPr lang="en-US" altLang="zh-CN" sz="6000" b="1" dirty="0">
              <a:solidFill>
                <a:srgbClr val="175DB6"/>
              </a:solidFill>
              <a:latin typeface="幼圆" panose="02010509060101010101" pitchFamily="49" charset="-122"/>
              <a:ea typeface="幼圆" panose="02010509060101010101" pitchFamily="49" charset="-122"/>
            </a:endParaRPr>
          </a:p>
        </p:txBody>
      </p:sp>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grpSp>
        <p:nvGrpSpPr>
          <p:cNvPr id="3" name="组合 2"/>
          <p:cNvGrpSpPr/>
          <p:nvPr/>
        </p:nvGrpSpPr>
        <p:grpSpPr>
          <a:xfrm>
            <a:off x="1448427" y="735672"/>
            <a:ext cx="2988529" cy="2552202"/>
            <a:chOff x="2946616" y="2987196"/>
            <a:chExt cx="2988529" cy="2552202"/>
          </a:xfrm>
        </p:grpSpPr>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6616" y="2987196"/>
              <a:ext cx="2988529" cy="2552202"/>
            </a:xfrm>
            <a:prstGeom prst="rect">
              <a:avLst/>
            </a:prstGeom>
          </p:spPr>
        </p:pic>
        <p:sp>
          <p:nvSpPr>
            <p:cNvPr id="16" name="TextBox 50"/>
            <p:cNvSpPr txBox="1"/>
            <p:nvPr/>
          </p:nvSpPr>
          <p:spPr>
            <a:xfrm flipH="1">
              <a:off x="3714519" y="3876317"/>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smtClean="0">
                  <a:solidFill>
                    <a:schemeClr val="bg1"/>
                  </a:solidFill>
                  <a:latin typeface="Arial Rounded MT Bold" panose="020F0704030504030204" pitchFamily="34" charset="0"/>
                  <a:cs typeface="Times New Roman" panose="02020603050405020304" pitchFamily="18" charset="0"/>
                </a:rPr>
                <a:t>02</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2000"/>
                            </p:stCondLst>
                            <p:childTnLst>
                              <p:par>
                                <p:cTn id="17" presetID="23" presetClass="entr" presetSubtype="3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childTnLst>
                          </p:cTn>
                        </p:par>
                        <p:par>
                          <p:cTn id="21" fill="hold">
                            <p:stCondLst>
                              <p:cond delay="3000"/>
                            </p:stCondLst>
                            <p:childTnLst>
                              <p:par>
                                <p:cTn id="22" presetID="26" presetClass="emph" presetSubtype="0" fill="hold" nodeType="afterEffect">
                                  <p:stCondLst>
                                    <p:cond delay="0"/>
                                  </p:stCondLst>
                                  <p:childTnLst>
                                    <p:animEffect transition="out" filter="fade">
                                      <p:cBhvr>
                                        <p:cTn id="23" dur="500" tmFilter="0, 0; .2, .5; .8, .5; 1, 0"/>
                                        <p:tgtEl>
                                          <p:spTgt spid="3"/>
                                        </p:tgtEl>
                                      </p:cBhvr>
                                    </p:animEffect>
                                    <p:animScale>
                                      <p:cBhvr>
                                        <p:cTn id="24" dur="250" autoRev="1" fill="hold"/>
                                        <p:tgtEl>
                                          <p:spTgt spid="3"/>
                                        </p:tgtEl>
                                      </p:cBhvr>
                                      <p:by x="105000" y="105000"/>
                                    </p:animScale>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0"/>
                            </p:stCondLst>
                            <p:childTnLst>
                              <p:par>
                                <p:cTn id="36" presetID="25"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3399</Words>
  <Application>WPS 演示</Application>
  <PresentationFormat>宽屏</PresentationFormat>
  <Paragraphs>633</Paragraphs>
  <Slides>33</Slides>
  <Notes>0</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33</vt:i4>
      </vt:variant>
    </vt:vector>
  </HeadingPairs>
  <TitlesOfParts>
    <vt:vector size="51" baseType="lpstr">
      <vt:lpstr>Arial</vt:lpstr>
      <vt:lpstr>宋体</vt:lpstr>
      <vt:lpstr>Wingdings</vt:lpstr>
      <vt:lpstr>幼圆</vt:lpstr>
      <vt:lpstr>Kartika</vt:lpstr>
      <vt:lpstr>Agency FB</vt:lpstr>
      <vt:lpstr>微软雅黑</vt:lpstr>
      <vt:lpstr>Arial Rounded MT Bold</vt:lpstr>
      <vt:lpstr>Times New Roman</vt:lpstr>
      <vt:lpstr>Calibri</vt:lpstr>
      <vt:lpstr>方正兰亭超细黑简体</vt:lpstr>
      <vt:lpstr>方正姚体</vt:lpstr>
      <vt:lpstr>Calibri Light</vt:lpstr>
      <vt:lpstr>Calibri</vt:lpstr>
      <vt:lpstr>Arial Narrow</vt:lpstr>
      <vt:lpstr>Impact</vt:lpstr>
      <vt:lpstr>汉仪菱心体简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94</cp:revision>
  <dcterms:created xsi:type="dcterms:W3CDTF">2017-03-18T13:24:00Z</dcterms:created>
  <dcterms:modified xsi:type="dcterms:W3CDTF">2017-05-08T01:26:57Z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