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82" r:id="rId7"/>
    <p:sldId id="263" r:id="rId8"/>
    <p:sldId id="264" r:id="rId9"/>
    <p:sldId id="265" r:id="rId10"/>
    <p:sldId id="266" r:id="rId11"/>
    <p:sldId id="259" r:id="rId12"/>
    <p:sldId id="267" r:id="rId13"/>
    <p:sldId id="268" r:id="rId14"/>
    <p:sldId id="269" r:id="rId15"/>
    <p:sldId id="270" r:id="rId16"/>
    <p:sldId id="260" r:id="rId17"/>
    <p:sldId id="271" r:id="rId18"/>
    <p:sldId id="272" r:id="rId19"/>
    <p:sldId id="273" r:id="rId20"/>
    <p:sldId id="274" r:id="rId21"/>
    <p:sldId id="261" r:id="rId22"/>
    <p:sldId id="275" r:id="rId23"/>
    <p:sldId id="276" r:id="rId24"/>
    <p:sldId id="277" r:id="rId25"/>
    <p:sldId id="278" r:id="rId26"/>
    <p:sldId id="262" r:id="rId27"/>
    <p:sldId id="280" r:id="rId28"/>
    <p:sldId id="28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C4F"/>
    <a:srgbClr val="E64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8" y="758"/>
      </p:cViewPr>
      <p:guideLst>
        <p:guide orient="horz" pos="2160"/>
        <p:guide pos="38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667001"/>
            <a:ext cx="6858000" cy="121920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4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9"/>
          <a:stretch>
            <a:fillRect/>
          </a:stretch>
        </p:blipFill>
        <p:spPr>
          <a:xfrm>
            <a:off x="2065770" y="3914053"/>
            <a:ext cx="8060459" cy="29983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4" y="4387381"/>
            <a:ext cx="3225720" cy="24414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68" y="-9371"/>
            <a:ext cx="3517516" cy="257789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1163" y="2008368"/>
            <a:ext cx="6233795" cy="1070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教育培训</a:t>
            </a:r>
            <a:r>
              <a:rPr lang="en-US" altLang="zh-CN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471"/>
          <p:cNvSpPr>
            <a:spLocks noChangeArrowheads="1"/>
          </p:cNvSpPr>
          <p:nvPr/>
        </p:nvSpPr>
        <p:spPr bwMode="auto">
          <a:xfrm>
            <a:off x="2973601" y="3071741"/>
            <a:ext cx="6252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THESIS DEFENSE GENERAL PPT GUIDE TEMPLATE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047432" y="3029206"/>
            <a:ext cx="599418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616274" y="3580025"/>
            <a:ext cx="2214880" cy="417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讲课人：情缘素材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6289516" y="3580025"/>
            <a:ext cx="2768600" cy="417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汇报时间：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2017.10.30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KSO_Shape"/>
          <p:cNvSpPr/>
          <p:nvPr/>
        </p:nvSpPr>
        <p:spPr bwMode="auto">
          <a:xfrm>
            <a:off x="3229940" y="3554302"/>
            <a:ext cx="371781" cy="451556"/>
          </a:xfrm>
          <a:custGeom>
            <a:avLst/>
            <a:gdLst>
              <a:gd name="T0" fmla="*/ 440790 w 2792413"/>
              <a:gd name="T1" fmla="*/ 2575798 h 3389313"/>
              <a:gd name="T2" fmla="*/ 1147253 w 2792413"/>
              <a:gd name="T3" fmla="*/ 1201035 h 3389313"/>
              <a:gd name="T4" fmla="*/ 1223433 w 2792413"/>
              <a:gd name="T5" fmla="*/ 1473921 h 3389313"/>
              <a:gd name="T6" fmla="*/ 1315165 w 2792413"/>
              <a:gd name="T7" fmla="*/ 1458373 h 3389313"/>
              <a:gd name="T8" fmla="*/ 1462128 w 2792413"/>
              <a:gd name="T9" fmla="*/ 1368574 h 3389313"/>
              <a:gd name="T10" fmla="*/ 1552274 w 2792413"/>
              <a:gd name="T11" fmla="*/ 1517392 h 3389313"/>
              <a:gd name="T12" fmla="*/ 1632262 w 2792413"/>
              <a:gd name="T13" fmla="*/ 1262910 h 3389313"/>
              <a:gd name="T14" fmla="*/ 1689714 w 2792413"/>
              <a:gd name="T15" fmla="*/ 1093784 h 3389313"/>
              <a:gd name="T16" fmla="*/ 1947454 w 2792413"/>
              <a:gd name="T17" fmla="*/ 1176285 h 3389313"/>
              <a:gd name="T18" fmla="*/ 2040457 w 2792413"/>
              <a:gd name="T19" fmla="*/ 1240064 h 3389313"/>
              <a:gd name="T20" fmla="*/ 2124889 w 2792413"/>
              <a:gd name="T21" fmla="*/ 1394276 h 3389313"/>
              <a:gd name="T22" fmla="*/ 2358823 w 2792413"/>
              <a:gd name="T23" fmla="*/ 1575460 h 3389313"/>
              <a:gd name="T24" fmla="*/ 2669254 w 2792413"/>
              <a:gd name="T25" fmla="*/ 1240381 h 3389313"/>
              <a:gd name="T26" fmla="*/ 2738767 w 2792413"/>
              <a:gd name="T27" fmla="*/ 1227371 h 3389313"/>
              <a:gd name="T28" fmla="*/ 2783840 w 2792413"/>
              <a:gd name="T29" fmla="*/ 1283853 h 3389313"/>
              <a:gd name="T30" fmla="*/ 2705122 w 2792413"/>
              <a:gd name="T31" fmla="*/ 1422200 h 3389313"/>
              <a:gd name="T32" fmla="*/ 2761621 w 2792413"/>
              <a:gd name="T33" fmla="*/ 1492008 h 3389313"/>
              <a:gd name="T34" fmla="*/ 2775270 w 2792413"/>
              <a:gd name="T35" fmla="*/ 1582441 h 3389313"/>
              <a:gd name="T36" fmla="*/ 2740355 w 2792413"/>
              <a:gd name="T37" fmla="*/ 1669383 h 3389313"/>
              <a:gd name="T38" fmla="*/ 2438811 w 2792413"/>
              <a:gd name="T39" fmla="*/ 2001606 h 3389313"/>
              <a:gd name="T40" fmla="*/ 2326447 w 2792413"/>
              <a:gd name="T41" fmla="*/ 2083155 h 3389313"/>
              <a:gd name="T42" fmla="*/ 2234397 w 2792413"/>
              <a:gd name="T43" fmla="*/ 2095530 h 3389313"/>
              <a:gd name="T44" fmla="*/ 2140759 w 2792413"/>
              <a:gd name="T45" fmla="*/ 2059674 h 3389313"/>
              <a:gd name="T46" fmla="*/ 2049979 w 2792413"/>
              <a:gd name="T47" fmla="*/ 1965116 h 3389313"/>
              <a:gd name="T48" fmla="*/ 1428165 w 2792413"/>
              <a:gd name="T49" fmla="*/ 2143126 h 3389313"/>
              <a:gd name="T50" fmla="*/ 1429434 w 2792413"/>
              <a:gd name="T51" fmla="*/ 1759182 h 3389313"/>
              <a:gd name="T52" fmla="*/ 1368174 w 2792413"/>
              <a:gd name="T53" fmla="*/ 1755057 h 3389313"/>
              <a:gd name="T54" fmla="*/ 1337384 w 2792413"/>
              <a:gd name="T55" fmla="*/ 1826769 h 3389313"/>
              <a:gd name="T56" fmla="*/ 852376 w 2792413"/>
              <a:gd name="T57" fmla="*/ 1682710 h 3389313"/>
              <a:gd name="T58" fmla="*/ 784766 w 2792413"/>
              <a:gd name="T59" fmla="*/ 2018424 h 3389313"/>
              <a:gd name="T60" fmla="*/ 485762 w 2792413"/>
              <a:gd name="T61" fmla="*/ 1784884 h 3389313"/>
              <a:gd name="T62" fmla="*/ 583526 w 2792413"/>
              <a:gd name="T63" fmla="*/ 1432036 h 3389313"/>
              <a:gd name="T64" fmla="*/ 667641 w 2792413"/>
              <a:gd name="T65" fmla="*/ 1278141 h 3389313"/>
              <a:gd name="T66" fmla="*/ 848249 w 2792413"/>
              <a:gd name="T67" fmla="*/ 1188343 h 3389313"/>
              <a:gd name="T68" fmla="*/ 1117099 w 2792413"/>
              <a:gd name="T69" fmla="*/ 1090294 h 3389313"/>
              <a:gd name="T70" fmla="*/ 1495426 w 2792413"/>
              <a:gd name="T71" fmla="*/ 10798 h 3389313"/>
              <a:gd name="T72" fmla="*/ 1596073 w 2792413"/>
              <a:gd name="T73" fmla="*/ 50816 h 3389313"/>
              <a:gd name="T74" fmla="*/ 1679258 w 2792413"/>
              <a:gd name="T75" fmla="*/ 116241 h 3389313"/>
              <a:gd name="T76" fmla="*/ 1743076 w 2792413"/>
              <a:gd name="T77" fmla="*/ 203263 h 3389313"/>
              <a:gd name="T78" fmla="*/ 1802448 w 2792413"/>
              <a:gd name="T79" fmla="*/ 402397 h 3389313"/>
              <a:gd name="T80" fmla="*/ 1849121 w 2792413"/>
              <a:gd name="T81" fmla="*/ 458612 h 3389313"/>
              <a:gd name="T82" fmla="*/ 1861186 w 2792413"/>
              <a:gd name="T83" fmla="*/ 526260 h 3389313"/>
              <a:gd name="T84" fmla="*/ 1823086 w 2792413"/>
              <a:gd name="T85" fmla="*/ 626621 h 3389313"/>
              <a:gd name="T86" fmla="*/ 1771651 w 2792413"/>
              <a:gd name="T87" fmla="*/ 681248 h 3389313"/>
              <a:gd name="T88" fmla="*/ 1688148 w 2792413"/>
              <a:gd name="T89" fmla="*/ 863867 h 3389313"/>
              <a:gd name="T90" fmla="*/ 1552576 w 2792413"/>
              <a:gd name="T91" fmla="*/ 992176 h 3389313"/>
              <a:gd name="T92" fmla="*/ 1464628 w 2792413"/>
              <a:gd name="T93" fmla="*/ 1024254 h 3389313"/>
              <a:gd name="T94" fmla="*/ 1364933 w 2792413"/>
              <a:gd name="T95" fmla="*/ 1028383 h 3389313"/>
              <a:gd name="T96" fmla="*/ 1273493 w 2792413"/>
              <a:gd name="T97" fmla="*/ 1003928 h 3389313"/>
              <a:gd name="T98" fmla="*/ 1136333 w 2792413"/>
              <a:gd name="T99" fmla="*/ 893721 h 3389313"/>
              <a:gd name="T100" fmla="*/ 1043305 w 2792413"/>
              <a:gd name="T101" fmla="*/ 719677 h 3389313"/>
              <a:gd name="T102" fmla="*/ 984250 w 2792413"/>
              <a:gd name="T103" fmla="*/ 642183 h 3389313"/>
              <a:gd name="T104" fmla="*/ 943610 w 2792413"/>
              <a:gd name="T105" fmla="*/ 580887 h 3389313"/>
              <a:gd name="T106" fmla="*/ 930275 w 2792413"/>
              <a:gd name="T107" fmla="*/ 508792 h 3389313"/>
              <a:gd name="T108" fmla="*/ 958215 w 2792413"/>
              <a:gd name="T109" fmla="*/ 440826 h 3389313"/>
              <a:gd name="T110" fmla="*/ 1010603 w 2792413"/>
              <a:gd name="T111" fmla="*/ 336019 h 3389313"/>
              <a:gd name="T112" fmla="*/ 1081405 w 2792413"/>
              <a:gd name="T113" fmla="*/ 168327 h 3389313"/>
              <a:gd name="T114" fmla="*/ 1152525 w 2792413"/>
              <a:gd name="T115" fmla="*/ 89245 h 3389313"/>
              <a:gd name="T116" fmla="*/ 1242060 w 2792413"/>
              <a:gd name="T117" fmla="*/ 32713 h 3389313"/>
              <a:gd name="T118" fmla="*/ 1348105 w 2792413"/>
              <a:gd name="T119" fmla="*/ 3494 h 3389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92413" h="3389313">
                <a:moveTo>
                  <a:pt x="520700" y="2665413"/>
                </a:moveTo>
                <a:lnTo>
                  <a:pt x="2271713" y="2665413"/>
                </a:lnTo>
                <a:lnTo>
                  <a:pt x="2258063" y="3389313"/>
                </a:lnTo>
                <a:lnTo>
                  <a:pt x="534985" y="3389313"/>
                </a:lnTo>
                <a:lnTo>
                  <a:pt x="520700" y="2665413"/>
                </a:lnTo>
                <a:close/>
                <a:moveTo>
                  <a:pt x="0" y="2312988"/>
                </a:moveTo>
                <a:lnTo>
                  <a:pt x="2792413" y="2312988"/>
                </a:lnTo>
                <a:lnTo>
                  <a:pt x="2504058" y="3016251"/>
                </a:lnTo>
                <a:lnTo>
                  <a:pt x="2343366" y="3016251"/>
                </a:lnTo>
                <a:lnTo>
                  <a:pt x="2351623" y="2575798"/>
                </a:lnTo>
                <a:lnTo>
                  <a:pt x="440790" y="2575798"/>
                </a:lnTo>
                <a:lnTo>
                  <a:pt x="449047" y="3016251"/>
                </a:lnTo>
                <a:lnTo>
                  <a:pt x="288355" y="3016251"/>
                </a:lnTo>
                <a:lnTo>
                  <a:pt x="0" y="2312988"/>
                </a:lnTo>
                <a:close/>
                <a:moveTo>
                  <a:pt x="1131065" y="1087438"/>
                </a:moveTo>
                <a:lnTo>
                  <a:pt x="1131065" y="1087755"/>
                </a:lnTo>
                <a:lnTo>
                  <a:pt x="1131700" y="1087438"/>
                </a:lnTo>
                <a:lnTo>
                  <a:pt x="1133287" y="1104890"/>
                </a:lnTo>
                <a:lnTo>
                  <a:pt x="1135826" y="1125198"/>
                </a:lnTo>
                <a:lnTo>
                  <a:pt x="1138683" y="1148044"/>
                </a:lnTo>
                <a:lnTo>
                  <a:pt x="1142492" y="1173112"/>
                </a:lnTo>
                <a:lnTo>
                  <a:pt x="1147253" y="1201035"/>
                </a:lnTo>
                <a:lnTo>
                  <a:pt x="1153284" y="1231179"/>
                </a:lnTo>
                <a:lnTo>
                  <a:pt x="1160267" y="1262910"/>
                </a:lnTo>
                <a:lnTo>
                  <a:pt x="1168520" y="1297180"/>
                </a:lnTo>
                <a:lnTo>
                  <a:pt x="1178042" y="1333670"/>
                </a:lnTo>
                <a:lnTo>
                  <a:pt x="1183439" y="1352074"/>
                </a:lnTo>
                <a:lnTo>
                  <a:pt x="1188835" y="1371430"/>
                </a:lnTo>
                <a:lnTo>
                  <a:pt x="1195183" y="1391103"/>
                </a:lnTo>
                <a:lnTo>
                  <a:pt x="1201531" y="1411094"/>
                </a:lnTo>
                <a:lnTo>
                  <a:pt x="1208514" y="1431719"/>
                </a:lnTo>
                <a:lnTo>
                  <a:pt x="1215497" y="1452344"/>
                </a:lnTo>
                <a:lnTo>
                  <a:pt x="1223433" y="1473921"/>
                </a:lnTo>
                <a:lnTo>
                  <a:pt x="1231685" y="1495498"/>
                </a:lnTo>
                <a:lnTo>
                  <a:pt x="1240573" y="1517392"/>
                </a:lnTo>
                <a:lnTo>
                  <a:pt x="1249461" y="1539604"/>
                </a:lnTo>
                <a:lnTo>
                  <a:pt x="1258983" y="1562450"/>
                </a:lnTo>
                <a:lnTo>
                  <a:pt x="1269458" y="1585296"/>
                </a:lnTo>
                <a:lnTo>
                  <a:pt x="1279932" y="1608460"/>
                </a:lnTo>
                <a:lnTo>
                  <a:pt x="1291359" y="1632258"/>
                </a:lnTo>
                <a:lnTo>
                  <a:pt x="1294851" y="1601162"/>
                </a:lnTo>
                <a:lnTo>
                  <a:pt x="1298977" y="1571018"/>
                </a:lnTo>
                <a:lnTo>
                  <a:pt x="1306913" y="1512315"/>
                </a:lnTo>
                <a:lnTo>
                  <a:pt x="1315165" y="1458373"/>
                </a:lnTo>
                <a:lnTo>
                  <a:pt x="1323101" y="1409824"/>
                </a:lnTo>
                <a:lnTo>
                  <a:pt x="1330084" y="1368574"/>
                </a:lnTo>
                <a:lnTo>
                  <a:pt x="1336115" y="1335574"/>
                </a:lnTo>
                <a:lnTo>
                  <a:pt x="1342780" y="1300670"/>
                </a:lnTo>
                <a:lnTo>
                  <a:pt x="1298025" y="1196275"/>
                </a:lnTo>
                <a:lnTo>
                  <a:pt x="1370395" y="1127736"/>
                </a:lnTo>
                <a:lnTo>
                  <a:pt x="1421817" y="1127736"/>
                </a:lnTo>
                <a:lnTo>
                  <a:pt x="1494187" y="1196275"/>
                </a:lnTo>
                <a:lnTo>
                  <a:pt x="1449749" y="1300670"/>
                </a:lnTo>
                <a:lnTo>
                  <a:pt x="1456415" y="1335574"/>
                </a:lnTo>
                <a:lnTo>
                  <a:pt x="1462128" y="1368574"/>
                </a:lnTo>
                <a:lnTo>
                  <a:pt x="1469746" y="1409824"/>
                </a:lnTo>
                <a:lnTo>
                  <a:pt x="1477364" y="1458373"/>
                </a:lnTo>
                <a:lnTo>
                  <a:pt x="1485617" y="1512315"/>
                </a:lnTo>
                <a:lnTo>
                  <a:pt x="1493869" y="1571018"/>
                </a:lnTo>
                <a:lnTo>
                  <a:pt x="1497678" y="1601162"/>
                </a:lnTo>
                <a:lnTo>
                  <a:pt x="1501170" y="1632258"/>
                </a:lnTo>
                <a:lnTo>
                  <a:pt x="1512279" y="1608460"/>
                </a:lnTo>
                <a:lnTo>
                  <a:pt x="1523072" y="1585296"/>
                </a:lnTo>
                <a:lnTo>
                  <a:pt x="1533229" y="1562450"/>
                </a:lnTo>
                <a:lnTo>
                  <a:pt x="1542751" y="1539604"/>
                </a:lnTo>
                <a:lnTo>
                  <a:pt x="1552274" y="1517392"/>
                </a:lnTo>
                <a:lnTo>
                  <a:pt x="1560844" y="1495498"/>
                </a:lnTo>
                <a:lnTo>
                  <a:pt x="1568779" y="1473921"/>
                </a:lnTo>
                <a:lnTo>
                  <a:pt x="1576715" y="1452344"/>
                </a:lnTo>
                <a:lnTo>
                  <a:pt x="1584015" y="1431719"/>
                </a:lnTo>
                <a:lnTo>
                  <a:pt x="1590681" y="1411094"/>
                </a:lnTo>
                <a:lnTo>
                  <a:pt x="1597346" y="1391103"/>
                </a:lnTo>
                <a:lnTo>
                  <a:pt x="1603377" y="1371430"/>
                </a:lnTo>
                <a:lnTo>
                  <a:pt x="1609408" y="1352074"/>
                </a:lnTo>
                <a:lnTo>
                  <a:pt x="1614487" y="1333670"/>
                </a:lnTo>
                <a:lnTo>
                  <a:pt x="1624327" y="1297180"/>
                </a:lnTo>
                <a:lnTo>
                  <a:pt x="1632262" y="1262910"/>
                </a:lnTo>
                <a:lnTo>
                  <a:pt x="1639563" y="1231179"/>
                </a:lnTo>
                <a:lnTo>
                  <a:pt x="1644959" y="1201035"/>
                </a:lnTo>
                <a:lnTo>
                  <a:pt x="1649720" y="1173112"/>
                </a:lnTo>
                <a:lnTo>
                  <a:pt x="1653846" y="1148044"/>
                </a:lnTo>
                <a:lnTo>
                  <a:pt x="1657020" y="1125198"/>
                </a:lnTo>
                <a:lnTo>
                  <a:pt x="1659242" y="1104890"/>
                </a:lnTo>
                <a:lnTo>
                  <a:pt x="1660829" y="1087438"/>
                </a:lnTo>
                <a:lnTo>
                  <a:pt x="1661464" y="1087755"/>
                </a:lnTo>
                <a:lnTo>
                  <a:pt x="1661464" y="1087438"/>
                </a:lnTo>
                <a:lnTo>
                  <a:pt x="1675430" y="1090294"/>
                </a:lnTo>
                <a:lnTo>
                  <a:pt x="1689714" y="1093784"/>
                </a:lnTo>
                <a:lnTo>
                  <a:pt x="1703998" y="1097592"/>
                </a:lnTo>
                <a:lnTo>
                  <a:pt x="1718916" y="1101400"/>
                </a:lnTo>
                <a:lnTo>
                  <a:pt x="1749705" y="1110919"/>
                </a:lnTo>
                <a:lnTo>
                  <a:pt x="1782399" y="1120756"/>
                </a:lnTo>
                <a:lnTo>
                  <a:pt x="1812871" y="1129640"/>
                </a:lnTo>
                <a:lnTo>
                  <a:pt x="1841120" y="1138208"/>
                </a:lnTo>
                <a:lnTo>
                  <a:pt x="1866831" y="1146458"/>
                </a:lnTo>
                <a:lnTo>
                  <a:pt x="1890002" y="1154390"/>
                </a:lnTo>
                <a:lnTo>
                  <a:pt x="1911269" y="1162006"/>
                </a:lnTo>
                <a:lnTo>
                  <a:pt x="1930314" y="1168987"/>
                </a:lnTo>
                <a:lnTo>
                  <a:pt x="1947454" y="1176285"/>
                </a:lnTo>
                <a:lnTo>
                  <a:pt x="1962690" y="1183266"/>
                </a:lnTo>
                <a:lnTo>
                  <a:pt x="1976021" y="1189612"/>
                </a:lnTo>
                <a:lnTo>
                  <a:pt x="1987766" y="1195958"/>
                </a:lnTo>
                <a:lnTo>
                  <a:pt x="1998240" y="1201670"/>
                </a:lnTo>
                <a:lnTo>
                  <a:pt x="2006811" y="1207381"/>
                </a:lnTo>
                <a:lnTo>
                  <a:pt x="2014111" y="1212775"/>
                </a:lnTo>
                <a:lnTo>
                  <a:pt x="2020142" y="1218487"/>
                </a:lnTo>
                <a:lnTo>
                  <a:pt x="2025221" y="1223564"/>
                </a:lnTo>
                <a:lnTo>
                  <a:pt x="2029030" y="1228641"/>
                </a:lnTo>
                <a:lnTo>
                  <a:pt x="2035061" y="1234035"/>
                </a:lnTo>
                <a:lnTo>
                  <a:pt x="2040457" y="1240064"/>
                </a:lnTo>
                <a:lnTo>
                  <a:pt x="2046170" y="1246410"/>
                </a:lnTo>
                <a:lnTo>
                  <a:pt x="2051249" y="1252756"/>
                </a:lnTo>
                <a:lnTo>
                  <a:pt x="2056010" y="1259420"/>
                </a:lnTo>
                <a:lnTo>
                  <a:pt x="2060771" y="1266401"/>
                </a:lnTo>
                <a:lnTo>
                  <a:pt x="2065215" y="1273699"/>
                </a:lnTo>
                <a:lnTo>
                  <a:pt x="2068706" y="1281631"/>
                </a:lnTo>
                <a:lnTo>
                  <a:pt x="2069976" y="1283535"/>
                </a:lnTo>
                <a:lnTo>
                  <a:pt x="2072833" y="1289564"/>
                </a:lnTo>
                <a:lnTo>
                  <a:pt x="2083942" y="1312410"/>
                </a:lnTo>
                <a:lnTo>
                  <a:pt x="2101717" y="1348584"/>
                </a:lnTo>
                <a:lnTo>
                  <a:pt x="2124889" y="1394276"/>
                </a:lnTo>
                <a:lnTo>
                  <a:pt x="2151869" y="1446950"/>
                </a:lnTo>
                <a:lnTo>
                  <a:pt x="2182341" y="1504382"/>
                </a:lnTo>
                <a:lnTo>
                  <a:pt x="2197894" y="1534210"/>
                </a:lnTo>
                <a:lnTo>
                  <a:pt x="2214399" y="1563719"/>
                </a:lnTo>
                <a:lnTo>
                  <a:pt x="2230588" y="1593229"/>
                </a:lnTo>
                <a:lnTo>
                  <a:pt x="2247093" y="1622104"/>
                </a:lnTo>
                <a:lnTo>
                  <a:pt x="2260742" y="1645902"/>
                </a:lnTo>
                <a:lnTo>
                  <a:pt x="2274073" y="1668431"/>
                </a:lnTo>
                <a:lnTo>
                  <a:pt x="2305497" y="1634479"/>
                </a:lnTo>
                <a:lnTo>
                  <a:pt x="2332478" y="1604652"/>
                </a:lnTo>
                <a:lnTo>
                  <a:pt x="2358823" y="1575460"/>
                </a:lnTo>
                <a:lnTo>
                  <a:pt x="2406752" y="1520883"/>
                </a:lnTo>
                <a:lnTo>
                  <a:pt x="2443572" y="1478046"/>
                </a:lnTo>
                <a:lnTo>
                  <a:pt x="2465157" y="1453296"/>
                </a:lnTo>
                <a:lnTo>
                  <a:pt x="2468013" y="1449805"/>
                </a:lnTo>
                <a:lnTo>
                  <a:pt x="2471822" y="1445681"/>
                </a:lnTo>
                <a:lnTo>
                  <a:pt x="2475631" y="1441555"/>
                </a:lnTo>
                <a:lnTo>
                  <a:pt x="2483567" y="1434257"/>
                </a:lnTo>
                <a:lnTo>
                  <a:pt x="2491819" y="1427276"/>
                </a:lnTo>
                <a:lnTo>
                  <a:pt x="2500390" y="1420930"/>
                </a:lnTo>
                <a:lnTo>
                  <a:pt x="2664175" y="1245141"/>
                </a:lnTo>
                <a:lnTo>
                  <a:pt x="2669254" y="1240381"/>
                </a:lnTo>
                <a:lnTo>
                  <a:pt x="2674967" y="1235939"/>
                </a:lnTo>
                <a:lnTo>
                  <a:pt x="2680681" y="1232131"/>
                </a:lnTo>
                <a:lnTo>
                  <a:pt x="2686712" y="1229275"/>
                </a:lnTo>
                <a:lnTo>
                  <a:pt x="2693060" y="1227054"/>
                </a:lnTo>
                <a:lnTo>
                  <a:pt x="2699408" y="1225150"/>
                </a:lnTo>
                <a:lnTo>
                  <a:pt x="2706074" y="1224198"/>
                </a:lnTo>
                <a:lnTo>
                  <a:pt x="2712422" y="1223247"/>
                </a:lnTo>
                <a:lnTo>
                  <a:pt x="2719088" y="1223247"/>
                </a:lnTo>
                <a:lnTo>
                  <a:pt x="2725754" y="1224198"/>
                </a:lnTo>
                <a:lnTo>
                  <a:pt x="2732419" y="1225468"/>
                </a:lnTo>
                <a:lnTo>
                  <a:pt x="2738767" y="1227371"/>
                </a:lnTo>
                <a:lnTo>
                  <a:pt x="2745116" y="1229910"/>
                </a:lnTo>
                <a:lnTo>
                  <a:pt x="2751147" y="1233400"/>
                </a:lnTo>
                <a:lnTo>
                  <a:pt x="2757178" y="1237525"/>
                </a:lnTo>
                <a:lnTo>
                  <a:pt x="2762574" y="1241968"/>
                </a:lnTo>
                <a:lnTo>
                  <a:pt x="2767335" y="1247045"/>
                </a:lnTo>
                <a:lnTo>
                  <a:pt x="2771779" y="1252756"/>
                </a:lnTo>
                <a:lnTo>
                  <a:pt x="2775270" y="1258151"/>
                </a:lnTo>
                <a:lnTo>
                  <a:pt x="2778444" y="1264497"/>
                </a:lnTo>
                <a:lnTo>
                  <a:pt x="2780666" y="1270843"/>
                </a:lnTo>
                <a:lnTo>
                  <a:pt x="2782571" y="1277189"/>
                </a:lnTo>
                <a:lnTo>
                  <a:pt x="2783840" y="1283853"/>
                </a:lnTo>
                <a:lnTo>
                  <a:pt x="2784475" y="1290199"/>
                </a:lnTo>
                <a:lnTo>
                  <a:pt x="2784475" y="1296862"/>
                </a:lnTo>
                <a:lnTo>
                  <a:pt x="2783840" y="1303526"/>
                </a:lnTo>
                <a:lnTo>
                  <a:pt x="2782253" y="1310189"/>
                </a:lnTo>
                <a:lnTo>
                  <a:pt x="2780349" y="1316535"/>
                </a:lnTo>
                <a:lnTo>
                  <a:pt x="2777492" y="1322882"/>
                </a:lnTo>
                <a:lnTo>
                  <a:pt x="2774635" y="1328911"/>
                </a:lnTo>
                <a:lnTo>
                  <a:pt x="2770509" y="1334622"/>
                </a:lnTo>
                <a:lnTo>
                  <a:pt x="2766065" y="1340334"/>
                </a:lnTo>
                <a:lnTo>
                  <a:pt x="2694964" y="1416171"/>
                </a:lnTo>
                <a:lnTo>
                  <a:pt x="2705122" y="1422200"/>
                </a:lnTo>
                <a:lnTo>
                  <a:pt x="2709883" y="1426007"/>
                </a:lnTo>
                <a:lnTo>
                  <a:pt x="2714644" y="1429815"/>
                </a:lnTo>
                <a:lnTo>
                  <a:pt x="2721310" y="1435844"/>
                </a:lnTo>
                <a:lnTo>
                  <a:pt x="2727658" y="1441873"/>
                </a:lnTo>
                <a:lnTo>
                  <a:pt x="2733689" y="1448854"/>
                </a:lnTo>
                <a:lnTo>
                  <a:pt x="2739085" y="1455517"/>
                </a:lnTo>
                <a:lnTo>
                  <a:pt x="2744481" y="1462498"/>
                </a:lnTo>
                <a:lnTo>
                  <a:pt x="2749242" y="1469478"/>
                </a:lnTo>
                <a:lnTo>
                  <a:pt x="2753686" y="1476777"/>
                </a:lnTo>
                <a:lnTo>
                  <a:pt x="2757812" y="1484392"/>
                </a:lnTo>
                <a:lnTo>
                  <a:pt x="2761621" y="1492008"/>
                </a:lnTo>
                <a:lnTo>
                  <a:pt x="2764478" y="1499940"/>
                </a:lnTo>
                <a:lnTo>
                  <a:pt x="2767335" y="1507873"/>
                </a:lnTo>
                <a:lnTo>
                  <a:pt x="2770191" y="1515806"/>
                </a:lnTo>
                <a:lnTo>
                  <a:pt x="2771779" y="1524056"/>
                </a:lnTo>
                <a:lnTo>
                  <a:pt x="2773683" y="1532306"/>
                </a:lnTo>
                <a:lnTo>
                  <a:pt x="2774953" y="1540556"/>
                </a:lnTo>
                <a:lnTo>
                  <a:pt x="2775905" y="1548806"/>
                </a:lnTo>
                <a:lnTo>
                  <a:pt x="2776222" y="1557373"/>
                </a:lnTo>
                <a:lnTo>
                  <a:pt x="2776222" y="1565623"/>
                </a:lnTo>
                <a:lnTo>
                  <a:pt x="2775905" y="1574191"/>
                </a:lnTo>
                <a:lnTo>
                  <a:pt x="2775270" y="1582441"/>
                </a:lnTo>
                <a:lnTo>
                  <a:pt x="2774000" y="1591008"/>
                </a:lnTo>
                <a:lnTo>
                  <a:pt x="2772731" y="1598941"/>
                </a:lnTo>
                <a:lnTo>
                  <a:pt x="2770826" y="1607508"/>
                </a:lnTo>
                <a:lnTo>
                  <a:pt x="2768604" y="1615758"/>
                </a:lnTo>
                <a:lnTo>
                  <a:pt x="2765430" y="1623691"/>
                </a:lnTo>
                <a:lnTo>
                  <a:pt x="2762574" y="1631624"/>
                </a:lnTo>
                <a:lnTo>
                  <a:pt x="2758765" y="1639556"/>
                </a:lnTo>
                <a:lnTo>
                  <a:pt x="2754956" y="1647489"/>
                </a:lnTo>
                <a:lnTo>
                  <a:pt x="2750194" y="1654787"/>
                </a:lnTo>
                <a:lnTo>
                  <a:pt x="2745433" y="1662085"/>
                </a:lnTo>
                <a:lnTo>
                  <a:pt x="2740355" y="1669383"/>
                </a:lnTo>
                <a:lnTo>
                  <a:pt x="2734641" y="1676364"/>
                </a:lnTo>
                <a:lnTo>
                  <a:pt x="2716549" y="1697941"/>
                </a:lnTo>
                <a:lnTo>
                  <a:pt x="2670206" y="1751249"/>
                </a:lnTo>
                <a:lnTo>
                  <a:pt x="2639417" y="1786470"/>
                </a:lnTo>
                <a:lnTo>
                  <a:pt x="2605136" y="1824865"/>
                </a:lnTo>
                <a:lnTo>
                  <a:pt x="2569586" y="1864529"/>
                </a:lnTo>
                <a:lnTo>
                  <a:pt x="2532766" y="1904827"/>
                </a:lnTo>
                <a:lnTo>
                  <a:pt x="2508325" y="1930529"/>
                </a:lnTo>
                <a:lnTo>
                  <a:pt x="2484519" y="1955914"/>
                </a:lnTo>
                <a:lnTo>
                  <a:pt x="2461030" y="1979712"/>
                </a:lnTo>
                <a:lnTo>
                  <a:pt x="2438811" y="2001606"/>
                </a:lnTo>
                <a:lnTo>
                  <a:pt x="2426115" y="2013347"/>
                </a:lnTo>
                <a:lnTo>
                  <a:pt x="2413418" y="2025087"/>
                </a:lnTo>
                <a:lnTo>
                  <a:pt x="2400722" y="2035876"/>
                </a:lnTo>
                <a:lnTo>
                  <a:pt x="2387708" y="2046664"/>
                </a:lnTo>
                <a:lnTo>
                  <a:pt x="2380090" y="2052376"/>
                </a:lnTo>
                <a:lnTo>
                  <a:pt x="2371837" y="2058405"/>
                </a:lnTo>
                <a:lnTo>
                  <a:pt x="2362314" y="2064751"/>
                </a:lnTo>
                <a:lnTo>
                  <a:pt x="2351205" y="2071414"/>
                </a:lnTo>
                <a:lnTo>
                  <a:pt x="2343904" y="2075222"/>
                </a:lnTo>
                <a:lnTo>
                  <a:pt x="2335969" y="2079347"/>
                </a:lnTo>
                <a:lnTo>
                  <a:pt x="2326447" y="2083155"/>
                </a:lnTo>
                <a:lnTo>
                  <a:pt x="2315337" y="2087280"/>
                </a:lnTo>
                <a:lnTo>
                  <a:pt x="2307719" y="2089501"/>
                </a:lnTo>
                <a:lnTo>
                  <a:pt x="2300101" y="2091405"/>
                </a:lnTo>
                <a:lnTo>
                  <a:pt x="2292801" y="2093309"/>
                </a:lnTo>
                <a:lnTo>
                  <a:pt x="2284865" y="2094578"/>
                </a:lnTo>
                <a:lnTo>
                  <a:pt x="2277565" y="2095530"/>
                </a:lnTo>
                <a:lnTo>
                  <a:pt x="2270582" y="2096164"/>
                </a:lnTo>
                <a:lnTo>
                  <a:pt x="2262964" y="2096799"/>
                </a:lnTo>
                <a:lnTo>
                  <a:pt x="2255981" y="2097116"/>
                </a:lnTo>
                <a:lnTo>
                  <a:pt x="2244871" y="2096799"/>
                </a:lnTo>
                <a:lnTo>
                  <a:pt x="2234397" y="2095530"/>
                </a:lnTo>
                <a:lnTo>
                  <a:pt x="2224557" y="2093943"/>
                </a:lnTo>
                <a:lnTo>
                  <a:pt x="2215034" y="2092357"/>
                </a:lnTo>
                <a:lnTo>
                  <a:pt x="2206147" y="2090453"/>
                </a:lnTo>
                <a:lnTo>
                  <a:pt x="2197894" y="2087597"/>
                </a:lnTo>
                <a:lnTo>
                  <a:pt x="2190593" y="2085058"/>
                </a:lnTo>
                <a:lnTo>
                  <a:pt x="2183610" y="2082520"/>
                </a:lnTo>
                <a:lnTo>
                  <a:pt x="2176945" y="2079982"/>
                </a:lnTo>
                <a:lnTo>
                  <a:pt x="2170596" y="2077126"/>
                </a:lnTo>
                <a:lnTo>
                  <a:pt x="2159487" y="2071097"/>
                </a:lnTo>
                <a:lnTo>
                  <a:pt x="2149647" y="2065385"/>
                </a:lnTo>
                <a:lnTo>
                  <a:pt x="2140759" y="2059674"/>
                </a:lnTo>
                <a:lnTo>
                  <a:pt x="2133141" y="2053962"/>
                </a:lnTo>
                <a:lnTo>
                  <a:pt x="2125841" y="2048251"/>
                </a:lnTo>
                <a:lnTo>
                  <a:pt x="2119175" y="2043174"/>
                </a:lnTo>
                <a:lnTo>
                  <a:pt x="2113462" y="2037779"/>
                </a:lnTo>
                <a:lnTo>
                  <a:pt x="2102670" y="2027308"/>
                </a:lnTo>
                <a:lnTo>
                  <a:pt x="2092512" y="2017154"/>
                </a:lnTo>
                <a:lnTo>
                  <a:pt x="2083307" y="2006683"/>
                </a:lnTo>
                <a:lnTo>
                  <a:pt x="2074737" y="1996847"/>
                </a:lnTo>
                <a:lnTo>
                  <a:pt x="2066167" y="1986375"/>
                </a:lnTo>
                <a:lnTo>
                  <a:pt x="2057914" y="1975904"/>
                </a:lnTo>
                <a:lnTo>
                  <a:pt x="2049979" y="1965116"/>
                </a:lnTo>
                <a:lnTo>
                  <a:pt x="2042044" y="1954010"/>
                </a:lnTo>
                <a:lnTo>
                  <a:pt x="2026490" y="1931798"/>
                </a:lnTo>
                <a:lnTo>
                  <a:pt x="2013476" y="1912125"/>
                </a:lnTo>
                <a:lnTo>
                  <a:pt x="2000462" y="1891817"/>
                </a:lnTo>
                <a:lnTo>
                  <a:pt x="1987131" y="1870557"/>
                </a:lnTo>
                <a:lnTo>
                  <a:pt x="1974117" y="1848663"/>
                </a:lnTo>
                <a:lnTo>
                  <a:pt x="1961103" y="1826769"/>
                </a:lnTo>
                <a:lnTo>
                  <a:pt x="1948089" y="1803922"/>
                </a:lnTo>
                <a:lnTo>
                  <a:pt x="1922061" y="1758547"/>
                </a:lnTo>
                <a:lnTo>
                  <a:pt x="1922061" y="2143126"/>
                </a:lnTo>
                <a:lnTo>
                  <a:pt x="1428165" y="2143126"/>
                </a:lnTo>
                <a:lnTo>
                  <a:pt x="1455462" y="1826769"/>
                </a:lnTo>
                <a:lnTo>
                  <a:pt x="1455145" y="1818519"/>
                </a:lnTo>
                <a:lnTo>
                  <a:pt x="1454510" y="1810269"/>
                </a:lnTo>
                <a:lnTo>
                  <a:pt x="1452923" y="1802653"/>
                </a:lnTo>
                <a:lnTo>
                  <a:pt x="1450701" y="1795038"/>
                </a:lnTo>
                <a:lnTo>
                  <a:pt x="1448479" y="1788057"/>
                </a:lnTo>
                <a:lnTo>
                  <a:pt x="1445623" y="1781076"/>
                </a:lnTo>
                <a:lnTo>
                  <a:pt x="1441814" y="1774730"/>
                </a:lnTo>
                <a:lnTo>
                  <a:pt x="1438005" y="1769018"/>
                </a:lnTo>
                <a:lnTo>
                  <a:pt x="1433878" y="1763941"/>
                </a:lnTo>
                <a:lnTo>
                  <a:pt x="1429434" y="1759182"/>
                </a:lnTo>
                <a:lnTo>
                  <a:pt x="1424673" y="1755057"/>
                </a:lnTo>
                <a:lnTo>
                  <a:pt x="1419595" y="1751566"/>
                </a:lnTo>
                <a:lnTo>
                  <a:pt x="1413881" y="1748711"/>
                </a:lnTo>
                <a:lnTo>
                  <a:pt x="1408485" y="1746807"/>
                </a:lnTo>
                <a:lnTo>
                  <a:pt x="1402454" y="1745538"/>
                </a:lnTo>
                <a:lnTo>
                  <a:pt x="1396423" y="1744903"/>
                </a:lnTo>
                <a:lnTo>
                  <a:pt x="1390710" y="1745538"/>
                </a:lnTo>
                <a:lnTo>
                  <a:pt x="1384679" y="1746807"/>
                </a:lnTo>
                <a:lnTo>
                  <a:pt x="1378966" y="1748711"/>
                </a:lnTo>
                <a:lnTo>
                  <a:pt x="1373570" y="1751566"/>
                </a:lnTo>
                <a:lnTo>
                  <a:pt x="1368174" y="1755057"/>
                </a:lnTo>
                <a:lnTo>
                  <a:pt x="1363412" y="1759182"/>
                </a:lnTo>
                <a:lnTo>
                  <a:pt x="1358969" y="1763941"/>
                </a:lnTo>
                <a:lnTo>
                  <a:pt x="1354842" y="1769018"/>
                </a:lnTo>
                <a:lnTo>
                  <a:pt x="1351351" y="1774730"/>
                </a:lnTo>
                <a:lnTo>
                  <a:pt x="1347542" y="1781076"/>
                </a:lnTo>
                <a:lnTo>
                  <a:pt x="1344367" y="1788057"/>
                </a:lnTo>
                <a:lnTo>
                  <a:pt x="1342146" y="1795038"/>
                </a:lnTo>
                <a:lnTo>
                  <a:pt x="1339924" y="1802653"/>
                </a:lnTo>
                <a:lnTo>
                  <a:pt x="1338971" y="1810269"/>
                </a:lnTo>
                <a:lnTo>
                  <a:pt x="1337702" y="1818519"/>
                </a:lnTo>
                <a:lnTo>
                  <a:pt x="1337384" y="1826769"/>
                </a:lnTo>
                <a:lnTo>
                  <a:pt x="1364999" y="2143126"/>
                </a:lnTo>
                <a:lnTo>
                  <a:pt x="870151" y="2143126"/>
                </a:lnTo>
                <a:lnTo>
                  <a:pt x="870151" y="1651297"/>
                </a:lnTo>
                <a:lnTo>
                  <a:pt x="869833" y="1651297"/>
                </a:lnTo>
                <a:lnTo>
                  <a:pt x="868881" y="1652249"/>
                </a:lnTo>
                <a:lnTo>
                  <a:pt x="867294" y="1653201"/>
                </a:lnTo>
                <a:lnTo>
                  <a:pt x="864755" y="1656691"/>
                </a:lnTo>
                <a:lnTo>
                  <a:pt x="861581" y="1661133"/>
                </a:lnTo>
                <a:lnTo>
                  <a:pt x="858724" y="1667162"/>
                </a:lnTo>
                <a:lnTo>
                  <a:pt x="855867" y="1674143"/>
                </a:lnTo>
                <a:lnTo>
                  <a:pt x="852376" y="1682710"/>
                </a:lnTo>
                <a:lnTo>
                  <a:pt x="848884" y="1691912"/>
                </a:lnTo>
                <a:lnTo>
                  <a:pt x="845710" y="1702701"/>
                </a:lnTo>
                <a:lnTo>
                  <a:pt x="839044" y="1726816"/>
                </a:lnTo>
                <a:lnTo>
                  <a:pt x="832061" y="1755057"/>
                </a:lnTo>
                <a:lnTo>
                  <a:pt x="824443" y="1786153"/>
                </a:lnTo>
                <a:lnTo>
                  <a:pt x="817460" y="1820423"/>
                </a:lnTo>
                <a:lnTo>
                  <a:pt x="810477" y="1856913"/>
                </a:lnTo>
                <a:lnTo>
                  <a:pt x="803811" y="1895308"/>
                </a:lnTo>
                <a:lnTo>
                  <a:pt x="797145" y="1935606"/>
                </a:lnTo>
                <a:lnTo>
                  <a:pt x="790797" y="1976221"/>
                </a:lnTo>
                <a:lnTo>
                  <a:pt x="784766" y="2018424"/>
                </a:lnTo>
                <a:lnTo>
                  <a:pt x="779688" y="2060308"/>
                </a:lnTo>
                <a:lnTo>
                  <a:pt x="774609" y="2101876"/>
                </a:lnTo>
                <a:lnTo>
                  <a:pt x="771118" y="2143126"/>
                </a:lnTo>
                <a:lnTo>
                  <a:pt x="438150" y="2143126"/>
                </a:lnTo>
                <a:lnTo>
                  <a:pt x="443864" y="2084741"/>
                </a:lnTo>
                <a:lnTo>
                  <a:pt x="449894" y="2028577"/>
                </a:lnTo>
                <a:lnTo>
                  <a:pt x="455925" y="1975269"/>
                </a:lnTo>
                <a:lnTo>
                  <a:pt x="463226" y="1923865"/>
                </a:lnTo>
                <a:lnTo>
                  <a:pt x="470209" y="1875317"/>
                </a:lnTo>
                <a:lnTo>
                  <a:pt x="478144" y="1828990"/>
                </a:lnTo>
                <a:lnTo>
                  <a:pt x="485762" y="1784884"/>
                </a:lnTo>
                <a:lnTo>
                  <a:pt x="494015" y="1742682"/>
                </a:lnTo>
                <a:lnTo>
                  <a:pt x="502585" y="1702701"/>
                </a:lnTo>
                <a:lnTo>
                  <a:pt x="511155" y="1665258"/>
                </a:lnTo>
                <a:lnTo>
                  <a:pt x="520043" y="1629085"/>
                </a:lnTo>
                <a:lnTo>
                  <a:pt x="528931" y="1595450"/>
                </a:lnTo>
                <a:lnTo>
                  <a:pt x="537818" y="1563719"/>
                </a:lnTo>
                <a:lnTo>
                  <a:pt x="547023" y="1533892"/>
                </a:lnTo>
                <a:lnTo>
                  <a:pt x="556228" y="1505969"/>
                </a:lnTo>
                <a:lnTo>
                  <a:pt x="565116" y="1479632"/>
                </a:lnTo>
                <a:lnTo>
                  <a:pt x="574638" y="1454882"/>
                </a:lnTo>
                <a:lnTo>
                  <a:pt x="583526" y="1432036"/>
                </a:lnTo>
                <a:lnTo>
                  <a:pt x="592413" y="1410777"/>
                </a:lnTo>
                <a:lnTo>
                  <a:pt x="601301" y="1391420"/>
                </a:lnTo>
                <a:lnTo>
                  <a:pt x="609871" y="1373334"/>
                </a:lnTo>
                <a:lnTo>
                  <a:pt x="618124" y="1356516"/>
                </a:lnTo>
                <a:lnTo>
                  <a:pt x="626059" y="1341920"/>
                </a:lnTo>
                <a:lnTo>
                  <a:pt x="633995" y="1327959"/>
                </a:lnTo>
                <a:lnTo>
                  <a:pt x="641930" y="1315266"/>
                </a:lnTo>
                <a:lnTo>
                  <a:pt x="648913" y="1304160"/>
                </a:lnTo>
                <a:lnTo>
                  <a:pt x="655579" y="1294324"/>
                </a:lnTo>
                <a:lnTo>
                  <a:pt x="661927" y="1285756"/>
                </a:lnTo>
                <a:lnTo>
                  <a:pt x="667641" y="1278141"/>
                </a:lnTo>
                <a:lnTo>
                  <a:pt x="673037" y="1271478"/>
                </a:lnTo>
                <a:lnTo>
                  <a:pt x="677798" y="1266083"/>
                </a:lnTo>
                <a:lnTo>
                  <a:pt x="681924" y="1261641"/>
                </a:lnTo>
                <a:lnTo>
                  <a:pt x="699065" y="1252756"/>
                </a:lnTo>
                <a:lnTo>
                  <a:pt x="717475" y="1243237"/>
                </a:lnTo>
                <a:lnTo>
                  <a:pt x="737154" y="1234035"/>
                </a:lnTo>
                <a:lnTo>
                  <a:pt x="758104" y="1224833"/>
                </a:lnTo>
                <a:lnTo>
                  <a:pt x="779688" y="1215948"/>
                </a:lnTo>
                <a:lnTo>
                  <a:pt x="801907" y="1206746"/>
                </a:lnTo>
                <a:lnTo>
                  <a:pt x="824761" y="1197227"/>
                </a:lnTo>
                <a:lnTo>
                  <a:pt x="848249" y="1188343"/>
                </a:lnTo>
                <a:lnTo>
                  <a:pt x="895544" y="1170891"/>
                </a:lnTo>
                <a:lnTo>
                  <a:pt x="942204" y="1154390"/>
                </a:lnTo>
                <a:lnTo>
                  <a:pt x="987594" y="1138525"/>
                </a:lnTo>
                <a:lnTo>
                  <a:pt x="1030445" y="1124564"/>
                </a:lnTo>
                <a:lnTo>
                  <a:pt x="1041554" y="1118217"/>
                </a:lnTo>
                <a:lnTo>
                  <a:pt x="1053299" y="1112188"/>
                </a:lnTo>
                <a:lnTo>
                  <a:pt x="1065678" y="1107111"/>
                </a:lnTo>
                <a:lnTo>
                  <a:pt x="1077740" y="1102352"/>
                </a:lnTo>
                <a:lnTo>
                  <a:pt x="1090754" y="1097909"/>
                </a:lnTo>
                <a:lnTo>
                  <a:pt x="1103768" y="1094102"/>
                </a:lnTo>
                <a:lnTo>
                  <a:pt x="1117099" y="1090294"/>
                </a:lnTo>
                <a:lnTo>
                  <a:pt x="1131065" y="1087438"/>
                </a:lnTo>
                <a:close/>
                <a:moveTo>
                  <a:pt x="1401445" y="0"/>
                </a:moveTo>
                <a:lnTo>
                  <a:pt x="1412240" y="318"/>
                </a:lnTo>
                <a:lnTo>
                  <a:pt x="1423353" y="635"/>
                </a:lnTo>
                <a:lnTo>
                  <a:pt x="1433513" y="1588"/>
                </a:lnTo>
                <a:lnTo>
                  <a:pt x="1444308" y="2223"/>
                </a:lnTo>
                <a:lnTo>
                  <a:pt x="1454786" y="3494"/>
                </a:lnTo>
                <a:lnTo>
                  <a:pt x="1465263" y="4764"/>
                </a:lnTo>
                <a:lnTo>
                  <a:pt x="1475423" y="6670"/>
                </a:lnTo>
                <a:lnTo>
                  <a:pt x="1485266" y="8575"/>
                </a:lnTo>
                <a:lnTo>
                  <a:pt x="1495426" y="10798"/>
                </a:lnTo>
                <a:lnTo>
                  <a:pt x="1505268" y="13339"/>
                </a:lnTo>
                <a:lnTo>
                  <a:pt x="1515111" y="15880"/>
                </a:lnTo>
                <a:lnTo>
                  <a:pt x="1524636" y="19056"/>
                </a:lnTo>
                <a:lnTo>
                  <a:pt x="1533843" y="22232"/>
                </a:lnTo>
                <a:lnTo>
                  <a:pt x="1543368" y="25726"/>
                </a:lnTo>
                <a:lnTo>
                  <a:pt x="1552576" y="29219"/>
                </a:lnTo>
                <a:lnTo>
                  <a:pt x="1561466" y="33030"/>
                </a:lnTo>
                <a:lnTo>
                  <a:pt x="1570356" y="37159"/>
                </a:lnTo>
                <a:lnTo>
                  <a:pt x="1578928" y="41605"/>
                </a:lnTo>
                <a:lnTo>
                  <a:pt x="1587818" y="46052"/>
                </a:lnTo>
                <a:lnTo>
                  <a:pt x="1596073" y="50816"/>
                </a:lnTo>
                <a:lnTo>
                  <a:pt x="1604646" y="55897"/>
                </a:lnTo>
                <a:lnTo>
                  <a:pt x="1612583" y="60979"/>
                </a:lnTo>
                <a:lnTo>
                  <a:pt x="1620521" y="66378"/>
                </a:lnTo>
                <a:lnTo>
                  <a:pt x="1628776" y="72095"/>
                </a:lnTo>
                <a:lnTo>
                  <a:pt x="1636078" y="77812"/>
                </a:lnTo>
                <a:lnTo>
                  <a:pt x="1644016" y="83528"/>
                </a:lnTo>
                <a:lnTo>
                  <a:pt x="1651318" y="89880"/>
                </a:lnTo>
                <a:lnTo>
                  <a:pt x="1658303" y="96232"/>
                </a:lnTo>
                <a:lnTo>
                  <a:pt x="1665606" y="102902"/>
                </a:lnTo>
                <a:lnTo>
                  <a:pt x="1672591" y="109571"/>
                </a:lnTo>
                <a:lnTo>
                  <a:pt x="1679258" y="116241"/>
                </a:lnTo>
                <a:lnTo>
                  <a:pt x="1685926" y="123546"/>
                </a:lnTo>
                <a:lnTo>
                  <a:pt x="1692593" y="130851"/>
                </a:lnTo>
                <a:lnTo>
                  <a:pt x="1698943" y="138155"/>
                </a:lnTo>
                <a:lnTo>
                  <a:pt x="1704976" y="145778"/>
                </a:lnTo>
                <a:lnTo>
                  <a:pt x="1710691" y="153400"/>
                </a:lnTo>
                <a:lnTo>
                  <a:pt x="1716723" y="161658"/>
                </a:lnTo>
                <a:lnTo>
                  <a:pt x="1722438" y="169597"/>
                </a:lnTo>
                <a:lnTo>
                  <a:pt x="1727836" y="177537"/>
                </a:lnTo>
                <a:lnTo>
                  <a:pt x="1733233" y="186113"/>
                </a:lnTo>
                <a:lnTo>
                  <a:pt x="1738313" y="194688"/>
                </a:lnTo>
                <a:lnTo>
                  <a:pt x="1743076" y="203263"/>
                </a:lnTo>
                <a:lnTo>
                  <a:pt x="1747838" y="212156"/>
                </a:lnTo>
                <a:lnTo>
                  <a:pt x="1752283" y="221048"/>
                </a:lnTo>
                <a:lnTo>
                  <a:pt x="1760856" y="239469"/>
                </a:lnTo>
                <a:lnTo>
                  <a:pt x="1768793" y="258207"/>
                </a:lnTo>
                <a:lnTo>
                  <a:pt x="1776096" y="277581"/>
                </a:lnTo>
                <a:lnTo>
                  <a:pt x="1782446" y="297272"/>
                </a:lnTo>
                <a:lnTo>
                  <a:pt x="1788161" y="317916"/>
                </a:lnTo>
                <a:lnTo>
                  <a:pt x="1792923" y="338560"/>
                </a:lnTo>
                <a:lnTo>
                  <a:pt x="1797051" y="359521"/>
                </a:lnTo>
                <a:lnTo>
                  <a:pt x="1799908" y="380800"/>
                </a:lnTo>
                <a:lnTo>
                  <a:pt x="1802448" y="402397"/>
                </a:lnTo>
                <a:lnTo>
                  <a:pt x="1804036" y="424946"/>
                </a:lnTo>
                <a:lnTo>
                  <a:pt x="1809751" y="426534"/>
                </a:lnTo>
                <a:lnTo>
                  <a:pt x="1815148" y="428758"/>
                </a:lnTo>
                <a:lnTo>
                  <a:pt x="1819911" y="431616"/>
                </a:lnTo>
                <a:lnTo>
                  <a:pt x="1825308" y="434474"/>
                </a:lnTo>
                <a:lnTo>
                  <a:pt x="1829753" y="437968"/>
                </a:lnTo>
                <a:lnTo>
                  <a:pt x="1834198" y="441144"/>
                </a:lnTo>
                <a:lnTo>
                  <a:pt x="1838326" y="445273"/>
                </a:lnTo>
                <a:lnTo>
                  <a:pt x="1842453" y="449401"/>
                </a:lnTo>
                <a:lnTo>
                  <a:pt x="1845628" y="453848"/>
                </a:lnTo>
                <a:lnTo>
                  <a:pt x="1849121" y="458612"/>
                </a:lnTo>
                <a:lnTo>
                  <a:pt x="1851978" y="463693"/>
                </a:lnTo>
                <a:lnTo>
                  <a:pt x="1854201" y="469728"/>
                </a:lnTo>
                <a:lnTo>
                  <a:pt x="1856423" y="475762"/>
                </a:lnTo>
                <a:lnTo>
                  <a:pt x="1858328" y="482114"/>
                </a:lnTo>
                <a:lnTo>
                  <a:pt x="1859916" y="488784"/>
                </a:lnTo>
                <a:lnTo>
                  <a:pt x="1860868" y="496088"/>
                </a:lnTo>
                <a:lnTo>
                  <a:pt x="1861503" y="502123"/>
                </a:lnTo>
                <a:lnTo>
                  <a:pt x="1862138" y="507839"/>
                </a:lnTo>
                <a:lnTo>
                  <a:pt x="1862138" y="513874"/>
                </a:lnTo>
                <a:lnTo>
                  <a:pt x="1861503" y="519908"/>
                </a:lnTo>
                <a:lnTo>
                  <a:pt x="1861186" y="526260"/>
                </a:lnTo>
                <a:lnTo>
                  <a:pt x="1860868" y="532294"/>
                </a:lnTo>
                <a:lnTo>
                  <a:pt x="1858963" y="544998"/>
                </a:lnTo>
                <a:lnTo>
                  <a:pt x="1856106" y="557385"/>
                </a:lnTo>
                <a:lnTo>
                  <a:pt x="1852296" y="569771"/>
                </a:lnTo>
                <a:lnTo>
                  <a:pt x="1847851" y="582157"/>
                </a:lnTo>
                <a:lnTo>
                  <a:pt x="1842771" y="593908"/>
                </a:lnTo>
                <a:lnTo>
                  <a:pt x="1836738" y="605342"/>
                </a:lnTo>
                <a:lnTo>
                  <a:pt x="1833881" y="611059"/>
                </a:lnTo>
                <a:lnTo>
                  <a:pt x="1830071" y="616140"/>
                </a:lnTo>
                <a:lnTo>
                  <a:pt x="1826578" y="621540"/>
                </a:lnTo>
                <a:lnTo>
                  <a:pt x="1823086" y="626621"/>
                </a:lnTo>
                <a:lnTo>
                  <a:pt x="1818958" y="631385"/>
                </a:lnTo>
                <a:lnTo>
                  <a:pt x="1814831" y="635831"/>
                </a:lnTo>
                <a:lnTo>
                  <a:pt x="1810703" y="640278"/>
                </a:lnTo>
                <a:lnTo>
                  <a:pt x="1806258" y="644407"/>
                </a:lnTo>
                <a:lnTo>
                  <a:pt x="1801813" y="648218"/>
                </a:lnTo>
                <a:lnTo>
                  <a:pt x="1797051" y="652029"/>
                </a:lnTo>
                <a:lnTo>
                  <a:pt x="1792288" y="655205"/>
                </a:lnTo>
                <a:lnTo>
                  <a:pt x="1787208" y="658063"/>
                </a:lnTo>
                <a:lnTo>
                  <a:pt x="1782128" y="660922"/>
                </a:lnTo>
                <a:lnTo>
                  <a:pt x="1777048" y="663145"/>
                </a:lnTo>
                <a:lnTo>
                  <a:pt x="1771651" y="681248"/>
                </a:lnTo>
                <a:lnTo>
                  <a:pt x="1766571" y="699033"/>
                </a:lnTo>
                <a:lnTo>
                  <a:pt x="1760538" y="716501"/>
                </a:lnTo>
                <a:lnTo>
                  <a:pt x="1754188" y="733969"/>
                </a:lnTo>
                <a:lnTo>
                  <a:pt x="1747521" y="751437"/>
                </a:lnTo>
                <a:lnTo>
                  <a:pt x="1740218" y="768587"/>
                </a:lnTo>
                <a:lnTo>
                  <a:pt x="1732598" y="785420"/>
                </a:lnTo>
                <a:lnTo>
                  <a:pt x="1724661" y="801618"/>
                </a:lnTo>
                <a:lnTo>
                  <a:pt x="1716406" y="817497"/>
                </a:lnTo>
                <a:lnTo>
                  <a:pt x="1707516" y="833695"/>
                </a:lnTo>
                <a:lnTo>
                  <a:pt x="1698308" y="848940"/>
                </a:lnTo>
                <a:lnTo>
                  <a:pt x="1688148" y="863867"/>
                </a:lnTo>
                <a:lnTo>
                  <a:pt x="1677988" y="878159"/>
                </a:lnTo>
                <a:lnTo>
                  <a:pt x="1667511" y="892451"/>
                </a:lnTo>
                <a:lnTo>
                  <a:pt x="1656716" y="905790"/>
                </a:lnTo>
                <a:lnTo>
                  <a:pt x="1644968" y="918811"/>
                </a:lnTo>
                <a:lnTo>
                  <a:pt x="1633221" y="931515"/>
                </a:lnTo>
                <a:lnTo>
                  <a:pt x="1620838" y="943266"/>
                </a:lnTo>
                <a:lnTo>
                  <a:pt x="1607821" y="954382"/>
                </a:lnTo>
                <a:lnTo>
                  <a:pt x="1594803" y="964863"/>
                </a:lnTo>
                <a:lnTo>
                  <a:pt x="1581151" y="974709"/>
                </a:lnTo>
                <a:lnTo>
                  <a:pt x="1567181" y="983919"/>
                </a:lnTo>
                <a:lnTo>
                  <a:pt x="1552576" y="992176"/>
                </a:lnTo>
                <a:lnTo>
                  <a:pt x="1545273" y="996305"/>
                </a:lnTo>
                <a:lnTo>
                  <a:pt x="1537336" y="1000116"/>
                </a:lnTo>
                <a:lnTo>
                  <a:pt x="1530033" y="1003610"/>
                </a:lnTo>
                <a:lnTo>
                  <a:pt x="1522096" y="1006786"/>
                </a:lnTo>
                <a:lnTo>
                  <a:pt x="1513841" y="1010279"/>
                </a:lnTo>
                <a:lnTo>
                  <a:pt x="1506221" y="1012820"/>
                </a:lnTo>
                <a:lnTo>
                  <a:pt x="1497966" y="1015679"/>
                </a:lnTo>
                <a:lnTo>
                  <a:pt x="1489711" y="1017902"/>
                </a:lnTo>
                <a:lnTo>
                  <a:pt x="1481456" y="1020443"/>
                </a:lnTo>
                <a:lnTo>
                  <a:pt x="1473201" y="1022348"/>
                </a:lnTo>
                <a:lnTo>
                  <a:pt x="1464628" y="1024254"/>
                </a:lnTo>
                <a:lnTo>
                  <a:pt x="1455738" y="1025842"/>
                </a:lnTo>
                <a:lnTo>
                  <a:pt x="1447166" y="1027112"/>
                </a:lnTo>
                <a:lnTo>
                  <a:pt x="1438276" y="1028383"/>
                </a:lnTo>
                <a:lnTo>
                  <a:pt x="1429068" y="1029018"/>
                </a:lnTo>
                <a:lnTo>
                  <a:pt x="1419860" y="1029971"/>
                </a:lnTo>
                <a:lnTo>
                  <a:pt x="1410653" y="1030288"/>
                </a:lnTo>
                <a:lnTo>
                  <a:pt x="1401445" y="1030288"/>
                </a:lnTo>
                <a:lnTo>
                  <a:pt x="1391920" y="1030288"/>
                </a:lnTo>
                <a:lnTo>
                  <a:pt x="1382713" y="1029971"/>
                </a:lnTo>
                <a:lnTo>
                  <a:pt x="1373823" y="1029018"/>
                </a:lnTo>
                <a:lnTo>
                  <a:pt x="1364933" y="1028383"/>
                </a:lnTo>
                <a:lnTo>
                  <a:pt x="1356043" y="1027112"/>
                </a:lnTo>
                <a:lnTo>
                  <a:pt x="1347153" y="1025842"/>
                </a:lnTo>
                <a:lnTo>
                  <a:pt x="1338580" y="1024254"/>
                </a:lnTo>
                <a:lnTo>
                  <a:pt x="1330008" y="1022348"/>
                </a:lnTo>
                <a:lnTo>
                  <a:pt x="1321753" y="1020443"/>
                </a:lnTo>
                <a:lnTo>
                  <a:pt x="1313180" y="1018219"/>
                </a:lnTo>
                <a:lnTo>
                  <a:pt x="1305243" y="1015679"/>
                </a:lnTo>
                <a:lnTo>
                  <a:pt x="1297305" y="1013138"/>
                </a:lnTo>
                <a:lnTo>
                  <a:pt x="1289050" y="1010279"/>
                </a:lnTo>
                <a:lnTo>
                  <a:pt x="1281430" y="1007104"/>
                </a:lnTo>
                <a:lnTo>
                  <a:pt x="1273493" y="1003928"/>
                </a:lnTo>
                <a:lnTo>
                  <a:pt x="1266190" y="1000434"/>
                </a:lnTo>
                <a:lnTo>
                  <a:pt x="1250950" y="992812"/>
                </a:lnTo>
                <a:lnTo>
                  <a:pt x="1236345" y="984554"/>
                </a:lnTo>
                <a:lnTo>
                  <a:pt x="1222693" y="975344"/>
                </a:lnTo>
                <a:lnTo>
                  <a:pt x="1209040" y="965498"/>
                </a:lnTo>
                <a:lnTo>
                  <a:pt x="1196023" y="955017"/>
                </a:lnTo>
                <a:lnTo>
                  <a:pt x="1183005" y="943901"/>
                </a:lnTo>
                <a:lnTo>
                  <a:pt x="1170623" y="932150"/>
                </a:lnTo>
                <a:lnTo>
                  <a:pt x="1158875" y="919764"/>
                </a:lnTo>
                <a:lnTo>
                  <a:pt x="1147128" y="907378"/>
                </a:lnTo>
                <a:lnTo>
                  <a:pt x="1136333" y="893721"/>
                </a:lnTo>
                <a:lnTo>
                  <a:pt x="1125538" y="879747"/>
                </a:lnTo>
                <a:lnTo>
                  <a:pt x="1115695" y="865455"/>
                </a:lnTo>
                <a:lnTo>
                  <a:pt x="1105853" y="850845"/>
                </a:lnTo>
                <a:lnTo>
                  <a:pt x="1096645" y="835601"/>
                </a:lnTo>
                <a:lnTo>
                  <a:pt x="1087755" y="820038"/>
                </a:lnTo>
                <a:lnTo>
                  <a:pt x="1079183" y="803841"/>
                </a:lnTo>
                <a:lnTo>
                  <a:pt x="1070928" y="787643"/>
                </a:lnTo>
                <a:lnTo>
                  <a:pt x="1063625" y="770811"/>
                </a:lnTo>
                <a:lnTo>
                  <a:pt x="1056323" y="753978"/>
                </a:lnTo>
                <a:lnTo>
                  <a:pt x="1049655" y="737145"/>
                </a:lnTo>
                <a:lnTo>
                  <a:pt x="1043305" y="719677"/>
                </a:lnTo>
                <a:lnTo>
                  <a:pt x="1037273" y="702209"/>
                </a:lnTo>
                <a:lnTo>
                  <a:pt x="1031558" y="684106"/>
                </a:lnTo>
                <a:lnTo>
                  <a:pt x="1026795" y="666321"/>
                </a:lnTo>
                <a:lnTo>
                  <a:pt x="1020763" y="664415"/>
                </a:lnTo>
                <a:lnTo>
                  <a:pt x="1015365" y="662827"/>
                </a:lnTo>
                <a:lnTo>
                  <a:pt x="1009650" y="659969"/>
                </a:lnTo>
                <a:lnTo>
                  <a:pt x="1004253" y="657110"/>
                </a:lnTo>
                <a:lnTo>
                  <a:pt x="998855" y="653617"/>
                </a:lnTo>
                <a:lnTo>
                  <a:pt x="993775" y="650441"/>
                </a:lnTo>
                <a:lnTo>
                  <a:pt x="989013" y="646312"/>
                </a:lnTo>
                <a:lnTo>
                  <a:pt x="984250" y="642183"/>
                </a:lnTo>
                <a:lnTo>
                  <a:pt x="979805" y="637737"/>
                </a:lnTo>
                <a:lnTo>
                  <a:pt x="975360" y="632973"/>
                </a:lnTo>
                <a:lnTo>
                  <a:pt x="970598" y="627891"/>
                </a:lnTo>
                <a:lnTo>
                  <a:pt x="966788" y="622492"/>
                </a:lnTo>
                <a:lnTo>
                  <a:pt x="962978" y="617411"/>
                </a:lnTo>
                <a:lnTo>
                  <a:pt x="959168" y="611376"/>
                </a:lnTo>
                <a:lnTo>
                  <a:pt x="955358" y="605660"/>
                </a:lnTo>
                <a:lnTo>
                  <a:pt x="952500" y="599625"/>
                </a:lnTo>
                <a:lnTo>
                  <a:pt x="949325" y="593591"/>
                </a:lnTo>
                <a:lnTo>
                  <a:pt x="946468" y="587239"/>
                </a:lnTo>
                <a:lnTo>
                  <a:pt x="943610" y="580887"/>
                </a:lnTo>
                <a:lnTo>
                  <a:pt x="941388" y="574535"/>
                </a:lnTo>
                <a:lnTo>
                  <a:pt x="939165" y="567865"/>
                </a:lnTo>
                <a:lnTo>
                  <a:pt x="937260" y="561196"/>
                </a:lnTo>
                <a:lnTo>
                  <a:pt x="935355" y="554526"/>
                </a:lnTo>
                <a:lnTo>
                  <a:pt x="934085" y="547857"/>
                </a:lnTo>
                <a:lnTo>
                  <a:pt x="932815" y="541505"/>
                </a:lnTo>
                <a:lnTo>
                  <a:pt x="931863" y="534835"/>
                </a:lnTo>
                <a:lnTo>
                  <a:pt x="930910" y="528166"/>
                </a:lnTo>
                <a:lnTo>
                  <a:pt x="930593" y="521496"/>
                </a:lnTo>
                <a:lnTo>
                  <a:pt x="930275" y="515144"/>
                </a:lnTo>
                <a:lnTo>
                  <a:pt x="930275" y="508792"/>
                </a:lnTo>
                <a:lnTo>
                  <a:pt x="930593" y="502440"/>
                </a:lnTo>
                <a:lnTo>
                  <a:pt x="931228" y="496088"/>
                </a:lnTo>
                <a:lnTo>
                  <a:pt x="932498" y="488148"/>
                </a:lnTo>
                <a:lnTo>
                  <a:pt x="934403" y="480526"/>
                </a:lnTo>
                <a:lnTo>
                  <a:pt x="936625" y="473539"/>
                </a:lnTo>
                <a:lnTo>
                  <a:pt x="939165" y="466869"/>
                </a:lnTo>
                <a:lnTo>
                  <a:pt x="942023" y="460835"/>
                </a:lnTo>
                <a:lnTo>
                  <a:pt x="945515" y="455436"/>
                </a:lnTo>
                <a:lnTo>
                  <a:pt x="949325" y="450037"/>
                </a:lnTo>
                <a:lnTo>
                  <a:pt x="953770" y="445273"/>
                </a:lnTo>
                <a:lnTo>
                  <a:pt x="958215" y="440826"/>
                </a:lnTo>
                <a:lnTo>
                  <a:pt x="962978" y="437015"/>
                </a:lnTo>
                <a:lnTo>
                  <a:pt x="968058" y="433204"/>
                </a:lnTo>
                <a:lnTo>
                  <a:pt x="973773" y="430345"/>
                </a:lnTo>
                <a:lnTo>
                  <a:pt x="979805" y="427805"/>
                </a:lnTo>
                <a:lnTo>
                  <a:pt x="985520" y="425264"/>
                </a:lnTo>
                <a:lnTo>
                  <a:pt x="992188" y="423358"/>
                </a:lnTo>
                <a:lnTo>
                  <a:pt x="998855" y="421453"/>
                </a:lnTo>
                <a:lnTo>
                  <a:pt x="1000443" y="399538"/>
                </a:lnTo>
                <a:lnTo>
                  <a:pt x="1002983" y="377942"/>
                </a:lnTo>
                <a:lnTo>
                  <a:pt x="1006475" y="356663"/>
                </a:lnTo>
                <a:lnTo>
                  <a:pt x="1010603" y="336019"/>
                </a:lnTo>
                <a:lnTo>
                  <a:pt x="1015365" y="315057"/>
                </a:lnTo>
                <a:lnTo>
                  <a:pt x="1020763" y="295049"/>
                </a:lnTo>
                <a:lnTo>
                  <a:pt x="1027748" y="275358"/>
                </a:lnTo>
                <a:lnTo>
                  <a:pt x="1034733" y="256302"/>
                </a:lnTo>
                <a:lnTo>
                  <a:pt x="1042353" y="237564"/>
                </a:lnTo>
                <a:lnTo>
                  <a:pt x="1051243" y="219143"/>
                </a:lnTo>
                <a:lnTo>
                  <a:pt x="1060768" y="201675"/>
                </a:lnTo>
                <a:lnTo>
                  <a:pt x="1065530" y="193417"/>
                </a:lnTo>
                <a:lnTo>
                  <a:pt x="1070610" y="184842"/>
                </a:lnTo>
                <a:lnTo>
                  <a:pt x="1076008" y="176585"/>
                </a:lnTo>
                <a:lnTo>
                  <a:pt x="1081405" y="168327"/>
                </a:lnTo>
                <a:lnTo>
                  <a:pt x="1087120" y="160070"/>
                </a:lnTo>
                <a:lnTo>
                  <a:pt x="1092835" y="152447"/>
                </a:lnTo>
                <a:lnTo>
                  <a:pt x="1098868" y="144507"/>
                </a:lnTo>
                <a:lnTo>
                  <a:pt x="1104900" y="137202"/>
                </a:lnTo>
                <a:lnTo>
                  <a:pt x="1111250" y="129580"/>
                </a:lnTo>
                <a:lnTo>
                  <a:pt x="1117600" y="122593"/>
                </a:lnTo>
                <a:lnTo>
                  <a:pt x="1124268" y="115606"/>
                </a:lnTo>
                <a:lnTo>
                  <a:pt x="1131253" y="108619"/>
                </a:lnTo>
                <a:lnTo>
                  <a:pt x="1137920" y="101949"/>
                </a:lnTo>
                <a:lnTo>
                  <a:pt x="1144905" y="95597"/>
                </a:lnTo>
                <a:lnTo>
                  <a:pt x="1152525" y="89245"/>
                </a:lnTo>
                <a:lnTo>
                  <a:pt x="1159828" y="82893"/>
                </a:lnTo>
                <a:lnTo>
                  <a:pt x="1167130" y="76859"/>
                </a:lnTo>
                <a:lnTo>
                  <a:pt x="1175068" y="71460"/>
                </a:lnTo>
                <a:lnTo>
                  <a:pt x="1183005" y="65743"/>
                </a:lnTo>
                <a:lnTo>
                  <a:pt x="1190943" y="60661"/>
                </a:lnTo>
                <a:lnTo>
                  <a:pt x="1198880" y="55262"/>
                </a:lnTo>
                <a:lnTo>
                  <a:pt x="1207453" y="50498"/>
                </a:lnTo>
                <a:lnTo>
                  <a:pt x="1216025" y="45734"/>
                </a:lnTo>
                <a:lnTo>
                  <a:pt x="1224598" y="41288"/>
                </a:lnTo>
                <a:lnTo>
                  <a:pt x="1233170" y="36841"/>
                </a:lnTo>
                <a:lnTo>
                  <a:pt x="1242060" y="32713"/>
                </a:lnTo>
                <a:lnTo>
                  <a:pt x="1250950" y="28902"/>
                </a:lnTo>
                <a:lnTo>
                  <a:pt x="1260158" y="25408"/>
                </a:lnTo>
                <a:lnTo>
                  <a:pt x="1269365" y="21914"/>
                </a:lnTo>
                <a:lnTo>
                  <a:pt x="1278890" y="19056"/>
                </a:lnTo>
                <a:lnTo>
                  <a:pt x="1288415" y="15880"/>
                </a:lnTo>
                <a:lnTo>
                  <a:pt x="1297940" y="13339"/>
                </a:lnTo>
                <a:lnTo>
                  <a:pt x="1307783" y="10798"/>
                </a:lnTo>
                <a:lnTo>
                  <a:pt x="1317625" y="8575"/>
                </a:lnTo>
                <a:lnTo>
                  <a:pt x="1327785" y="6670"/>
                </a:lnTo>
                <a:lnTo>
                  <a:pt x="1337945" y="4764"/>
                </a:lnTo>
                <a:lnTo>
                  <a:pt x="1348105" y="3494"/>
                </a:lnTo>
                <a:lnTo>
                  <a:pt x="1358583" y="2223"/>
                </a:lnTo>
                <a:lnTo>
                  <a:pt x="1369060" y="1588"/>
                </a:lnTo>
                <a:lnTo>
                  <a:pt x="1379855" y="635"/>
                </a:lnTo>
                <a:lnTo>
                  <a:pt x="1390650" y="318"/>
                </a:lnTo>
                <a:lnTo>
                  <a:pt x="1401445" y="0"/>
                </a:lnTo>
                <a:close/>
              </a:path>
            </a:pathLst>
          </a:custGeom>
          <a:solidFill>
            <a:srgbClr val="E64E1C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KSO_Shape"/>
          <p:cNvSpPr/>
          <p:nvPr/>
        </p:nvSpPr>
        <p:spPr bwMode="auto">
          <a:xfrm>
            <a:off x="5902764" y="3602586"/>
            <a:ext cx="354398" cy="354989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rgbClr val="E64E1C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6678" y="4425897"/>
            <a:ext cx="3225720" cy="244143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0" b="16366"/>
          <a:stretch>
            <a:fillRect/>
          </a:stretch>
        </p:blipFill>
        <p:spPr>
          <a:xfrm>
            <a:off x="11075213" y="-327156"/>
            <a:ext cx="1972314" cy="36031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0" b="16366"/>
          <a:stretch>
            <a:fillRect/>
          </a:stretch>
        </p:blipFill>
        <p:spPr>
          <a:xfrm flipH="1">
            <a:off x="-827010" y="-327156"/>
            <a:ext cx="1972314" cy="3603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 bldLvl="0" animBg="1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141"/>
          <p:cNvSpPr>
            <a:spLocks noChangeArrowheads="1"/>
          </p:cNvSpPr>
          <p:nvPr/>
        </p:nvSpPr>
        <p:spPr bwMode="auto">
          <a:xfrm>
            <a:off x="5773738" y="5965015"/>
            <a:ext cx="582612" cy="896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1" name="Rectangle 142"/>
          <p:cNvSpPr>
            <a:spLocks noChangeArrowheads="1"/>
          </p:cNvSpPr>
          <p:nvPr/>
        </p:nvSpPr>
        <p:spPr bwMode="auto">
          <a:xfrm>
            <a:off x="5773738" y="5965015"/>
            <a:ext cx="58261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2" name="Rectangle 143"/>
          <p:cNvSpPr>
            <a:spLocks noChangeArrowheads="1"/>
          </p:cNvSpPr>
          <p:nvPr/>
        </p:nvSpPr>
        <p:spPr bwMode="auto">
          <a:xfrm>
            <a:off x="6877050" y="5364940"/>
            <a:ext cx="582613" cy="1497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3" name="Rectangle 144"/>
          <p:cNvSpPr>
            <a:spLocks noChangeArrowheads="1"/>
          </p:cNvSpPr>
          <p:nvPr/>
        </p:nvSpPr>
        <p:spPr bwMode="auto">
          <a:xfrm>
            <a:off x="6877050" y="5364940"/>
            <a:ext cx="5826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4" name="Rectangle 145"/>
          <p:cNvSpPr>
            <a:spLocks noChangeArrowheads="1"/>
          </p:cNvSpPr>
          <p:nvPr/>
        </p:nvSpPr>
        <p:spPr bwMode="auto">
          <a:xfrm>
            <a:off x="8035925" y="4763278"/>
            <a:ext cx="581025" cy="2098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5" name="Rectangle 146"/>
          <p:cNvSpPr>
            <a:spLocks noChangeArrowheads="1"/>
          </p:cNvSpPr>
          <p:nvPr/>
        </p:nvSpPr>
        <p:spPr bwMode="auto">
          <a:xfrm>
            <a:off x="8035925" y="4763278"/>
            <a:ext cx="5810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6" name="Rectangle 147"/>
          <p:cNvSpPr>
            <a:spLocks noChangeArrowheads="1"/>
          </p:cNvSpPr>
          <p:nvPr/>
        </p:nvSpPr>
        <p:spPr bwMode="auto">
          <a:xfrm>
            <a:off x="9137650" y="4163203"/>
            <a:ext cx="582613" cy="26987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7" name="Rectangle 148"/>
          <p:cNvSpPr>
            <a:spLocks noChangeArrowheads="1"/>
          </p:cNvSpPr>
          <p:nvPr/>
        </p:nvSpPr>
        <p:spPr bwMode="auto">
          <a:xfrm>
            <a:off x="9137650" y="4163203"/>
            <a:ext cx="58261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8" name="Rectangle 149"/>
          <p:cNvSpPr>
            <a:spLocks noChangeArrowheads="1"/>
          </p:cNvSpPr>
          <p:nvPr/>
        </p:nvSpPr>
        <p:spPr bwMode="auto">
          <a:xfrm>
            <a:off x="10294938" y="3561540"/>
            <a:ext cx="582612" cy="3300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9" name="Rectangle 150"/>
          <p:cNvSpPr>
            <a:spLocks noChangeArrowheads="1"/>
          </p:cNvSpPr>
          <p:nvPr/>
        </p:nvSpPr>
        <p:spPr bwMode="auto">
          <a:xfrm>
            <a:off x="10294938" y="3561540"/>
            <a:ext cx="582612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0" name="Rectangle 151"/>
          <p:cNvSpPr>
            <a:spLocks noChangeArrowheads="1"/>
          </p:cNvSpPr>
          <p:nvPr/>
        </p:nvSpPr>
        <p:spPr bwMode="auto">
          <a:xfrm>
            <a:off x="5519738" y="5482415"/>
            <a:ext cx="1122362" cy="601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1" name="Rectangle 152"/>
          <p:cNvSpPr>
            <a:spLocks noChangeArrowheads="1"/>
          </p:cNvSpPr>
          <p:nvPr/>
        </p:nvSpPr>
        <p:spPr bwMode="auto">
          <a:xfrm>
            <a:off x="6642100" y="4882340"/>
            <a:ext cx="1122363" cy="600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2" name="Rectangle 153"/>
          <p:cNvSpPr>
            <a:spLocks noChangeArrowheads="1"/>
          </p:cNvSpPr>
          <p:nvPr/>
        </p:nvSpPr>
        <p:spPr bwMode="auto">
          <a:xfrm>
            <a:off x="7764463" y="4280678"/>
            <a:ext cx="1123950" cy="601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3" name="Rectangle 154"/>
          <p:cNvSpPr>
            <a:spLocks noChangeArrowheads="1"/>
          </p:cNvSpPr>
          <p:nvPr/>
        </p:nvSpPr>
        <p:spPr bwMode="auto">
          <a:xfrm>
            <a:off x="8888413" y="3680603"/>
            <a:ext cx="1122362" cy="6000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4" name="Rectangle 155"/>
          <p:cNvSpPr>
            <a:spLocks noChangeArrowheads="1"/>
          </p:cNvSpPr>
          <p:nvPr/>
        </p:nvSpPr>
        <p:spPr bwMode="auto">
          <a:xfrm>
            <a:off x="10010775" y="3080528"/>
            <a:ext cx="1123950" cy="6000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5" name="Freeform 156"/>
          <p:cNvSpPr/>
          <p:nvPr/>
        </p:nvSpPr>
        <p:spPr bwMode="auto">
          <a:xfrm>
            <a:off x="10490200" y="2013728"/>
            <a:ext cx="193675" cy="1444625"/>
          </a:xfrm>
          <a:custGeom>
            <a:avLst/>
            <a:gdLst>
              <a:gd name="T0" fmla="*/ 104 w 184"/>
              <a:gd name="T1" fmla="*/ 1187 h 1368"/>
              <a:gd name="T2" fmla="*/ 104 w 184"/>
              <a:gd name="T3" fmla="*/ 0 h 1368"/>
              <a:gd name="T4" fmla="*/ 80 w 184"/>
              <a:gd name="T5" fmla="*/ 0 h 1368"/>
              <a:gd name="T6" fmla="*/ 80 w 184"/>
              <a:gd name="T7" fmla="*/ 1187 h 1368"/>
              <a:gd name="T8" fmla="*/ 0 w 184"/>
              <a:gd name="T9" fmla="*/ 1276 h 1368"/>
              <a:gd name="T10" fmla="*/ 92 w 184"/>
              <a:gd name="T11" fmla="*/ 1368 h 1368"/>
              <a:gd name="T12" fmla="*/ 184 w 184"/>
              <a:gd name="T13" fmla="*/ 1276 h 1368"/>
              <a:gd name="T14" fmla="*/ 104 w 184"/>
              <a:gd name="T15" fmla="*/ 1187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1368">
                <a:moveTo>
                  <a:pt x="104" y="1187"/>
                </a:moveTo>
                <a:cubicBezTo>
                  <a:pt x="104" y="0"/>
                  <a:pt x="104" y="0"/>
                  <a:pt x="104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187"/>
                  <a:pt x="80" y="1187"/>
                  <a:pt x="80" y="1187"/>
                </a:cubicBezTo>
                <a:cubicBezTo>
                  <a:pt x="35" y="1193"/>
                  <a:pt x="0" y="1230"/>
                  <a:pt x="0" y="1276"/>
                </a:cubicBezTo>
                <a:cubicBezTo>
                  <a:pt x="0" y="1327"/>
                  <a:pt x="41" y="1368"/>
                  <a:pt x="92" y="1368"/>
                </a:cubicBezTo>
                <a:cubicBezTo>
                  <a:pt x="142" y="1368"/>
                  <a:pt x="184" y="1327"/>
                  <a:pt x="184" y="1276"/>
                </a:cubicBezTo>
                <a:cubicBezTo>
                  <a:pt x="184" y="1230"/>
                  <a:pt x="149" y="1193"/>
                  <a:pt x="104" y="118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6" name="Freeform 157"/>
          <p:cNvSpPr/>
          <p:nvPr/>
        </p:nvSpPr>
        <p:spPr bwMode="auto">
          <a:xfrm>
            <a:off x="8229600" y="3223403"/>
            <a:ext cx="193675" cy="1443037"/>
          </a:xfrm>
          <a:custGeom>
            <a:avLst/>
            <a:gdLst>
              <a:gd name="T0" fmla="*/ 104 w 184"/>
              <a:gd name="T1" fmla="*/ 1186 h 1367"/>
              <a:gd name="T2" fmla="*/ 104 w 184"/>
              <a:gd name="T3" fmla="*/ 0 h 1367"/>
              <a:gd name="T4" fmla="*/ 80 w 184"/>
              <a:gd name="T5" fmla="*/ 0 h 1367"/>
              <a:gd name="T6" fmla="*/ 80 w 184"/>
              <a:gd name="T7" fmla="*/ 1186 h 1367"/>
              <a:gd name="T8" fmla="*/ 0 w 184"/>
              <a:gd name="T9" fmla="*/ 1276 h 1367"/>
              <a:gd name="T10" fmla="*/ 92 w 184"/>
              <a:gd name="T11" fmla="*/ 1367 h 1367"/>
              <a:gd name="T12" fmla="*/ 184 w 184"/>
              <a:gd name="T13" fmla="*/ 1276 h 1367"/>
              <a:gd name="T14" fmla="*/ 104 w 184"/>
              <a:gd name="T15" fmla="*/ 118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1367">
                <a:moveTo>
                  <a:pt x="104" y="1186"/>
                </a:moveTo>
                <a:cubicBezTo>
                  <a:pt x="104" y="0"/>
                  <a:pt x="104" y="0"/>
                  <a:pt x="104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186"/>
                  <a:pt x="80" y="1186"/>
                  <a:pt x="80" y="1186"/>
                </a:cubicBezTo>
                <a:cubicBezTo>
                  <a:pt x="35" y="1192"/>
                  <a:pt x="0" y="1229"/>
                  <a:pt x="0" y="1276"/>
                </a:cubicBezTo>
                <a:cubicBezTo>
                  <a:pt x="0" y="1326"/>
                  <a:pt x="42" y="1367"/>
                  <a:pt x="92" y="1367"/>
                </a:cubicBezTo>
                <a:cubicBezTo>
                  <a:pt x="143" y="1367"/>
                  <a:pt x="184" y="1326"/>
                  <a:pt x="184" y="1276"/>
                </a:cubicBezTo>
                <a:cubicBezTo>
                  <a:pt x="184" y="1229"/>
                  <a:pt x="149" y="1192"/>
                  <a:pt x="104" y="118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7" name="Freeform 158"/>
          <p:cNvSpPr/>
          <p:nvPr/>
        </p:nvSpPr>
        <p:spPr bwMode="auto">
          <a:xfrm>
            <a:off x="7094538" y="3769503"/>
            <a:ext cx="193675" cy="1493837"/>
          </a:xfrm>
          <a:custGeom>
            <a:avLst/>
            <a:gdLst>
              <a:gd name="T0" fmla="*/ 105 w 184"/>
              <a:gd name="T1" fmla="*/ 1235 h 1416"/>
              <a:gd name="T2" fmla="*/ 105 w 184"/>
              <a:gd name="T3" fmla="*/ 0 h 1416"/>
              <a:gd name="T4" fmla="*/ 80 w 184"/>
              <a:gd name="T5" fmla="*/ 0 h 1416"/>
              <a:gd name="T6" fmla="*/ 80 w 184"/>
              <a:gd name="T7" fmla="*/ 1235 h 1416"/>
              <a:gd name="T8" fmla="*/ 0 w 184"/>
              <a:gd name="T9" fmla="*/ 1324 h 1416"/>
              <a:gd name="T10" fmla="*/ 92 w 184"/>
              <a:gd name="T11" fmla="*/ 1416 h 1416"/>
              <a:gd name="T12" fmla="*/ 184 w 184"/>
              <a:gd name="T13" fmla="*/ 1324 h 1416"/>
              <a:gd name="T14" fmla="*/ 105 w 184"/>
              <a:gd name="T15" fmla="*/ 1235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1416">
                <a:moveTo>
                  <a:pt x="105" y="1235"/>
                </a:moveTo>
                <a:cubicBezTo>
                  <a:pt x="105" y="0"/>
                  <a:pt x="105" y="0"/>
                  <a:pt x="105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235"/>
                  <a:pt x="80" y="1235"/>
                  <a:pt x="80" y="1235"/>
                </a:cubicBezTo>
                <a:cubicBezTo>
                  <a:pt x="35" y="1241"/>
                  <a:pt x="0" y="1278"/>
                  <a:pt x="0" y="1324"/>
                </a:cubicBezTo>
                <a:cubicBezTo>
                  <a:pt x="0" y="1375"/>
                  <a:pt x="42" y="1416"/>
                  <a:pt x="92" y="1416"/>
                </a:cubicBezTo>
                <a:cubicBezTo>
                  <a:pt x="143" y="1416"/>
                  <a:pt x="184" y="1375"/>
                  <a:pt x="184" y="1324"/>
                </a:cubicBezTo>
                <a:cubicBezTo>
                  <a:pt x="184" y="1278"/>
                  <a:pt x="149" y="1241"/>
                  <a:pt x="105" y="123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8" name="Freeform 159"/>
          <p:cNvSpPr/>
          <p:nvPr/>
        </p:nvSpPr>
        <p:spPr bwMode="auto">
          <a:xfrm>
            <a:off x="5983288" y="4580715"/>
            <a:ext cx="193675" cy="1289050"/>
          </a:xfrm>
          <a:custGeom>
            <a:avLst/>
            <a:gdLst>
              <a:gd name="T0" fmla="*/ 104 w 184"/>
              <a:gd name="T1" fmla="*/ 1040 h 1221"/>
              <a:gd name="T2" fmla="*/ 104 w 184"/>
              <a:gd name="T3" fmla="*/ 0 h 1221"/>
              <a:gd name="T4" fmla="*/ 79 w 184"/>
              <a:gd name="T5" fmla="*/ 0 h 1221"/>
              <a:gd name="T6" fmla="*/ 79 w 184"/>
              <a:gd name="T7" fmla="*/ 1040 h 1221"/>
              <a:gd name="T8" fmla="*/ 0 w 184"/>
              <a:gd name="T9" fmla="*/ 1129 h 1221"/>
              <a:gd name="T10" fmla="*/ 92 w 184"/>
              <a:gd name="T11" fmla="*/ 1221 h 1221"/>
              <a:gd name="T12" fmla="*/ 184 w 184"/>
              <a:gd name="T13" fmla="*/ 1129 h 1221"/>
              <a:gd name="T14" fmla="*/ 104 w 184"/>
              <a:gd name="T15" fmla="*/ 104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1221">
                <a:moveTo>
                  <a:pt x="104" y="1040"/>
                </a:moveTo>
                <a:cubicBezTo>
                  <a:pt x="104" y="0"/>
                  <a:pt x="104" y="0"/>
                  <a:pt x="104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1040"/>
                  <a:pt x="79" y="1040"/>
                  <a:pt x="79" y="1040"/>
                </a:cubicBezTo>
                <a:cubicBezTo>
                  <a:pt x="35" y="1046"/>
                  <a:pt x="0" y="1083"/>
                  <a:pt x="0" y="1129"/>
                </a:cubicBezTo>
                <a:cubicBezTo>
                  <a:pt x="0" y="1180"/>
                  <a:pt x="41" y="1221"/>
                  <a:pt x="92" y="1221"/>
                </a:cubicBezTo>
                <a:cubicBezTo>
                  <a:pt x="142" y="1221"/>
                  <a:pt x="184" y="1180"/>
                  <a:pt x="184" y="1129"/>
                </a:cubicBezTo>
                <a:cubicBezTo>
                  <a:pt x="184" y="1083"/>
                  <a:pt x="149" y="1046"/>
                  <a:pt x="104" y="104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9" name="Freeform 160"/>
          <p:cNvSpPr/>
          <p:nvPr/>
        </p:nvSpPr>
        <p:spPr bwMode="auto">
          <a:xfrm>
            <a:off x="9340850" y="2613803"/>
            <a:ext cx="193675" cy="1444625"/>
          </a:xfrm>
          <a:custGeom>
            <a:avLst/>
            <a:gdLst>
              <a:gd name="T0" fmla="*/ 104 w 184"/>
              <a:gd name="T1" fmla="*/ 1187 h 1368"/>
              <a:gd name="T2" fmla="*/ 104 w 184"/>
              <a:gd name="T3" fmla="*/ 0 h 1368"/>
              <a:gd name="T4" fmla="*/ 80 w 184"/>
              <a:gd name="T5" fmla="*/ 0 h 1368"/>
              <a:gd name="T6" fmla="*/ 80 w 184"/>
              <a:gd name="T7" fmla="*/ 1187 h 1368"/>
              <a:gd name="T8" fmla="*/ 0 w 184"/>
              <a:gd name="T9" fmla="*/ 1276 h 1368"/>
              <a:gd name="T10" fmla="*/ 92 w 184"/>
              <a:gd name="T11" fmla="*/ 1368 h 1368"/>
              <a:gd name="T12" fmla="*/ 184 w 184"/>
              <a:gd name="T13" fmla="*/ 1276 h 1368"/>
              <a:gd name="T14" fmla="*/ 104 w 184"/>
              <a:gd name="T15" fmla="*/ 1187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1368">
                <a:moveTo>
                  <a:pt x="104" y="1187"/>
                </a:moveTo>
                <a:cubicBezTo>
                  <a:pt x="104" y="0"/>
                  <a:pt x="104" y="0"/>
                  <a:pt x="104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187"/>
                  <a:pt x="80" y="1187"/>
                  <a:pt x="80" y="1187"/>
                </a:cubicBezTo>
                <a:cubicBezTo>
                  <a:pt x="35" y="1193"/>
                  <a:pt x="0" y="1230"/>
                  <a:pt x="0" y="1276"/>
                </a:cubicBezTo>
                <a:cubicBezTo>
                  <a:pt x="0" y="1327"/>
                  <a:pt x="41" y="1368"/>
                  <a:pt x="92" y="1368"/>
                </a:cubicBezTo>
                <a:cubicBezTo>
                  <a:pt x="143" y="1368"/>
                  <a:pt x="184" y="1327"/>
                  <a:pt x="184" y="1276"/>
                </a:cubicBezTo>
                <a:cubicBezTo>
                  <a:pt x="184" y="1230"/>
                  <a:pt x="149" y="1193"/>
                  <a:pt x="104" y="118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0" name="Freeform 161"/>
          <p:cNvSpPr/>
          <p:nvPr/>
        </p:nvSpPr>
        <p:spPr bwMode="auto">
          <a:xfrm>
            <a:off x="7145338" y="3628215"/>
            <a:ext cx="298450" cy="300038"/>
          </a:xfrm>
          <a:custGeom>
            <a:avLst/>
            <a:gdLst>
              <a:gd name="T0" fmla="*/ 2147483646 w 283"/>
              <a:gd name="T1" fmla="*/ 0 h 284"/>
              <a:gd name="T2" fmla="*/ 2147483646 w 283"/>
              <a:gd name="T3" fmla="*/ 2147483646 h 284"/>
              <a:gd name="T4" fmla="*/ 2147483646 w 283"/>
              <a:gd name="T5" fmla="*/ 2147483646 h 284"/>
              <a:gd name="T6" fmla="*/ 2147483646 w 283"/>
              <a:gd name="T7" fmla="*/ 2147483646 h 284"/>
              <a:gd name="T8" fmla="*/ 0 w 283"/>
              <a:gd name="T9" fmla="*/ 2147483646 h 284"/>
              <a:gd name="T10" fmla="*/ 2147483646 w 283"/>
              <a:gd name="T11" fmla="*/ 2147483646 h 284"/>
              <a:gd name="T12" fmla="*/ 2147483646 w 283"/>
              <a:gd name="T13" fmla="*/ 2147483646 h 284"/>
              <a:gd name="T14" fmla="*/ 2147483646 w 283"/>
              <a:gd name="T15" fmla="*/ 2147483646 h 284"/>
              <a:gd name="T16" fmla="*/ 2147483646 w 283"/>
              <a:gd name="T17" fmla="*/ 2147483646 h 284"/>
              <a:gd name="T18" fmla="*/ 2147483646 w 283"/>
              <a:gd name="T19" fmla="*/ 2147483646 h 284"/>
              <a:gd name="T20" fmla="*/ 2147483646 w 283"/>
              <a:gd name="T21" fmla="*/ 2147483646 h 284"/>
              <a:gd name="T22" fmla="*/ 2147483646 w 283"/>
              <a:gd name="T23" fmla="*/ 0 h 2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3" h="284">
                <a:moveTo>
                  <a:pt x="133" y="0"/>
                </a:moveTo>
                <a:cubicBezTo>
                  <a:pt x="126" y="18"/>
                  <a:pt x="126" y="18"/>
                  <a:pt x="126" y="18"/>
                </a:cubicBezTo>
                <a:cubicBezTo>
                  <a:pt x="116" y="43"/>
                  <a:pt x="102" y="65"/>
                  <a:pt x="83" y="84"/>
                </a:cubicBezTo>
                <a:cubicBezTo>
                  <a:pt x="64" y="103"/>
                  <a:pt x="42" y="117"/>
                  <a:pt x="17" y="127"/>
                </a:cubicBezTo>
                <a:cubicBezTo>
                  <a:pt x="0" y="134"/>
                  <a:pt x="0" y="134"/>
                  <a:pt x="0" y="134"/>
                </a:cubicBezTo>
                <a:cubicBezTo>
                  <a:pt x="126" y="261"/>
                  <a:pt x="126" y="261"/>
                  <a:pt x="126" y="261"/>
                </a:cubicBezTo>
                <a:cubicBezTo>
                  <a:pt x="141" y="276"/>
                  <a:pt x="161" y="284"/>
                  <a:pt x="182" y="284"/>
                </a:cubicBezTo>
                <a:cubicBezTo>
                  <a:pt x="206" y="284"/>
                  <a:pt x="229" y="274"/>
                  <a:pt x="247" y="256"/>
                </a:cubicBezTo>
                <a:cubicBezTo>
                  <a:pt x="255" y="248"/>
                  <a:pt x="255" y="248"/>
                  <a:pt x="255" y="248"/>
                </a:cubicBezTo>
                <a:cubicBezTo>
                  <a:pt x="273" y="230"/>
                  <a:pt x="283" y="207"/>
                  <a:pt x="283" y="183"/>
                </a:cubicBezTo>
                <a:cubicBezTo>
                  <a:pt x="283" y="162"/>
                  <a:pt x="275" y="142"/>
                  <a:pt x="260" y="127"/>
                </a:cubicBezTo>
                <a:lnTo>
                  <a:pt x="1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Freeform 162"/>
          <p:cNvSpPr>
            <a:spLocks noEditPoints="1"/>
          </p:cNvSpPr>
          <p:nvPr/>
        </p:nvSpPr>
        <p:spPr bwMode="auto">
          <a:xfrm>
            <a:off x="6881813" y="3364690"/>
            <a:ext cx="430212" cy="411163"/>
          </a:xfrm>
          <a:custGeom>
            <a:avLst/>
            <a:gdLst>
              <a:gd name="T0" fmla="*/ 2147483646 w 408"/>
              <a:gd name="T1" fmla="*/ 2147483646 h 389"/>
              <a:gd name="T2" fmla="*/ 2147483646 w 408"/>
              <a:gd name="T3" fmla="*/ 0 h 389"/>
              <a:gd name="T4" fmla="*/ 2147483646 w 408"/>
              <a:gd name="T5" fmla="*/ 2147483646 h 389"/>
              <a:gd name="T6" fmla="*/ 0 w 408"/>
              <a:gd name="T7" fmla="*/ 2147483646 h 389"/>
              <a:gd name="T8" fmla="*/ 2147483646 w 408"/>
              <a:gd name="T9" fmla="*/ 2147483646 h 389"/>
              <a:gd name="T10" fmla="*/ 2147483646 w 408"/>
              <a:gd name="T11" fmla="*/ 2147483646 h 389"/>
              <a:gd name="T12" fmla="*/ 2147483646 w 408"/>
              <a:gd name="T13" fmla="*/ 2147483646 h 389"/>
              <a:gd name="T14" fmla="*/ 2147483646 w 408"/>
              <a:gd name="T15" fmla="*/ 2147483646 h 389"/>
              <a:gd name="T16" fmla="*/ 2147483646 w 408"/>
              <a:gd name="T17" fmla="*/ 2147483646 h 389"/>
              <a:gd name="T18" fmla="*/ 2147483646 w 408"/>
              <a:gd name="T19" fmla="*/ 2147483646 h 389"/>
              <a:gd name="T20" fmla="*/ 2147483646 w 408"/>
              <a:gd name="T21" fmla="*/ 2147483646 h 389"/>
              <a:gd name="T22" fmla="*/ 2147483646 w 408"/>
              <a:gd name="T23" fmla="*/ 2147483646 h 389"/>
              <a:gd name="T24" fmla="*/ 2147483646 w 408"/>
              <a:gd name="T25" fmla="*/ 2147483646 h 389"/>
              <a:gd name="T26" fmla="*/ 2147483646 w 408"/>
              <a:gd name="T27" fmla="*/ 2147483646 h 389"/>
              <a:gd name="T28" fmla="*/ 2147483646 w 408"/>
              <a:gd name="T29" fmla="*/ 2147483646 h 389"/>
              <a:gd name="T30" fmla="*/ 2147483646 w 408"/>
              <a:gd name="T31" fmla="*/ 2147483646 h 38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8" h="389">
                <a:moveTo>
                  <a:pt x="332" y="57"/>
                </a:moveTo>
                <a:cubicBezTo>
                  <a:pt x="295" y="20"/>
                  <a:pt x="246" y="0"/>
                  <a:pt x="194" y="0"/>
                </a:cubicBezTo>
                <a:cubicBezTo>
                  <a:pt x="143" y="0"/>
                  <a:pt x="94" y="20"/>
                  <a:pt x="57" y="57"/>
                </a:cubicBezTo>
                <a:cubicBezTo>
                  <a:pt x="20" y="94"/>
                  <a:pt x="0" y="142"/>
                  <a:pt x="0" y="194"/>
                </a:cubicBezTo>
                <a:cubicBezTo>
                  <a:pt x="0" y="246"/>
                  <a:pt x="20" y="295"/>
                  <a:pt x="57" y="332"/>
                </a:cubicBezTo>
                <a:cubicBezTo>
                  <a:pt x="94" y="369"/>
                  <a:pt x="142" y="389"/>
                  <a:pt x="194" y="389"/>
                </a:cubicBezTo>
                <a:cubicBezTo>
                  <a:pt x="246" y="389"/>
                  <a:pt x="295" y="369"/>
                  <a:pt x="332" y="332"/>
                </a:cubicBezTo>
                <a:cubicBezTo>
                  <a:pt x="408" y="256"/>
                  <a:pt x="408" y="133"/>
                  <a:pt x="332" y="57"/>
                </a:cubicBezTo>
                <a:close/>
                <a:moveTo>
                  <a:pt x="279" y="278"/>
                </a:moveTo>
                <a:cubicBezTo>
                  <a:pt x="256" y="301"/>
                  <a:pt x="226" y="313"/>
                  <a:pt x="194" y="313"/>
                </a:cubicBezTo>
                <a:cubicBezTo>
                  <a:pt x="163" y="313"/>
                  <a:pt x="133" y="301"/>
                  <a:pt x="110" y="278"/>
                </a:cubicBezTo>
                <a:cubicBezTo>
                  <a:pt x="88" y="256"/>
                  <a:pt x="76" y="226"/>
                  <a:pt x="76" y="194"/>
                </a:cubicBezTo>
                <a:cubicBezTo>
                  <a:pt x="76" y="163"/>
                  <a:pt x="88" y="133"/>
                  <a:pt x="110" y="110"/>
                </a:cubicBezTo>
                <a:cubicBezTo>
                  <a:pt x="133" y="88"/>
                  <a:pt x="163" y="75"/>
                  <a:pt x="194" y="75"/>
                </a:cubicBezTo>
                <a:cubicBezTo>
                  <a:pt x="226" y="75"/>
                  <a:pt x="256" y="88"/>
                  <a:pt x="279" y="110"/>
                </a:cubicBezTo>
                <a:cubicBezTo>
                  <a:pt x="325" y="157"/>
                  <a:pt x="325" y="232"/>
                  <a:pt x="279" y="2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Freeform 163"/>
          <p:cNvSpPr/>
          <p:nvPr/>
        </p:nvSpPr>
        <p:spPr bwMode="auto">
          <a:xfrm>
            <a:off x="10364788" y="1697815"/>
            <a:ext cx="547687" cy="323850"/>
          </a:xfrm>
          <a:custGeom>
            <a:avLst/>
            <a:gdLst>
              <a:gd name="T0" fmla="*/ 2147483646 w 520"/>
              <a:gd name="T1" fmla="*/ 2147483646 h 307"/>
              <a:gd name="T2" fmla="*/ 2147483646 w 520"/>
              <a:gd name="T3" fmla="*/ 2147483646 h 307"/>
              <a:gd name="T4" fmla="*/ 2147483646 w 520"/>
              <a:gd name="T5" fmla="*/ 2147483646 h 307"/>
              <a:gd name="T6" fmla="*/ 2147483646 w 520"/>
              <a:gd name="T7" fmla="*/ 2147483646 h 307"/>
              <a:gd name="T8" fmla="*/ 2147483646 w 520"/>
              <a:gd name="T9" fmla="*/ 0 h 307"/>
              <a:gd name="T10" fmla="*/ 2147483646 w 520"/>
              <a:gd name="T11" fmla="*/ 2147483646 h 307"/>
              <a:gd name="T12" fmla="*/ 2147483646 w 520"/>
              <a:gd name="T13" fmla="*/ 2147483646 h 307"/>
              <a:gd name="T14" fmla="*/ 2147483646 w 520"/>
              <a:gd name="T15" fmla="*/ 2147483646 h 307"/>
              <a:gd name="T16" fmla="*/ 2147483646 w 520"/>
              <a:gd name="T17" fmla="*/ 2147483646 h 307"/>
              <a:gd name="T18" fmla="*/ 2147483646 w 520"/>
              <a:gd name="T19" fmla="*/ 2147483646 h 307"/>
              <a:gd name="T20" fmla="*/ 2147483646 w 520"/>
              <a:gd name="T21" fmla="*/ 2147483646 h 307"/>
              <a:gd name="T22" fmla="*/ 2147483646 w 520"/>
              <a:gd name="T23" fmla="*/ 2147483646 h 307"/>
              <a:gd name="T24" fmla="*/ 2147483646 w 520"/>
              <a:gd name="T25" fmla="*/ 2147483646 h 307"/>
              <a:gd name="T26" fmla="*/ 2147483646 w 520"/>
              <a:gd name="T27" fmla="*/ 2147483646 h 307"/>
              <a:gd name="T28" fmla="*/ 2147483646 w 520"/>
              <a:gd name="T29" fmla="*/ 2147483646 h 307"/>
              <a:gd name="T30" fmla="*/ 2147483646 w 520"/>
              <a:gd name="T31" fmla="*/ 2147483646 h 307"/>
              <a:gd name="T32" fmla="*/ 2147483646 w 520"/>
              <a:gd name="T33" fmla="*/ 2147483646 h 307"/>
              <a:gd name="T34" fmla="*/ 2147483646 w 520"/>
              <a:gd name="T35" fmla="*/ 2147483646 h 307"/>
              <a:gd name="T36" fmla="*/ 2147483646 w 520"/>
              <a:gd name="T37" fmla="*/ 2147483646 h 307"/>
              <a:gd name="T38" fmla="*/ 2147483646 w 520"/>
              <a:gd name="T39" fmla="*/ 2147483646 h 307"/>
              <a:gd name="T40" fmla="*/ 2147483646 w 520"/>
              <a:gd name="T41" fmla="*/ 2147483646 h 307"/>
              <a:gd name="T42" fmla="*/ 2147483646 w 520"/>
              <a:gd name="T43" fmla="*/ 2147483646 h 307"/>
              <a:gd name="T44" fmla="*/ 2147483646 w 520"/>
              <a:gd name="T45" fmla="*/ 2147483646 h 307"/>
              <a:gd name="T46" fmla="*/ 2147483646 w 520"/>
              <a:gd name="T47" fmla="*/ 2147483646 h 307"/>
              <a:gd name="T48" fmla="*/ 2147483646 w 520"/>
              <a:gd name="T49" fmla="*/ 2147483646 h 307"/>
              <a:gd name="T50" fmla="*/ 2147483646 w 520"/>
              <a:gd name="T51" fmla="*/ 2147483646 h 307"/>
              <a:gd name="T52" fmla="*/ 2147483646 w 520"/>
              <a:gd name="T53" fmla="*/ 2147483646 h 307"/>
              <a:gd name="T54" fmla="*/ 2147483646 w 520"/>
              <a:gd name="T55" fmla="*/ 2147483646 h 307"/>
              <a:gd name="T56" fmla="*/ 2147483646 w 520"/>
              <a:gd name="T57" fmla="*/ 2147483646 h 307"/>
              <a:gd name="T58" fmla="*/ 2147483646 w 520"/>
              <a:gd name="T59" fmla="*/ 2147483646 h 307"/>
              <a:gd name="T60" fmla="*/ 2147483646 w 520"/>
              <a:gd name="T61" fmla="*/ 2147483646 h 307"/>
              <a:gd name="T62" fmla="*/ 2147483646 w 520"/>
              <a:gd name="T63" fmla="*/ 2147483646 h 307"/>
              <a:gd name="T64" fmla="*/ 2147483646 w 520"/>
              <a:gd name="T65" fmla="*/ 2147483646 h 307"/>
              <a:gd name="T66" fmla="*/ 2147483646 w 520"/>
              <a:gd name="T67" fmla="*/ 2147483646 h 307"/>
              <a:gd name="T68" fmla="*/ 2147483646 w 520"/>
              <a:gd name="T69" fmla="*/ 2147483646 h 307"/>
              <a:gd name="T70" fmla="*/ 2147483646 w 520"/>
              <a:gd name="T71" fmla="*/ 2147483646 h 307"/>
              <a:gd name="T72" fmla="*/ 2147483646 w 520"/>
              <a:gd name="T73" fmla="*/ 2147483646 h 307"/>
              <a:gd name="T74" fmla="*/ 2147483646 w 520"/>
              <a:gd name="T75" fmla="*/ 2147483646 h 307"/>
              <a:gd name="T76" fmla="*/ 2147483646 w 520"/>
              <a:gd name="T77" fmla="*/ 2147483646 h 307"/>
              <a:gd name="T78" fmla="*/ 2147483646 w 520"/>
              <a:gd name="T79" fmla="*/ 2147483646 h 307"/>
              <a:gd name="T80" fmla="*/ 2147483646 w 520"/>
              <a:gd name="T81" fmla="*/ 2147483646 h 307"/>
              <a:gd name="T82" fmla="*/ 2147483646 w 520"/>
              <a:gd name="T83" fmla="*/ 2147483646 h 307"/>
              <a:gd name="T84" fmla="*/ 2147483646 w 520"/>
              <a:gd name="T85" fmla="*/ 2147483646 h 30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20" h="307">
                <a:moveTo>
                  <a:pt x="430" y="92"/>
                </a:moveTo>
                <a:cubicBezTo>
                  <a:pt x="427" y="91"/>
                  <a:pt x="424" y="90"/>
                  <a:pt x="422" y="90"/>
                </a:cubicBezTo>
                <a:cubicBezTo>
                  <a:pt x="419" y="90"/>
                  <a:pt x="417" y="91"/>
                  <a:pt x="416" y="93"/>
                </a:cubicBezTo>
                <a:cubicBezTo>
                  <a:pt x="401" y="43"/>
                  <a:pt x="356" y="6"/>
                  <a:pt x="304" y="1"/>
                </a:cubicBezTo>
                <a:cubicBezTo>
                  <a:pt x="300" y="0"/>
                  <a:pt x="296" y="0"/>
                  <a:pt x="292" y="0"/>
                </a:cubicBezTo>
                <a:cubicBezTo>
                  <a:pt x="253" y="0"/>
                  <a:pt x="217" y="17"/>
                  <a:pt x="199" y="45"/>
                </a:cubicBezTo>
                <a:cubicBezTo>
                  <a:pt x="187" y="39"/>
                  <a:pt x="174" y="36"/>
                  <a:pt x="161" y="36"/>
                </a:cubicBezTo>
                <a:cubicBezTo>
                  <a:pt x="154" y="36"/>
                  <a:pt x="147" y="37"/>
                  <a:pt x="141" y="39"/>
                </a:cubicBezTo>
                <a:cubicBezTo>
                  <a:pt x="114" y="46"/>
                  <a:pt x="92" y="65"/>
                  <a:pt x="86" y="90"/>
                </a:cubicBezTo>
                <a:cubicBezTo>
                  <a:pt x="75" y="90"/>
                  <a:pt x="65" y="92"/>
                  <a:pt x="56" y="96"/>
                </a:cubicBezTo>
                <a:cubicBezTo>
                  <a:pt x="23" y="110"/>
                  <a:pt x="0" y="142"/>
                  <a:pt x="2" y="186"/>
                </a:cubicBezTo>
                <a:cubicBezTo>
                  <a:pt x="10" y="183"/>
                  <a:pt x="19" y="182"/>
                  <a:pt x="28" y="182"/>
                </a:cubicBezTo>
                <a:cubicBezTo>
                  <a:pt x="35" y="182"/>
                  <a:pt x="35" y="182"/>
                  <a:pt x="35" y="182"/>
                </a:cubicBezTo>
                <a:cubicBezTo>
                  <a:pt x="36" y="178"/>
                  <a:pt x="36" y="178"/>
                  <a:pt x="36" y="178"/>
                </a:cubicBezTo>
                <a:cubicBezTo>
                  <a:pt x="43" y="154"/>
                  <a:pt x="61" y="136"/>
                  <a:pt x="83" y="130"/>
                </a:cubicBezTo>
                <a:cubicBezTo>
                  <a:pt x="88" y="129"/>
                  <a:pt x="93" y="129"/>
                  <a:pt x="98" y="129"/>
                </a:cubicBezTo>
                <a:cubicBezTo>
                  <a:pt x="100" y="129"/>
                  <a:pt x="102" y="129"/>
                  <a:pt x="104" y="129"/>
                </a:cubicBezTo>
                <a:cubicBezTo>
                  <a:pt x="108" y="129"/>
                  <a:pt x="113" y="128"/>
                  <a:pt x="120" y="127"/>
                </a:cubicBezTo>
                <a:cubicBezTo>
                  <a:pt x="122" y="118"/>
                  <a:pt x="122" y="118"/>
                  <a:pt x="122" y="118"/>
                </a:cubicBezTo>
                <a:cubicBezTo>
                  <a:pt x="126" y="101"/>
                  <a:pt x="137" y="88"/>
                  <a:pt x="152" y="84"/>
                </a:cubicBezTo>
                <a:cubicBezTo>
                  <a:pt x="155" y="83"/>
                  <a:pt x="158" y="83"/>
                  <a:pt x="161" y="83"/>
                </a:cubicBezTo>
                <a:cubicBezTo>
                  <a:pt x="170" y="83"/>
                  <a:pt x="180" y="86"/>
                  <a:pt x="188" y="93"/>
                </a:cubicBezTo>
                <a:cubicBezTo>
                  <a:pt x="195" y="99"/>
                  <a:pt x="195" y="99"/>
                  <a:pt x="195" y="99"/>
                </a:cubicBezTo>
                <a:cubicBezTo>
                  <a:pt x="198" y="98"/>
                  <a:pt x="198" y="98"/>
                  <a:pt x="198" y="98"/>
                </a:cubicBezTo>
                <a:cubicBezTo>
                  <a:pt x="204" y="96"/>
                  <a:pt x="210" y="95"/>
                  <a:pt x="216" y="94"/>
                </a:cubicBezTo>
                <a:cubicBezTo>
                  <a:pt x="222" y="88"/>
                  <a:pt x="222" y="88"/>
                  <a:pt x="222" y="88"/>
                </a:cubicBezTo>
                <a:cubicBezTo>
                  <a:pt x="223" y="86"/>
                  <a:pt x="223" y="86"/>
                  <a:pt x="223" y="86"/>
                </a:cubicBezTo>
                <a:cubicBezTo>
                  <a:pt x="236" y="62"/>
                  <a:pt x="262" y="47"/>
                  <a:pt x="298" y="47"/>
                </a:cubicBezTo>
                <a:cubicBezTo>
                  <a:pt x="299" y="47"/>
                  <a:pt x="299" y="47"/>
                  <a:pt x="300" y="47"/>
                </a:cubicBezTo>
                <a:cubicBezTo>
                  <a:pt x="336" y="51"/>
                  <a:pt x="368" y="81"/>
                  <a:pt x="374" y="117"/>
                </a:cubicBezTo>
                <a:cubicBezTo>
                  <a:pt x="382" y="140"/>
                  <a:pt x="382" y="140"/>
                  <a:pt x="382" y="140"/>
                </a:cubicBezTo>
                <a:cubicBezTo>
                  <a:pt x="401" y="137"/>
                  <a:pt x="401" y="137"/>
                  <a:pt x="401" y="137"/>
                </a:cubicBezTo>
                <a:cubicBezTo>
                  <a:pt x="404" y="136"/>
                  <a:pt x="407" y="136"/>
                  <a:pt x="410" y="136"/>
                </a:cubicBezTo>
                <a:cubicBezTo>
                  <a:pt x="413" y="136"/>
                  <a:pt x="417" y="136"/>
                  <a:pt x="420" y="137"/>
                </a:cubicBezTo>
                <a:cubicBezTo>
                  <a:pt x="450" y="144"/>
                  <a:pt x="468" y="180"/>
                  <a:pt x="460" y="217"/>
                </a:cubicBezTo>
                <a:cubicBezTo>
                  <a:pt x="457" y="231"/>
                  <a:pt x="454" y="244"/>
                  <a:pt x="428" y="259"/>
                </a:cubicBezTo>
                <a:cubicBezTo>
                  <a:pt x="430" y="271"/>
                  <a:pt x="429" y="282"/>
                  <a:pt x="427" y="293"/>
                </a:cubicBezTo>
                <a:cubicBezTo>
                  <a:pt x="430" y="299"/>
                  <a:pt x="430" y="299"/>
                  <a:pt x="430" y="299"/>
                </a:cubicBezTo>
                <a:cubicBezTo>
                  <a:pt x="425" y="298"/>
                  <a:pt x="425" y="298"/>
                  <a:pt x="425" y="298"/>
                </a:cubicBezTo>
                <a:cubicBezTo>
                  <a:pt x="422" y="307"/>
                  <a:pt x="422" y="307"/>
                  <a:pt x="422" y="307"/>
                </a:cubicBezTo>
                <a:cubicBezTo>
                  <a:pt x="431" y="304"/>
                  <a:pt x="431" y="304"/>
                  <a:pt x="431" y="304"/>
                </a:cubicBezTo>
                <a:cubicBezTo>
                  <a:pt x="474" y="291"/>
                  <a:pt x="497" y="268"/>
                  <a:pt x="506" y="227"/>
                </a:cubicBezTo>
                <a:cubicBezTo>
                  <a:pt x="520" y="165"/>
                  <a:pt x="486" y="104"/>
                  <a:pt x="430" y="9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Freeform 164"/>
          <p:cNvSpPr/>
          <p:nvPr/>
        </p:nvSpPr>
        <p:spPr bwMode="auto">
          <a:xfrm>
            <a:off x="10313988" y="1797828"/>
            <a:ext cx="503237" cy="285750"/>
          </a:xfrm>
          <a:custGeom>
            <a:avLst/>
            <a:gdLst>
              <a:gd name="T0" fmla="*/ 2147483646 w 477"/>
              <a:gd name="T1" fmla="*/ 2147483646 h 271"/>
              <a:gd name="T2" fmla="*/ 2147483646 w 477"/>
              <a:gd name="T3" fmla="*/ 2147483646 h 271"/>
              <a:gd name="T4" fmla="*/ 2147483646 w 477"/>
              <a:gd name="T5" fmla="*/ 2147483646 h 271"/>
              <a:gd name="T6" fmla="*/ 2147483646 w 477"/>
              <a:gd name="T7" fmla="*/ 2147483646 h 271"/>
              <a:gd name="T8" fmla="*/ 2147483646 w 477"/>
              <a:gd name="T9" fmla="*/ 2147483646 h 271"/>
              <a:gd name="T10" fmla="*/ 2147483646 w 477"/>
              <a:gd name="T11" fmla="*/ 0 h 271"/>
              <a:gd name="T12" fmla="*/ 2147483646 w 477"/>
              <a:gd name="T13" fmla="*/ 2147483646 h 271"/>
              <a:gd name="T14" fmla="*/ 2147483646 w 477"/>
              <a:gd name="T15" fmla="*/ 2147483646 h 271"/>
              <a:gd name="T16" fmla="*/ 2147483646 w 477"/>
              <a:gd name="T17" fmla="*/ 2147483646 h 271"/>
              <a:gd name="T18" fmla="*/ 2147483646 w 477"/>
              <a:gd name="T19" fmla="*/ 2147483646 h 271"/>
              <a:gd name="T20" fmla="*/ 2147483646 w 477"/>
              <a:gd name="T21" fmla="*/ 2147483646 h 271"/>
              <a:gd name="T22" fmla="*/ 2147483646 w 477"/>
              <a:gd name="T23" fmla="*/ 2147483646 h 271"/>
              <a:gd name="T24" fmla="*/ 2147483646 w 477"/>
              <a:gd name="T25" fmla="*/ 2147483646 h 271"/>
              <a:gd name="T26" fmla="*/ 2147483646 w 477"/>
              <a:gd name="T27" fmla="*/ 2147483646 h 271"/>
              <a:gd name="T28" fmla="*/ 2147483646 w 477"/>
              <a:gd name="T29" fmla="*/ 2147483646 h 271"/>
              <a:gd name="T30" fmla="*/ 2147483646 w 477"/>
              <a:gd name="T31" fmla="*/ 2147483646 h 271"/>
              <a:gd name="T32" fmla="*/ 2147483646 w 477"/>
              <a:gd name="T33" fmla="*/ 2147483646 h 27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77" h="271">
                <a:moveTo>
                  <a:pt x="463" y="130"/>
                </a:moveTo>
                <a:cubicBezTo>
                  <a:pt x="452" y="110"/>
                  <a:pt x="435" y="96"/>
                  <a:pt x="414" y="91"/>
                </a:cubicBezTo>
                <a:cubicBezTo>
                  <a:pt x="409" y="90"/>
                  <a:pt x="404" y="90"/>
                  <a:pt x="399" y="90"/>
                </a:cubicBezTo>
                <a:cubicBezTo>
                  <a:pt x="396" y="90"/>
                  <a:pt x="387" y="90"/>
                  <a:pt x="384" y="89"/>
                </a:cubicBezTo>
                <a:cubicBezTo>
                  <a:pt x="377" y="43"/>
                  <a:pt x="336" y="5"/>
                  <a:pt x="289" y="1"/>
                </a:cubicBezTo>
                <a:cubicBezTo>
                  <a:pt x="286" y="1"/>
                  <a:pt x="282" y="0"/>
                  <a:pt x="279" y="0"/>
                </a:cubicBezTo>
                <a:cubicBezTo>
                  <a:pt x="241" y="0"/>
                  <a:pt x="207" y="20"/>
                  <a:pt x="188" y="51"/>
                </a:cubicBezTo>
                <a:cubicBezTo>
                  <a:pt x="176" y="42"/>
                  <a:pt x="161" y="36"/>
                  <a:pt x="147" y="36"/>
                </a:cubicBezTo>
                <a:cubicBezTo>
                  <a:pt x="142" y="36"/>
                  <a:pt x="137" y="37"/>
                  <a:pt x="132" y="38"/>
                </a:cubicBezTo>
                <a:cubicBezTo>
                  <a:pt x="109" y="44"/>
                  <a:pt x="91" y="63"/>
                  <a:pt x="84" y="93"/>
                </a:cubicBezTo>
                <a:cubicBezTo>
                  <a:pt x="75" y="90"/>
                  <a:pt x="75" y="90"/>
                  <a:pt x="75" y="90"/>
                </a:cubicBezTo>
                <a:cubicBezTo>
                  <a:pt x="66" y="90"/>
                  <a:pt x="58" y="91"/>
                  <a:pt x="49" y="94"/>
                </a:cubicBezTo>
                <a:cubicBezTo>
                  <a:pt x="30" y="102"/>
                  <a:pt x="16" y="118"/>
                  <a:pt x="8" y="138"/>
                </a:cubicBezTo>
                <a:cubicBezTo>
                  <a:pt x="0" y="158"/>
                  <a:pt x="1" y="181"/>
                  <a:pt x="9" y="202"/>
                </a:cubicBezTo>
                <a:cubicBezTo>
                  <a:pt x="27" y="244"/>
                  <a:pt x="73" y="271"/>
                  <a:pt x="254" y="271"/>
                </a:cubicBezTo>
                <a:cubicBezTo>
                  <a:pt x="441" y="271"/>
                  <a:pt x="462" y="242"/>
                  <a:pt x="472" y="197"/>
                </a:cubicBezTo>
                <a:cubicBezTo>
                  <a:pt x="477" y="174"/>
                  <a:pt x="474" y="150"/>
                  <a:pt x="463" y="1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Freeform 165"/>
          <p:cNvSpPr>
            <a:spLocks noEditPoints="1"/>
          </p:cNvSpPr>
          <p:nvPr/>
        </p:nvSpPr>
        <p:spPr bwMode="auto">
          <a:xfrm>
            <a:off x="5819775" y="4098115"/>
            <a:ext cx="496888" cy="496888"/>
          </a:xfrm>
          <a:custGeom>
            <a:avLst/>
            <a:gdLst>
              <a:gd name="T0" fmla="*/ 2147483646 w 471"/>
              <a:gd name="T1" fmla="*/ 0 h 471"/>
              <a:gd name="T2" fmla="*/ 0 w 471"/>
              <a:gd name="T3" fmla="*/ 2147483646 h 471"/>
              <a:gd name="T4" fmla="*/ 2147483646 w 471"/>
              <a:gd name="T5" fmla="*/ 2147483646 h 471"/>
              <a:gd name="T6" fmla="*/ 2147483646 w 471"/>
              <a:gd name="T7" fmla="*/ 2147483646 h 471"/>
              <a:gd name="T8" fmla="*/ 2147483646 w 471"/>
              <a:gd name="T9" fmla="*/ 0 h 471"/>
              <a:gd name="T10" fmla="*/ 2147483646 w 471"/>
              <a:gd name="T11" fmla="*/ 2147483646 h 471"/>
              <a:gd name="T12" fmla="*/ 2147483646 w 471"/>
              <a:gd name="T13" fmla="*/ 2147483646 h 471"/>
              <a:gd name="T14" fmla="*/ 2147483646 w 471"/>
              <a:gd name="T15" fmla="*/ 2147483646 h 471"/>
              <a:gd name="T16" fmla="*/ 2147483646 w 471"/>
              <a:gd name="T17" fmla="*/ 2147483646 h 471"/>
              <a:gd name="T18" fmla="*/ 2147483646 w 471"/>
              <a:gd name="T19" fmla="*/ 2147483646 h 471"/>
              <a:gd name="T20" fmla="*/ 2147483646 w 471"/>
              <a:gd name="T21" fmla="*/ 2147483646 h 471"/>
              <a:gd name="T22" fmla="*/ 2147483646 w 471"/>
              <a:gd name="T23" fmla="*/ 2147483646 h 471"/>
              <a:gd name="T24" fmla="*/ 2147483646 w 471"/>
              <a:gd name="T25" fmla="*/ 2147483646 h 471"/>
              <a:gd name="T26" fmla="*/ 2147483646 w 471"/>
              <a:gd name="T27" fmla="*/ 2147483646 h 471"/>
              <a:gd name="T28" fmla="*/ 2147483646 w 471"/>
              <a:gd name="T29" fmla="*/ 2147483646 h 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71" h="471">
                <a:moveTo>
                  <a:pt x="235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5"/>
                  <a:pt x="106" y="471"/>
                  <a:pt x="235" y="471"/>
                </a:cubicBezTo>
                <a:cubicBezTo>
                  <a:pt x="365" y="471"/>
                  <a:pt x="471" y="365"/>
                  <a:pt x="471" y="236"/>
                </a:cubicBezTo>
                <a:cubicBezTo>
                  <a:pt x="471" y="106"/>
                  <a:pt x="365" y="0"/>
                  <a:pt x="235" y="0"/>
                </a:cubicBezTo>
                <a:close/>
                <a:moveTo>
                  <a:pt x="199" y="84"/>
                </a:moveTo>
                <a:cubicBezTo>
                  <a:pt x="271" y="84"/>
                  <a:pt x="271" y="84"/>
                  <a:pt x="271" y="84"/>
                </a:cubicBezTo>
                <a:cubicBezTo>
                  <a:pt x="271" y="141"/>
                  <a:pt x="271" y="141"/>
                  <a:pt x="271" y="141"/>
                </a:cubicBezTo>
                <a:cubicBezTo>
                  <a:pt x="199" y="141"/>
                  <a:pt x="199" y="141"/>
                  <a:pt x="199" y="141"/>
                </a:cubicBezTo>
                <a:lnTo>
                  <a:pt x="199" y="84"/>
                </a:lnTo>
                <a:close/>
                <a:moveTo>
                  <a:pt x="272" y="390"/>
                </a:moveTo>
                <a:cubicBezTo>
                  <a:pt x="199" y="390"/>
                  <a:pt x="199" y="390"/>
                  <a:pt x="199" y="390"/>
                </a:cubicBezTo>
                <a:cubicBezTo>
                  <a:pt x="199" y="203"/>
                  <a:pt x="199" y="203"/>
                  <a:pt x="199" y="203"/>
                </a:cubicBezTo>
                <a:cubicBezTo>
                  <a:pt x="272" y="203"/>
                  <a:pt x="272" y="203"/>
                  <a:pt x="272" y="203"/>
                </a:cubicBezTo>
                <a:lnTo>
                  <a:pt x="272" y="3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Freeform 166"/>
          <p:cNvSpPr>
            <a:spLocks noEditPoints="1"/>
          </p:cNvSpPr>
          <p:nvPr/>
        </p:nvSpPr>
        <p:spPr bwMode="auto">
          <a:xfrm>
            <a:off x="8120063" y="2990040"/>
            <a:ext cx="412750" cy="331788"/>
          </a:xfrm>
          <a:custGeom>
            <a:avLst/>
            <a:gdLst>
              <a:gd name="T0" fmla="*/ 2147483646 w 391"/>
              <a:gd name="T1" fmla="*/ 0 h 315"/>
              <a:gd name="T2" fmla="*/ 2147483646 w 391"/>
              <a:gd name="T3" fmla="*/ 0 h 315"/>
              <a:gd name="T4" fmla="*/ 0 w 391"/>
              <a:gd name="T5" fmla="*/ 2147483646 h 315"/>
              <a:gd name="T6" fmla="*/ 0 w 391"/>
              <a:gd name="T7" fmla="*/ 2147483646 h 315"/>
              <a:gd name="T8" fmla="*/ 2147483646 w 391"/>
              <a:gd name="T9" fmla="*/ 2147483646 h 315"/>
              <a:gd name="T10" fmla="*/ 2147483646 w 391"/>
              <a:gd name="T11" fmla="*/ 2147483646 h 315"/>
              <a:gd name="T12" fmla="*/ 2147483646 w 391"/>
              <a:gd name="T13" fmla="*/ 2147483646 h 315"/>
              <a:gd name="T14" fmla="*/ 2147483646 w 391"/>
              <a:gd name="T15" fmla="*/ 2147483646 h 315"/>
              <a:gd name="T16" fmla="*/ 2147483646 w 391"/>
              <a:gd name="T17" fmla="*/ 0 h 315"/>
              <a:gd name="T18" fmla="*/ 2147483646 w 391"/>
              <a:gd name="T19" fmla="*/ 2147483646 h 315"/>
              <a:gd name="T20" fmla="*/ 2147483646 w 391"/>
              <a:gd name="T21" fmla="*/ 2147483646 h 315"/>
              <a:gd name="T22" fmla="*/ 2147483646 w 391"/>
              <a:gd name="T23" fmla="*/ 2147483646 h 315"/>
              <a:gd name="T24" fmla="*/ 2147483646 w 391"/>
              <a:gd name="T25" fmla="*/ 2147483646 h 315"/>
              <a:gd name="T26" fmla="*/ 2147483646 w 391"/>
              <a:gd name="T27" fmla="*/ 2147483646 h 315"/>
              <a:gd name="T28" fmla="*/ 2147483646 w 391"/>
              <a:gd name="T29" fmla="*/ 2147483646 h 315"/>
              <a:gd name="T30" fmla="*/ 2147483646 w 391"/>
              <a:gd name="T31" fmla="*/ 2147483646 h 315"/>
              <a:gd name="T32" fmla="*/ 2147483646 w 391"/>
              <a:gd name="T33" fmla="*/ 2147483646 h 315"/>
              <a:gd name="T34" fmla="*/ 2147483646 w 391"/>
              <a:gd name="T35" fmla="*/ 2147483646 h 315"/>
              <a:gd name="T36" fmla="*/ 2147483646 w 391"/>
              <a:gd name="T37" fmla="*/ 2147483646 h 315"/>
              <a:gd name="T38" fmla="*/ 2147483646 w 391"/>
              <a:gd name="T39" fmla="*/ 2147483646 h 31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91" h="315">
                <a:moveTo>
                  <a:pt x="327" y="0"/>
                </a:moveTo>
                <a:cubicBezTo>
                  <a:pt x="63" y="0"/>
                  <a:pt x="63" y="0"/>
                  <a:pt x="63" y="0"/>
                </a:cubicBezTo>
                <a:cubicBezTo>
                  <a:pt x="28" y="0"/>
                  <a:pt x="0" y="24"/>
                  <a:pt x="0" y="53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91"/>
                  <a:pt x="28" y="315"/>
                  <a:pt x="63" y="315"/>
                </a:cubicBezTo>
                <a:cubicBezTo>
                  <a:pt x="327" y="315"/>
                  <a:pt x="327" y="315"/>
                  <a:pt x="327" y="315"/>
                </a:cubicBezTo>
                <a:cubicBezTo>
                  <a:pt x="362" y="315"/>
                  <a:pt x="391" y="291"/>
                  <a:pt x="391" y="262"/>
                </a:cubicBezTo>
                <a:cubicBezTo>
                  <a:pt x="391" y="53"/>
                  <a:pt x="391" y="53"/>
                  <a:pt x="391" y="53"/>
                </a:cubicBezTo>
                <a:cubicBezTo>
                  <a:pt x="391" y="24"/>
                  <a:pt x="362" y="0"/>
                  <a:pt x="327" y="0"/>
                </a:cubicBezTo>
                <a:close/>
                <a:moveTo>
                  <a:pt x="210" y="139"/>
                </a:moveTo>
                <a:cubicBezTo>
                  <a:pt x="203" y="142"/>
                  <a:pt x="203" y="142"/>
                  <a:pt x="203" y="142"/>
                </a:cubicBezTo>
                <a:cubicBezTo>
                  <a:pt x="202" y="150"/>
                  <a:pt x="202" y="150"/>
                  <a:pt x="202" y="150"/>
                </a:cubicBezTo>
                <a:cubicBezTo>
                  <a:pt x="201" y="171"/>
                  <a:pt x="198" y="194"/>
                  <a:pt x="195" y="210"/>
                </a:cubicBezTo>
                <a:cubicBezTo>
                  <a:pt x="192" y="194"/>
                  <a:pt x="189" y="171"/>
                  <a:pt x="188" y="150"/>
                </a:cubicBezTo>
                <a:cubicBezTo>
                  <a:pt x="188" y="142"/>
                  <a:pt x="188" y="142"/>
                  <a:pt x="188" y="142"/>
                </a:cubicBezTo>
                <a:cubicBezTo>
                  <a:pt x="180" y="139"/>
                  <a:pt x="180" y="139"/>
                  <a:pt x="180" y="139"/>
                </a:cubicBezTo>
                <a:cubicBezTo>
                  <a:pt x="168" y="135"/>
                  <a:pt x="161" y="127"/>
                  <a:pt x="161" y="118"/>
                </a:cubicBezTo>
                <a:cubicBezTo>
                  <a:pt x="161" y="104"/>
                  <a:pt x="177" y="93"/>
                  <a:pt x="195" y="93"/>
                </a:cubicBezTo>
                <a:cubicBezTo>
                  <a:pt x="214" y="93"/>
                  <a:pt x="229" y="104"/>
                  <a:pt x="229" y="118"/>
                </a:cubicBezTo>
                <a:cubicBezTo>
                  <a:pt x="229" y="127"/>
                  <a:pt x="222" y="135"/>
                  <a:pt x="210" y="13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Freeform 167"/>
          <p:cNvSpPr/>
          <p:nvPr/>
        </p:nvSpPr>
        <p:spPr bwMode="auto">
          <a:xfrm>
            <a:off x="8148638" y="2759853"/>
            <a:ext cx="355600" cy="222250"/>
          </a:xfrm>
          <a:custGeom>
            <a:avLst/>
            <a:gdLst>
              <a:gd name="T0" fmla="*/ 2147483646 w 336"/>
              <a:gd name="T1" fmla="*/ 2147483646 h 210"/>
              <a:gd name="T2" fmla="*/ 2147483646 w 336"/>
              <a:gd name="T3" fmla="*/ 2147483646 h 210"/>
              <a:gd name="T4" fmla="*/ 2147483646 w 336"/>
              <a:gd name="T5" fmla="*/ 2147483646 h 210"/>
              <a:gd name="T6" fmla="*/ 2147483646 w 336"/>
              <a:gd name="T7" fmla="*/ 2147483646 h 210"/>
              <a:gd name="T8" fmla="*/ 2147483646 w 336"/>
              <a:gd name="T9" fmla="*/ 2147483646 h 210"/>
              <a:gd name="T10" fmla="*/ 2147483646 w 336"/>
              <a:gd name="T11" fmla="*/ 2147483646 h 210"/>
              <a:gd name="T12" fmla="*/ 2147483646 w 336"/>
              <a:gd name="T13" fmla="*/ 0 h 210"/>
              <a:gd name="T14" fmla="*/ 0 w 336"/>
              <a:gd name="T15" fmla="*/ 2147483646 h 210"/>
              <a:gd name="T16" fmla="*/ 2147483646 w 336"/>
              <a:gd name="T17" fmla="*/ 2147483646 h 2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36" h="210">
                <a:moveTo>
                  <a:pt x="46" y="210"/>
                </a:moveTo>
                <a:cubicBezTo>
                  <a:pt x="71" y="210"/>
                  <a:pt x="91" y="190"/>
                  <a:pt x="91" y="165"/>
                </a:cubicBezTo>
                <a:cubicBezTo>
                  <a:pt x="91" y="123"/>
                  <a:pt x="126" y="90"/>
                  <a:pt x="168" y="90"/>
                </a:cubicBezTo>
                <a:cubicBezTo>
                  <a:pt x="211" y="90"/>
                  <a:pt x="245" y="123"/>
                  <a:pt x="245" y="165"/>
                </a:cubicBezTo>
                <a:cubicBezTo>
                  <a:pt x="245" y="190"/>
                  <a:pt x="266" y="210"/>
                  <a:pt x="291" y="210"/>
                </a:cubicBezTo>
                <a:cubicBezTo>
                  <a:pt x="315" y="210"/>
                  <a:pt x="336" y="190"/>
                  <a:pt x="336" y="165"/>
                </a:cubicBezTo>
                <a:cubicBezTo>
                  <a:pt x="336" y="74"/>
                  <a:pt x="261" y="0"/>
                  <a:pt x="168" y="0"/>
                </a:cubicBezTo>
                <a:cubicBezTo>
                  <a:pt x="76" y="0"/>
                  <a:pt x="0" y="74"/>
                  <a:pt x="0" y="165"/>
                </a:cubicBezTo>
                <a:cubicBezTo>
                  <a:pt x="0" y="190"/>
                  <a:pt x="21" y="210"/>
                  <a:pt x="46" y="2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Freeform 168"/>
          <p:cNvSpPr>
            <a:spLocks noEditPoints="1"/>
          </p:cNvSpPr>
          <p:nvPr/>
        </p:nvSpPr>
        <p:spPr bwMode="auto">
          <a:xfrm>
            <a:off x="9124950" y="2272490"/>
            <a:ext cx="606425" cy="479425"/>
          </a:xfrm>
          <a:custGeom>
            <a:avLst/>
            <a:gdLst>
              <a:gd name="T0" fmla="*/ 2147483646 w 574"/>
              <a:gd name="T1" fmla="*/ 2147483646 h 455"/>
              <a:gd name="T2" fmla="*/ 2147483646 w 574"/>
              <a:gd name="T3" fmla="*/ 0 h 455"/>
              <a:gd name="T4" fmla="*/ 0 w 574"/>
              <a:gd name="T5" fmla="*/ 2147483646 h 455"/>
              <a:gd name="T6" fmla="*/ 2147483646 w 574"/>
              <a:gd name="T7" fmla="*/ 2147483646 h 455"/>
              <a:gd name="T8" fmla="*/ 2147483646 w 574"/>
              <a:gd name="T9" fmla="*/ 2147483646 h 455"/>
              <a:gd name="T10" fmla="*/ 2147483646 w 574"/>
              <a:gd name="T11" fmla="*/ 2147483646 h 455"/>
              <a:gd name="T12" fmla="*/ 2147483646 w 574"/>
              <a:gd name="T13" fmla="*/ 2147483646 h 455"/>
              <a:gd name="T14" fmla="*/ 2147483646 w 574"/>
              <a:gd name="T15" fmla="*/ 2147483646 h 455"/>
              <a:gd name="T16" fmla="*/ 2147483646 w 574"/>
              <a:gd name="T17" fmla="*/ 2147483646 h 455"/>
              <a:gd name="T18" fmla="*/ 2147483646 w 574"/>
              <a:gd name="T19" fmla="*/ 2147483646 h 455"/>
              <a:gd name="T20" fmla="*/ 2147483646 w 574"/>
              <a:gd name="T21" fmla="*/ 2147483646 h 455"/>
              <a:gd name="T22" fmla="*/ 2147483646 w 574"/>
              <a:gd name="T23" fmla="*/ 2147483646 h 455"/>
              <a:gd name="T24" fmla="*/ 2147483646 w 574"/>
              <a:gd name="T25" fmla="*/ 2147483646 h 455"/>
              <a:gd name="T26" fmla="*/ 2147483646 w 574"/>
              <a:gd name="T27" fmla="*/ 2147483646 h 455"/>
              <a:gd name="T28" fmla="*/ 2147483646 w 574"/>
              <a:gd name="T29" fmla="*/ 2147483646 h 455"/>
              <a:gd name="T30" fmla="*/ 2147483646 w 574"/>
              <a:gd name="T31" fmla="*/ 2147483646 h 455"/>
              <a:gd name="T32" fmla="*/ 2147483646 w 574"/>
              <a:gd name="T33" fmla="*/ 2147483646 h 455"/>
              <a:gd name="T34" fmla="*/ 2147483646 w 574"/>
              <a:gd name="T35" fmla="*/ 2147483646 h 455"/>
              <a:gd name="T36" fmla="*/ 2147483646 w 574"/>
              <a:gd name="T37" fmla="*/ 2147483646 h 455"/>
              <a:gd name="T38" fmla="*/ 2147483646 w 574"/>
              <a:gd name="T39" fmla="*/ 2147483646 h 455"/>
              <a:gd name="T40" fmla="*/ 2147483646 w 574"/>
              <a:gd name="T41" fmla="*/ 2147483646 h 455"/>
              <a:gd name="T42" fmla="*/ 2147483646 w 574"/>
              <a:gd name="T43" fmla="*/ 2147483646 h 455"/>
              <a:gd name="T44" fmla="*/ 2147483646 w 574"/>
              <a:gd name="T45" fmla="*/ 2147483646 h 455"/>
              <a:gd name="T46" fmla="*/ 2147483646 w 574"/>
              <a:gd name="T47" fmla="*/ 2147483646 h 455"/>
              <a:gd name="T48" fmla="*/ 2147483646 w 574"/>
              <a:gd name="T49" fmla="*/ 2147483646 h 455"/>
              <a:gd name="T50" fmla="*/ 2147483646 w 574"/>
              <a:gd name="T51" fmla="*/ 2147483646 h 455"/>
              <a:gd name="T52" fmla="*/ 2147483646 w 574"/>
              <a:gd name="T53" fmla="*/ 2147483646 h 455"/>
              <a:gd name="T54" fmla="*/ 2147483646 w 574"/>
              <a:gd name="T55" fmla="*/ 2147483646 h 455"/>
              <a:gd name="T56" fmla="*/ 2147483646 w 574"/>
              <a:gd name="T57" fmla="*/ 2147483646 h 455"/>
              <a:gd name="T58" fmla="*/ 2147483646 w 574"/>
              <a:gd name="T59" fmla="*/ 2147483646 h 455"/>
              <a:gd name="T60" fmla="*/ 2147483646 w 574"/>
              <a:gd name="T61" fmla="*/ 2147483646 h 455"/>
              <a:gd name="T62" fmla="*/ 2147483646 w 574"/>
              <a:gd name="T63" fmla="*/ 2147483646 h 455"/>
              <a:gd name="T64" fmla="*/ 2147483646 w 574"/>
              <a:gd name="T65" fmla="*/ 2147483646 h 455"/>
              <a:gd name="T66" fmla="*/ 2147483646 w 574"/>
              <a:gd name="T67" fmla="*/ 2147483646 h 45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74" h="455">
                <a:moveTo>
                  <a:pt x="403" y="102"/>
                </a:moveTo>
                <a:cubicBezTo>
                  <a:pt x="373" y="41"/>
                  <a:pt x="296" y="0"/>
                  <a:pt x="208" y="0"/>
                </a:cubicBezTo>
                <a:cubicBezTo>
                  <a:pt x="94" y="0"/>
                  <a:pt x="0" y="71"/>
                  <a:pt x="0" y="158"/>
                </a:cubicBezTo>
                <a:cubicBezTo>
                  <a:pt x="0" y="216"/>
                  <a:pt x="42" y="270"/>
                  <a:pt x="109" y="297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169" y="314"/>
                  <a:pt x="169" y="314"/>
                  <a:pt x="169" y="314"/>
                </a:cubicBezTo>
                <a:cubicBezTo>
                  <a:pt x="182" y="316"/>
                  <a:pt x="195" y="317"/>
                  <a:pt x="208" y="317"/>
                </a:cubicBezTo>
                <a:cubicBezTo>
                  <a:pt x="214" y="317"/>
                  <a:pt x="220" y="317"/>
                  <a:pt x="226" y="316"/>
                </a:cubicBezTo>
                <a:cubicBezTo>
                  <a:pt x="261" y="356"/>
                  <a:pt x="321" y="381"/>
                  <a:pt x="385" y="381"/>
                </a:cubicBezTo>
                <a:cubicBezTo>
                  <a:pt x="390" y="381"/>
                  <a:pt x="395" y="381"/>
                  <a:pt x="399" y="380"/>
                </a:cubicBezTo>
                <a:cubicBezTo>
                  <a:pt x="489" y="455"/>
                  <a:pt x="489" y="455"/>
                  <a:pt x="489" y="455"/>
                </a:cubicBezTo>
                <a:cubicBezTo>
                  <a:pt x="455" y="371"/>
                  <a:pt x="455" y="371"/>
                  <a:pt x="455" y="371"/>
                </a:cubicBezTo>
                <a:cubicBezTo>
                  <a:pt x="527" y="350"/>
                  <a:pt x="574" y="299"/>
                  <a:pt x="574" y="241"/>
                </a:cubicBezTo>
                <a:cubicBezTo>
                  <a:pt x="574" y="169"/>
                  <a:pt x="500" y="109"/>
                  <a:pt x="403" y="102"/>
                </a:cubicBezTo>
                <a:close/>
                <a:moveTo>
                  <a:pt x="117" y="179"/>
                </a:moveTo>
                <a:cubicBezTo>
                  <a:pt x="106" y="179"/>
                  <a:pt x="96" y="170"/>
                  <a:pt x="96" y="158"/>
                </a:cubicBezTo>
                <a:cubicBezTo>
                  <a:pt x="96" y="147"/>
                  <a:pt x="106" y="138"/>
                  <a:pt x="117" y="138"/>
                </a:cubicBezTo>
                <a:cubicBezTo>
                  <a:pt x="128" y="138"/>
                  <a:pt x="138" y="147"/>
                  <a:pt x="138" y="158"/>
                </a:cubicBezTo>
                <a:cubicBezTo>
                  <a:pt x="138" y="170"/>
                  <a:pt x="128" y="179"/>
                  <a:pt x="117" y="179"/>
                </a:cubicBezTo>
                <a:close/>
                <a:moveTo>
                  <a:pt x="208" y="179"/>
                </a:moveTo>
                <a:cubicBezTo>
                  <a:pt x="197" y="179"/>
                  <a:pt x="188" y="170"/>
                  <a:pt x="188" y="158"/>
                </a:cubicBezTo>
                <a:cubicBezTo>
                  <a:pt x="188" y="147"/>
                  <a:pt x="197" y="138"/>
                  <a:pt x="208" y="138"/>
                </a:cubicBezTo>
                <a:cubicBezTo>
                  <a:pt x="220" y="138"/>
                  <a:pt x="229" y="147"/>
                  <a:pt x="229" y="158"/>
                </a:cubicBezTo>
                <a:cubicBezTo>
                  <a:pt x="229" y="170"/>
                  <a:pt x="220" y="179"/>
                  <a:pt x="208" y="179"/>
                </a:cubicBezTo>
                <a:close/>
                <a:moveTo>
                  <a:pt x="279" y="158"/>
                </a:moveTo>
                <a:cubicBezTo>
                  <a:pt x="279" y="147"/>
                  <a:pt x="288" y="138"/>
                  <a:pt x="300" y="138"/>
                </a:cubicBezTo>
                <a:cubicBezTo>
                  <a:pt x="311" y="138"/>
                  <a:pt x="320" y="147"/>
                  <a:pt x="320" y="158"/>
                </a:cubicBezTo>
                <a:cubicBezTo>
                  <a:pt x="320" y="170"/>
                  <a:pt x="311" y="179"/>
                  <a:pt x="300" y="179"/>
                </a:cubicBezTo>
                <a:cubicBezTo>
                  <a:pt x="288" y="179"/>
                  <a:pt x="279" y="170"/>
                  <a:pt x="279" y="158"/>
                </a:cubicBezTo>
                <a:close/>
                <a:moveTo>
                  <a:pt x="385" y="318"/>
                </a:moveTo>
                <a:cubicBezTo>
                  <a:pt x="356" y="318"/>
                  <a:pt x="327" y="311"/>
                  <a:pt x="304" y="299"/>
                </a:cubicBezTo>
                <a:cubicBezTo>
                  <a:pt x="368" y="274"/>
                  <a:pt x="411" y="225"/>
                  <a:pt x="416" y="167"/>
                </a:cubicBezTo>
                <a:cubicBezTo>
                  <a:pt x="470" y="175"/>
                  <a:pt x="512" y="207"/>
                  <a:pt x="512" y="241"/>
                </a:cubicBezTo>
                <a:cubicBezTo>
                  <a:pt x="512" y="282"/>
                  <a:pt x="453" y="318"/>
                  <a:pt x="385" y="3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矩形 51"/>
          <p:cNvSpPr>
            <a:spLocks noChangeArrowheads="1"/>
          </p:cNvSpPr>
          <p:nvPr/>
        </p:nvSpPr>
        <p:spPr bwMode="auto">
          <a:xfrm>
            <a:off x="839788" y="1454150"/>
            <a:ext cx="2646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52"/>
          <p:cNvSpPr>
            <a:spLocks noChangeArrowheads="1"/>
          </p:cNvSpPr>
          <p:nvPr/>
        </p:nvSpPr>
        <p:spPr bwMode="auto">
          <a:xfrm>
            <a:off x="839788" y="2085975"/>
            <a:ext cx="3827462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buFont typeface="Arial" panose="020B0604020202020204" pitchFamily="34" charset="0"/>
              <a:buNone/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947738" y="1963738"/>
            <a:ext cx="252571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 bwMode="auto">
          <a:xfrm>
            <a:off x="4271963" y="4000500"/>
            <a:ext cx="3625850" cy="1920875"/>
            <a:chOff x="4271751" y="4000546"/>
            <a:chExt cx="3625362" cy="1921598"/>
          </a:xfrm>
        </p:grpSpPr>
        <p:grpSp>
          <p:nvGrpSpPr>
            <p:cNvPr id="11" name="组合 48"/>
            <p:cNvGrpSpPr/>
            <p:nvPr/>
          </p:nvGrpSpPr>
          <p:grpSpPr bwMode="auto">
            <a:xfrm>
              <a:off x="4346273" y="4089924"/>
              <a:ext cx="3499454" cy="1832220"/>
              <a:chOff x="4346273" y="4089924"/>
              <a:chExt cx="3499454" cy="1832220"/>
            </a:xfrm>
          </p:grpSpPr>
          <p:sp>
            <p:nvSpPr>
              <p:cNvPr id="16" name="Freeform 5"/>
              <p:cNvSpPr/>
              <p:nvPr/>
            </p:nvSpPr>
            <p:spPr bwMode="auto">
              <a:xfrm>
                <a:off x="4348444" y="4089924"/>
                <a:ext cx="3497283" cy="1432779"/>
              </a:xfrm>
              <a:custGeom>
                <a:avLst/>
                <a:gdLst>
                  <a:gd name="T0" fmla="*/ 0 w 3222"/>
                  <a:gd name="T1" fmla="*/ 2147483646 h 1320"/>
                  <a:gd name="T2" fmla="*/ 2147483646 w 3222"/>
                  <a:gd name="T3" fmla="*/ 0 h 1320"/>
                  <a:gd name="T4" fmla="*/ 2147483646 w 3222"/>
                  <a:gd name="T5" fmla="*/ 2147483646 h 1320"/>
                  <a:gd name="T6" fmla="*/ 2147483646 w 3222"/>
                  <a:gd name="T7" fmla="*/ 2147483646 h 1320"/>
                  <a:gd name="T8" fmla="*/ 0 w 3222"/>
                  <a:gd name="T9" fmla="*/ 2147483646 h 13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22" h="1320">
                    <a:moveTo>
                      <a:pt x="0" y="588"/>
                    </a:moveTo>
                    <a:lnTo>
                      <a:pt x="1608" y="0"/>
                    </a:lnTo>
                    <a:lnTo>
                      <a:pt x="3222" y="588"/>
                    </a:lnTo>
                    <a:lnTo>
                      <a:pt x="1610" y="1320"/>
                    </a:lnTo>
                    <a:lnTo>
                      <a:pt x="0" y="588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Freeform 6"/>
              <p:cNvSpPr/>
              <p:nvPr/>
            </p:nvSpPr>
            <p:spPr bwMode="auto">
              <a:xfrm>
                <a:off x="4346273" y="4728161"/>
                <a:ext cx="1751898" cy="1193983"/>
              </a:xfrm>
              <a:custGeom>
                <a:avLst/>
                <a:gdLst>
                  <a:gd name="T0" fmla="*/ 2147483646 w 1614"/>
                  <a:gd name="T1" fmla="*/ 2147483646 h 1100"/>
                  <a:gd name="T2" fmla="*/ 2147483646 w 1614"/>
                  <a:gd name="T3" fmla="*/ 2147483646 h 1100"/>
                  <a:gd name="T4" fmla="*/ 0 w 1614"/>
                  <a:gd name="T5" fmla="*/ 2147483646 h 1100"/>
                  <a:gd name="T6" fmla="*/ 2147483646 w 1614"/>
                  <a:gd name="T7" fmla="*/ 0 h 1100"/>
                  <a:gd name="T8" fmla="*/ 2147483646 w 1614"/>
                  <a:gd name="T9" fmla="*/ 2147483646 h 1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14" h="1100">
                    <a:moveTo>
                      <a:pt x="1612" y="732"/>
                    </a:moveTo>
                    <a:lnTo>
                      <a:pt x="1614" y="1100"/>
                    </a:lnTo>
                    <a:lnTo>
                      <a:pt x="0" y="318"/>
                    </a:lnTo>
                    <a:lnTo>
                      <a:pt x="2" y="0"/>
                    </a:lnTo>
                    <a:lnTo>
                      <a:pt x="1612" y="73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Freeform 7"/>
              <p:cNvSpPr/>
              <p:nvPr/>
            </p:nvSpPr>
            <p:spPr bwMode="auto">
              <a:xfrm>
                <a:off x="6096000" y="4728161"/>
                <a:ext cx="1749727" cy="1193983"/>
              </a:xfrm>
              <a:custGeom>
                <a:avLst/>
                <a:gdLst>
                  <a:gd name="T0" fmla="*/ 0 w 1612"/>
                  <a:gd name="T1" fmla="*/ 2147483646 h 1100"/>
                  <a:gd name="T2" fmla="*/ 0 w 1612"/>
                  <a:gd name="T3" fmla="*/ 2147483646 h 1100"/>
                  <a:gd name="T4" fmla="*/ 2147483646 w 1612"/>
                  <a:gd name="T5" fmla="*/ 2147483646 h 1100"/>
                  <a:gd name="T6" fmla="*/ 2147483646 w 1612"/>
                  <a:gd name="T7" fmla="*/ 0 h 1100"/>
                  <a:gd name="T8" fmla="*/ 0 w 1612"/>
                  <a:gd name="T9" fmla="*/ 2147483646 h 1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12" h="1100">
                    <a:moveTo>
                      <a:pt x="0" y="732"/>
                    </a:moveTo>
                    <a:lnTo>
                      <a:pt x="0" y="1100"/>
                    </a:lnTo>
                    <a:lnTo>
                      <a:pt x="1612" y="318"/>
                    </a:lnTo>
                    <a:lnTo>
                      <a:pt x="1612" y="0"/>
                    </a:lnTo>
                    <a:lnTo>
                      <a:pt x="0" y="73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4349528" y="4121241"/>
              <a:ext cx="0" cy="6003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/>
            <p:nvPr/>
          </p:nvSpPr>
          <p:spPr>
            <a:xfrm>
              <a:off x="4271751" y="4008487"/>
              <a:ext cx="144443" cy="14451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7830447" y="4111713"/>
              <a:ext cx="0" cy="6003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52669" y="4000546"/>
              <a:ext cx="144444" cy="14451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9" name="MH_SubTitle_4"/>
          <p:cNvSpPr>
            <a:spLocks noChangeArrowheads="1"/>
          </p:cNvSpPr>
          <p:nvPr/>
        </p:nvSpPr>
        <p:spPr bwMode="auto">
          <a:xfrm>
            <a:off x="1960563" y="1720850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20" name="MH_SubTitle_4"/>
          <p:cNvSpPr>
            <a:spLocks noChangeArrowheads="1"/>
          </p:cNvSpPr>
          <p:nvPr/>
        </p:nvSpPr>
        <p:spPr bwMode="auto">
          <a:xfrm>
            <a:off x="7319963" y="2360613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21" name="MH_SubTitle_4"/>
          <p:cNvSpPr>
            <a:spLocks noChangeArrowheads="1"/>
          </p:cNvSpPr>
          <p:nvPr/>
        </p:nvSpPr>
        <p:spPr bwMode="auto">
          <a:xfrm>
            <a:off x="1778000" y="2360613"/>
            <a:ext cx="3052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22" name="MH_SubTitle_4"/>
          <p:cNvSpPr>
            <a:spLocks noChangeArrowheads="1"/>
          </p:cNvSpPr>
          <p:nvPr/>
        </p:nvSpPr>
        <p:spPr bwMode="auto">
          <a:xfrm>
            <a:off x="7626350" y="3092450"/>
            <a:ext cx="3052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 bwMode="auto">
          <a:xfrm>
            <a:off x="4540250" y="3325813"/>
            <a:ext cx="3086100" cy="1774825"/>
            <a:chOff x="4540674" y="3326122"/>
            <a:chExt cx="3086466" cy="1774345"/>
          </a:xfrm>
        </p:grpSpPr>
        <p:grpSp>
          <p:nvGrpSpPr>
            <p:cNvPr id="24" name="组合 61"/>
            <p:cNvGrpSpPr/>
            <p:nvPr/>
          </p:nvGrpSpPr>
          <p:grpSpPr bwMode="auto">
            <a:xfrm>
              <a:off x="4611120" y="3480993"/>
              <a:ext cx="2959991" cy="1619474"/>
              <a:chOff x="4611120" y="3480993"/>
              <a:chExt cx="2959991" cy="1619474"/>
            </a:xfrm>
          </p:grpSpPr>
          <p:sp>
            <p:nvSpPr>
              <p:cNvPr id="29" name="Freeform 8"/>
              <p:cNvSpPr/>
              <p:nvPr/>
            </p:nvSpPr>
            <p:spPr bwMode="auto">
              <a:xfrm>
                <a:off x="4611120" y="3480993"/>
                <a:ext cx="2959991" cy="1220033"/>
              </a:xfrm>
              <a:custGeom>
                <a:avLst/>
                <a:gdLst>
                  <a:gd name="T0" fmla="*/ 0 w 2727"/>
                  <a:gd name="T1" fmla="*/ 2147483646 h 1124"/>
                  <a:gd name="T2" fmla="*/ 2147483646 w 2727"/>
                  <a:gd name="T3" fmla="*/ 0 h 1124"/>
                  <a:gd name="T4" fmla="*/ 2147483646 w 2727"/>
                  <a:gd name="T5" fmla="*/ 2147483646 h 1124"/>
                  <a:gd name="T6" fmla="*/ 2147483646 w 2727"/>
                  <a:gd name="T7" fmla="*/ 2147483646 h 1124"/>
                  <a:gd name="T8" fmla="*/ 0 w 2727"/>
                  <a:gd name="T9" fmla="*/ 2147483646 h 1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27" h="1124">
                    <a:moveTo>
                      <a:pt x="0" y="502"/>
                    </a:moveTo>
                    <a:lnTo>
                      <a:pt x="1361" y="0"/>
                    </a:lnTo>
                    <a:lnTo>
                      <a:pt x="2727" y="506"/>
                    </a:lnTo>
                    <a:lnTo>
                      <a:pt x="1368" y="1124"/>
                    </a:lnTo>
                    <a:lnTo>
                      <a:pt x="0" y="502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4611120" y="4025883"/>
                <a:ext cx="1487051" cy="1074584"/>
              </a:xfrm>
              <a:custGeom>
                <a:avLst/>
                <a:gdLst>
                  <a:gd name="T0" fmla="*/ 0 w 1370"/>
                  <a:gd name="T1" fmla="*/ 2147483646 h 990"/>
                  <a:gd name="T2" fmla="*/ 2147483646 w 1370"/>
                  <a:gd name="T3" fmla="*/ 2147483646 h 990"/>
                  <a:gd name="T4" fmla="*/ 2147483646 w 1370"/>
                  <a:gd name="T5" fmla="*/ 2147483646 h 990"/>
                  <a:gd name="T6" fmla="*/ 0 w 1370"/>
                  <a:gd name="T7" fmla="*/ 0 h 990"/>
                  <a:gd name="T8" fmla="*/ 0 w 1370"/>
                  <a:gd name="T9" fmla="*/ 2147483646 h 9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70" h="990">
                    <a:moveTo>
                      <a:pt x="0" y="326"/>
                    </a:moveTo>
                    <a:lnTo>
                      <a:pt x="1370" y="990"/>
                    </a:lnTo>
                    <a:lnTo>
                      <a:pt x="1368" y="622"/>
                    </a:lnTo>
                    <a:lnTo>
                      <a:pt x="0" y="0"/>
                    </a:lnTo>
                    <a:lnTo>
                      <a:pt x="0" y="32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31" name="Freeform 14"/>
              <p:cNvSpPr/>
              <p:nvPr/>
            </p:nvSpPr>
            <p:spPr bwMode="auto">
              <a:xfrm>
                <a:off x="6096000" y="4030225"/>
                <a:ext cx="1475111" cy="1070242"/>
              </a:xfrm>
              <a:custGeom>
                <a:avLst/>
                <a:gdLst>
                  <a:gd name="T0" fmla="*/ 2147483646 w 1359"/>
                  <a:gd name="T1" fmla="*/ 0 h 986"/>
                  <a:gd name="T2" fmla="*/ 0 w 1359"/>
                  <a:gd name="T3" fmla="*/ 2147483646 h 986"/>
                  <a:gd name="T4" fmla="*/ 0 w 1359"/>
                  <a:gd name="T5" fmla="*/ 2147483646 h 986"/>
                  <a:gd name="T6" fmla="*/ 2147483646 w 1359"/>
                  <a:gd name="T7" fmla="*/ 2147483646 h 986"/>
                  <a:gd name="T8" fmla="*/ 2147483646 w 1359"/>
                  <a:gd name="T9" fmla="*/ 0 h 9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9" h="986">
                    <a:moveTo>
                      <a:pt x="1359" y="0"/>
                    </a:moveTo>
                    <a:lnTo>
                      <a:pt x="0" y="618"/>
                    </a:lnTo>
                    <a:lnTo>
                      <a:pt x="0" y="986"/>
                    </a:lnTo>
                    <a:lnTo>
                      <a:pt x="1359" y="327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>
              <a:off x="4618471" y="3446739"/>
              <a:ext cx="0" cy="5999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4540674" y="3334057"/>
              <a:ext cx="144480" cy="14442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7560457" y="3437217"/>
              <a:ext cx="0" cy="60149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7482661" y="3326122"/>
              <a:ext cx="144479" cy="14442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 bwMode="auto">
          <a:xfrm>
            <a:off x="4827588" y="2628900"/>
            <a:ext cx="2486025" cy="1647825"/>
            <a:chOff x="4828061" y="2629586"/>
            <a:chExt cx="2485563" cy="1647033"/>
          </a:xfrm>
        </p:grpSpPr>
        <p:grpSp>
          <p:nvGrpSpPr>
            <p:cNvPr id="33" name="组合 70"/>
            <p:cNvGrpSpPr/>
            <p:nvPr/>
          </p:nvGrpSpPr>
          <p:grpSpPr bwMode="auto">
            <a:xfrm>
              <a:off x="4904188" y="2910052"/>
              <a:ext cx="2358659" cy="1366567"/>
              <a:chOff x="4904188" y="2910052"/>
              <a:chExt cx="2358659" cy="1366567"/>
            </a:xfrm>
          </p:grpSpPr>
          <p:sp>
            <p:nvSpPr>
              <p:cNvPr id="38" name="Freeform 9"/>
              <p:cNvSpPr/>
              <p:nvPr/>
            </p:nvSpPr>
            <p:spPr bwMode="auto">
              <a:xfrm>
                <a:off x="4904188" y="2910052"/>
                <a:ext cx="2358658" cy="969297"/>
              </a:xfrm>
              <a:custGeom>
                <a:avLst/>
                <a:gdLst>
                  <a:gd name="T0" fmla="*/ 0 w 2173"/>
                  <a:gd name="T1" fmla="*/ 2147483646 h 893"/>
                  <a:gd name="T2" fmla="*/ 2147483646 w 2173"/>
                  <a:gd name="T3" fmla="*/ 0 h 893"/>
                  <a:gd name="T4" fmla="*/ 2147483646 w 2173"/>
                  <a:gd name="T5" fmla="*/ 2147483646 h 893"/>
                  <a:gd name="T6" fmla="*/ 2147483646 w 2173"/>
                  <a:gd name="T7" fmla="*/ 2147483646 h 893"/>
                  <a:gd name="T8" fmla="*/ 0 w 2173"/>
                  <a:gd name="T9" fmla="*/ 2147483646 h 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73" h="893">
                    <a:moveTo>
                      <a:pt x="0" y="393"/>
                    </a:moveTo>
                    <a:lnTo>
                      <a:pt x="1091" y="0"/>
                    </a:lnTo>
                    <a:lnTo>
                      <a:pt x="2173" y="405"/>
                    </a:lnTo>
                    <a:lnTo>
                      <a:pt x="1098" y="893"/>
                    </a:lnTo>
                    <a:lnTo>
                      <a:pt x="0" y="393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Freeform 12"/>
              <p:cNvSpPr/>
              <p:nvPr/>
            </p:nvSpPr>
            <p:spPr bwMode="auto">
              <a:xfrm>
                <a:off x="4904247" y="3337271"/>
                <a:ext cx="1193578" cy="939348"/>
              </a:xfrm>
              <a:custGeom>
                <a:avLst/>
                <a:gdLst>
                  <a:gd name="T0" fmla="*/ 0 w 1100"/>
                  <a:gd name="T1" fmla="*/ 334 h 866"/>
                  <a:gd name="T2" fmla="*/ 1100 w 1100"/>
                  <a:gd name="T3" fmla="*/ 866 h 866"/>
                  <a:gd name="T4" fmla="*/ 1098 w 1100"/>
                  <a:gd name="T5" fmla="*/ 500 h 866"/>
                  <a:gd name="T6" fmla="*/ 0 w 1100"/>
                  <a:gd name="T7" fmla="*/ 0 h 866"/>
                  <a:gd name="T8" fmla="*/ 0 w 1100"/>
                  <a:gd name="T9" fmla="*/ 334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0" h="866">
                    <a:moveTo>
                      <a:pt x="0" y="334"/>
                    </a:moveTo>
                    <a:lnTo>
                      <a:pt x="1100" y="866"/>
                    </a:lnTo>
                    <a:lnTo>
                      <a:pt x="1098" y="500"/>
                    </a:lnTo>
                    <a:lnTo>
                      <a:pt x="0" y="0"/>
                    </a:lnTo>
                    <a:lnTo>
                      <a:pt x="0" y="33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40" name="Freeform 15"/>
              <p:cNvSpPr/>
              <p:nvPr/>
            </p:nvSpPr>
            <p:spPr bwMode="auto">
              <a:xfrm>
                <a:off x="6096238" y="3348378"/>
                <a:ext cx="1166596" cy="928241"/>
              </a:xfrm>
              <a:custGeom>
                <a:avLst/>
                <a:gdLst>
                  <a:gd name="T0" fmla="*/ 1075 w 1075"/>
                  <a:gd name="T1" fmla="*/ 0 h 856"/>
                  <a:gd name="T2" fmla="*/ 0 w 1075"/>
                  <a:gd name="T3" fmla="*/ 490 h 856"/>
                  <a:gd name="T4" fmla="*/ 0 w 1075"/>
                  <a:gd name="T5" fmla="*/ 856 h 856"/>
                  <a:gd name="T6" fmla="*/ 1075 w 1075"/>
                  <a:gd name="T7" fmla="*/ 336 h 856"/>
                  <a:gd name="T8" fmla="*/ 1075 w 1075"/>
                  <a:gd name="T9" fmla="*/ 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5" h="856">
                    <a:moveTo>
                      <a:pt x="1075" y="0"/>
                    </a:moveTo>
                    <a:lnTo>
                      <a:pt x="0" y="490"/>
                    </a:lnTo>
                    <a:lnTo>
                      <a:pt x="0" y="856"/>
                    </a:lnTo>
                    <a:lnTo>
                      <a:pt x="1075" y="336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cxnSp>
          <p:nvCxnSpPr>
            <p:cNvPr id="34" name="直接连接符 33"/>
            <p:cNvCxnSpPr/>
            <p:nvPr/>
          </p:nvCxnSpPr>
          <p:spPr>
            <a:xfrm>
              <a:off x="4905834" y="2750178"/>
              <a:ext cx="0" cy="59978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椭圆 34"/>
            <p:cNvSpPr/>
            <p:nvPr/>
          </p:nvSpPr>
          <p:spPr>
            <a:xfrm>
              <a:off x="4828061" y="2637520"/>
              <a:ext cx="144435" cy="14439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7246961" y="2740658"/>
              <a:ext cx="0" cy="60137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椭圆 36"/>
            <p:cNvSpPr/>
            <p:nvPr/>
          </p:nvSpPr>
          <p:spPr>
            <a:xfrm>
              <a:off x="7169188" y="2629586"/>
              <a:ext cx="144436" cy="14439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41" name="MH_SubTitle_4"/>
          <p:cNvSpPr>
            <a:spLocks noChangeArrowheads="1"/>
          </p:cNvSpPr>
          <p:nvPr/>
        </p:nvSpPr>
        <p:spPr bwMode="auto">
          <a:xfrm>
            <a:off x="1487488" y="3092450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42" name="MH_SubTitle_4"/>
          <p:cNvSpPr>
            <a:spLocks noChangeArrowheads="1"/>
          </p:cNvSpPr>
          <p:nvPr/>
        </p:nvSpPr>
        <p:spPr bwMode="auto">
          <a:xfrm>
            <a:off x="7878763" y="3781425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43" name="MH_SubTitle_4"/>
          <p:cNvSpPr>
            <a:spLocks noChangeArrowheads="1"/>
          </p:cNvSpPr>
          <p:nvPr/>
        </p:nvSpPr>
        <p:spPr bwMode="auto">
          <a:xfrm>
            <a:off x="1192213" y="3781425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 dirty="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latin typeface="宋体" panose="02010600030101010101" pitchFamily="2" charset="-122"/>
            </a:endParaRPr>
          </a:p>
        </p:txBody>
      </p:sp>
      <p:sp>
        <p:nvSpPr>
          <p:cNvPr id="44" name="MH_SubTitle_4"/>
          <p:cNvSpPr>
            <a:spLocks noChangeArrowheads="1"/>
          </p:cNvSpPr>
          <p:nvPr/>
        </p:nvSpPr>
        <p:spPr bwMode="auto">
          <a:xfrm>
            <a:off x="7026275" y="1720850"/>
            <a:ext cx="3052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 bwMode="auto">
          <a:xfrm>
            <a:off x="5149850" y="1949450"/>
            <a:ext cx="1876425" cy="1506538"/>
            <a:chOff x="5150214" y="1949439"/>
            <a:chExt cx="1876022" cy="1506588"/>
          </a:xfrm>
        </p:grpSpPr>
        <p:grpSp>
          <p:nvGrpSpPr>
            <p:cNvPr id="46" name="组合 83"/>
            <p:cNvGrpSpPr/>
            <p:nvPr/>
          </p:nvGrpSpPr>
          <p:grpSpPr bwMode="auto">
            <a:xfrm>
              <a:off x="5227649" y="2348880"/>
              <a:ext cx="1739959" cy="1107147"/>
              <a:chOff x="5227649" y="2348880"/>
              <a:chExt cx="1739959" cy="1107147"/>
            </a:xfrm>
          </p:grpSpPr>
          <p:sp>
            <p:nvSpPr>
              <p:cNvPr id="51" name="Freeform 10"/>
              <p:cNvSpPr/>
              <p:nvPr/>
            </p:nvSpPr>
            <p:spPr bwMode="auto">
              <a:xfrm>
                <a:off x="5227649" y="2348880"/>
                <a:ext cx="1739958" cy="707706"/>
              </a:xfrm>
              <a:custGeom>
                <a:avLst/>
                <a:gdLst>
                  <a:gd name="T0" fmla="*/ 0 w 1603"/>
                  <a:gd name="T1" fmla="*/ 2147483646 h 652"/>
                  <a:gd name="T2" fmla="*/ 2147483646 w 1603"/>
                  <a:gd name="T3" fmla="*/ 0 h 652"/>
                  <a:gd name="T4" fmla="*/ 2147483646 w 1603"/>
                  <a:gd name="T5" fmla="*/ 2147483646 h 652"/>
                  <a:gd name="T6" fmla="*/ 2147483646 w 1603"/>
                  <a:gd name="T7" fmla="*/ 2147483646 h 652"/>
                  <a:gd name="T8" fmla="*/ 0 w 1603"/>
                  <a:gd name="T9" fmla="*/ 2147483646 h 6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3" h="652">
                    <a:moveTo>
                      <a:pt x="0" y="288"/>
                    </a:moveTo>
                    <a:lnTo>
                      <a:pt x="809" y="0"/>
                    </a:lnTo>
                    <a:lnTo>
                      <a:pt x="1603" y="288"/>
                    </a:lnTo>
                    <a:lnTo>
                      <a:pt x="800" y="652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Freeform 13"/>
              <p:cNvSpPr/>
              <p:nvPr/>
            </p:nvSpPr>
            <p:spPr bwMode="auto">
              <a:xfrm>
                <a:off x="5227649" y="2661486"/>
                <a:ext cx="870522" cy="794541"/>
              </a:xfrm>
              <a:custGeom>
                <a:avLst/>
                <a:gdLst>
                  <a:gd name="T0" fmla="*/ 0 w 802"/>
                  <a:gd name="T1" fmla="*/ 2147483646 h 732"/>
                  <a:gd name="T2" fmla="*/ 2147483646 w 802"/>
                  <a:gd name="T3" fmla="*/ 2147483646 h 732"/>
                  <a:gd name="T4" fmla="*/ 2147483646 w 802"/>
                  <a:gd name="T5" fmla="*/ 2147483646 h 732"/>
                  <a:gd name="T6" fmla="*/ 0 w 802"/>
                  <a:gd name="T7" fmla="*/ 0 h 732"/>
                  <a:gd name="T8" fmla="*/ 0 w 802"/>
                  <a:gd name="T9" fmla="*/ 2147483646 h 7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2" h="732">
                    <a:moveTo>
                      <a:pt x="0" y="343"/>
                    </a:moveTo>
                    <a:lnTo>
                      <a:pt x="802" y="732"/>
                    </a:lnTo>
                    <a:lnTo>
                      <a:pt x="800" y="364"/>
                    </a:lnTo>
                    <a:lnTo>
                      <a:pt x="0" y="0"/>
                    </a:lnTo>
                    <a:lnTo>
                      <a:pt x="0" y="34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Freeform 16"/>
              <p:cNvSpPr/>
              <p:nvPr/>
            </p:nvSpPr>
            <p:spPr bwMode="auto">
              <a:xfrm>
                <a:off x="6096000" y="2661486"/>
                <a:ext cx="871608" cy="794541"/>
              </a:xfrm>
              <a:custGeom>
                <a:avLst/>
                <a:gdLst>
                  <a:gd name="T0" fmla="*/ 2147483646 w 803"/>
                  <a:gd name="T1" fmla="*/ 0 h 732"/>
                  <a:gd name="T2" fmla="*/ 0 w 803"/>
                  <a:gd name="T3" fmla="*/ 2147483646 h 732"/>
                  <a:gd name="T4" fmla="*/ 0 w 803"/>
                  <a:gd name="T5" fmla="*/ 2147483646 h 732"/>
                  <a:gd name="T6" fmla="*/ 2147483646 w 803"/>
                  <a:gd name="T7" fmla="*/ 2147483646 h 732"/>
                  <a:gd name="T8" fmla="*/ 2147483646 w 803"/>
                  <a:gd name="T9" fmla="*/ 0 h 7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3" h="732">
                    <a:moveTo>
                      <a:pt x="803" y="0"/>
                    </a:moveTo>
                    <a:lnTo>
                      <a:pt x="0" y="364"/>
                    </a:lnTo>
                    <a:lnTo>
                      <a:pt x="0" y="732"/>
                    </a:lnTo>
                    <a:lnTo>
                      <a:pt x="803" y="343"/>
                    </a:lnTo>
                    <a:lnTo>
                      <a:pt x="8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47" name="直接连接符 46"/>
            <p:cNvCxnSpPr>
              <a:endCxn id="52" idx="3"/>
            </p:cNvCxnSpPr>
            <p:nvPr/>
          </p:nvCxnSpPr>
          <p:spPr>
            <a:xfrm>
              <a:off x="5227985" y="2060568"/>
              <a:ext cx="0" cy="60168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5150214" y="1949439"/>
              <a:ext cx="144432" cy="14446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6959575" y="2060568"/>
              <a:ext cx="0" cy="60168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49"/>
            <p:cNvSpPr/>
            <p:nvPr/>
          </p:nvSpPr>
          <p:spPr>
            <a:xfrm>
              <a:off x="6881805" y="1949439"/>
              <a:ext cx="144431" cy="14446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9" grpId="0"/>
      <p:bldP spid="20" grpId="0"/>
      <p:bldP spid="21" grpId="0"/>
      <p:bldP spid="22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8"/>
          <p:cNvSpPr/>
          <p:nvPr/>
        </p:nvSpPr>
        <p:spPr bwMode="auto">
          <a:xfrm>
            <a:off x="6632212" y="5210176"/>
            <a:ext cx="4514850" cy="900112"/>
          </a:xfrm>
          <a:custGeom>
            <a:avLst/>
            <a:gdLst>
              <a:gd name="T0" fmla="*/ 1064 w 1064"/>
              <a:gd name="T1" fmla="*/ 172 h 212"/>
              <a:gd name="T2" fmla="*/ 1024 w 1064"/>
              <a:gd name="T3" fmla="*/ 212 h 212"/>
              <a:gd name="T4" fmla="*/ 41 w 1064"/>
              <a:gd name="T5" fmla="*/ 212 h 212"/>
              <a:gd name="T6" fmla="*/ 0 w 1064"/>
              <a:gd name="T7" fmla="*/ 172 h 212"/>
              <a:gd name="T8" fmla="*/ 0 w 1064"/>
              <a:gd name="T9" fmla="*/ 41 h 212"/>
              <a:gd name="T10" fmla="*/ 41 w 1064"/>
              <a:gd name="T11" fmla="*/ 0 h 212"/>
              <a:gd name="T12" fmla="*/ 1024 w 1064"/>
              <a:gd name="T13" fmla="*/ 0 h 212"/>
              <a:gd name="T14" fmla="*/ 1064 w 1064"/>
              <a:gd name="T15" fmla="*/ 41 h 212"/>
              <a:gd name="T16" fmla="*/ 1064 w 1064"/>
              <a:gd name="T17" fmla="*/ 17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212">
                <a:moveTo>
                  <a:pt x="1064" y="172"/>
                </a:moveTo>
                <a:cubicBezTo>
                  <a:pt x="1064" y="194"/>
                  <a:pt x="1046" y="212"/>
                  <a:pt x="1024" y="212"/>
                </a:cubicBezTo>
                <a:cubicBezTo>
                  <a:pt x="41" y="212"/>
                  <a:pt x="41" y="212"/>
                  <a:pt x="41" y="212"/>
                </a:cubicBezTo>
                <a:cubicBezTo>
                  <a:pt x="19" y="212"/>
                  <a:pt x="0" y="194"/>
                  <a:pt x="0" y="172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19"/>
                  <a:pt x="19" y="0"/>
                  <a:pt x="41" y="0"/>
                </a:cubicBezTo>
                <a:cubicBezTo>
                  <a:pt x="1024" y="0"/>
                  <a:pt x="1024" y="0"/>
                  <a:pt x="1024" y="0"/>
                </a:cubicBezTo>
                <a:cubicBezTo>
                  <a:pt x="1046" y="0"/>
                  <a:pt x="1064" y="19"/>
                  <a:pt x="1064" y="41"/>
                </a:cubicBezTo>
                <a:lnTo>
                  <a:pt x="1064" y="1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Freeform 8"/>
          <p:cNvSpPr/>
          <p:nvPr/>
        </p:nvSpPr>
        <p:spPr bwMode="auto">
          <a:xfrm>
            <a:off x="6632212" y="3857626"/>
            <a:ext cx="4514850" cy="900112"/>
          </a:xfrm>
          <a:custGeom>
            <a:avLst/>
            <a:gdLst>
              <a:gd name="T0" fmla="*/ 1064 w 1064"/>
              <a:gd name="T1" fmla="*/ 172 h 212"/>
              <a:gd name="T2" fmla="*/ 1024 w 1064"/>
              <a:gd name="T3" fmla="*/ 212 h 212"/>
              <a:gd name="T4" fmla="*/ 41 w 1064"/>
              <a:gd name="T5" fmla="*/ 212 h 212"/>
              <a:gd name="T6" fmla="*/ 0 w 1064"/>
              <a:gd name="T7" fmla="*/ 172 h 212"/>
              <a:gd name="T8" fmla="*/ 0 w 1064"/>
              <a:gd name="T9" fmla="*/ 41 h 212"/>
              <a:gd name="T10" fmla="*/ 41 w 1064"/>
              <a:gd name="T11" fmla="*/ 0 h 212"/>
              <a:gd name="T12" fmla="*/ 1024 w 1064"/>
              <a:gd name="T13" fmla="*/ 0 h 212"/>
              <a:gd name="T14" fmla="*/ 1064 w 1064"/>
              <a:gd name="T15" fmla="*/ 41 h 212"/>
              <a:gd name="T16" fmla="*/ 1064 w 1064"/>
              <a:gd name="T17" fmla="*/ 17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212">
                <a:moveTo>
                  <a:pt x="1064" y="172"/>
                </a:moveTo>
                <a:cubicBezTo>
                  <a:pt x="1064" y="194"/>
                  <a:pt x="1046" y="212"/>
                  <a:pt x="1024" y="212"/>
                </a:cubicBezTo>
                <a:cubicBezTo>
                  <a:pt x="41" y="212"/>
                  <a:pt x="41" y="212"/>
                  <a:pt x="41" y="212"/>
                </a:cubicBezTo>
                <a:cubicBezTo>
                  <a:pt x="19" y="212"/>
                  <a:pt x="0" y="194"/>
                  <a:pt x="0" y="172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19"/>
                  <a:pt x="19" y="0"/>
                  <a:pt x="41" y="0"/>
                </a:cubicBezTo>
                <a:cubicBezTo>
                  <a:pt x="1024" y="0"/>
                  <a:pt x="1024" y="0"/>
                  <a:pt x="1024" y="0"/>
                </a:cubicBezTo>
                <a:cubicBezTo>
                  <a:pt x="1046" y="0"/>
                  <a:pt x="1064" y="19"/>
                  <a:pt x="1064" y="41"/>
                </a:cubicBezTo>
                <a:lnTo>
                  <a:pt x="1064" y="1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2" name="Freeform 11"/>
          <p:cNvSpPr/>
          <p:nvPr/>
        </p:nvSpPr>
        <p:spPr bwMode="auto">
          <a:xfrm>
            <a:off x="6625862" y="2522538"/>
            <a:ext cx="4513262" cy="900113"/>
          </a:xfrm>
          <a:custGeom>
            <a:avLst/>
            <a:gdLst>
              <a:gd name="T0" fmla="*/ 1064 w 1064"/>
              <a:gd name="T1" fmla="*/ 172 h 212"/>
              <a:gd name="T2" fmla="*/ 1024 w 1064"/>
              <a:gd name="T3" fmla="*/ 212 h 212"/>
              <a:gd name="T4" fmla="*/ 41 w 1064"/>
              <a:gd name="T5" fmla="*/ 212 h 212"/>
              <a:gd name="T6" fmla="*/ 0 w 1064"/>
              <a:gd name="T7" fmla="*/ 172 h 212"/>
              <a:gd name="T8" fmla="*/ 0 w 1064"/>
              <a:gd name="T9" fmla="*/ 41 h 212"/>
              <a:gd name="T10" fmla="*/ 41 w 1064"/>
              <a:gd name="T11" fmla="*/ 0 h 212"/>
              <a:gd name="T12" fmla="*/ 1024 w 1064"/>
              <a:gd name="T13" fmla="*/ 0 h 212"/>
              <a:gd name="T14" fmla="*/ 1064 w 1064"/>
              <a:gd name="T15" fmla="*/ 41 h 212"/>
              <a:gd name="T16" fmla="*/ 1064 w 1064"/>
              <a:gd name="T17" fmla="*/ 17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212">
                <a:moveTo>
                  <a:pt x="1064" y="172"/>
                </a:moveTo>
                <a:cubicBezTo>
                  <a:pt x="1064" y="194"/>
                  <a:pt x="1046" y="212"/>
                  <a:pt x="1024" y="212"/>
                </a:cubicBezTo>
                <a:cubicBezTo>
                  <a:pt x="41" y="212"/>
                  <a:pt x="41" y="212"/>
                  <a:pt x="41" y="212"/>
                </a:cubicBezTo>
                <a:cubicBezTo>
                  <a:pt x="19" y="212"/>
                  <a:pt x="0" y="194"/>
                  <a:pt x="0" y="172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19"/>
                  <a:pt x="19" y="0"/>
                  <a:pt x="41" y="0"/>
                </a:cubicBezTo>
                <a:cubicBezTo>
                  <a:pt x="1024" y="0"/>
                  <a:pt x="1024" y="0"/>
                  <a:pt x="1024" y="0"/>
                </a:cubicBezTo>
                <a:cubicBezTo>
                  <a:pt x="1046" y="0"/>
                  <a:pt x="1064" y="19"/>
                  <a:pt x="1064" y="41"/>
                </a:cubicBezTo>
                <a:lnTo>
                  <a:pt x="1064" y="1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3" name="Freeform 14"/>
          <p:cNvSpPr/>
          <p:nvPr/>
        </p:nvSpPr>
        <p:spPr bwMode="auto">
          <a:xfrm>
            <a:off x="6643325" y="1130301"/>
            <a:ext cx="4513262" cy="900112"/>
          </a:xfrm>
          <a:custGeom>
            <a:avLst/>
            <a:gdLst>
              <a:gd name="T0" fmla="*/ 1064 w 1064"/>
              <a:gd name="T1" fmla="*/ 172 h 212"/>
              <a:gd name="T2" fmla="*/ 1024 w 1064"/>
              <a:gd name="T3" fmla="*/ 212 h 212"/>
              <a:gd name="T4" fmla="*/ 41 w 1064"/>
              <a:gd name="T5" fmla="*/ 212 h 212"/>
              <a:gd name="T6" fmla="*/ 0 w 1064"/>
              <a:gd name="T7" fmla="*/ 172 h 212"/>
              <a:gd name="T8" fmla="*/ 0 w 1064"/>
              <a:gd name="T9" fmla="*/ 41 h 212"/>
              <a:gd name="T10" fmla="*/ 41 w 1064"/>
              <a:gd name="T11" fmla="*/ 0 h 212"/>
              <a:gd name="T12" fmla="*/ 1024 w 1064"/>
              <a:gd name="T13" fmla="*/ 0 h 212"/>
              <a:gd name="T14" fmla="*/ 1064 w 1064"/>
              <a:gd name="T15" fmla="*/ 41 h 212"/>
              <a:gd name="T16" fmla="*/ 1064 w 1064"/>
              <a:gd name="T17" fmla="*/ 17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212">
                <a:moveTo>
                  <a:pt x="1064" y="172"/>
                </a:moveTo>
                <a:cubicBezTo>
                  <a:pt x="1064" y="194"/>
                  <a:pt x="1046" y="212"/>
                  <a:pt x="1024" y="212"/>
                </a:cubicBezTo>
                <a:cubicBezTo>
                  <a:pt x="41" y="212"/>
                  <a:pt x="41" y="212"/>
                  <a:pt x="41" y="212"/>
                </a:cubicBezTo>
                <a:cubicBezTo>
                  <a:pt x="19" y="212"/>
                  <a:pt x="0" y="194"/>
                  <a:pt x="0" y="172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19"/>
                  <a:pt x="19" y="0"/>
                  <a:pt x="41" y="0"/>
                </a:cubicBezTo>
                <a:cubicBezTo>
                  <a:pt x="1024" y="0"/>
                  <a:pt x="1024" y="0"/>
                  <a:pt x="1024" y="0"/>
                </a:cubicBezTo>
                <a:cubicBezTo>
                  <a:pt x="1046" y="0"/>
                  <a:pt x="1064" y="19"/>
                  <a:pt x="1064" y="41"/>
                </a:cubicBezTo>
                <a:lnTo>
                  <a:pt x="1064" y="1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0464438" y="1347673"/>
            <a:ext cx="373063" cy="454026"/>
            <a:chOff x="5969001" y="1333500"/>
            <a:chExt cx="373063" cy="454026"/>
          </a:xfrm>
          <a:solidFill>
            <a:schemeClr val="bg1"/>
          </a:solidFill>
        </p:grpSpPr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6065838" y="1333500"/>
              <a:ext cx="169863" cy="2238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5969001" y="1566863"/>
              <a:ext cx="373063" cy="220663"/>
            </a:xfrm>
            <a:custGeom>
              <a:avLst/>
              <a:gdLst>
                <a:gd name="T0" fmla="*/ 58 w 88"/>
                <a:gd name="T1" fmla="*/ 0 h 52"/>
                <a:gd name="T2" fmla="*/ 48 w 88"/>
                <a:gd name="T3" fmla="*/ 17 h 52"/>
                <a:gd name="T4" fmla="*/ 48 w 88"/>
                <a:gd name="T5" fmla="*/ 17 h 52"/>
                <a:gd name="T6" fmla="*/ 48 w 88"/>
                <a:gd name="T7" fmla="*/ 3 h 52"/>
                <a:gd name="T8" fmla="*/ 49 w 88"/>
                <a:gd name="T9" fmla="*/ 2 h 52"/>
                <a:gd name="T10" fmla="*/ 44 w 88"/>
                <a:gd name="T11" fmla="*/ 0 h 52"/>
                <a:gd name="T12" fmla="*/ 39 w 88"/>
                <a:gd name="T13" fmla="*/ 2 h 52"/>
                <a:gd name="T14" fmla="*/ 41 w 88"/>
                <a:gd name="T15" fmla="*/ 3 h 52"/>
                <a:gd name="T16" fmla="*/ 41 w 88"/>
                <a:gd name="T17" fmla="*/ 17 h 52"/>
                <a:gd name="T18" fmla="*/ 39 w 88"/>
                <a:gd name="T19" fmla="*/ 17 h 52"/>
                <a:gd name="T20" fmla="*/ 30 w 88"/>
                <a:gd name="T21" fmla="*/ 0 h 52"/>
                <a:gd name="T22" fmla="*/ 0 w 88"/>
                <a:gd name="T23" fmla="*/ 22 h 52"/>
                <a:gd name="T24" fmla="*/ 0 w 88"/>
                <a:gd name="T25" fmla="*/ 22 h 52"/>
                <a:gd name="T26" fmla="*/ 0 w 88"/>
                <a:gd name="T27" fmla="*/ 52 h 52"/>
                <a:gd name="T28" fmla="*/ 88 w 88"/>
                <a:gd name="T29" fmla="*/ 52 h 52"/>
                <a:gd name="T30" fmla="*/ 88 w 88"/>
                <a:gd name="T31" fmla="*/ 22 h 52"/>
                <a:gd name="T32" fmla="*/ 88 w 88"/>
                <a:gd name="T33" fmla="*/ 22 h 52"/>
                <a:gd name="T34" fmla="*/ 58 w 88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52">
                  <a:moveTo>
                    <a:pt x="58" y="0"/>
                  </a:move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2"/>
                    <a:pt x="49" y="2"/>
                  </a:cubicBezTo>
                  <a:cubicBezTo>
                    <a:pt x="49" y="1"/>
                    <a:pt x="47" y="0"/>
                    <a:pt x="44" y="0"/>
                  </a:cubicBezTo>
                  <a:cubicBezTo>
                    <a:pt x="41" y="0"/>
                    <a:pt x="39" y="1"/>
                    <a:pt x="39" y="2"/>
                  </a:cubicBezTo>
                  <a:cubicBezTo>
                    <a:pt x="39" y="2"/>
                    <a:pt x="40" y="3"/>
                    <a:pt x="41" y="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4" y="3"/>
                    <a:pt x="3" y="1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5" y="12"/>
                    <a:pt x="73" y="3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448081" y="2709748"/>
            <a:ext cx="360363" cy="496888"/>
            <a:chOff x="5489576" y="2695575"/>
            <a:chExt cx="360363" cy="496888"/>
          </a:xfrm>
          <a:solidFill>
            <a:schemeClr val="bg1"/>
          </a:solidFill>
        </p:grpSpPr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5489576" y="2959100"/>
              <a:ext cx="93663" cy="2333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5624513" y="2911475"/>
              <a:ext cx="93663" cy="280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756276" y="2852738"/>
              <a:ext cx="93663" cy="339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1" name="Freeform 22"/>
            <p:cNvSpPr/>
            <p:nvPr/>
          </p:nvSpPr>
          <p:spPr bwMode="auto">
            <a:xfrm>
              <a:off x="5489576" y="2763838"/>
              <a:ext cx="309563" cy="173038"/>
            </a:xfrm>
            <a:custGeom>
              <a:avLst/>
              <a:gdLst>
                <a:gd name="T0" fmla="*/ 0 w 73"/>
                <a:gd name="T1" fmla="*/ 41 h 41"/>
                <a:gd name="T2" fmla="*/ 0 w 73"/>
                <a:gd name="T3" fmla="*/ 37 h 41"/>
                <a:gd name="T4" fmla="*/ 71 w 73"/>
                <a:gd name="T5" fmla="*/ 0 h 41"/>
                <a:gd name="T6" fmla="*/ 73 w 73"/>
                <a:gd name="T7" fmla="*/ 3 h 41"/>
                <a:gd name="T8" fmla="*/ 0 w 73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1">
                  <a:moveTo>
                    <a:pt x="0" y="41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40" y="37"/>
                    <a:pt x="71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41" y="40"/>
                    <a:pt x="0" y="41"/>
                    <a:pt x="0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5713413" y="2695575"/>
              <a:ext cx="136525" cy="147638"/>
            </a:xfrm>
            <a:custGeom>
              <a:avLst/>
              <a:gdLst>
                <a:gd name="T0" fmla="*/ 32 w 32"/>
                <a:gd name="T1" fmla="*/ 0 h 35"/>
                <a:gd name="T2" fmla="*/ 27 w 32"/>
                <a:gd name="T3" fmla="*/ 35 h 35"/>
                <a:gd name="T4" fmla="*/ 17 w 32"/>
                <a:gd name="T5" fmla="*/ 20 h 35"/>
                <a:gd name="T6" fmla="*/ 0 w 32"/>
                <a:gd name="T7" fmla="*/ 15 h 35"/>
                <a:gd name="T8" fmla="*/ 32 w 3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0"/>
                  </a:moveTo>
                  <a:cubicBezTo>
                    <a:pt x="29" y="10"/>
                    <a:pt x="27" y="25"/>
                    <a:pt x="27" y="35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0" y="12"/>
                    <a:pt x="23" y="6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506523" y="4029469"/>
            <a:ext cx="454026" cy="581025"/>
            <a:chOff x="4954588" y="4040188"/>
            <a:chExt cx="454026" cy="581025"/>
          </a:xfrm>
          <a:solidFill>
            <a:schemeClr val="bg1"/>
          </a:solidFill>
        </p:grpSpPr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5018088" y="4146550"/>
              <a:ext cx="309563" cy="373063"/>
            </a:xfrm>
            <a:custGeom>
              <a:avLst/>
              <a:gdLst>
                <a:gd name="T0" fmla="*/ 56 w 73"/>
                <a:gd name="T1" fmla="*/ 88 h 88"/>
                <a:gd name="T2" fmla="*/ 18 w 73"/>
                <a:gd name="T3" fmla="*/ 88 h 88"/>
                <a:gd name="T4" fmla="*/ 18 w 73"/>
                <a:gd name="T5" fmla="*/ 68 h 88"/>
                <a:gd name="T6" fmla="*/ 0 w 73"/>
                <a:gd name="T7" fmla="*/ 36 h 88"/>
                <a:gd name="T8" fmla="*/ 37 w 73"/>
                <a:gd name="T9" fmla="*/ 0 h 88"/>
                <a:gd name="T10" fmla="*/ 73 w 73"/>
                <a:gd name="T11" fmla="*/ 36 h 88"/>
                <a:gd name="T12" fmla="*/ 56 w 73"/>
                <a:gd name="T13" fmla="*/ 68 h 88"/>
                <a:gd name="T14" fmla="*/ 56 w 73"/>
                <a:gd name="T15" fmla="*/ 88 h 88"/>
                <a:gd name="T16" fmla="*/ 23 w 73"/>
                <a:gd name="T17" fmla="*/ 83 h 88"/>
                <a:gd name="T18" fmla="*/ 51 w 73"/>
                <a:gd name="T19" fmla="*/ 83 h 88"/>
                <a:gd name="T20" fmla="*/ 51 w 73"/>
                <a:gd name="T21" fmla="*/ 65 h 88"/>
                <a:gd name="T22" fmla="*/ 52 w 73"/>
                <a:gd name="T23" fmla="*/ 64 h 88"/>
                <a:gd name="T24" fmla="*/ 69 w 73"/>
                <a:gd name="T25" fmla="*/ 36 h 88"/>
                <a:gd name="T26" fmla="*/ 37 w 73"/>
                <a:gd name="T27" fmla="*/ 4 h 88"/>
                <a:gd name="T28" fmla="*/ 5 w 73"/>
                <a:gd name="T29" fmla="*/ 36 h 88"/>
                <a:gd name="T30" fmla="*/ 21 w 73"/>
                <a:gd name="T31" fmla="*/ 64 h 88"/>
                <a:gd name="T32" fmla="*/ 23 w 73"/>
                <a:gd name="T33" fmla="*/ 65 h 88"/>
                <a:gd name="T34" fmla="*/ 23 w 73"/>
                <a:gd name="T35" fmla="*/ 8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8">
                  <a:moveTo>
                    <a:pt x="56" y="88"/>
                  </a:moveTo>
                  <a:cubicBezTo>
                    <a:pt x="18" y="88"/>
                    <a:pt x="18" y="88"/>
                    <a:pt x="18" y="8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7" y="61"/>
                    <a:pt x="0" y="49"/>
                    <a:pt x="0" y="36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7" y="0"/>
                    <a:pt x="73" y="16"/>
                    <a:pt x="73" y="36"/>
                  </a:cubicBezTo>
                  <a:cubicBezTo>
                    <a:pt x="73" y="49"/>
                    <a:pt x="67" y="61"/>
                    <a:pt x="56" y="68"/>
                  </a:cubicBezTo>
                  <a:lnTo>
                    <a:pt x="56" y="88"/>
                  </a:lnTo>
                  <a:close/>
                  <a:moveTo>
                    <a:pt x="23" y="83"/>
                  </a:moveTo>
                  <a:cubicBezTo>
                    <a:pt x="51" y="83"/>
                    <a:pt x="51" y="83"/>
                    <a:pt x="51" y="83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62" y="59"/>
                    <a:pt x="69" y="48"/>
                    <a:pt x="69" y="36"/>
                  </a:cubicBezTo>
                  <a:cubicBezTo>
                    <a:pt x="69" y="19"/>
                    <a:pt x="54" y="4"/>
                    <a:pt x="37" y="4"/>
                  </a:cubicBezTo>
                  <a:cubicBezTo>
                    <a:pt x="19" y="4"/>
                    <a:pt x="5" y="19"/>
                    <a:pt x="5" y="36"/>
                  </a:cubicBezTo>
                  <a:cubicBezTo>
                    <a:pt x="5" y="48"/>
                    <a:pt x="11" y="59"/>
                    <a:pt x="21" y="64"/>
                  </a:cubicBezTo>
                  <a:cubicBezTo>
                    <a:pt x="23" y="65"/>
                    <a:pt x="23" y="65"/>
                    <a:pt x="23" y="65"/>
                  </a:cubicBezTo>
                  <a:lnTo>
                    <a:pt x="23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5094288" y="4524375"/>
              <a:ext cx="16192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5094288" y="4554538"/>
              <a:ext cx="16192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5137151" y="4570413"/>
              <a:ext cx="76200" cy="42863"/>
            </a:xfrm>
            <a:custGeom>
              <a:avLst/>
              <a:gdLst>
                <a:gd name="T0" fmla="*/ 18 w 18"/>
                <a:gd name="T1" fmla="*/ 3 h 10"/>
                <a:gd name="T2" fmla="*/ 9 w 18"/>
                <a:gd name="T3" fmla="*/ 10 h 10"/>
                <a:gd name="T4" fmla="*/ 0 w 18"/>
                <a:gd name="T5" fmla="*/ 3 h 10"/>
                <a:gd name="T6" fmla="*/ 1 w 18"/>
                <a:gd name="T7" fmla="*/ 0 h 10"/>
                <a:gd name="T8" fmla="*/ 17 w 18"/>
                <a:gd name="T9" fmla="*/ 0 h 10"/>
                <a:gd name="T10" fmla="*/ 18 w 18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18" y="3"/>
                  </a:moveTo>
                  <a:cubicBezTo>
                    <a:pt x="18" y="7"/>
                    <a:pt x="14" y="10"/>
                    <a:pt x="9" y="10"/>
                  </a:cubicBezTo>
                  <a:cubicBezTo>
                    <a:pt x="4" y="10"/>
                    <a:pt x="0" y="7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2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5132388" y="4567238"/>
              <a:ext cx="85725" cy="53975"/>
            </a:xfrm>
            <a:custGeom>
              <a:avLst/>
              <a:gdLst>
                <a:gd name="T0" fmla="*/ 10 w 20"/>
                <a:gd name="T1" fmla="*/ 13 h 13"/>
                <a:gd name="T2" fmla="*/ 0 w 20"/>
                <a:gd name="T3" fmla="*/ 4 h 13"/>
                <a:gd name="T4" fmla="*/ 1 w 20"/>
                <a:gd name="T5" fmla="*/ 0 h 13"/>
                <a:gd name="T6" fmla="*/ 1 w 20"/>
                <a:gd name="T7" fmla="*/ 0 h 13"/>
                <a:gd name="T8" fmla="*/ 19 w 20"/>
                <a:gd name="T9" fmla="*/ 0 h 13"/>
                <a:gd name="T10" fmla="*/ 19 w 20"/>
                <a:gd name="T11" fmla="*/ 0 h 13"/>
                <a:gd name="T12" fmla="*/ 20 w 20"/>
                <a:gd name="T13" fmla="*/ 4 h 13"/>
                <a:gd name="T14" fmla="*/ 10 w 20"/>
                <a:gd name="T15" fmla="*/ 13 h 13"/>
                <a:gd name="T16" fmla="*/ 3 w 20"/>
                <a:gd name="T17" fmla="*/ 3 h 13"/>
                <a:gd name="T18" fmla="*/ 3 w 20"/>
                <a:gd name="T19" fmla="*/ 4 h 13"/>
                <a:gd name="T20" fmla="*/ 10 w 20"/>
                <a:gd name="T21" fmla="*/ 10 h 13"/>
                <a:gd name="T22" fmla="*/ 17 w 20"/>
                <a:gd name="T23" fmla="*/ 4 h 13"/>
                <a:gd name="T24" fmla="*/ 17 w 20"/>
                <a:gd name="T25" fmla="*/ 3 h 13"/>
                <a:gd name="T26" fmla="*/ 3 w 20"/>
                <a:gd name="T2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3">
                  <a:moveTo>
                    <a:pt x="10" y="13"/>
                  </a:moveTo>
                  <a:cubicBezTo>
                    <a:pt x="4" y="13"/>
                    <a:pt x="0" y="9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9"/>
                    <a:pt x="16" y="13"/>
                    <a:pt x="10" y="13"/>
                  </a:cubicBezTo>
                  <a:close/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7"/>
                    <a:pt x="6" y="10"/>
                    <a:pt x="10" y="10"/>
                  </a:cubicBezTo>
                  <a:cubicBezTo>
                    <a:pt x="14" y="10"/>
                    <a:pt x="17" y="7"/>
                    <a:pt x="17" y="4"/>
                  </a:cubicBezTo>
                  <a:cubicBezTo>
                    <a:pt x="17" y="4"/>
                    <a:pt x="17" y="3"/>
                    <a:pt x="17" y="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5195888" y="4176713"/>
              <a:ext cx="103188" cy="182563"/>
            </a:xfrm>
            <a:custGeom>
              <a:avLst/>
              <a:gdLst>
                <a:gd name="T0" fmla="*/ 19 w 24"/>
                <a:gd name="T1" fmla="*/ 43 h 43"/>
                <a:gd name="T2" fmla="*/ 15 w 24"/>
                <a:gd name="T3" fmla="*/ 43 h 43"/>
                <a:gd name="T4" fmla="*/ 0 w 24"/>
                <a:gd name="T5" fmla="*/ 3 h 43"/>
                <a:gd name="T6" fmla="*/ 1 w 24"/>
                <a:gd name="T7" fmla="*/ 0 h 43"/>
                <a:gd name="T8" fmla="*/ 19 w 24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3">
                  <a:moveTo>
                    <a:pt x="19" y="43"/>
                  </a:moveTo>
                  <a:cubicBezTo>
                    <a:pt x="15" y="43"/>
                    <a:pt x="15" y="43"/>
                    <a:pt x="15" y="43"/>
                  </a:cubicBezTo>
                  <a:cubicBezTo>
                    <a:pt x="20" y="13"/>
                    <a:pt x="0" y="3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4" y="11"/>
                    <a:pt x="1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5327651" y="4176713"/>
              <a:ext cx="80963" cy="46038"/>
            </a:xfrm>
            <a:custGeom>
              <a:avLst/>
              <a:gdLst>
                <a:gd name="T0" fmla="*/ 3 w 51"/>
                <a:gd name="T1" fmla="*/ 29 h 29"/>
                <a:gd name="T2" fmla="*/ 0 w 51"/>
                <a:gd name="T3" fmla="*/ 24 h 29"/>
                <a:gd name="T4" fmla="*/ 48 w 51"/>
                <a:gd name="T5" fmla="*/ 0 h 29"/>
                <a:gd name="T6" fmla="*/ 51 w 51"/>
                <a:gd name="T7" fmla="*/ 8 h 29"/>
                <a:gd name="T8" fmla="*/ 3 w 51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9">
                  <a:moveTo>
                    <a:pt x="3" y="29"/>
                  </a:moveTo>
                  <a:lnTo>
                    <a:pt x="0" y="24"/>
                  </a:lnTo>
                  <a:lnTo>
                    <a:pt x="48" y="0"/>
                  </a:lnTo>
                  <a:lnTo>
                    <a:pt x="51" y="8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5281613" y="4090988"/>
              <a:ext cx="63500" cy="73025"/>
            </a:xfrm>
            <a:custGeom>
              <a:avLst/>
              <a:gdLst>
                <a:gd name="T0" fmla="*/ 5 w 40"/>
                <a:gd name="T1" fmla="*/ 46 h 46"/>
                <a:gd name="T2" fmla="*/ 0 w 40"/>
                <a:gd name="T3" fmla="*/ 40 h 46"/>
                <a:gd name="T4" fmla="*/ 35 w 40"/>
                <a:gd name="T5" fmla="*/ 0 h 46"/>
                <a:gd name="T6" fmla="*/ 40 w 40"/>
                <a:gd name="T7" fmla="*/ 6 h 46"/>
                <a:gd name="T8" fmla="*/ 5 w 40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6">
                  <a:moveTo>
                    <a:pt x="5" y="46"/>
                  </a:moveTo>
                  <a:lnTo>
                    <a:pt x="0" y="40"/>
                  </a:lnTo>
                  <a:lnTo>
                    <a:pt x="35" y="0"/>
                  </a:lnTo>
                  <a:lnTo>
                    <a:pt x="40" y="6"/>
                  </a:lnTo>
                  <a:lnTo>
                    <a:pt x="5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5213351" y="4044950"/>
              <a:ext cx="34925" cy="84138"/>
            </a:xfrm>
            <a:custGeom>
              <a:avLst/>
              <a:gdLst>
                <a:gd name="T0" fmla="*/ 8 w 22"/>
                <a:gd name="T1" fmla="*/ 53 h 53"/>
                <a:gd name="T2" fmla="*/ 0 w 22"/>
                <a:gd name="T3" fmla="*/ 51 h 53"/>
                <a:gd name="T4" fmla="*/ 14 w 22"/>
                <a:gd name="T5" fmla="*/ 0 h 53"/>
                <a:gd name="T6" fmla="*/ 22 w 22"/>
                <a:gd name="T7" fmla="*/ 3 h 53"/>
                <a:gd name="T8" fmla="*/ 8 w 2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3">
                  <a:moveTo>
                    <a:pt x="8" y="53"/>
                  </a:moveTo>
                  <a:lnTo>
                    <a:pt x="0" y="51"/>
                  </a:lnTo>
                  <a:lnTo>
                    <a:pt x="14" y="0"/>
                  </a:lnTo>
                  <a:lnTo>
                    <a:pt x="22" y="3"/>
                  </a:lnTo>
                  <a:lnTo>
                    <a:pt x="8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5124451" y="4040188"/>
              <a:ext cx="30163" cy="85725"/>
            </a:xfrm>
            <a:custGeom>
              <a:avLst/>
              <a:gdLst>
                <a:gd name="T0" fmla="*/ 11 w 19"/>
                <a:gd name="T1" fmla="*/ 54 h 54"/>
                <a:gd name="T2" fmla="*/ 0 w 19"/>
                <a:gd name="T3" fmla="*/ 0 h 54"/>
                <a:gd name="T4" fmla="*/ 8 w 19"/>
                <a:gd name="T5" fmla="*/ 0 h 54"/>
                <a:gd name="T6" fmla="*/ 19 w 19"/>
                <a:gd name="T7" fmla="*/ 51 h 54"/>
                <a:gd name="T8" fmla="*/ 11 w 19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11" y="54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9" y="51"/>
                  </a:lnTo>
                  <a:lnTo>
                    <a:pt x="11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5027613" y="4078288"/>
              <a:ext cx="53975" cy="76200"/>
            </a:xfrm>
            <a:custGeom>
              <a:avLst/>
              <a:gdLst>
                <a:gd name="T0" fmla="*/ 29 w 34"/>
                <a:gd name="T1" fmla="*/ 48 h 48"/>
                <a:gd name="T2" fmla="*/ 0 w 34"/>
                <a:gd name="T3" fmla="*/ 6 h 48"/>
                <a:gd name="T4" fmla="*/ 5 w 34"/>
                <a:gd name="T5" fmla="*/ 0 h 48"/>
                <a:gd name="T6" fmla="*/ 34 w 34"/>
                <a:gd name="T7" fmla="*/ 43 h 48"/>
                <a:gd name="T8" fmla="*/ 29 w 34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29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34" y="43"/>
                  </a:lnTo>
                  <a:lnTo>
                    <a:pt x="29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4954588" y="4159250"/>
              <a:ext cx="76200" cy="50800"/>
            </a:xfrm>
            <a:custGeom>
              <a:avLst/>
              <a:gdLst>
                <a:gd name="T0" fmla="*/ 46 w 48"/>
                <a:gd name="T1" fmla="*/ 32 h 32"/>
                <a:gd name="T2" fmla="*/ 0 w 48"/>
                <a:gd name="T3" fmla="*/ 5 h 32"/>
                <a:gd name="T4" fmla="*/ 3 w 48"/>
                <a:gd name="T5" fmla="*/ 0 h 32"/>
                <a:gd name="T6" fmla="*/ 48 w 48"/>
                <a:gd name="T7" fmla="*/ 27 h 32"/>
                <a:gd name="T8" fmla="*/ 46 w 4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2">
                  <a:moveTo>
                    <a:pt x="46" y="32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48" y="27"/>
                  </a:lnTo>
                  <a:lnTo>
                    <a:pt x="4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36" name="Freeform 36"/>
          <p:cNvSpPr/>
          <p:nvPr/>
        </p:nvSpPr>
        <p:spPr bwMode="auto">
          <a:xfrm>
            <a:off x="10556512" y="5397501"/>
            <a:ext cx="236537" cy="471487"/>
          </a:xfrm>
          <a:custGeom>
            <a:avLst/>
            <a:gdLst>
              <a:gd name="T0" fmla="*/ 2147483646 w 56"/>
              <a:gd name="T1" fmla="*/ 2147483646 h 111"/>
              <a:gd name="T2" fmla="*/ 2147483646 w 56"/>
              <a:gd name="T3" fmla="*/ 2147483646 h 111"/>
              <a:gd name="T4" fmla="*/ 2147483646 w 56"/>
              <a:gd name="T5" fmla="*/ 2147483646 h 111"/>
              <a:gd name="T6" fmla="*/ 2147483646 w 56"/>
              <a:gd name="T7" fmla="*/ 2147483646 h 111"/>
              <a:gd name="T8" fmla="*/ 2147483646 w 56"/>
              <a:gd name="T9" fmla="*/ 2147483646 h 111"/>
              <a:gd name="T10" fmla="*/ 2147483646 w 56"/>
              <a:gd name="T11" fmla="*/ 2147483646 h 111"/>
              <a:gd name="T12" fmla="*/ 2147483646 w 56"/>
              <a:gd name="T13" fmla="*/ 2147483646 h 111"/>
              <a:gd name="T14" fmla="*/ 2147483646 w 56"/>
              <a:gd name="T15" fmla="*/ 0 h 111"/>
              <a:gd name="T16" fmla="*/ 2147483646 w 56"/>
              <a:gd name="T17" fmla="*/ 0 h 111"/>
              <a:gd name="T18" fmla="*/ 2147483646 w 56"/>
              <a:gd name="T19" fmla="*/ 2147483646 h 111"/>
              <a:gd name="T20" fmla="*/ 2147483646 w 56"/>
              <a:gd name="T21" fmla="*/ 2147483646 h 111"/>
              <a:gd name="T22" fmla="*/ 2147483646 w 56"/>
              <a:gd name="T23" fmla="*/ 2147483646 h 111"/>
              <a:gd name="T24" fmla="*/ 2147483646 w 56"/>
              <a:gd name="T25" fmla="*/ 2147483646 h 111"/>
              <a:gd name="T26" fmla="*/ 2147483646 w 56"/>
              <a:gd name="T27" fmla="*/ 2147483646 h 111"/>
              <a:gd name="T28" fmla="*/ 2147483646 w 56"/>
              <a:gd name="T29" fmla="*/ 2147483646 h 111"/>
              <a:gd name="T30" fmla="*/ 0 w 56"/>
              <a:gd name="T31" fmla="*/ 2147483646 h 111"/>
              <a:gd name="T32" fmla="*/ 2147483646 w 56"/>
              <a:gd name="T33" fmla="*/ 2147483646 h 111"/>
              <a:gd name="T34" fmla="*/ 2147483646 w 56"/>
              <a:gd name="T35" fmla="*/ 2147483646 h 111"/>
              <a:gd name="T36" fmla="*/ 2147483646 w 56"/>
              <a:gd name="T37" fmla="*/ 2147483646 h 111"/>
              <a:gd name="T38" fmla="*/ 2147483646 w 56"/>
              <a:gd name="T39" fmla="*/ 2147483646 h 111"/>
              <a:gd name="T40" fmla="*/ 2147483646 w 56"/>
              <a:gd name="T41" fmla="*/ 2147483646 h 111"/>
              <a:gd name="T42" fmla="*/ 2147483646 w 56"/>
              <a:gd name="T43" fmla="*/ 2147483646 h 11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6" h="111">
                <a:moveTo>
                  <a:pt x="56" y="77"/>
                </a:moveTo>
                <a:cubicBezTo>
                  <a:pt x="56" y="64"/>
                  <a:pt x="48" y="56"/>
                  <a:pt x="33" y="50"/>
                </a:cubicBezTo>
                <a:cubicBezTo>
                  <a:pt x="20" y="45"/>
                  <a:pt x="14" y="41"/>
                  <a:pt x="14" y="32"/>
                </a:cubicBezTo>
                <a:cubicBezTo>
                  <a:pt x="14" y="26"/>
                  <a:pt x="19" y="18"/>
                  <a:pt x="32" y="18"/>
                </a:cubicBezTo>
                <a:cubicBezTo>
                  <a:pt x="40" y="18"/>
                  <a:pt x="46" y="21"/>
                  <a:pt x="49" y="23"/>
                </a:cubicBezTo>
                <a:cubicBezTo>
                  <a:pt x="53" y="13"/>
                  <a:pt x="53" y="13"/>
                  <a:pt x="53" y="13"/>
                </a:cubicBezTo>
                <a:cubicBezTo>
                  <a:pt x="49" y="11"/>
                  <a:pt x="42" y="9"/>
                  <a:pt x="34" y="9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9"/>
                  <a:pt x="26" y="9"/>
                  <a:pt x="26" y="9"/>
                </a:cubicBezTo>
                <a:cubicBezTo>
                  <a:pt x="11" y="11"/>
                  <a:pt x="2" y="21"/>
                  <a:pt x="2" y="34"/>
                </a:cubicBezTo>
                <a:cubicBezTo>
                  <a:pt x="2" y="47"/>
                  <a:pt x="12" y="54"/>
                  <a:pt x="27" y="60"/>
                </a:cubicBezTo>
                <a:cubicBezTo>
                  <a:pt x="39" y="65"/>
                  <a:pt x="44" y="69"/>
                  <a:pt x="44" y="78"/>
                </a:cubicBezTo>
                <a:cubicBezTo>
                  <a:pt x="44" y="87"/>
                  <a:pt x="37" y="94"/>
                  <a:pt x="25" y="94"/>
                </a:cubicBezTo>
                <a:cubicBezTo>
                  <a:pt x="16" y="94"/>
                  <a:pt x="9" y="91"/>
                  <a:pt x="3" y="88"/>
                </a:cubicBezTo>
                <a:cubicBezTo>
                  <a:pt x="0" y="98"/>
                  <a:pt x="0" y="98"/>
                  <a:pt x="0" y="98"/>
                </a:cubicBezTo>
                <a:cubicBezTo>
                  <a:pt x="5" y="101"/>
                  <a:pt x="15" y="104"/>
                  <a:pt x="24" y="104"/>
                </a:cubicBezTo>
                <a:cubicBezTo>
                  <a:pt x="25" y="104"/>
                  <a:pt x="25" y="104"/>
                  <a:pt x="26" y="104"/>
                </a:cubicBezTo>
                <a:cubicBezTo>
                  <a:pt x="26" y="111"/>
                  <a:pt x="26" y="111"/>
                  <a:pt x="26" y="111"/>
                </a:cubicBezTo>
                <a:cubicBezTo>
                  <a:pt x="34" y="111"/>
                  <a:pt x="34" y="111"/>
                  <a:pt x="34" y="111"/>
                </a:cubicBezTo>
                <a:cubicBezTo>
                  <a:pt x="34" y="103"/>
                  <a:pt x="34" y="103"/>
                  <a:pt x="34" y="103"/>
                </a:cubicBezTo>
                <a:cubicBezTo>
                  <a:pt x="49" y="99"/>
                  <a:pt x="56" y="89"/>
                  <a:pt x="56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流程图: 手动输入 36"/>
          <p:cNvSpPr/>
          <p:nvPr/>
        </p:nvSpPr>
        <p:spPr>
          <a:xfrm rot="5400000">
            <a:off x="7960949" y="2451101"/>
            <a:ext cx="1052513" cy="3716337"/>
          </a:xfrm>
          <a:prstGeom prst="flowChartManualInp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8" name="流程图: 手动输入 37"/>
          <p:cNvSpPr/>
          <p:nvPr/>
        </p:nvSpPr>
        <p:spPr>
          <a:xfrm rot="5400000">
            <a:off x="7960950" y="3786188"/>
            <a:ext cx="1052512" cy="3716337"/>
          </a:xfrm>
          <a:prstGeom prst="flowChartManualInp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流程图: 手动输入 38"/>
          <p:cNvSpPr/>
          <p:nvPr/>
        </p:nvSpPr>
        <p:spPr>
          <a:xfrm rot="5400000">
            <a:off x="7956187" y="1116013"/>
            <a:ext cx="1052512" cy="3716338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" name="流程图: 手动输入 39"/>
          <p:cNvSpPr/>
          <p:nvPr/>
        </p:nvSpPr>
        <p:spPr>
          <a:xfrm rot="5400000">
            <a:off x="7973650" y="-280987"/>
            <a:ext cx="1052512" cy="371633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" name="矩形 30"/>
          <p:cNvSpPr>
            <a:spLocks noChangeArrowheads="1"/>
          </p:cNvSpPr>
          <p:nvPr/>
        </p:nvSpPr>
        <p:spPr bwMode="auto">
          <a:xfrm>
            <a:off x="6975112" y="1311276"/>
            <a:ext cx="2030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30"/>
          <p:cNvSpPr>
            <a:spLocks noChangeArrowheads="1"/>
          </p:cNvSpPr>
          <p:nvPr/>
        </p:nvSpPr>
        <p:spPr bwMode="auto">
          <a:xfrm>
            <a:off x="6975112" y="2719388"/>
            <a:ext cx="203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30"/>
          <p:cNvSpPr>
            <a:spLocks noChangeArrowheads="1"/>
          </p:cNvSpPr>
          <p:nvPr/>
        </p:nvSpPr>
        <p:spPr bwMode="auto">
          <a:xfrm>
            <a:off x="6975112" y="4046538"/>
            <a:ext cx="203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30"/>
          <p:cNvSpPr>
            <a:spLocks noChangeArrowheads="1"/>
          </p:cNvSpPr>
          <p:nvPr/>
        </p:nvSpPr>
        <p:spPr bwMode="auto">
          <a:xfrm>
            <a:off x="6975112" y="5429251"/>
            <a:ext cx="2030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51"/>
          <p:cNvSpPr>
            <a:spLocks noChangeArrowheads="1"/>
          </p:cNvSpPr>
          <p:nvPr/>
        </p:nvSpPr>
        <p:spPr bwMode="auto">
          <a:xfrm>
            <a:off x="1237284" y="1996675"/>
            <a:ext cx="2646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52"/>
          <p:cNvSpPr>
            <a:spLocks noChangeArrowheads="1"/>
          </p:cNvSpPr>
          <p:nvPr/>
        </p:nvSpPr>
        <p:spPr bwMode="auto">
          <a:xfrm>
            <a:off x="1237284" y="2628500"/>
            <a:ext cx="382746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buFont typeface="Arial" panose="020B0604020202020204" pitchFamily="34" charset="0"/>
              <a:buNone/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1345234" y="2506263"/>
            <a:ext cx="252571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1962150" y="1556792"/>
            <a:ext cx="2609850" cy="329088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圆角矩形 2"/>
          <p:cNvSpPr/>
          <p:nvPr/>
        </p:nvSpPr>
        <p:spPr>
          <a:xfrm>
            <a:off x="4803775" y="1556792"/>
            <a:ext cx="2611438" cy="39751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圆角矩形 3"/>
          <p:cNvSpPr/>
          <p:nvPr/>
        </p:nvSpPr>
        <p:spPr>
          <a:xfrm>
            <a:off x="7646988" y="1556792"/>
            <a:ext cx="2611437" cy="3290887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 bwMode="auto">
          <a:xfrm>
            <a:off x="2371725" y="1772816"/>
            <a:ext cx="1790700" cy="2042160"/>
            <a:chOff x="2259496" y="1859351"/>
            <a:chExt cx="1789452" cy="2042347"/>
          </a:xfrm>
        </p:grpSpPr>
        <p:sp>
          <p:nvSpPr>
            <p:cNvPr id="14" name="文本框 11"/>
            <p:cNvSpPr txBox="1">
              <a:spLocks noChangeArrowheads="1"/>
            </p:cNvSpPr>
            <p:nvPr/>
          </p:nvSpPr>
          <p:spPr bwMode="auto">
            <a:xfrm>
              <a:off x="2259496" y="1987826"/>
              <a:ext cx="7818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Box 35"/>
            <p:cNvSpPr txBox="1">
              <a:spLocks noChangeArrowheads="1"/>
            </p:cNvSpPr>
            <p:nvPr/>
          </p:nvSpPr>
          <p:spPr bwMode="auto">
            <a:xfrm>
              <a:off x="2307104" y="1859351"/>
              <a:ext cx="1741844" cy="204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sz="1600" dirty="0">
                  <a:solidFill>
                    <a:srgbClr val="000000"/>
                  </a:solidFill>
                  <a:latin typeface="宋体" panose="02010600030101010101" pitchFamily="2" charset="-122"/>
                </a:rPr>
                <a:t>请替换文字内容，修改文字内容，也可以直接复制你的内容到此。请替换文字内容，修改文字内容，也可以直接复制你的内容到此。</a:t>
              </a:r>
              <a:endParaRPr sz="1600" dirty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5145266" y="2204864"/>
            <a:ext cx="1906587" cy="2042160"/>
            <a:chOff x="5036235" y="2291470"/>
            <a:chExt cx="1907087" cy="2042558"/>
          </a:xfrm>
        </p:grpSpPr>
        <p:sp>
          <p:nvSpPr>
            <p:cNvPr id="17" name="文本框 14"/>
            <p:cNvSpPr txBox="1">
              <a:spLocks noChangeArrowheads="1"/>
            </p:cNvSpPr>
            <p:nvPr/>
          </p:nvSpPr>
          <p:spPr bwMode="auto">
            <a:xfrm>
              <a:off x="5102087" y="2323492"/>
              <a:ext cx="7818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35"/>
            <p:cNvSpPr txBox="1">
              <a:spLocks noChangeArrowheads="1"/>
            </p:cNvSpPr>
            <p:nvPr/>
          </p:nvSpPr>
          <p:spPr bwMode="auto">
            <a:xfrm>
              <a:off x="5036235" y="2291470"/>
              <a:ext cx="1907087" cy="2042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sz="1600" dirty="0">
                  <a:solidFill>
                    <a:srgbClr val="000000"/>
                  </a:solidFill>
                  <a:latin typeface="宋体" panose="02010600030101010101" pitchFamily="2" charset="-122"/>
                </a:rPr>
                <a:t>请替换文字内容，修改文字内容，也可以直接复制你的内容到此。请替换文字内容，修改文字内容，也可以直接复制你的内容到此。</a:t>
              </a:r>
              <a:endParaRPr sz="1600" dirty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 bwMode="auto">
          <a:xfrm>
            <a:off x="8081962" y="1771244"/>
            <a:ext cx="1741487" cy="2042160"/>
            <a:chOff x="8014660" y="2387936"/>
            <a:chExt cx="1741844" cy="2042346"/>
          </a:xfrm>
        </p:grpSpPr>
        <p:sp>
          <p:nvSpPr>
            <p:cNvPr id="20" name="文本框 17"/>
            <p:cNvSpPr txBox="1">
              <a:spLocks noChangeArrowheads="1"/>
            </p:cNvSpPr>
            <p:nvPr/>
          </p:nvSpPr>
          <p:spPr bwMode="auto">
            <a:xfrm>
              <a:off x="8014660" y="2395429"/>
              <a:ext cx="7818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35"/>
            <p:cNvSpPr txBox="1">
              <a:spLocks noChangeArrowheads="1"/>
            </p:cNvSpPr>
            <p:nvPr/>
          </p:nvSpPr>
          <p:spPr bwMode="auto">
            <a:xfrm>
              <a:off x="8014660" y="2387936"/>
              <a:ext cx="1741844" cy="2042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sz="1600" dirty="0">
                  <a:solidFill>
                    <a:srgbClr val="000000"/>
                  </a:solidFill>
                  <a:latin typeface="宋体" panose="02010600030101010101" pitchFamily="2" charset="-122"/>
                </a:rPr>
                <a:t>请替换文字内容，修改文字内容，也可以直接复制你的内容到此。请替换文字内容，修改文字内容，也可以直接复制你的内容到此。</a:t>
              </a:r>
              <a:endParaRPr sz="1600" dirty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 bwMode="auto">
          <a:xfrm>
            <a:off x="2717006" y="4066629"/>
            <a:ext cx="1100138" cy="1100138"/>
            <a:chOff x="2650435" y="4152807"/>
            <a:chExt cx="1099930" cy="1099930"/>
          </a:xfrm>
        </p:grpSpPr>
        <p:sp>
          <p:nvSpPr>
            <p:cNvPr id="23" name="椭圆 22"/>
            <p:cNvSpPr/>
            <p:nvPr/>
          </p:nvSpPr>
          <p:spPr>
            <a:xfrm>
              <a:off x="2650435" y="4152807"/>
              <a:ext cx="1099930" cy="109993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pic>
          <p:nvPicPr>
            <p:cNvPr id="2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998" y="4429314"/>
              <a:ext cx="598804" cy="60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组合 24"/>
          <p:cNvGrpSpPr/>
          <p:nvPr/>
        </p:nvGrpSpPr>
        <p:grpSpPr bwMode="auto">
          <a:xfrm>
            <a:off x="5559425" y="4811167"/>
            <a:ext cx="1100138" cy="1100137"/>
            <a:chOff x="5493026" y="4898055"/>
            <a:chExt cx="1099930" cy="1099930"/>
          </a:xfrm>
        </p:grpSpPr>
        <p:sp>
          <p:nvSpPr>
            <p:cNvPr id="26" name="椭圆 25"/>
            <p:cNvSpPr/>
            <p:nvPr/>
          </p:nvSpPr>
          <p:spPr>
            <a:xfrm>
              <a:off x="5493026" y="4898055"/>
              <a:ext cx="1099930" cy="109993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27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427" y="5115969"/>
              <a:ext cx="658735" cy="658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组合 27"/>
          <p:cNvGrpSpPr/>
          <p:nvPr/>
        </p:nvGrpSpPr>
        <p:grpSpPr bwMode="auto">
          <a:xfrm>
            <a:off x="8402638" y="4066629"/>
            <a:ext cx="1100137" cy="1100138"/>
            <a:chOff x="8335617" y="4152807"/>
            <a:chExt cx="1099930" cy="1099930"/>
          </a:xfrm>
        </p:grpSpPr>
        <p:sp>
          <p:nvSpPr>
            <p:cNvPr id="29" name="椭圆 28"/>
            <p:cNvSpPr/>
            <p:nvPr/>
          </p:nvSpPr>
          <p:spPr>
            <a:xfrm>
              <a:off x="8335617" y="4152807"/>
              <a:ext cx="1099930" cy="10999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30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269" y="4337057"/>
              <a:ext cx="782625" cy="785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977900" y="2131893"/>
            <a:ext cx="9569300" cy="25977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C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1334737" y="2567339"/>
            <a:ext cx="4733923" cy="58555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32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32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10445" y="3215804"/>
            <a:ext cx="4758215" cy="1079054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defRPr/>
            </a:pP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5" y="1777487"/>
            <a:ext cx="5397500" cy="3955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4423" y="3584724"/>
            <a:ext cx="9372600" cy="127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5400000">
            <a:off x="2461248" y="3578374"/>
            <a:ext cx="34671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5400000">
            <a:off x="5844211" y="3578374"/>
            <a:ext cx="34671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KSO_Shape"/>
          <p:cNvSpPr/>
          <p:nvPr/>
        </p:nvSpPr>
        <p:spPr bwMode="auto">
          <a:xfrm>
            <a:off x="1194423" y="2463949"/>
            <a:ext cx="538162" cy="454025"/>
          </a:xfrm>
          <a:custGeom>
            <a:avLst/>
            <a:gdLst>
              <a:gd name="T0" fmla="*/ 332222 w 2301876"/>
              <a:gd name="T1" fmla="*/ 1410232 h 1941513"/>
              <a:gd name="T2" fmla="*/ 321717 w 2301876"/>
              <a:gd name="T3" fmla="*/ 1470415 h 1941513"/>
              <a:gd name="T4" fmla="*/ 382384 w 2301876"/>
              <a:gd name="T5" fmla="*/ 1525343 h 1941513"/>
              <a:gd name="T6" fmla="*/ 696485 w 2301876"/>
              <a:gd name="T7" fmla="*/ 1509573 h 1941513"/>
              <a:gd name="T8" fmla="*/ 723010 w 2301876"/>
              <a:gd name="T9" fmla="*/ 1444398 h 1941513"/>
              <a:gd name="T10" fmla="*/ 671273 w 2301876"/>
              <a:gd name="T11" fmla="*/ 1380797 h 1941513"/>
              <a:gd name="T12" fmla="*/ 1348867 w 2301876"/>
              <a:gd name="T13" fmla="*/ 1247408 h 1941513"/>
              <a:gd name="T14" fmla="*/ 1327043 w 2301876"/>
              <a:gd name="T15" fmla="*/ 1320445 h 1941513"/>
              <a:gd name="T16" fmla="*/ 1593934 w 2301876"/>
              <a:gd name="T17" fmla="*/ 1356438 h 1941513"/>
              <a:gd name="T18" fmla="*/ 1647838 w 2301876"/>
              <a:gd name="T19" fmla="*/ 1303105 h 1941513"/>
              <a:gd name="T20" fmla="*/ 1606030 w 2301876"/>
              <a:gd name="T21" fmla="*/ 1239789 h 1941513"/>
              <a:gd name="T22" fmla="*/ 1529191 w 2301876"/>
              <a:gd name="T23" fmla="*/ 516517 h 1941513"/>
              <a:gd name="T24" fmla="*/ 1584982 w 2301876"/>
              <a:gd name="T25" fmla="*/ 576970 h 1941513"/>
              <a:gd name="T26" fmla="*/ 1601035 w 2301876"/>
              <a:gd name="T27" fmla="*/ 667649 h 1941513"/>
              <a:gd name="T28" fmla="*/ 1640510 w 2301876"/>
              <a:gd name="T29" fmla="*/ 716799 h 1941513"/>
              <a:gd name="T30" fmla="*/ 1583140 w 2301876"/>
              <a:gd name="T31" fmla="*/ 840071 h 1941513"/>
              <a:gd name="T32" fmla="*/ 1691827 w 2301876"/>
              <a:gd name="T33" fmla="*/ 916820 h 1941513"/>
              <a:gd name="T34" fmla="*/ 1229710 w 2301876"/>
              <a:gd name="T35" fmla="*/ 1106063 h 1941513"/>
              <a:gd name="T36" fmla="*/ 1284448 w 2301876"/>
              <a:gd name="T37" fmla="*/ 909460 h 1941513"/>
              <a:gd name="T38" fmla="*/ 1396556 w 2301876"/>
              <a:gd name="T39" fmla="*/ 836654 h 1941513"/>
              <a:gd name="T40" fmla="*/ 1335239 w 2301876"/>
              <a:gd name="T41" fmla="*/ 712857 h 1941513"/>
              <a:gd name="T42" fmla="*/ 1370240 w 2301876"/>
              <a:gd name="T43" fmla="*/ 660815 h 1941513"/>
              <a:gd name="T44" fmla="*/ 1388398 w 2301876"/>
              <a:gd name="T45" fmla="*/ 571451 h 1941513"/>
              <a:gd name="T46" fmla="*/ 1446031 w 2301876"/>
              <a:gd name="T47" fmla="*/ 514152 h 1941513"/>
              <a:gd name="T48" fmla="*/ 570227 w 2301876"/>
              <a:gd name="T49" fmla="*/ 477627 h 1941513"/>
              <a:gd name="T50" fmla="*/ 641756 w 2301876"/>
              <a:gd name="T51" fmla="*/ 549062 h 1941513"/>
              <a:gd name="T52" fmla="*/ 661216 w 2301876"/>
              <a:gd name="T53" fmla="*/ 657005 h 1941513"/>
              <a:gd name="T54" fmla="*/ 633078 w 2301876"/>
              <a:gd name="T55" fmla="*/ 739471 h 1941513"/>
              <a:gd name="T56" fmla="*/ 574697 w 2301876"/>
              <a:gd name="T57" fmla="*/ 792786 h 1941513"/>
              <a:gd name="T58" fmla="*/ 708552 w 2301876"/>
              <a:gd name="T59" fmla="*/ 915697 h 1941513"/>
              <a:gd name="T60" fmla="*/ 815320 w 2301876"/>
              <a:gd name="T61" fmla="*/ 1036508 h 1941513"/>
              <a:gd name="T62" fmla="*/ 222836 w 2301876"/>
              <a:gd name="T63" fmla="*/ 1047276 h 1941513"/>
              <a:gd name="T64" fmla="*/ 324870 w 2301876"/>
              <a:gd name="T65" fmla="*/ 922526 h 1941513"/>
              <a:gd name="T66" fmla="*/ 473189 w 2301876"/>
              <a:gd name="T67" fmla="*/ 794886 h 1941513"/>
              <a:gd name="T68" fmla="*/ 413493 w 2301876"/>
              <a:gd name="T69" fmla="*/ 744461 h 1941513"/>
              <a:gd name="T70" fmla="*/ 382462 w 2301876"/>
              <a:gd name="T71" fmla="*/ 663570 h 1941513"/>
              <a:gd name="T72" fmla="*/ 397978 w 2301876"/>
              <a:gd name="T73" fmla="*/ 556154 h 1941513"/>
              <a:gd name="T74" fmla="*/ 466878 w 2301876"/>
              <a:gd name="T75" fmla="*/ 480778 h 1941513"/>
              <a:gd name="T76" fmla="*/ 140242 w 2301876"/>
              <a:gd name="T77" fmla="*/ 134558 h 1941513"/>
              <a:gd name="T78" fmla="*/ 133677 w 2301876"/>
              <a:gd name="T79" fmla="*/ 1210760 h 1941513"/>
              <a:gd name="T80" fmla="*/ 198545 w 2301876"/>
              <a:gd name="T81" fmla="*/ 1290654 h 1941513"/>
              <a:gd name="T82" fmla="*/ 905010 w 2301876"/>
              <a:gd name="T83" fmla="*/ 1223901 h 1941513"/>
              <a:gd name="T84" fmla="*/ 906061 w 2301876"/>
              <a:gd name="T85" fmla="*/ 137186 h 1941513"/>
              <a:gd name="T86" fmla="*/ 1795088 w 2301876"/>
              <a:gd name="T87" fmla="*/ 130835 h 1941513"/>
              <a:gd name="T88" fmla="*/ 1869239 w 2301876"/>
              <a:gd name="T89" fmla="*/ 166040 h 1941513"/>
              <a:gd name="T90" fmla="*/ 1904211 w 2301876"/>
              <a:gd name="T91" fmla="*/ 240391 h 1941513"/>
              <a:gd name="T92" fmla="*/ 1879757 w 2301876"/>
              <a:gd name="T93" fmla="*/ 1330166 h 1941513"/>
              <a:gd name="T94" fmla="*/ 1769057 w 2301876"/>
              <a:gd name="T95" fmla="*/ 1410033 h 1941513"/>
              <a:gd name="T96" fmla="*/ 1237904 w 2301876"/>
              <a:gd name="T97" fmla="*/ 1415550 h 1941513"/>
              <a:gd name="T98" fmla="*/ 1189785 w 2301876"/>
              <a:gd name="T99" fmla="*/ 1139429 h 1941513"/>
              <a:gd name="T100" fmla="*/ 1756435 w 2301876"/>
              <a:gd name="T101" fmla="*/ 1159921 h 1941513"/>
              <a:gd name="T102" fmla="*/ 1799821 w 2301876"/>
              <a:gd name="T103" fmla="*/ 1088198 h 1941513"/>
              <a:gd name="T104" fmla="*/ 898445 w 2301876"/>
              <a:gd name="T105" fmla="*/ 262 h 1941513"/>
              <a:gd name="T106" fmla="*/ 992990 w 2301876"/>
              <a:gd name="T107" fmla="*/ 39421 h 1941513"/>
              <a:gd name="T108" fmla="*/ 1041313 w 2301876"/>
              <a:gd name="T109" fmla="*/ 129302 h 1941513"/>
              <a:gd name="T110" fmla="*/ 1017414 w 2301876"/>
              <a:gd name="T111" fmla="*/ 1483030 h 1941513"/>
              <a:gd name="T112" fmla="*/ 887939 w 2301876"/>
              <a:gd name="T113" fmla="*/ 1588417 h 1941513"/>
              <a:gd name="T114" fmla="*/ 200909 w 2301876"/>
              <a:gd name="T115" fmla="*/ 1599454 h 1941513"/>
              <a:gd name="T116" fmla="*/ 45959 w 2301876"/>
              <a:gd name="T117" fmla="*/ 1513779 h 1941513"/>
              <a:gd name="T118" fmla="*/ 0 w 2301876"/>
              <a:gd name="T119" fmla="*/ 152429 h 1941513"/>
              <a:gd name="T120" fmla="*/ 34667 w 2301876"/>
              <a:gd name="T121" fmla="*/ 55452 h 1941513"/>
              <a:gd name="T122" fmla="*/ 121596 w 2301876"/>
              <a:gd name="T123" fmla="*/ 2891 h 19415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01876" h="1941513">
                <a:moveTo>
                  <a:pt x="475693" y="1664563"/>
                </a:moveTo>
                <a:lnTo>
                  <a:pt x="471250" y="1664880"/>
                </a:lnTo>
                <a:lnTo>
                  <a:pt x="466490" y="1665198"/>
                </a:lnTo>
                <a:lnTo>
                  <a:pt x="462047" y="1665515"/>
                </a:lnTo>
                <a:lnTo>
                  <a:pt x="457605" y="1666468"/>
                </a:lnTo>
                <a:lnTo>
                  <a:pt x="453162" y="1667421"/>
                </a:lnTo>
                <a:lnTo>
                  <a:pt x="449354" y="1668691"/>
                </a:lnTo>
                <a:lnTo>
                  <a:pt x="440786" y="1671550"/>
                </a:lnTo>
                <a:lnTo>
                  <a:pt x="433170" y="1675679"/>
                </a:lnTo>
                <a:lnTo>
                  <a:pt x="425553" y="1680125"/>
                </a:lnTo>
                <a:lnTo>
                  <a:pt x="418572" y="1685207"/>
                </a:lnTo>
                <a:lnTo>
                  <a:pt x="412542" y="1691241"/>
                </a:lnTo>
                <a:lnTo>
                  <a:pt x="406513" y="1697276"/>
                </a:lnTo>
                <a:lnTo>
                  <a:pt x="401435" y="1704263"/>
                </a:lnTo>
                <a:lnTo>
                  <a:pt x="396993" y="1711886"/>
                </a:lnTo>
                <a:lnTo>
                  <a:pt x="392867" y="1719508"/>
                </a:lnTo>
                <a:lnTo>
                  <a:pt x="390011" y="1728083"/>
                </a:lnTo>
                <a:lnTo>
                  <a:pt x="388742" y="1732212"/>
                </a:lnTo>
                <a:lnTo>
                  <a:pt x="387790" y="1736341"/>
                </a:lnTo>
                <a:lnTo>
                  <a:pt x="386838" y="1740787"/>
                </a:lnTo>
                <a:lnTo>
                  <a:pt x="386203" y="1745552"/>
                </a:lnTo>
                <a:lnTo>
                  <a:pt x="385886" y="1749998"/>
                </a:lnTo>
                <a:lnTo>
                  <a:pt x="385886" y="1754444"/>
                </a:lnTo>
                <a:lnTo>
                  <a:pt x="385886" y="1759209"/>
                </a:lnTo>
                <a:lnTo>
                  <a:pt x="386203" y="1763655"/>
                </a:lnTo>
                <a:lnTo>
                  <a:pt x="386838" y="1768419"/>
                </a:lnTo>
                <a:lnTo>
                  <a:pt x="387790" y="1772865"/>
                </a:lnTo>
                <a:lnTo>
                  <a:pt x="388742" y="1776994"/>
                </a:lnTo>
                <a:lnTo>
                  <a:pt x="390011" y="1781441"/>
                </a:lnTo>
                <a:lnTo>
                  <a:pt x="392867" y="1789698"/>
                </a:lnTo>
                <a:lnTo>
                  <a:pt x="396993" y="1797639"/>
                </a:lnTo>
                <a:lnTo>
                  <a:pt x="401435" y="1804943"/>
                </a:lnTo>
                <a:lnTo>
                  <a:pt x="406513" y="1812248"/>
                </a:lnTo>
                <a:lnTo>
                  <a:pt x="412542" y="1818283"/>
                </a:lnTo>
                <a:lnTo>
                  <a:pt x="418572" y="1824317"/>
                </a:lnTo>
                <a:lnTo>
                  <a:pt x="425553" y="1829399"/>
                </a:lnTo>
                <a:lnTo>
                  <a:pt x="433170" y="1833845"/>
                </a:lnTo>
                <a:lnTo>
                  <a:pt x="440786" y="1837657"/>
                </a:lnTo>
                <a:lnTo>
                  <a:pt x="449354" y="1840515"/>
                </a:lnTo>
                <a:lnTo>
                  <a:pt x="453162" y="1842103"/>
                </a:lnTo>
                <a:lnTo>
                  <a:pt x="457605" y="1842738"/>
                </a:lnTo>
                <a:lnTo>
                  <a:pt x="462047" y="1843374"/>
                </a:lnTo>
                <a:lnTo>
                  <a:pt x="466490" y="1844326"/>
                </a:lnTo>
                <a:lnTo>
                  <a:pt x="471250" y="1844644"/>
                </a:lnTo>
                <a:lnTo>
                  <a:pt x="475693" y="1844644"/>
                </a:lnTo>
                <a:lnTo>
                  <a:pt x="784465" y="1844644"/>
                </a:lnTo>
                <a:lnTo>
                  <a:pt x="788908" y="1844644"/>
                </a:lnTo>
                <a:lnTo>
                  <a:pt x="793668" y="1844326"/>
                </a:lnTo>
                <a:lnTo>
                  <a:pt x="798111" y="1843374"/>
                </a:lnTo>
                <a:lnTo>
                  <a:pt x="802553" y="1842738"/>
                </a:lnTo>
                <a:lnTo>
                  <a:pt x="806996" y="1842103"/>
                </a:lnTo>
                <a:lnTo>
                  <a:pt x="811122" y="1840515"/>
                </a:lnTo>
                <a:lnTo>
                  <a:pt x="819690" y="1837657"/>
                </a:lnTo>
                <a:lnTo>
                  <a:pt x="827306" y="1833845"/>
                </a:lnTo>
                <a:lnTo>
                  <a:pt x="834605" y="1829399"/>
                </a:lnTo>
                <a:lnTo>
                  <a:pt x="841586" y="1824317"/>
                </a:lnTo>
                <a:lnTo>
                  <a:pt x="847933" y="1818283"/>
                </a:lnTo>
                <a:lnTo>
                  <a:pt x="853963" y="1812248"/>
                </a:lnTo>
                <a:lnTo>
                  <a:pt x="859040" y="1804943"/>
                </a:lnTo>
                <a:lnTo>
                  <a:pt x="863483" y="1797639"/>
                </a:lnTo>
                <a:lnTo>
                  <a:pt x="867608" y="1789698"/>
                </a:lnTo>
                <a:lnTo>
                  <a:pt x="870464" y="1781441"/>
                </a:lnTo>
                <a:lnTo>
                  <a:pt x="871734" y="1776994"/>
                </a:lnTo>
                <a:lnTo>
                  <a:pt x="872686" y="1772865"/>
                </a:lnTo>
                <a:lnTo>
                  <a:pt x="873320" y="1768419"/>
                </a:lnTo>
                <a:lnTo>
                  <a:pt x="873638" y="1763655"/>
                </a:lnTo>
                <a:lnTo>
                  <a:pt x="874272" y="1759209"/>
                </a:lnTo>
                <a:lnTo>
                  <a:pt x="874590" y="1754444"/>
                </a:lnTo>
                <a:lnTo>
                  <a:pt x="874272" y="1749998"/>
                </a:lnTo>
                <a:lnTo>
                  <a:pt x="873638" y="1745552"/>
                </a:lnTo>
                <a:lnTo>
                  <a:pt x="873320" y="1740787"/>
                </a:lnTo>
                <a:lnTo>
                  <a:pt x="872686" y="1736341"/>
                </a:lnTo>
                <a:lnTo>
                  <a:pt x="871734" y="1732212"/>
                </a:lnTo>
                <a:lnTo>
                  <a:pt x="870464" y="1728083"/>
                </a:lnTo>
                <a:lnTo>
                  <a:pt x="867608" y="1719508"/>
                </a:lnTo>
                <a:lnTo>
                  <a:pt x="863483" y="1711886"/>
                </a:lnTo>
                <a:lnTo>
                  <a:pt x="859040" y="1704263"/>
                </a:lnTo>
                <a:lnTo>
                  <a:pt x="853963" y="1697276"/>
                </a:lnTo>
                <a:lnTo>
                  <a:pt x="847933" y="1691241"/>
                </a:lnTo>
                <a:lnTo>
                  <a:pt x="841586" y="1685207"/>
                </a:lnTo>
                <a:lnTo>
                  <a:pt x="834605" y="1680125"/>
                </a:lnTo>
                <a:lnTo>
                  <a:pt x="827306" y="1675679"/>
                </a:lnTo>
                <a:lnTo>
                  <a:pt x="819690" y="1671550"/>
                </a:lnTo>
                <a:lnTo>
                  <a:pt x="811122" y="1668691"/>
                </a:lnTo>
                <a:lnTo>
                  <a:pt x="806996" y="1667421"/>
                </a:lnTo>
                <a:lnTo>
                  <a:pt x="802553" y="1666468"/>
                </a:lnTo>
                <a:lnTo>
                  <a:pt x="798111" y="1665515"/>
                </a:lnTo>
                <a:lnTo>
                  <a:pt x="793668" y="1665198"/>
                </a:lnTo>
                <a:lnTo>
                  <a:pt x="788908" y="1664880"/>
                </a:lnTo>
                <a:lnTo>
                  <a:pt x="784465" y="1664563"/>
                </a:lnTo>
                <a:lnTo>
                  <a:pt x="475693" y="1664563"/>
                </a:lnTo>
                <a:close/>
                <a:moveTo>
                  <a:pt x="1670551" y="1495108"/>
                </a:moveTo>
                <a:lnTo>
                  <a:pt x="1662926" y="1495425"/>
                </a:lnTo>
                <a:lnTo>
                  <a:pt x="1655936" y="1496695"/>
                </a:lnTo>
                <a:lnTo>
                  <a:pt x="1648946" y="1498283"/>
                </a:lnTo>
                <a:lnTo>
                  <a:pt x="1642274" y="1500823"/>
                </a:lnTo>
                <a:lnTo>
                  <a:pt x="1636237" y="1503998"/>
                </a:lnTo>
                <a:lnTo>
                  <a:pt x="1629882" y="1507490"/>
                </a:lnTo>
                <a:lnTo>
                  <a:pt x="1624481" y="1511618"/>
                </a:lnTo>
                <a:lnTo>
                  <a:pt x="1619080" y="1516380"/>
                </a:lnTo>
                <a:lnTo>
                  <a:pt x="1614631" y="1521778"/>
                </a:lnTo>
                <a:lnTo>
                  <a:pt x="1610183" y="1527175"/>
                </a:lnTo>
                <a:lnTo>
                  <a:pt x="1606688" y="1533208"/>
                </a:lnTo>
                <a:lnTo>
                  <a:pt x="1603511" y="1539240"/>
                </a:lnTo>
                <a:lnTo>
                  <a:pt x="1601605" y="1545908"/>
                </a:lnTo>
                <a:lnTo>
                  <a:pt x="1599698" y="1552893"/>
                </a:lnTo>
                <a:lnTo>
                  <a:pt x="1598427" y="1559878"/>
                </a:lnTo>
                <a:lnTo>
                  <a:pt x="1598110" y="1567498"/>
                </a:lnTo>
                <a:lnTo>
                  <a:pt x="1598427" y="1574800"/>
                </a:lnTo>
                <a:lnTo>
                  <a:pt x="1599698" y="1582103"/>
                </a:lnTo>
                <a:lnTo>
                  <a:pt x="1601605" y="1589088"/>
                </a:lnTo>
                <a:lnTo>
                  <a:pt x="1603511" y="1595755"/>
                </a:lnTo>
                <a:lnTo>
                  <a:pt x="1606688" y="1602105"/>
                </a:lnTo>
                <a:lnTo>
                  <a:pt x="1610183" y="1607820"/>
                </a:lnTo>
                <a:lnTo>
                  <a:pt x="1614631" y="1613535"/>
                </a:lnTo>
                <a:lnTo>
                  <a:pt x="1619080" y="1618615"/>
                </a:lnTo>
                <a:lnTo>
                  <a:pt x="1624481" y="1623378"/>
                </a:lnTo>
                <a:lnTo>
                  <a:pt x="1629882" y="1627505"/>
                </a:lnTo>
                <a:lnTo>
                  <a:pt x="1636237" y="1630998"/>
                </a:lnTo>
                <a:lnTo>
                  <a:pt x="1642274" y="1634173"/>
                </a:lnTo>
                <a:lnTo>
                  <a:pt x="1648946" y="1636713"/>
                </a:lnTo>
                <a:lnTo>
                  <a:pt x="1655936" y="1638300"/>
                </a:lnTo>
                <a:lnTo>
                  <a:pt x="1662926" y="1639253"/>
                </a:lnTo>
                <a:lnTo>
                  <a:pt x="1670551" y="1639570"/>
                </a:lnTo>
                <a:lnTo>
                  <a:pt x="1918697" y="1639570"/>
                </a:lnTo>
                <a:lnTo>
                  <a:pt x="1926004" y="1639253"/>
                </a:lnTo>
                <a:lnTo>
                  <a:pt x="1933630" y="1638300"/>
                </a:lnTo>
                <a:lnTo>
                  <a:pt x="1940620" y="1636713"/>
                </a:lnTo>
                <a:lnTo>
                  <a:pt x="1947292" y="1634173"/>
                </a:lnTo>
                <a:lnTo>
                  <a:pt x="1953329" y="1630998"/>
                </a:lnTo>
                <a:lnTo>
                  <a:pt x="1959366" y="1627505"/>
                </a:lnTo>
                <a:lnTo>
                  <a:pt x="1964767" y="1623378"/>
                </a:lnTo>
                <a:lnTo>
                  <a:pt x="1970168" y="1618615"/>
                </a:lnTo>
                <a:lnTo>
                  <a:pt x="1974934" y="1613535"/>
                </a:lnTo>
                <a:lnTo>
                  <a:pt x="1979065" y="1607820"/>
                </a:lnTo>
                <a:lnTo>
                  <a:pt x="1982560" y="1602105"/>
                </a:lnTo>
                <a:lnTo>
                  <a:pt x="1985419" y="1595755"/>
                </a:lnTo>
                <a:lnTo>
                  <a:pt x="1988279" y="1589088"/>
                </a:lnTo>
                <a:lnTo>
                  <a:pt x="1989868" y="1582103"/>
                </a:lnTo>
                <a:lnTo>
                  <a:pt x="1991138" y="1574800"/>
                </a:lnTo>
                <a:lnTo>
                  <a:pt x="1991456" y="1567498"/>
                </a:lnTo>
                <a:lnTo>
                  <a:pt x="1991138" y="1559878"/>
                </a:lnTo>
                <a:lnTo>
                  <a:pt x="1989868" y="1552893"/>
                </a:lnTo>
                <a:lnTo>
                  <a:pt x="1988279" y="1545908"/>
                </a:lnTo>
                <a:lnTo>
                  <a:pt x="1985419" y="1539240"/>
                </a:lnTo>
                <a:lnTo>
                  <a:pt x="1982560" y="1533208"/>
                </a:lnTo>
                <a:lnTo>
                  <a:pt x="1979065" y="1527175"/>
                </a:lnTo>
                <a:lnTo>
                  <a:pt x="1974934" y="1521778"/>
                </a:lnTo>
                <a:lnTo>
                  <a:pt x="1970168" y="1516380"/>
                </a:lnTo>
                <a:lnTo>
                  <a:pt x="1964767" y="1511618"/>
                </a:lnTo>
                <a:lnTo>
                  <a:pt x="1959366" y="1507490"/>
                </a:lnTo>
                <a:lnTo>
                  <a:pt x="1953329" y="1503998"/>
                </a:lnTo>
                <a:lnTo>
                  <a:pt x="1947292" y="1500823"/>
                </a:lnTo>
                <a:lnTo>
                  <a:pt x="1940620" y="1498283"/>
                </a:lnTo>
                <a:lnTo>
                  <a:pt x="1933630" y="1496695"/>
                </a:lnTo>
                <a:lnTo>
                  <a:pt x="1926004" y="1495425"/>
                </a:lnTo>
                <a:lnTo>
                  <a:pt x="1918697" y="1495108"/>
                </a:lnTo>
                <a:lnTo>
                  <a:pt x="1670551" y="1495108"/>
                </a:lnTo>
                <a:close/>
                <a:moveTo>
                  <a:pt x="1787673" y="611187"/>
                </a:moveTo>
                <a:lnTo>
                  <a:pt x="1794669" y="611187"/>
                </a:lnTo>
                <a:lnTo>
                  <a:pt x="1801665" y="611187"/>
                </a:lnTo>
                <a:lnTo>
                  <a:pt x="1808661" y="612140"/>
                </a:lnTo>
                <a:lnTo>
                  <a:pt x="1815338" y="613093"/>
                </a:lnTo>
                <a:lnTo>
                  <a:pt x="1822016" y="614681"/>
                </a:lnTo>
                <a:lnTo>
                  <a:pt x="1828694" y="616587"/>
                </a:lnTo>
                <a:lnTo>
                  <a:pt x="1835372" y="618810"/>
                </a:lnTo>
                <a:lnTo>
                  <a:pt x="1841732" y="621352"/>
                </a:lnTo>
                <a:lnTo>
                  <a:pt x="1847773" y="624210"/>
                </a:lnTo>
                <a:lnTo>
                  <a:pt x="1853815" y="627387"/>
                </a:lnTo>
                <a:lnTo>
                  <a:pt x="1859539" y="631198"/>
                </a:lnTo>
                <a:lnTo>
                  <a:pt x="1865581" y="635010"/>
                </a:lnTo>
                <a:lnTo>
                  <a:pt x="1870987" y="639457"/>
                </a:lnTo>
                <a:lnTo>
                  <a:pt x="1876393" y="643904"/>
                </a:lnTo>
                <a:lnTo>
                  <a:pt x="1881480" y="648986"/>
                </a:lnTo>
                <a:lnTo>
                  <a:pt x="1886568" y="654068"/>
                </a:lnTo>
                <a:lnTo>
                  <a:pt x="1891338" y="659151"/>
                </a:lnTo>
                <a:lnTo>
                  <a:pt x="1895790" y="665186"/>
                </a:lnTo>
                <a:lnTo>
                  <a:pt x="1900242" y="670903"/>
                </a:lnTo>
                <a:lnTo>
                  <a:pt x="1904376" y="677256"/>
                </a:lnTo>
                <a:lnTo>
                  <a:pt x="1908192" y="683609"/>
                </a:lnTo>
                <a:lnTo>
                  <a:pt x="1911690" y="690597"/>
                </a:lnTo>
                <a:lnTo>
                  <a:pt x="1915188" y="697267"/>
                </a:lnTo>
                <a:lnTo>
                  <a:pt x="1918049" y="704255"/>
                </a:lnTo>
                <a:lnTo>
                  <a:pt x="1920593" y="711561"/>
                </a:lnTo>
                <a:lnTo>
                  <a:pt x="1923137" y="718867"/>
                </a:lnTo>
                <a:lnTo>
                  <a:pt x="1925363" y="726808"/>
                </a:lnTo>
                <a:lnTo>
                  <a:pt x="1927271" y="734431"/>
                </a:lnTo>
                <a:lnTo>
                  <a:pt x="1928861" y="742690"/>
                </a:lnTo>
                <a:lnTo>
                  <a:pt x="1929815" y="750631"/>
                </a:lnTo>
                <a:lnTo>
                  <a:pt x="1930451" y="758889"/>
                </a:lnTo>
                <a:lnTo>
                  <a:pt x="1931405" y="767466"/>
                </a:lnTo>
                <a:lnTo>
                  <a:pt x="1931405" y="775724"/>
                </a:lnTo>
                <a:lnTo>
                  <a:pt x="1931723" y="784301"/>
                </a:lnTo>
                <a:lnTo>
                  <a:pt x="1932359" y="791924"/>
                </a:lnTo>
                <a:lnTo>
                  <a:pt x="1933313" y="799865"/>
                </a:lnTo>
                <a:lnTo>
                  <a:pt x="1934585" y="806853"/>
                </a:lnTo>
                <a:lnTo>
                  <a:pt x="1936175" y="813206"/>
                </a:lnTo>
                <a:lnTo>
                  <a:pt x="1938401" y="819241"/>
                </a:lnTo>
                <a:lnTo>
                  <a:pt x="1940627" y="824958"/>
                </a:lnTo>
                <a:lnTo>
                  <a:pt x="1943171" y="830041"/>
                </a:lnTo>
                <a:lnTo>
                  <a:pt x="1945715" y="834805"/>
                </a:lnTo>
                <a:lnTo>
                  <a:pt x="1948576" y="839252"/>
                </a:lnTo>
                <a:lnTo>
                  <a:pt x="1951756" y="843381"/>
                </a:lnTo>
                <a:lnTo>
                  <a:pt x="1954936" y="846875"/>
                </a:lnTo>
                <a:lnTo>
                  <a:pt x="1958116" y="850687"/>
                </a:lnTo>
                <a:lnTo>
                  <a:pt x="1961614" y="853546"/>
                </a:lnTo>
                <a:lnTo>
                  <a:pt x="1965430" y="856087"/>
                </a:lnTo>
                <a:lnTo>
                  <a:pt x="1968610" y="858946"/>
                </a:lnTo>
                <a:lnTo>
                  <a:pt x="1975606" y="862757"/>
                </a:lnTo>
                <a:lnTo>
                  <a:pt x="1982284" y="866251"/>
                </a:lnTo>
                <a:lnTo>
                  <a:pt x="1988643" y="868475"/>
                </a:lnTo>
                <a:lnTo>
                  <a:pt x="1994049" y="869745"/>
                </a:lnTo>
                <a:lnTo>
                  <a:pt x="1998819" y="871016"/>
                </a:lnTo>
                <a:lnTo>
                  <a:pt x="2002635" y="871334"/>
                </a:lnTo>
                <a:lnTo>
                  <a:pt x="2005815" y="871651"/>
                </a:lnTo>
                <a:lnTo>
                  <a:pt x="2005815" y="932320"/>
                </a:lnTo>
                <a:lnTo>
                  <a:pt x="1841096" y="932320"/>
                </a:lnTo>
                <a:lnTo>
                  <a:pt x="1841096" y="997119"/>
                </a:lnTo>
                <a:lnTo>
                  <a:pt x="1853815" y="999025"/>
                </a:lnTo>
                <a:lnTo>
                  <a:pt x="1865899" y="1001566"/>
                </a:lnTo>
                <a:lnTo>
                  <a:pt x="1877983" y="1004107"/>
                </a:lnTo>
                <a:lnTo>
                  <a:pt x="1890066" y="1007601"/>
                </a:lnTo>
                <a:lnTo>
                  <a:pt x="1901514" y="1011095"/>
                </a:lnTo>
                <a:lnTo>
                  <a:pt x="1912962" y="1015224"/>
                </a:lnTo>
                <a:lnTo>
                  <a:pt x="1923773" y="1019354"/>
                </a:lnTo>
                <a:lnTo>
                  <a:pt x="1934903" y="1024118"/>
                </a:lnTo>
                <a:lnTo>
                  <a:pt x="1945715" y="1029200"/>
                </a:lnTo>
                <a:lnTo>
                  <a:pt x="1956208" y="1034918"/>
                </a:lnTo>
                <a:lnTo>
                  <a:pt x="1966384" y="1040635"/>
                </a:lnTo>
                <a:lnTo>
                  <a:pt x="1976242" y="1046988"/>
                </a:lnTo>
                <a:lnTo>
                  <a:pt x="1986099" y="1053659"/>
                </a:lnTo>
                <a:lnTo>
                  <a:pt x="1995321" y="1060329"/>
                </a:lnTo>
                <a:lnTo>
                  <a:pt x="2003907" y="1067635"/>
                </a:lnTo>
                <a:lnTo>
                  <a:pt x="2012811" y="1074940"/>
                </a:lnTo>
                <a:lnTo>
                  <a:pt x="2021396" y="1082881"/>
                </a:lnTo>
                <a:lnTo>
                  <a:pt x="2029028" y="1090822"/>
                </a:lnTo>
                <a:lnTo>
                  <a:pt x="2036978" y="1099081"/>
                </a:lnTo>
                <a:lnTo>
                  <a:pt x="2044292" y="1107975"/>
                </a:lnTo>
                <a:lnTo>
                  <a:pt x="2051288" y="1116551"/>
                </a:lnTo>
                <a:lnTo>
                  <a:pt x="2057965" y="1125445"/>
                </a:lnTo>
                <a:lnTo>
                  <a:pt x="2064325" y="1135292"/>
                </a:lnTo>
                <a:lnTo>
                  <a:pt x="2069731" y="1144821"/>
                </a:lnTo>
                <a:lnTo>
                  <a:pt x="2075455" y="1154350"/>
                </a:lnTo>
                <a:lnTo>
                  <a:pt x="2080225" y="1164515"/>
                </a:lnTo>
                <a:lnTo>
                  <a:pt x="2084995" y="1174679"/>
                </a:lnTo>
                <a:lnTo>
                  <a:pt x="2089128" y="1185161"/>
                </a:lnTo>
                <a:lnTo>
                  <a:pt x="2092626" y="1195643"/>
                </a:lnTo>
                <a:lnTo>
                  <a:pt x="2095488" y="1206761"/>
                </a:lnTo>
                <a:lnTo>
                  <a:pt x="2098668" y="1217560"/>
                </a:lnTo>
                <a:lnTo>
                  <a:pt x="2100894" y="1228995"/>
                </a:lnTo>
                <a:lnTo>
                  <a:pt x="2103438" y="1336675"/>
                </a:lnTo>
                <a:lnTo>
                  <a:pt x="1485900" y="1336675"/>
                </a:lnTo>
                <a:lnTo>
                  <a:pt x="1488444" y="1228995"/>
                </a:lnTo>
                <a:lnTo>
                  <a:pt x="1490670" y="1217560"/>
                </a:lnTo>
                <a:lnTo>
                  <a:pt x="1493214" y="1206761"/>
                </a:lnTo>
                <a:lnTo>
                  <a:pt x="1496712" y="1195643"/>
                </a:lnTo>
                <a:lnTo>
                  <a:pt x="1500210" y="1185161"/>
                </a:lnTo>
                <a:lnTo>
                  <a:pt x="1504343" y="1174679"/>
                </a:lnTo>
                <a:lnTo>
                  <a:pt x="1508795" y="1164515"/>
                </a:lnTo>
                <a:lnTo>
                  <a:pt x="1513565" y="1154350"/>
                </a:lnTo>
                <a:lnTo>
                  <a:pt x="1519289" y="1144821"/>
                </a:lnTo>
                <a:lnTo>
                  <a:pt x="1525013" y="1135292"/>
                </a:lnTo>
                <a:lnTo>
                  <a:pt x="1531055" y="1125763"/>
                </a:lnTo>
                <a:lnTo>
                  <a:pt x="1537732" y="1116551"/>
                </a:lnTo>
                <a:lnTo>
                  <a:pt x="1544728" y="1107975"/>
                </a:lnTo>
                <a:lnTo>
                  <a:pt x="1552042" y="1099081"/>
                </a:lnTo>
                <a:lnTo>
                  <a:pt x="1559674" y="1090822"/>
                </a:lnTo>
                <a:lnTo>
                  <a:pt x="1567942" y="1082881"/>
                </a:lnTo>
                <a:lnTo>
                  <a:pt x="1576209" y="1074940"/>
                </a:lnTo>
                <a:lnTo>
                  <a:pt x="1584795" y="1067635"/>
                </a:lnTo>
                <a:lnTo>
                  <a:pt x="1593699" y="1060329"/>
                </a:lnTo>
                <a:lnTo>
                  <a:pt x="1603239" y="1053659"/>
                </a:lnTo>
                <a:lnTo>
                  <a:pt x="1613096" y="1046988"/>
                </a:lnTo>
                <a:lnTo>
                  <a:pt x="1622954" y="1040635"/>
                </a:lnTo>
                <a:lnTo>
                  <a:pt x="1632812" y="1034918"/>
                </a:lnTo>
                <a:lnTo>
                  <a:pt x="1643305" y="1029200"/>
                </a:lnTo>
                <a:lnTo>
                  <a:pt x="1654117" y="1024118"/>
                </a:lnTo>
                <a:lnTo>
                  <a:pt x="1664929" y="1019671"/>
                </a:lnTo>
                <a:lnTo>
                  <a:pt x="1676058" y="1015224"/>
                </a:lnTo>
                <a:lnTo>
                  <a:pt x="1687506" y="1011095"/>
                </a:lnTo>
                <a:lnTo>
                  <a:pt x="1699272" y="1007601"/>
                </a:lnTo>
                <a:lnTo>
                  <a:pt x="1711355" y="1004107"/>
                </a:lnTo>
                <a:lnTo>
                  <a:pt x="1723439" y="1001566"/>
                </a:lnTo>
                <a:lnTo>
                  <a:pt x="1735523" y="999025"/>
                </a:lnTo>
                <a:lnTo>
                  <a:pt x="1747924" y="997119"/>
                </a:lnTo>
                <a:lnTo>
                  <a:pt x="1747924" y="932320"/>
                </a:lnTo>
                <a:lnTo>
                  <a:pt x="1583205" y="932320"/>
                </a:lnTo>
                <a:lnTo>
                  <a:pt x="1583205" y="871651"/>
                </a:lnTo>
                <a:lnTo>
                  <a:pt x="1586385" y="871334"/>
                </a:lnTo>
                <a:lnTo>
                  <a:pt x="1590201" y="870698"/>
                </a:lnTo>
                <a:lnTo>
                  <a:pt x="1594971" y="869110"/>
                </a:lnTo>
                <a:lnTo>
                  <a:pt x="1600377" y="867204"/>
                </a:lnTo>
                <a:lnTo>
                  <a:pt x="1606736" y="864663"/>
                </a:lnTo>
                <a:lnTo>
                  <a:pt x="1613414" y="861487"/>
                </a:lnTo>
                <a:lnTo>
                  <a:pt x="1620410" y="857358"/>
                </a:lnTo>
                <a:lnTo>
                  <a:pt x="1624226" y="854816"/>
                </a:lnTo>
                <a:lnTo>
                  <a:pt x="1627406" y="851958"/>
                </a:lnTo>
                <a:lnTo>
                  <a:pt x="1630586" y="848464"/>
                </a:lnTo>
                <a:lnTo>
                  <a:pt x="1634084" y="845287"/>
                </a:lnTo>
                <a:lnTo>
                  <a:pt x="1637264" y="841476"/>
                </a:lnTo>
                <a:lnTo>
                  <a:pt x="1640444" y="837346"/>
                </a:lnTo>
                <a:lnTo>
                  <a:pt x="1643305" y="832899"/>
                </a:lnTo>
                <a:lnTo>
                  <a:pt x="1646167" y="828135"/>
                </a:lnTo>
                <a:lnTo>
                  <a:pt x="1648393" y="823052"/>
                </a:lnTo>
                <a:lnTo>
                  <a:pt x="1650619" y="817653"/>
                </a:lnTo>
                <a:lnTo>
                  <a:pt x="1652845" y="811617"/>
                </a:lnTo>
                <a:lnTo>
                  <a:pt x="1654435" y="805265"/>
                </a:lnTo>
                <a:lnTo>
                  <a:pt x="1655707" y="798594"/>
                </a:lnTo>
                <a:lnTo>
                  <a:pt x="1656979" y="791289"/>
                </a:lnTo>
                <a:lnTo>
                  <a:pt x="1657297" y="783983"/>
                </a:lnTo>
                <a:lnTo>
                  <a:pt x="1657615" y="775724"/>
                </a:lnTo>
                <a:lnTo>
                  <a:pt x="1657933" y="767466"/>
                </a:lnTo>
                <a:lnTo>
                  <a:pt x="1658569" y="758889"/>
                </a:lnTo>
                <a:lnTo>
                  <a:pt x="1659205" y="750631"/>
                </a:lnTo>
                <a:lnTo>
                  <a:pt x="1660477" y="742690"/>
                </a:lnTo>
                <a:lnTo>
                  <a:pt x="1662067" y="734431"/>
                </a:lnTo>
                <a:lnTo>
                  <a:pt x="1663975" y="726808"/>
                </a:lnTo>
                <a:lnTo>
                  <a:pt x="1666201" y="718867"/>
                </a:lnTo>
                <a:lnTo>
                  <a:pt x="1668427" y="711561"/>
                </a:lnTo>
                <a:lnTo>
                  <a:pt x="1671289" y="704255"/>
                </a:lnTo>
                <a:lnTo>
                  <a:pt x="1674151" y="697267"/>
                </a:lnTo>
                <a:lnTo>
                  <a:pt x="1677648" y="690597"/>
                </a:lnTo>
                <a:lnTo>
                  <a:pt x="1680828" y="683609"/>
                </a:lnTo>
                <a:lnTo>
                  <a:pt x="1684962" y="677256"/>
                </a:lnTo>
                <a:lnTo>
                  <a:pt x="1689096" y="670903"/>
                </a:lnTo>
                <a:lnTo>
                  <a:pt x="1693230" y="665186"/>
                </a:lnTo>
                <a:lnTo>
                  <a:pt x="1698000" y="659151"/>
                </a:lnTo>
                <a:lnTo>
                  <a:pt x="1702770" y="654068"/>
                </a:lnTo>
                <a:lnTo>
                  <a:pt x="1707540" y="648986"/>
                </a:lnTo>
                <a:lnTo>
                  <a:pt x="1712627" y="643904"/>
                </a:lnTo>
                <a:lnTo>
                  <a:pt x="1718351" y="639457"/>
                </a:lnTo>
                <a:lnTo>
                  <a:pt x="1723757" y="635010"/>
                </a:lnTo>
                <a:lnTo>
                  <a:pt x="1729163" y="631198"/>
                </a:lnTo>
                <a:lnTo>
                  <a:pt x="1735205" y="627387"/>
                </a:lnTo>
                <a:lnTo>
                  <a:pt x="1741565" y="624210"/>
                </a:lnTo>
                <a:lnTo>
                  <a:pt x="1747288" y="621352"/>
                </a:lnTo>
                <a:lnTo>
                  <a:pt x="1753966" y="618810"/>
                </a:lnTo>
                <a:lnTo>
                  <a:pt x="1760326" y="616587"/>
                </a:lnTo>
                <a:lnTo>
                  <a:pt x="1767004" y="614681"/>
                </a:lnTo>
                <a:lnTo>
                  <a:pt x="1773682" y="613093"/>
                </a:lnTo>
                <a:lnTo>
                  <a:pt x="1780677" y="612140"/>
                </a:lnTo>
                <a:lnTo>
                  <a:pt x="1787673" y="611187"/>
                </a:lnTo>
                <a:close/>
                <a:moveTo>
                  <a:pt x="630238" y="565150"/>
                </a:moveTo>
                <a:lnTo>
                  <a:pt x="639136" y="565468"/>
                </a:lnTo>
                <a:lnTo>
                  <a:pt x="647397" y="566420"/>
                </a:lnTo>
                <a:lnTo>
                  <a:pt x="655977" y="567372"/>
                </a:lnTo>
                <a:lnTo>
                  <a:pt x="664557" y="569276"/>
                </a:lnTo>
                <a:lnTo>
                  <a:pt x="672501" y="571498"/>
                </a:lnTo>
                <a:lnTo>
                  <a:pt x="680762" y="574354"/>
                </a:lnTo>
                <a:lnTo>
                  <a:pt x="689024" y="577211"/>
                </a:lnTo>
                <a:lnTo>
                  <a:pt x="696333" y="581020"/>
                </a:lnTo>
                <a:lnTo>
                  <a:pt x="703959" y="585463"/>
                </a:lnTo>
                <a:lnTo>
                  <a:pt x="711268" y="589907"/>
                </a:lnTo>
                <a:lnTo>
                  <a:pt x="718258" y="594667"/>
                </a:lnTo>
                <a:lnTo>
                  <a:pt x="725249" y="600063"/>
                </a:lnTo>
                <a:lnTo>
                  <a:pt x="731922" y="605776"/>
                </a:lnTo>
                <a:lnTo>
                  <a:pt x="738278" y="611489"/>
                </a:lnTo>
                <a:lnTo>
                  <a:pt x="744633" y="618154"/>
                </a:lnTo>
                <a:lnTo>
                  <a:pt x="750353" y="624820"/>
                </a:lnTo>
                <a:lnTo>
                  <a:pt x="756072" y="632437"/>
                </a:lnTo>
                <a:lnTo>
                  <a:pt x="761474" y="639737"/>
                </a:lnTo>
                <a:lnTo>
                  <a:pt x="766241" y="647354"/>
                </a:lnTo>
                <a:lnTo>
                  <a:pt x="771007" y="655289"/>
                </a:lnTo>
                <a:lnTo>
                  <a:pt x="775456" y="663541"/>
                </a:lnTo>
                <a:lnTo>
                  <a:pt x="779587" y="672111"/>
                </a:lnTo>
                <a:lnTo>
                  <a:pt x="783400" y="680998"/>
                </a:lnTo>
                <a:lnTo>
                  <a:pt x="786895" y="690202"/>
                </a:lnTo>
                <a:lnTo>
                  <a:pt x="790073" y="699406"/>
                </a:lnTo>
                <a:lnTo>
                  <a:pt x="792615" y="708611"/>
                </a:lnTo>
                <a:lnTo>
                  <a:pt x="794839" y="718450"/>
                </a:lnTo>
                <a:lnTo>
                  <a:pt x="796746" y="728606"/>
                </a:lnTo>
                <a:lnTo>
                  <a:pt x="798017" y="738445"/>
                </a:lnTo>
                <a:lnTo>
                  <a:pt x="799288" y="748919"/>
                </a:lnTo>
                <a:lnTo>
                  <a:pt x="799923" y="759076"/>
                </a:lnTo>
                <a:lnTo>
                  <a:pt x="800241" y="769550"/>
                </a:lnTo>
                <a:lnTo>
                  <a:pt x="799923" y="777802"/>
                </a:lnTo>
                <a:lnTo>
                  <a:pt x="799606" y="786054"/>
                </a:lnTo>
                <a:lnTo>
                  <a:pt x="798970" y="793989"/>
                </a:lnTo>
                <a:lnTo>
                  <a:pt x="798017" y="801923"/>
                </a:lnTo>
                <a:lnTo>
                  <a:pt x="797064" y="809541"/>
                </a:lnTo>
                <a:lnTo>
                  <a:pt x="795475" y="817476"/>
                </a:lnTo>
                <a:lnTo>
                  <a:pt x="793568" y="825093"/>
                </a:lnTo>
                <a:lnTo>
                  <a:pt x="791979" y="832710"/>
                </a:lnTo>
                <a:lnTo>
                  <a:pt x="789755" y="840328"/>
                </a:lnTo>
                <a:lnTo>
                  <a:pt x="787531" y="847310"/>
                </a:lnTo>
                <a:lnTo>
                  <a:pt x="784671" y="854293"/>
                </a:lnTo>
                <a:lnTo>
                  <a:pt x="781811" y="861276"/>
                </a:lnTo>
                <a:lnTo>
                  <a:pt x="778951" y="868258"/>
                </a:lnTo>
                <a:lnTo>
                  <a:pt x="775456" y="874923"/>
                </a:lnTo>
                <a:lnTo>
                  <a:pt x="772278" y="880954"/>
                </a:lnTo>
                <a:lnTo>
                  <a:pt x="768465" y="887619"/>
                </a:lnTo>
                <a:lnTo>
                  <a:pt x="764970" y="893649"/>
                </a:lnTo>
                <a:lnTo>
                  <a:pt x="760839" y="899680"/>
                </a:lnTo>
                <a:lnTo>
                  <a:pt x="756708" y="905393"/>
                </a:lnTo>
                <a:lnTo>
                  <a:pt x="752259" y="911106"/>
                </a:lnTo>
                <a:lnTo>
                  <a:pt x="747810" y="916501"/>
                </a:lnTo>
                <a:lnTo>
                  <a:pt x="743044" y="921580"/>
                </a:lnTo>
                <a:lnTo>
                  <a:pt x="738278" y="926341"/>
                </a:lnTo>
                <a:lnTo>
                  <a:pt x="733193" y="931101"/>
                </a:lnTo>
                <a:lnTo>
                  <a:pt x="728109" y="936180"/>
                </a:lnTo>
                <a:lnTo>
                  <a:pt x="722707" y="939988"/>
                </a:lnTo>
                <a:lnTo>
                  <a:pt x="717305" y="944114"/>
                </a:lnTo>
                <a:lnTo>
                  <a:pt x="711903" y="948241"/>
                </a:lnTo>
                <a:lnTo>
                  <a:pt x="706183" y="951414"/>
                </a:lnTo>
                <a:lnTo>
                  <a:pt x="700464" y="954906"/>
                </a:lnTo>
                <a:lnTo>
                  <a:pt x="694426" y="958080"/>
                </a:lnTo>
                <a:lnTo>
                  <a:pt x="688071" y="960619"/>
                </a:lnTo>
                <a:lnTo>
                  <a:pt x="688071" y="1044727"/>
                </a:lnTo>
                <a:lnTo>
                  <a:pt x="703641" y="1047266"/>
                </a:lnTo>
                <a:lnTo>
                  <a:pt x="718894" y="1050440"/>
                </a:lnTo>
                <a:lnTo>
                  <a:pt x="733829" y="1053614"/>
                </a:lnTo>
                <a:lnTo>
                  <a:pt x="748764" y="1057740"/>
                </a:lnTo>
                <a:lnTo>
                  <a:pt x="763063" y="1062184"/>
                </a:lnTo>
                <a:lnTo>
                  <a:pt x="777045" y="1066945"/>
                </a:lnTo>
                <a:lnTo>
                  <a:pt x="791026" y="1072340"/>
                </a:lnTo>
                <a:lnTo>
                  <a:pt x="804690" y="1078371"/>
                </a:lnTo>
                <a:lnTo>
                  <a:pt x="818036" y="1085036"/>
                </a:lnTo>
                <a:lnTo>
                  <a:pt x="831064" y="1091701"/>
                </a:lnTo>
                <a:lnTo>
                  <a:pt x="843775" y="1099001"/>
                </a:lnTo>
                <a:lnTo>
                  <a:pt x="856167" y="1106618"/>
                </a:lnTo>
                <a:lnTo>
                  <a:pt x="867925" y="1114871"/>
                </a:lnTo>
                <a:lnTo>
                  <a:pt x="879682" y="1123440"/>
                </a:lnTo>
                <a:lnTo>
                  <a:pt x="890804" y="1132010"/>
                </a:lnTo>
                <a:lnTo>
                  <a:pt x="901925" y="1141214"/>
                </a:lnTo>
                <a:lnTo>
                  <a:pt x="912094" y="1151370"/>
                </a:lnTo>
                <a:lnTo>
                  <a:pt x="921944" y="1161210"/>
                </a:lnTo>
                <a:lnTo>
                  <a:pt x="931795" y="1171683"/>
                </a:lnTo>
                <a:lnTo>
                  <a:pt x="940692" y="1182157"/>
                </a:lnTo>
                <a:lnTo>
                  <a:pt x="949272" y="1193266"/>
                </a:lnTo>
                <a:lnTo>
                  <a:pt x="957534" y="1204692"/>
                </a:lnTo>
                <a:lnTo>
                  <a:pt x="965160" y="1216118"/>
                </a:lnTo>
                <a:lnTo>
                  <a:pt x="972151" y="1227862"/>
                </a:lnTo>
                <a:lnTo>
                  <a:pt x="979142" y="1240557"/>
                </a:lnTo>
                <a:lnTo>
                  <a:pt x="985179" y="1252618"/>
                </a:lnTo>
                <a:lnTo>
                  <a:pt x="991217" y="1265631"/>
                </a:lnTo>
                <a:lnTo>
                  <a:pt x="995983" y="1278327"/>
                </a:lnTo>
                <a:lnTo>
                  <a:pt x="1000749" y="1291657"/>
                </a:lnTo>
                <a:lnTo>
                  <a:pt x="1004880" y="1304988"/>
                </a:lnTo>
                <a:lnTo>
                  <a:pt x="1008058" y="1318635"/>
                </a:lnTo>
                <a:lnTo>
                  <a:pt x="1010600" y="1332600"/>
                </a:lnTo>
                <a:lnTo>
                  <a:pt x="1014413" y="1484313"/>
                </a:lnTo>
                <a:lnTo>
                  <a:pt x="246063" y="1484313"/>
                </a:lnTo>
                <a:lnTo>
                  <a:pt x="249876" y="1332600"/>
                </a:lnTo>
                <a:lnTo>
                  <a:pt x="252419" y="1318635"/>
                </a:lnTo>
                <a:lnTo>
                  <a:pt x="255596" y="1304988"/>
                </a:lnTo>
                <a:lnTo>
                  <a:pt x="259727" y="1291657"/>
                </a:lnTo>
                <a:lnTo>
                  <a:pt x="264176" y="1278327"/>
                </a:lnTo>
                <a:lnTo>
                  <a:pt x="269260" y="1265631"/>
                </a:lnTo>
                <a:lnTo>
                  <a:pt x="275297" y="1252618"/>
                </a:lnTo>
                <a:lnTo>
                  <a:pt x="281017" y="1240557"/>
                </a:lnTo>
                <a:lnTo>
                  <a:pt x="288008" y="1227862"/>
                </a:lnTo>
                <a:lnTo>
                  <a:pt x="294999" y="1216118"/>
                </a:lnTo>
                <a:lnTo>
                  <a:pt x="302943" y="1204692"/>
                </a:lnTo>
                <a:lnTo>
                  <a:pt x="310887" y="1193266"/>
                </a:lnTo>
                <a:lnTo>
                  <a:pt x="319784" y="1182157"/>
                </a:lnTo>
                <a:lnTo>
                  <a:pt x="328682" y="1171683"/>
                </a:lnTo>
                <a:lnTo>
                  <a:pt x="338214" y="1161210"/>
                </a:lnTo>
                <a:lnTo>
                  <a:pt x="348383" y="1151370"/>
                </a:lnTo>
                <a:lnTo>
                  <a:pt x="358869" y="1141214"/>
                </a:lnTo>
                <a:lnTo>
                  <a:pt x="369673" y="1132010"/>
                </a:lnTo>
                <a:lnTo>
                  <a:pt x="380795" y="1123440"/>
                </a:lnTo>
                <a:lnTo>
                  <a:pt x="392552" y="1114871"/>
                </a:lnTo>
                <a:lnTo>
                  <a:pt x="404309" y="1106618"/>
                </a:lnTo>
                <a:lnTo>
                  <a:pt x="417020" y="1099001"/>
                </a:lnTo>
                <a:lnTo>
                  <a:pt x="429412" y="1091701"/>
                </a:lnTo>
                <a:lnTo>
                  <a:pt x="442441" y="1085036"/>
                </a:lnTo>
                <a:lnTo>
                  <a:pt x="455787" y="1078371"/>
                </a:lnTo>
                <a:lnTo>
                  <a:pt x="469450" y="1072340"/>
                </a:lnTo>
                <a:lnTo>
                  <a:pt x="483432" y="1066945"/>
                </a:lnTo>
                <a:lnTo>
                  <a:pt x="497413" y="1062184"/>
                </a:lnTo>
                <a:lnTo>
                  <a:pt x="511713" y="1057740"/>
                </a:lnTo>
                <a:lnTo>
                  <a:pt x="526648" y="1053614"/>
                </a:lnTo>
                <a:lnTo>
                  <a:pt x="541582" y="1050440"/>
                </a:lnTo>
                <a:lnTo>
                  <a:pt x="556835" y="1047266"/>
                </a:lnTo>
                <a:lnTo>
                  <a:pt x="571770" y="1044727"/>
                </a:lnTo>
                <a:lnTo>
                  <a:pt x="571770" y="960619"/>
                </a:lnTo>
                <a:lnTo>
                  <a:pt x="566050" y="958080"/>
                </a:lnTo>
                <a:lnTo>
                  <a:pt x="560013" y="954906"/>
                </a:lnTo>
                <a:lnTo>
                  <a:pt x="554293" y="951414"/>
                </a:lnTo>
                <a:lnTo>
                  <a:pt x="548573" y="948241"/>
                </a:lnTo>
                <a:lnTo>
                  <a:pt x="543171" y="944114"/>
                </a:lnTo>
                <a:lnTo>
                  <a:pt x="537452" y="939988"/>
                </a:lnTo>
                <a:lnTo>
                  <a:pt x="532367" y="935545"/>
                </a:lnTo>
                <a:lnTo>
                  <a:pt x="527283" y="931101"/>
                </a:lnTo>
                <a:lnTo>
                  <a:pt x="522199" y="926341"/>
                </a:lnTo>
                <a:lnTo>
                  <a:pt x="517433" y="921580"/>
                </a:lnTo>
                <a:lnTo>
                  <a:pt x="512348" y="916501"/>
                </a:lnTo>
                <a:lnTo>
                  <a:pt x="507900" y="911106"/>
                </a:lnTo>
                <a:lnTo>
                  <a:pt x="503769" y="905393"/>
                </a:lnTo>
                <a:lnTo>
                  <a:pt x="499638" y="899680"/>
                </a:lnTo>
                <a:lnTo>
                  <a:pt x="495507" y="893649"/>
                </a:lnTo>
                <a:lnTo>
                  <a:pt x="491694" y="887302"/>
                </a:lnTo>
                <a:lnTo>
                  <a:pt x="488198" y="880954"/>
                </a:lnTo>
                <a:lnTo>
                  <a:pt x="484385" y="874923"/>
                </a:lnTo>
                <a:lnTo>
                  <a:pt x="481525" y="868258"/>
                </a:lnTo>
                <a:lnTo>
                  <a:pt x="478665" y="861276"/>
                </a:lnTo>
                <a:lnTo>
                  <a:pt x="475488" y="854293"/>
                </a:lnTo>
                <a:lnTo>
                  <a:pt x="472946" y="847310"/>
                </a:lnTo>
                <a:lnTo>
                  <a:pt x="470404" y="839693"/>
                </a:lnTo>
                <a:lnTo>
                  <a:pt x="468497" y="832393"/>
                </a:lnTo>
                <a:lnTo>
                  <a:pt x="466273" y="825093"/>
                </a:lnTo>
                <a:lnTo>
                  <a:pt x="465002" y="817476"/>
                </a:lnTo>
                <a:lnTo>
                  <a:pt x="463413" y="809541"/>
                </a:lnTo>
                <a:lnTo>
                  <a:pt x="462142" y="801923"/>
                </a:lnTo>
                <a:lnTo>
                  <a:pt x="461189" y="793989"/>
                </a:lnTo>
                <a:lnTo>
                  <a:pt x="460871" y="786054"/>
                </a:lnTo>
                <a:lnTo>
                  <a:pt x="460235" y="777802"/>
                </a:lnTo>
                <a:lnTo>
                  <a:pt x="460235" y="769550"/>
                </a:lnTo>
                <a:lnTo>
                  <a:pt x="460553" y="759076"/>
                </a:lnTo>
                <a:lnTo>
                  <a:pt x="460871" y="748919"/>
                </a:lnTo>
                <a:lnTo>
                  <a:pt x="461824" y="738445"/>
                </a:lnTo>
                <a:lnTo>
                  <a:pt x="463413" y="728606"/>
                </a:lnTo>
                <a:lnTo>
                  <a:pt x="465637" y="718450"/>
                </a:lnTo>
                <a:lnTo>
                  <a:pt x="467862" y="708611"/>
                </a:lnTo>
                <a:lnTo>
                  <a:pt x="470404" y="699406"/>
                </a:lnTo>
                <a:lnTo>
                  <a:pt x="473264" y="690202"/>
                </a:lnTo>
                <a:lnTo>
                  <a:pt x="477077" y="680998"/>
                </a:lnTo>
                <a:lnTo>
                  <a:pt x="480890" y="672111"/>
                </a:lnTo>
                <a:lnTo>
                  <a:pt x="484703" y="663541"/>
                </a:lnTo>
                <a:lnTo>
                  <a:pt x="489152" y="655289"/>
                </a:lnTo>
                <a:lnTo>
                  <a:pt x="493918" y="647354"/>
                </a:lnTo>
                <a:lnTo>
                  <a:pt x="498685" y="639737"/>
                </a:lnTo>
                <a:lnTo>
                  <a:pt x="504404" y="632437"/>
                </a:lnTo>
                <a:lnTo>
                  <a:pt x="509806" y="624820"/>
                </a:lnTo>
                <a:lnTo>
                  <a:pt x="515844" y="618154"/>
                </a:lnTo>
                <a:lnTo>
                  <a:pt x="522199" y="611489"/>
                </a:lnTo>
                <a:lnTo>
                  <a:pt x="528236" y="605776"/>
                </a:lnTo>
                <a:lnTo>
                  <a:pt x="534909" y="600063"/>
                </a:lnTo>
                <a:lnTo>
                  <a:pt x="541900" y="594667"/>
                </a:lnTo>
                <a:lnTo>
                  <a:pt x="548891" y="589907"/>
                </a:lnTo>
                <a:lnTo>
                  <a:pt x="556517" y="585463"/>
                </a:lnTo>
                <a:lnTo>
                  <a:pt x="564144" y="581020"/>
                </a:lnTo>
                <a:lnTo>
                  <a:pt x="571770" y="577211"/>
                </a:lnTo>
                <a:lnTo>
                  <a:pt x="579714" y="574354"/>
                </a:lnTo>
                <a:lnTo>
                  <a:pt x="587658" y="571498"/>
                </a:lnTo>
                <a:lnTo>
                  <a:pt x="595920" y="569276"/>
                </a:lnTo>
                <a:lnTo>
                  <a:pt x="604499" y="567372"/>
                </a:lnTo>
                <a:lnTo>
                  <a:pt x="612761" y="566420"/>
                </a:lnTo>
                <a:lnTo>
                  <a:pt x="621659" y="565468"/>
                </a:lnTo>
                <a:lnTo>
                  <a:pt x="630238" y="565150"/>
                </a:lnTo>
                <a:close/>
                <a:moveTo>
                  <a:pt x="181836" y="158167"/>
                </a:moveTo>
                <a:lnTo>
                  <a:pt x="178980" y="158484"/>
                </a:lnTo>
                <a:lnTo>
                  <a:pt x="176441" y="159119"/>
                </a:lnTo>
                <a:lnTo>
                  <a:pt x="173902" y="160390"/>
                </a:lnTo>
                <a:lnTo>
                  <a:pt x="171681" y="161343"/>
                </a:lnTo>
                <a:lnTo>
                  <a:pt x="169459" y="162613"/>
                </a:lnTo>
                <a:lnTo>
                  <a:pt x="167238" y="163884"/>
                </a:lnTo>
                <a:lnTo>
                  <a:pt x="165651" y="165789"/>
                </a:lnTo>
                <a:lnTo>
                  <a:pt x="164065" y="167695"/>
                </a:lnTo>
                <a:lnTo>
                  <a:pt x="162478" y="169918"/>
                </a:lnTo>
                <a:lnTo>
                  <a:pt x="161209" y="171824"/>
                </a:lnTo>
                <a:lnTo>
                  <a:pt x="159939" y="174364"/>
                </a:lnTo>
                <a:lnTo>
                  <a:pt x="159305" y="176588"/>
                </a:lnTo>
                <a:lnTo>
                  <a:pt x="158352" y="179128"/>
                </a:lnTo>
                <a:lnTo>
                  <a:pt x="158035" y="181669"/>
                </a:lnTo>
                <a:lnTo>
                  <a:pt x="157718" y="184210"/>
                </a:lnTo>
                <a:lnTo>
                  <a:pt x="157718" y="1440334"/>
                </a:lnTo>
                <a:lnTo>
                  <a:pt x="158352" y="1447639"/>
                </a:lnTo>
                <a:lnTo>
                  <a:pt x="159622" y="1454944"/>
                </a:lnTo>
                <a:lnTo>
                  <a:pt x="161526" y="1463202"/>
                </a:lnTo>
                <a:lnTo>
                  <a:pt x="164065" y="1471142"/>
                </a:lnTo>
                <a:lnTo>
                  <a:pt x="167238" y="1479717"/>
                </a:lnTo>
                <a:lnTo>
                  <a:pt x="171363" y="1488610"/>
                </a:lnTo>
                <a:lnTo>
                  <a:pt x="175806" y="1497185"/>
                </a:lnTo>
                <a:lnTo>
                  <a:pt x="181201" y="1506078"/>
                </a:lnTo>
                <a:lnTo>
                  <a:pt x="187230" y="1514336"/>
                </a:lnTo>
                <a:lnTo>
                  <a:pt x="193577" y="1522594"/>
                </a:lnTo>
                <a:lnTo>
                  <a:pt x="200876" y="1530534"/>
                </a:lnTo>
                <a:lnTo>
                  <a:pt x="208492" y="1538156"/>
                </a:lnTo>
                <a:lnTo>
                  <a:pt x="216743" y="1545143"/>
                </a:lnTo>
                <a:lnTo>
                  <a:pt x="225629" y="1551178"/>
                </a:lnTo>
                <a:lnTo>
                  <a:pt x="230389" y="1554354"/>
                </a:lnTo>
                <a:lnTo>
                  <a:pt x="235149" y="1557212"/>
                </a:lnTo>
                <a:lnTo>
                  <a:pt x="239909" y="1559753"/>
                </a:lnTo>
                <a:lnTo>
                  <a:pt x="244669" y="1561976"/>
                </a:lnTo>
                <a:lnTo>
                  <a:pt x="1018979" y="1561976"/>
                </a:lnTo>
                <a:lnTo>
                  <a:pt x="1018979" y="1559436"/>
                </a:lnTo>
                <a:lnTo>
                  <a:pt x="1028182" y="1554354"/>
                </a:lnTo>
                <a:lnTo>
                  <a:pt x="1037068" y="1548637"/>
                </a:lnTo>
                <a:lnTo>
                  <a:pt x="1045636" y="1542603"/>
                </a:lnTo>
                <a:lnTo>
                  <a:pt x="1053252" y="1535298"/>
                </a:lnTo>
                <a:lnTo>
                  <a:pt x="1060551" y="1527993"/>
                </a:lnTo>
                <a:lnTo>
                  <a:pt x="1067532" y="1520370"/>
                </a:lnTo>
                <a:lnTo>
                  <a:pt x="1073879" y="1512113"/>
                </a:lnTo>
                <a:lnTo>
                  <a:pt x="1079908" y="1504173"/>
                </a:lnTo>
                <a:lnTo>
                  <a:pt x="1084986" y="1495597"/>
                </a:lnTo>
                <a:lnTo>
                  <a:pt x="1089429" y="1487022"/>
                </a:lnTo>
                <a:lnTo>
                  <a:pt x="1093554" y="1479082"/>
                </a:lnTo>
                <a:lnTo>
                  <a:pt x="1096728" y="1470507"/>
                </a:lnTo>
                <a:lnTo>
                  <a:pt x="1099266" y="1462884"/>
                </a:lnTo>
                <a:lnTo>
                  <a:pt x="1101170" y="1454626"/>
                </a:lnTo>
                <a:lnTo>
                  <a:pt x="1102122" y="1447321"/>
                </a:lnTo>
                <a:lnTo>
                  <a:pt x="1102757" y="1440334"/>
                </a:lnTo>
                <a:lnTo>
                  <a:pt x="1102757" y="184210"/>
                </a:lnTo>
                <a:lnTo>
                  <a:pt x="1102122" y="181669"/>
                </a:lnTo>
                <a:lnTo>
                  <a:pt x="1101805" y="179128"/>
                </a:lnTo>
                <a:lnTo>
                  <a:pt x="1101170" y="176588"/>
                </a:lnTo>
                <a:lnTo>
                  <a:pt x="1100536" y="174364"/>
                </a:lnTo>
                <a:lnTo>
                  <a:pt x="1099266" y="171824"/>
                </a:lnTo>
                <a:lnTo>
                  <a:pt x="1097997" y="169918"/>
                </a:lnTo>
                <a:lnTo>
                  <a:pt x="1096410" y="167695"/>
                </a:lnTo>
                <a:lnTo>
                  <a:pt x="1094824" y="165789"/>
                </a:lnTo>
                <a:lnTo>
                  <a:pt x="1092919" y="163884"/>
                </a:lnTo>
                <a:lnTo>
                  <a:pt x="1090698" y="162613"/>
                </a:lnTo>
                <a:lnTo>
                  <a:pt x="1088794" y="161343"/>
                </a:lnTo>
                <a:lnTo>
                  <a:pt x="1086573" y="160390"/>
                </a:lnTo>
                <a:lnTo>
                  <a:pt x="1083716" y="159119"/>
                </a:lnTo>
                <a:lnTo>
                  <a:pt x="1081178" y="158484"/>
                </a:lnTo>
                <a:lnTo>
                  <a:pt x="1078639" y="158167"/>
                </a:lnTo>
                <a:lnTo>
                  <a:pt x="1076100" y="158167"/>
                </a:lnTo>
                <a:lnTo>
                  <a:pt x="184374" y="158167"/>
                </a:lnTo>
                <a:lnTo>
                  <a:pt x="181836" y="158167"/>
                </a:lnTo>
                <a:close/>
                <a:moveTo>
                  <a:pt x="1414463" y="157162"/>
                </a:moveTo>
                <a:lnTo>
                  <a:pt x="2153497" y="157162"/>
                </a:lnTo>
                <a:lnTo>
                  <a:pt x="2161123" y="157162"/>
                </a:lnTo>
                <a:lnTo>
                  <a:pt x="2169066" y="158114"/>
                </a:lnTo>
                <a:lnTo>
                  <a:pt x="2176374" y="158749"/>
                </a:lnTo>
                <a:lnTo>
                  <a:pt x="2183364" y="160337"/>
                </a:lnTo>
                <a:lnTo>
                  <a:pt x="2190671" y="161924"/>
                </a:lnTo>
                <a:lnTo>
                  <a:pt x="2197661" y="163829"/>
                </a:lnTo>
                <a:lnTo>
                  <a:pt x="2204651" y="166052"/>
                </a:lnTo>
                <a:lnTo>
                  <a:pt x="2211324" y="168909"/>
                </a:lnTo>
                <a:lnTo>
                  <a:pt x="2217996" y="172084"/>
                </a:lnTo>
                <a:lnTo>
                  <a:pt x="2224350" y="174942"/>
                </a:lnTo>
                <a:lnTo>
                  <a:pt x="2230387" y="178752"/>
                </a:lnTo>
                <a:lnTo>
                  <a:pt x="2236424" y="182562"/>
                </a:lnTo>
                <a:lnTo>
                  <a:pt x="2242461" y="186689"/>
                </a:lnTo>
                <a:lnTo>
                  <a:pt x="2247862" y="191134"/>
                </a:lnTo>
                <a:lnTo>
                  <a:pt x="2253264" y="195579"/>
                </a:lnTo>
                <a:lnTo>
                  <a:pt x="2258665" y="200659"/>
                </a:lnTo>
                <a:lnTo>
                  <a:pt x="2263431" y="206057"/>
                </a:lnTo>
                <a:lnTo>
                  <a:pt x="2268197" y="211137"/>
                </a:lnTo>
                <a:lnTo>
                  <a:pt x="2272645" y="216852"/>
                </a:lnTo>
                <a:lnTo>
                  <a:pt x="2276776" y="222567"/>
                </a:lnTo>
                <a:lnTo>
                  <a:pt x="2280270" y="228917"/>
                </a:lnTo>
                <a:lnTo>
                  <a:pt x="2284083" y="234949"/>
                </a:lnTo>
                <a:lnTo>
                  <a:pt x="2287261" y="241299"/>
                </a:lnTo>
                <a:lnTo>
                  <a:pt x="2290438" y="247967"/>
                </a:lnTo>
                <a:lnTo>
                  <a:pt x="2292980" y="254634"/>
                </a:lnTo>
                <a:lnTo>
                  <a:pt x="2295204" y="261619"/>
                </a:lnTo>
                <a:lnTo>
                  <a:pt x="2297428" y="268604"/>
                </a:lnTo>
                <a:lnTo>
                  <a:pt x="2298699" y="275589"/>
                </a:lnTo>
                <a:lnTo>
                  <a:pt x="2300287" y="282892"/>
                </a:lnTo>
                <a:lnTo>
                  <a:pt x="2300923" y="290512"/>
                </a:lnTo>
                <a:lnTo>
                  <a:pt x="2301876" y="297814"/>
                </a:lnTo>
                <a:lnTo>
                  <a:pt x="2301876" y="305434"/>
                </a:lnTo>
                <a:lnTo>
                  <a:pt x="2301876" y="1484630"/>
                </a:lnTo>
                <a:lnTo>
                  <a:pt x="2301876" y="1497013"/>
                </a:lnTo>
                <a:lnTo>
                  <a:pt x="2300923" y="1509078"/>
                </a:lnTo>
                <a:lnTo>
                  <a:pt x="2299652" y="1521143"/>
                </a:lnTo>
                <a:lnTo>
                  <a:pt x="2298063" y="1533208"/>
                </a:lnTo>
                <a:lnTo>
                  <a:pt x="2295839" y="1544638"/>
                </a:lnTo>
                <a:lnTo>
                  <a:pt x="2292980" y="1555433"/>
                </a:lnTo>
                <a:lnTo>
                  <a:pt x="2289802" y="1566545"/>
                </a:lnTo>
                <a:lnTo>
                  <a:pt x="2285990" y="1577340"/>
                </a:lnTo>
                <a:lnTo>
                  <a:pt x="2281859" y="1587500"/>
                </a:lnTo>
                <a:lnTo>
                  <a:pt x="2277093" y="1597660"/>
                </a:lnTo>
                <a:lnTo>
                  <a:pt x="2271374" y="1607503"/>
                </a:lnTo>
                <a:lnTo>
                  <a:pt x="2265655" y="1616710"/>
                </a:lnTo>
                <a:lnTo>
                  <a:pt x="2259300" y="1625918"/>
                </a:lnTo>
                <a:lnTo>
                  <a:pt x="2252310" y="1634808"/>
                </a:lnTo>
                <a:lnTo>
                  <a:pt x="2244685" y="1643063"/>
                </a:lnTo>
                <a:lnTo>
                  <a:pt x="2236424" y="1651000"/>
                </a:lnTo>
                <a:lnTo>
                  <a:pt x="2227846" y="1658938"/>
                </a:lnTo>
                <a:lnTo>
                  <a:pt x="2218631" y="1665923"/>
                </a:lnTo>
                <a:lnTo>
                  <a:pt x="2208782" y="1672908"/>
                </a:lnTo>
                <a:lnTo>
                  <a:pt x="2198297" y="1678940"/>
                </a:lnTo>
                <a:lnTo>
                  <a:pt x="2187494" y="1684973"/>
                </a:lnTo>
                <a:lnTo>
                  <a:pt x="2176056" y="1690370"/>
                </a:lnTo>
                <a:lnTo>
                  <a:pt x="2163664" y="1695450"/>
                </a:lnTo>
                <a:lnTo>
                  <a:pt x="2150955" y="1700213"/>
                </a:lnTo>
                <a:lnTo>
                  <a:pt x="2137611" y="1704023"/>
                </a:lnTo>
                <a:lnTo>
                  <a:pt x="2123631" y="1707515"/>
                </a:lnTo>
                <a:lnTo>
                  <a:pt x="2108698" y="1710373"/>
                </a:lnTo>
                <a:lnTo>
                  <a:pt x="2093764" y="1712913"/>
                </a:lnTo>
                <a:lnTo>
                  <a:pt x="2077878" y="1715135"/>
                </a:lnTo>
                <a:lnTo>
                  <a:pt x="2061038" y="1716405"/>
                </a:lnTo>
                <a:lnTo>
                  <a:pt x="2044199" y="1717358"/>
                </a:lnTo>
                <a:lnTo>
                  <a:pt x="2026406" y="1717675"/>
                </a:lnTo>
                <a:lnTo>
                  <a:pt x="1563159" y="1717675"/>
                </a:lnTo>
                <a:lnTo>
                  <a:pt x="1551721" y="1717358"/>
                </a:lnTo>
                <a:lnTo>
                  <a:pt x="1540601" y="1716723"/>
                </a:lnTo>
                <a:lnTo>
                  <a:pt x="1529163" y="1715453"/>
                </a:lnTo>
                <a:lnTo>
                  <a:pt x="1518042" y="1714500"/>
                </a:lnTo>
                <a:lnTo>
                  <a:pt x="1506922" y="1712913"/>
                </a:lnTo>
                <a:lnTo>
                  <a:pt x="1495801" y="1710690"/>
                </a:lnTo>
                <a:lnTo>
                  <a:pt x="1485634" y="1709103"/>
                </a:lnTo>
                <a:lnTo>
                  <a:pt x="1475149" y="1706880"/>
                </a:lnTo>
                <a:lnTo>
                  <a:pt x="1456085" y="1701800"/>
                </a:lnTo>
                <a:lnTo>
                  <a:pt x="1439246" y="1697038"/>
                </a:lnTo>
                <a:lnTo>
                  <a:pt x="1424948" y="1692593"/>
                </a:lnTo>
                <a:lnTo>
                  <a:pt x="1414463" y="1688783"/>
                </a:lnTo>
                <a:lnTo>
                  <a:pt x="1414463" y="1342708"/>
                </a:lnTo>
                <a:lnTo>
                  <a:pt x="1416687" y="1347470"/>
                </a:lnTo>
                <a:lnTo>
                  <a:pt x="1419229" y="1352233"/>
                </a:lnTo>
                <a:lnTo>
                  <a:pt x="1422088" y="1357630"/>
                </a:lnTo>
                <a:lnTo>
                  <a:pt x="1425583" y="1362393"/>
                </a:lnTo>
                <a:lnTo>
                  <a:pt x="1429078" y="1367473"/>
                </a:lnTo>
                <a:lnTo>
                  <a:pt x="1433209" y="1372235"/>
                </a:lnTo>
                <a:lnTo>
                  <a:pt x="1437657" y="1376998"/>
                </a:lnTo>
                <a:lnTo>
                  <a:pt x="1442105" y="1381760"/>
                </a:lnTo>
                <a:lnTo>
                  <a:pt x="1446871" y="1386523"/>
                </a:lnTo>
                <a:lnTo>
                  <a:pt x="1451637" y="1390968"/>
                </a:lnTo>
                <a:lnTo>
                  <a:pt x="1456721" y="1395413"/>
                </a:lnTo>
                <a:lnTo>
                  <a:pt x="1462440" y="1399540"/>
                </a:lnTo>
                <a:lnTo>
                  <a:pt x="1467523" y="1403350"/>
                </a:lnTo>
                <a:lnTo>
                  <a:pt x="1472925" y="1406525"/>
                </a:lnTo>
                <a:lnTo>
                  <a:pt x="1478644" y="1410018"/>
                </a:lnTo>
                <a:lnTo>
                  <a:pt x="1484045" y="1412558"/>
                </a:lnTo>
                <a:lnTo>
                  <a:pt x="1484045" y="1413510"/>
                </a:lnTo>
                <a:lnTo>
                  <a:pt x="2108062" y="1413510"/>
                </a:lnTo>
                <a:lnTo>
                  <a:pt x="2108062" y="1410335"/>
                </a:lnTo>
                <a:lnTo>
                  <a:pt x="2115370" y="1406208"/>
                </a:lnTo>
                <a:lnTo>
                  <a:pt x="2122360" y="1401763"/>
                </a:lnTo>
                <a:lnTo>
                  <a:pt x="2129032" y="1396683"/>
                </a:lnTo>
                <a:lnTo>
                  <a:pt x="2135387" y="1390968"/>
                </a:lnTo>
                <a:lnTo>
                  <a:pt x="2141106" y="1385253"/>
                </a:lnTo>
                <a:lnTo>
                  <a:pt x="2146825" y="1378903"/>
                </a:lnTo>
                <a:lnTo>
                  <a:pt x="2151909" y="1372235"/>
                </a:lnTo>
                <a:lnTo>
                  <a:pt x="2156357" y="1365568"/>
                </a:lnTo>
                <a:lnTo>
                  <a:pt x="2160805" y="1358900"/>
                </a:lnTo>
                <a:lnTo>
                  <a:pt x="2163982" y="1352233"/>
                </a:lnTo>
                <a:lnTo>
                  <a:pt x="2167477" y="1345883"/>
                </a:lnTo>
                <a:lnTo>
                  <a:pt x="2170019" y="1339215"/>
                </a:lnTo>
                <a:lnTo>
                  <a:pt x="2172243" y="1332865"/>
                </a:lnTo>
                <a:lnTo>
                  <a:pt x="2173832" y="1326515"/>
                </a:lnTo>
                <a:lnTo>
                  <a:pt x="2174467" y="1320800"/>
                </a:lnTo>
                <a:lnTo>
                  <a:pt x="2174785" y="1315085"/>
                </a:lnTo>
                <a:lnTo>
                  <a:pt x="2174785" y="305434"/>
                </a:lnTo>
                <a:lnTo>
                  <a:pt x="2174467" y="301307"/>
                </a:lnTo>
                <a:lnTo>
                  <a:pt x="2172879" y="297497"/>
                </a:lnTo>
                <a:lnTo>
                  <a:pt x="2171290" y="293687"/>
                </a:lnTo>
                <a:lnTo>
                  <a:pt x="2168430" y="290829"/>
                </a:lnTo>
                <a:lnTo>
                  <a:pt x="2165571" y="288289"/>
                </a:lnTo>
                <a:lnTo>
                  <a:pt x="2162076" y="286067"/>
                </a:lnTo>
                <a:lnTo>
                  <a:pt x="2157945" y="284797"/>
                </a:lnTo>
                <a:lnTo>
                  <a:pt x="2153497" y="284479"/>
                </a:lnTo>
                <a:lnTo>
                  <a:pt x="1414463" y="284479"/>
                </a:lnTo>
                <a:lnTo>
                  <a:pt x="1414463" y="157162"/>
                </a:lnTo>
                <a:close/>
                <a:moveTo>
                  <a:pt x="184374" y="0"/>
                </a:moveTo>
                <a:lnTo>
                  <a:pt x="1076100" y="0"/>
                </a:lnTo>
                <a:lnTo>
                  <a:pt x="1085621" y="317"/>
                </a:lnTo>
                <a:lnTo>
                  <a:pt x="1094824" y="953"/>
                </a:lnTo>
                <a:lnTo>
                  <a:pt x="1104026" y="1905"/>
                </a:lnTo>
                <a:lnTo>
                  <a:pt x="1113229" y="3494"/>
                </a:lnTo>
                <a:lnTo>
                  <a:pt x="1122115" y="5717"/>
                </a:lnTo>
                <a:lnTo>
                  <a:pt x="1131000" y="8258"/>
                </a:lnTo>
                <a:lnTo>
                  <a:pt x="1139568" y="11434"/>
                </a:lnTo>
                <a:lnTo>
                  <a:pt x="1147502" y="14610"/>
                </a:lnTo>
                <a:lnTo>
                  <a:pt x="1156070" y="18421"/>
                </a:lnTo>
                <a:lnTo>
                  <a:pt x="1163686" y="22232"/>
                </a:lnTo>
                <a:lnTo>
                  <a:pt x="1171620" y="26679"/>
                </a:lnTo>
                <a:lnTo>
                  <a:pt x="1178919" y="31443"/>
                </a:lnTo>
                <a:lnTo>
                  <a:pt x="1186217" y="36842"/>
                </a:lnTo>
                <a:lnTo>
                  <a:pt x="1193199" y="42241"/>
                </a:lnTo>
                <a:lnTo>
                  <a:pt x="1199863" y="47640"/>
                </a:lnTo>
                <a:lnTo>
                  <a:pt x="1206210" y="53993"/>
                </a:lnTo>
                <a:lnTo>
                  <a:pt x="1212557" y="60345"/>
                </a:lnTo>
                <a:lnTo>
                  <a:pt x="1218269" y="67014"/>
                </a:lnTo>
                <a:lnTo>
                  <a:pt x="1223981" y="74002"/>
                </a:lnTo>
                <a:lnTo>
                  <a:pt x="1229058" y="81306"/>
                </a:lnTo>
                <a:lnTo>
                  <a:pt x="1233818" y="88611"/>
                </a:lnTo>
                <a:lnTo>
                  <a:pt x="1238261" y="96551"/>
                </a:lnTo>
                <a:lnTo>
                  <a:pt x="1242387" y="104492"/>
                </a:lnTo>
                <a:lnTo>
                  <a:pt x="1245877" y="112749"/>
                </a:lnTo>
                <a:lnTo>
                  <a:pt x="1249368" y="121325"/>
                </a:lnTo>
                <a:lnTo>
                  <a:pt x="1252224" y="129582"/>
                </a:lnTo>
                <a:lnTo>
                  <a:pt x="1254446" y="138475"/>
                </a:lnTo>
                <a:lnTo>
                  <a:pt x="1256667" y="147368"/>
                </a:lnTo>
                <a:lnTo>
                  <a:pt x="1258254" y="156261"/>
                </a:lnTo>
                <a:lnTo>
                  <a:pt x="1259523" y="165472"/>
                </a:lnTo>
                <a:lnTo>
                  <a:pt x="1259840" y="175000"/>
                </a:lnTo>
                <a:lnTo>
                  <a:pt x="1260475" y="184210"/>
                </a:lnTo>
                <a:lnTo>
                  <a:pt x="1260475" y="1651541"/>
                </a:lnTo>
                <a:lnTo>
                  <a:pt x="1259840" y="1667103"/>
                </a:lnTo>
                <a:lnTo>
                  <a:pt x="1259206" y="1682348"/>
                </a:lnTo>
                <a:lnTo>
                  <a:pt x="1257936" y="1696958"/>
                </a:lnTo>
                <a:lnTo>
                  <a:pt x="1255715" y="1711886"/>
                </a:lnTo>
                <a:lnTo>
                  <a:pt x="1252542" y="1725860"/>
                </a:lnTo>
                <a:lnTo>
                  <a:pt x="1249368" y="1739835"/>
                </a:lnTo>
                <a:lnTo>
                  <a:pt x="1245243" y="1753492"/>
                </a:lnTo>
                <a:lnTo>
                  <a:pt x="1240483" y="1766831"/>
                </a:lnTo>
                <a:lnTo>
                  <a:pt x="1235405" y="1779535"/>
                </a:lnTo>
                <a:lnTo>
                  <a:pt x="1229376" y="1792239"/>
                </a:lnTo>
                <a:lnTo>
                  <a:pt x="1222712" y="1804308"/>
                </a:lnTo>
                <a:lnTo>
                  <a:pt x="1215413" y="1816060"/>
                </a:lnTo>
                <a:lnTo>
                  <a:pt x="1207162" y="1827493"/>
                </a:lnTo>
                <a:lnTo>
                  <a:pt x="1198594" y="1838292"/>
                </a:lnTo>
                <a:lnTo>
                  <a:pt x="1189391" y="1848773"/>
                </a:lnTo>
                <a:lnTo>
                  <a:pt x="1179236" y="1858619"/>
                </a:lnTo>
                <a:lnTo>
                  <a:pt x="1168129" y="1868147"/>
                </a:lnTo>
                <a:lnTo>
                  <a:pt x="1156705" y="1877040"/>
                </a:lnTo>
                <a:lnTo>
                  <a:pt x="1144646" y="1885615"/>
                </a:lnTo>
                <a:lnTo>
                  <a:pt x="1131635" y="1893555"/>
                </a:lnTo>
                <a:lnTo>
                  <a:pt x="1117989" y="1900860"/>
                </a:lnTo>
                <a:lnTo>
                  <a:pt x="1103709" y="1907530"/>
                </a:lnTo>
                <a:lnTo>
                  <a:pt x="1088794" y="1913882"/>
                </a:lnTo>
                <a:lnTo>
                  <a:pt x="1072927" y="1919599"/>
                </a:lnTo>
                <a:lnTo>
                  <a:pt x="1056108" y="1924680"/>
                </a:lnTo>
                <a:lnTo>
                  <a:pt x="1038654" y="1929127"/>
                </a:lnTo>
                <a:lnTo>
                  <a:pt x="1020566" y="1932620"/>
                </a:lnTo>
                <a:lnTo>
                  <a:pt x="1001526" y="1936114"/>
                </a:lnTo>
                <a:lnTo>
                  <a:pt x="981851" y="1938337"/>
                </a:lnTo>
                <a:lnTo>
                  <a:pt x="961541" y="1940243"/>
                </a:lnTo>
                <a:lnTo>
                  <a:pt x="940279" y="1941196"/>
                </a:lnTo>
                <a:lnTo>
                  <a:pt x="918065" y="1941513"/>
                </a:lnTo>
                <a:lnTo>
                  <a:pt x="342410" y="1941513"/>
                </a:lnTo>
                <a:lnTo>
                  <a:pt x="321148" y="1941196"/>
                </a:lnTo>
                <a:lnTo>
                  <a:pt x="300839" y="1940243"/>
                </a:lnTo>
                <a:lnTo>
                  <a:pt x="280846" y="1938337"/>
                </a:lnTo>
                <a:lnTo>
                  <a:pt x="261806" y="1936114"/>
                </a:lnTo>
                <a:lnTo>
                  <a:pt x="242765" y="1932938"/>
                </a:lnTo>
                <a:lnTo>
                  <a:pt x="225311" y="1929444"/>
                </a:lnTo>
                <a:lnTo>
                  <a:pt x="208175" y="1924998"/>
                </a:lnTo>
                <a:lnTo>
                  <a:pt x="191673" y="1920234"/>
                </a:lnTo>
                <a:lnTo>
                  <a:pt x="175806" y="1914517"/>
                </a:lnTo>
                <a:lnTo>
                  <a:pt x="160574" y="1908800"/>
                </a:lnTo>
                <a:lnTo>
                  <a:pt x="146294" y="1902130"/>
                </a:lnTo>
                <a:lnTo>
                  <a:pt x="132648" y="1894825"/>
                </a:lnTo>
                <a:lnTo>
                  <a:pt x="119954" y="1886885"/>
                </a:lnTo>
                <a:lnTo>
                  <a:pt x="107261" y="1878628"/>
                </a:lnTo>
                <a:lnTo>
                  <a:pt x="95836" y="1869735"/>
                </a:lnTo>
                <a:lnTo>
                  <a:pt x="84730" y="1860524"/>
                </a:lnTo>
                <a:lnTo>
                  <a:pt x="74575" y="1850361"/>
                </a:lnTo>
                <a:lnTo>
                  <a:pt x="64737" y="1840198"/>
                </a:lnTo>
                <a:lnTo>
                  <a:pt x="55534" y="1829399"/>
                </a:lnTo>
                <a:lnTo>
                  <a:pt x="47601" y="1817965"/>
                </a:lnTo>
                <a:lnTo>
                  <a:pt x="39985" y="1806532"/>
                </a:lnTo>
                <a:lnTo>
                  <a:pt x="32686" y="1794463"/>
                </a:lnTo>
                <a:lnTo>
                  <a:pt x="26656" y="1781758"/>
                </a:lnTo>
                <a:lnTo>
                  <a:pt x="20944" y="1768419"/>
                </a:lnTo>
                <a:lnTo>
                  <a:pt x="16184" y="1755397"/>
                </a:lnTo>
                <a:lnTo>
                  <a:pt x="11741" y="1741740"/>
                </a:lnTo>
                <a:lnTo>
                  <a:pt x="8251" y="1727131"/>
                </a:lnTo>
                <a:lnTo>
                  <a:pt x="5077" y="1712838"/>
                </a:lnTo>
                <a:lnTo>
                  <a:pt x="2856" y="1698229"/>
                </a:lnTo>
                <a:lnTo>
                  <a:pt x="1269" y="1682984"/>
                </a:lnTo>
                <a:lnTo>
                  <a:pt x="317" y="1667421"/>
                </a:lnTo>
                <a:lnTo>
                  <a:pt x="0" y="1651541"/>
                </a:lnTo>
                <a:lnTo>
                  <a:pt x="0" y="184210"/>
                </a:lnTo>
                <a:lnTo>
                  <a:pt x="0" y="175000"/>
                </a:lnTo>
                <a:lnTo>
                  <a:pt x="634" y="165472"/>
                </a:lnTo>
                <a:lnTo>
                  <a:pt x="1904" y="156261"/>
                </a:lnTo>
                <a:lnTo>
                  <a:pt x="3808" y="147368"/>
                </a:lnTo>
                <a:lnTo>
                  <a:pt x="6029" y="138475"/>
                </a:lnTo>
                <a:lnTo>
                  <a:pt x="8251" y="129582"/>
                </a:lnTo>
                <a:lnTo>
                  <a:pt x="11107" y="121325"/>
                </a:lnTo>
                <a:lnTo>
                  <a:pt x="14280" y="112749"/>
                </a:lnTo>
                <a:lnTo>
                  <a:pt x="18088" y="104492"/>
                </a:lnTo>
                <a:lnTo>
                  <a:pt x="22214" y="96551"/>
                </a:lnTo>
                <a:lnTo>
                  <a:pt x="26656" y="88611"/>
                </a:lnTo>
                <a:lnTo>
                  <a:pt x="31416" y="81306"/>
                </a:lnTo>
                <a:lnTo>
                  <a:pt x="36494" y="74002"/>
                </a:lnTo>
                <a:lnTo>
                  <a:pt x="41889" y="67014"/>
                </a:lnTo>
                <a:lnTo>
                  <a:pt x="47918" y="60345"/>
                </a:lnTo>
                <a:lnTo>
                  <a:pt x="53948" y="53993"/>
                </a:lnTo>
                <a:lnTo>
                  <a:pt x="60612" y="47640"/>
                </a:lnTo>
                <a:lnTo>
                  <a:pt x="66959" y="42241"/>
                </a:lnTo>
                <a:lnTo>
                  <a:pt x="74257" y="36842"/>
                </a:lnTo>
                <a:lnTo>
                  <a:pt x="81556" y="31443"/>
                </a:lnTo>
                <a:lnTo>
                  <a:pt x="88855" y="26679"/>
                </a:lnTo>
                <a:lnTo>
                  <a:pt x="96471" y="22232"/>
                </a:lnTo>
                <a:lnTo>
                  <a:pt x="104405" y="18421"/>
                </a:lnTo>
                <a:lnTo>
                  <a:pt x="112338" y="14610"/>
                </a:lnTo>
                <a:lnTo>
                  <a:pt x="120906" y="11434"/>
                </a:lnTo>
                <a:lnTo>
                  <a:pt x="129475" y="8258"/>
                </a:lnTo>
                <a:lnTo>
                  <a:pt x="138360" y="5717"/>
                </a:lnTo>
                <a:lnTo>
                  <a:pt x="146928" y="3494"/>
                </a:lnTo>
                <a:lnTo>
                  <a:pt x="156131" y="1905"/>
                </a:lnTo>
                <a:lnTo>
                  <a:pt x="165651" y="953"/>
                </a:lnTo>
                <a:lnTo>
                  <a:pt x="174854" y="317"/>
                </a:lnTo>
                <a:lnTo>
                  <a:pt x="1843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KSO_Shape"/>
          <p:cNvSpPr/>
          <p:nvPr/>
        </p:nvSpPr>
        <p:spPr>
          <a:xfrm>
            <a:off x="4458324" y="2463949"/>
            <a:ext cx="576263" cy="534988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KSO_Shape"/>
          <p:cNvSpPr/>
          <p:nvPr/>
        </p:nvSpPr>
        <p:spPr bwMode="auto">
          <a:xfrm>
            <a:off x="7873035" y="2463949"/>
            <a:ext cx="538163" cy="442913"/>
          </a:xfrm>
          <a:custGeom>
            <a:avLst/>
            <a:gdLst/>
            <a:ahLst/>
            <a:cxnLst/>
            <a:rect l="0" t="0" r="r" b="b"/>
            <a:pathLst>
              <a:path w="1903412" h="1563688">
                <a:moveTo>
                  <a:pt x="872180" y="1544638"/>
                </a:moveTo>
                <a:lnTo>
                  <a:pt x="875675" y="1544638"/>
                </a:lnTo>
                <a:lnTo>
                  <a:pt x="1859905" y="1544638"/>
                </a:lnTo>
                <a:lnTo>
                  <a:pt x="1863400" y="1544638"/>
                </a:lnTo>
                <a:lnTo>
                  <a:pt x="1866577" y="1545233"/>
                </a:lnTo>
                <a:lnTo>
                  <a:pt x="1869118" y="1545829"/>
                </a:lnTo>
                <a:lnTo>
                  <a:pt x="1871660" y="1546722"/>
                </a:lnTo>
                <a:lnTo>
                  <a:pt x="1873884" y="1547912"/>
                </a:lnTo>
                <a:lnTo>
                  <a:pt x="1875154" y="1549103"/>
                </a:lnTo>
                <a:lnTo>
                  <a:pt x="1876107" y="1550591"/>
                </a:lnTo>
                <a:lnTo>
                  <a:pt x="1876425" y="1552079"/>
                </a:lnTo>
                <a:lnTo>
                  <a:pt x="1876425" y="1555651"/>
                </a:lnTo>
                <a:lnTo>
                  <a:pt x="1876107" y="1557140"/>
                </a:lnTo>
                <a:lnTo>
                  <a:pt x="1875154" y="1558926"/>
                </a:lnTo>
                <a:lnTo>
                  <a:pt x="1873884" y="1560116"/>
                </a:lnTo>
                <a:lnTo>
                  <a:pt x="1871660" y="1561307"/>
                </a:lnTo>
                <a:lnTo>
                  <a:pt x="1869118" y="1562200"/>
                </a:lnTo>
                <a:lnTo>
                  <a:pt x="1866577" y="1563093"/>
                </a:lnTo>
                <a:lnTo>
                  <a:pt x="1863400" y="1563390"/>
                </a:lnTo>
                <a:lnTo>
                  <a:pt x="1859905" y="1563688"/>
                </a:lnTo>
                <a:lnTo>
                  <a:pt x="875675" y="1563688"/>
                </a:lnTo>
                <a:lnTo>
                  <a:pt x="872180" y="1563390"/>
                </a:lnTo>
                <a:lnTo>
                  <a:pt x="869003" y="1563093"/>
                </a:lnTo>
                <a:lnTo>
                  <a:pt x="866144" y="1562200"/>
                </a:lnTo>
                <a:lnTo>
                  <a:pt x="863603" y="1561307"/>
                </a:lnTo>
                <a:lnTo>
                  <a:pt x="861696" y="1560116"/>
                </a:lnTo>
                <a:lnTo>
                  <a:pt x="860108" y="1558926"/>
                </a:lnTo>
                <a:lnTo>
                  <a:pt x="859155" y="1557140"/>
                </a:lnTo>
                <a:lnTo>
                  <a:pt x="858837" y="1555651"/>
                </a:lnTo>
                <a:lnTo>
                  <a:pt x="858837" y="1552079"/>
                </a:lnTo>
                <a:lnTo>
                  <a:pt x="859155" y="1550591"/>
                </a:lnTo>
                <a:lnTo>
                  <a:pt x="860108" y="1549103"/>
                </a:lnTo>
                <a:lnTo>
                  <a:pt x="861696" y="1547912"/>
                </a:lnTo>
                <a:lnTo>
                  <a:pt x="863603" y="1546722"/>
                </a:lnTo>
                <a:lnTo>
                  <a:pt x="866144" y="1545829"/>
                </a:lnTo>
                <a:lnTo>
                  <a:pt x="869003" y="1545233"/>
                </a:lnTo>
                <a:lnTo>
                  <a:pt x="872180" y="1544638"/>
                </a:lnTo>
                <a:close/>
                <a:moveTo>
                  <a:pt x="1255848" y="1415770"/>
                </a:moveTo>
                <a:lnTo>
                  <a:pt x="1252677" y="1416407"/>
                </a:lnTo>
                <a:lnTo>
                  <a:pt x="1249823" y="1417361"/>
                </a:lnTo>
                <a:lnTo>
                  <a:pt x="1247286" y="1419271"/>
                </a:lnTo>
                <a:lnTo>
                  <a:pt x="1245383" y="1420862"/>
                </a:lnTo>
                <a:lnTo>
                  <a:pt x="1243797" y="1422771"/>
                </a:lnTo>
                <a:lnTo>
                  <a:pt x="1242529" y="1424680"/>
                </a:lnTo>
                <a:lnTo>
                  <a:pt x="1242212" y="1426908"/>
                </a:lnTo>
                <a:lnTo>
                  <a:pt x="1235235" y="1522691"/>
                </a:lnTo>
                <a:lnTo>
                  <a:pt x="1235235" y="1525237"/>
                </a:lnTo>
                <a:lnTo>
                  <a:pt x="1236186" y="1527146"/>
                </a:lnTo>
                <a:lnTo>
                  <a:pt x="1237772" y="1529056"/>
                </a:lnTo>
                <a:lnTo>
                  <a:pt x="1239675" y="1530647"/>
                </a:lnTo>
                <a:lnTo>
                  <a:pt x="1242212" y="1532238"/>
                </a:lnTo>
                <a:lnTo>
                  <a:pt x="1245066" y="1533193"/>
                </a:lnTo>
                <a:lnTo>
                  <a:pt x="1247920" y="1533829"/>
                </a:lnTo>
                <a:lnTo>
                  <a:pt x="1251408" y="1534147"/>
                </a:lnTo>
                <a:lnTo>
                  <a:pt x="1488299" y="1535738"/>
                </a:lnTo>
                <a:lnTo>
                  <a:pt x="1491787" y="1535738"/>
                </a:lnTo>
                <a:lnTo>
                  <a:pt x="1494641" y="1535102"/>
                </a:lnTo>
                <a:lnTo>
                  <a:pt x="1497813" y="1533829"/>
                </a:lnTo>
                <a:lnTo>
                  <a:pt x="1500032" y="1532556"/>
                </a:lnTo>
                <a:lnTo>
                  <a:pt x="1502252" y="1530965"/>
                </a:lnTo>
                <a:lnTo>
                  <a:pt x="1503521" y="1529056"/>
                </a:lnTo>
                <a:lnTo>
                  <a:pt x="1504472" y="1526828"/>
                </a:lnTo>
                <a:lnTo>
                  <a:pt x="1504789" y="1524601"/>
                </a:lnTo>
                <a:lnTo>
                  <a:pt x="1499715" y="1428181"/>
                </a:lnTo>
                <a:lnTo>
                  <a:pt x="1499398" y="1425953"/>
                </a:lnTo>
                <a:lnTo>
                  <a:pt x="1498130" y="1424044"/>
                </a:lnTo>
                <a:lnTo>
                  <a:pt x="1496227" y="1422134"/>
                </a:lnTo>
                <a:lnTo>
                  <a:pt x="1494324" y="1420543"/>
                </a:lnTo>
                <a:lnTo>
                  <a:pt x="1491787" y="1418952"/>
                </a:lnTo>
                <a:lnTo>
                  <a:pt x="1489250" y="1417679"/>
                </a:lnTo>
                <a:lnTo>
                  <a:pt x="1486396" y="1417043"/>
                </a:lnTo>
                <a:lnTo>
                  <a:pt x="1483225" y="1416725"/>
                </a:lnTo>
                <a:lnTo>
                  <a:pt x="1259019" y="1415770"/>
                </a:lnTo>
                <a:lnTo>
                  <a:pt x="1255848" y="1415770"/>
                </a:lnTo>
                <a:close/>
                <a:moveTo>
                  <a:pt x="1699820" y="1377902"/>
                </a:moveTo>
                <a:lnTo>
                  <a:pt x="1703942" y="1405269"/>
                </a:lnTo>
                <a:lnTo>
                  <a:pt x="1750876" y="1405587"/>
                </a:lnTo>
                <a:lnTo>
                  <a:pt x="1746437" y="1378220"/>
                </a:lnTo>
                <a:lnTo>
                  <a:pt x="1699820" y="1377902"/>
                </a:lnTo>
                <a:close/>
                <a:moveTo>
                  <a:pt x="1636078" y="1377902"/>
                </a:moveTo>
                <a:lnTo>
                  <a:pt x="1639249" y="1404951"/>
                </a:lnTo>
                <a:lnTo>
                  <a:pt x="1686183" y="1405269"/>
                </a:lnTo>
                <a:lnTo>
                  <a:pt x="1682378" y="1377902"/>
                </a:lnTo>
                <a:lnTo>
                  <a:pt x="1636078" y="1377902"/>
                </a:lnTo>
                <a:close/>
                <a:moveTo>
                  <a:pt x="1572019" y="1377584"/>
                </a:moveTo>
                <a:lnTo>
                  <a:pt x="1574239" y="1404633"/>
                </a:lnTo>
                <a:lnTo>
                  <a:pt x="1621490" y="1404951"/>
                </a:lnTo>
                <a:lnTo>
                  <a:pt x="1618636" y="1377584"/>
                </a:lnTo>
                <a:lnTo>
                  <a:pt x="1572019" y="1377584"/>
                </a:lnTo>
                <a:close/>
                <a:moveTo>
                  <a:pt x="1507960" y="1377266"/>
                </a:moveTo>
                <a:lnTo>
                  <a:pt x="1509546" y="1404314"/>
                </a:lnTo>
                <a:lnTo>
                  <a:pt x="1556797" y="1404633"/>
                </a:lnTo>
                <a:lnTo>
                  <a:pt x="1554577" y="1377266"/>
                </a:lnTo>
                <a:lnTo>
                  <a:pt x="1507960" y="1377266"/>
                </a:lnTo>
                <a:close/>
                <a:moveTo>
                  <a:pt x="1443902" y="1376948"/>
                </a:moveTo>
                <a:lnTo>
                  <a:pt x="1444853" y="1403996"/>
                </a:lnTo>
                <a:lnTo>
                  <a:pt x="1491787" y="1403996"/>
                </a:lnTo>
                <a:lnTo>
                  <a:pt x="1490519" y="1377266"/>
                </a:lnTo>
                <a:lnTo>
                  <a:pt x="1443902" y="1376948"/>
                </a:lnTo>
                <a:close/>
                <a:moveTo>
                  <a:pt x="1380160" y="1376629"/>
                </a:moveTo>
                <a:lnTo>
                  <a:pt x="1379843" y="1403678"/>
                </a:lnTo>
                <a:lnTo>
                  <a:pt x="1426777" y="1403996"/>
                </a:lnTo>
                <a:lnTo>
                  <a:pt x="1426460" y="1376948"/>
                </a:lnTo>
                <a:lnTo>
                  <a:pt x="1380160" y="1376629"/>
                </a:lnTo>
                <a:close/>
                <a:moveTo>
                  <a:pt x="1316101" y="1376311"/>
                </a:moveTo>
                <a:lnTo>
                  <a:pt x="1315150" y="1403360"/>
                </a:lnTo>
                <a:lnTo>
                  <a:pt x="1362401" y="1403360"/>
                </a:lnTo>
                <a:lnTo>
                  <a:pt x="1362718" y="1376629"/>
                </a:lnTo>
                <a:lnTo>
                  <a:pt x="1316101" y="1376311"/>
                </a:lnTo>
                <a:close/>
                <a:moveTo>
                  <a:pt x="1252043" y="1375993"/>
                </a:moveTo>
                <a:lnTo>
                  <a:pt x="1250140" y="1403041"/>
                </a:lnTo>
                <a:lnTo>
                  <a:pt x="1297391" y="1403041"/>
                </a:lnTo>
                <a:lnTo>
                  <a:pt x="1298660" y="1376311"/>
                </a:lnTo>
                <a:lnTo>
                  <a:pt x="1252043" y="1375993"/>
                </a:lnTo>
                <a:close/>
                <a:moveTo>
                  <a:pt x="1188301" y="1375675"/>
                </a:moveTo>
                <a:lnTo>
                  <a:pt x="1185764" y="1402723"/>
                </a:lnTo>
                <a:lnTo>
                  <a:pt x="1232698" y="1402723"/>
                </a:lnTo>
                <a:lnTo>
                  <a:pt x="1234601" y="1375993"/>
                </a:lnTo>
                <a:lnTo>
                  <a:pt x="1188301" y="1375675"/>
                </a:lnTo>
                <a:close/>
                <a:moveTo>
                  <a:pt x="1124242" y="1375356"/>
                </a:moveTo>
                <a:lnTo>
                  <a:pt x="1120754" y="1402405"/>
                </a:lnTo>
                <a:lnTo>
                  <a:pt x="1167688" y="1402405"/>
                </a:lnTo>
                <a:lnTo>
                  <a:pt x="1170859" y="1375675"/>
                </a:lnTo>
                <a:lnTo>
                  <a:pt x="1124242" y="1375356"/>
                </a:lnTo>
                <a:close/>
                <a:moveTo>
                  <a:pt x="1060183" y="1375038"/>
                </a:moveTo>
                <a:lnTo>
                  <a:pt x="1056061" y="1402087"/>
                </a:lnTo>
                <a:lnTo>
                  <a:pt x="1102995" y="1402087"/>
                </a:lnTo>
                <a:lnTo>
                  <a:pt x="1106800" y="1375356"/>
                </a:lnTo>
                <a:lnTo>
                  <a:pt x="1060183" y="1375038"/>
                </a:lnTo>
                <a:close/>
                <a:moveTo>
                  <a:pt x="996442" y="1374720"/>
                </a:moveTo>
                <a:lnTo>
                  <a:pt x="991051" y="1401769"/>
                </a:lnTo>
                <a:lnTo>
                  <a:pt x="1038302" y="1401769"/>
                </a:lnTo>
                <a:lnTo>
                  <a:pt x="1042742" y="1375038"/>
                </a:lnTo>
                <a:lnTo>
                  <a:pt x="996442" y="1374720"/>
                </a:lnTo>
                <a:close/>
                <a:moveTo>
                  <a:pt x="394079" y="1340803"/>
                </a:moveTo>
                <a:lnTo>
                  <a:pt x="364253" y="1348105"/>
                </a:lnTo>
                <a:lnTo>
                  <a:pt x="354734" y="1351280"/>
                </a:lnTo>
                <a:lnTo>
                  <a:pt x="367743" y="1359853"/>
                </a:lnTo>
                <a:lnTo>
                  <a:pt x="380752" y="1368743"/>
                </a:lnTo>
                <a:lnTo>
                  <a:pt x="393761" y="1376998"/>
                </a:lnTo>
                <a:lnTo>
                  <a:pt x="407088" y="1385571"/>
                </a:lnTo>
                <a:lnTo>
                  <a:pt x="420414" y="1393191"/>
                </a:lnTo>
                <a:lnTo>
                  <a:pt x="434375" y="1400493"/>
                </a:lnTo>
                <a:lnTo>
                  <a:pt x="448336" y="1408113"/>
                </a:lnTo>
                <a:lnTo>
                  <a:pt x="462297" y="1415098"/>
                </a:lnTo>
                <a:lnTo>
                  <a:pt x="453095" y="1406526"/>
                </a:lnTo>
                <a:lnTo>
                  <a:pt x="444528" y="1397636"/>
                </a:lnTo>
                <a:lnTo>
                  <a:pt x="435644" y="1389063"/>
                </a:lnTo>
                <a:lnTo>
                  <a:pt x="427077" y="1379538"/>
                </a:lnTo>
                <a:lnTo>
                  <a:pt x="418510" y="1370331"/>
                </a:lnTo>
                <a:lnTo>
                  <a:pt x="410261" y="1360488"/>
                </a:lnTo>
                <a:lnTo>
                  <a:pt x="402011" y="1350963"/>
                </a:lnTo>
                <a:lnTo>
                  <a:pt x="394079" y="1340803"/>
                </a:lnTo>
                <a:close/>
                <a:moveTo>
                  <a:pt x="1694111" y="1340353"/>
                </a:moveTo>
                <a:lnTo>
                  <a:pt x="1698234" y="1367401"/>
                </a:lnTo>
                <a:lnTo>
                  <a:pt x="1744534" y="1367719"/>
                </a:lnTo>
                <a:lnTo>
                  <a:pt x="1739777" y="1340671"/>
                </a:lnTo>
                <a:lnTo>
                  <a:pt x="1694111" y="1340353"/>
                </a:lnTo>
                <a:close/>
                <a:moveTo>
                  <a:pt x="1631321" y="1340034"/>
                </a:moveTo>
                <a:lnTo>
                  <a:pt x="1634809" y="1367083"/>
                </a:lnTo>
                <a:lnTo>
                  <a:pt x="1680792" y="1367401"/>
                </a:lnTo>
                <a:lnTo>
                  <a:pt x="1676987" y="1340353"/>
                </a:lnTo>
                <a:lnTo>
                  <a:pt x="1631321" y="1340034"/>
                </a:lnTo>
                <a:close/>
                <a:moveTo>
                  <a:pt x="1568531" y="1339716"/>
                </a:moveTo>
                <a:lnTo>
                  <a:pt x="1571068" y="1366765"/>
                </a:lnTo>
                <a:lnTo>
                  <a:pt x="1617051" y="1367083"/>
                </a:lnTo>
                <a:lnTo>
                  <a:pt x="1614196" y="1340034"/>
                </a:lnTo>
                <a:lnTo>
                  <a:pt x="1568531" y="1339716"/>
                </a:lnTo>
                <a:close/>
                <a:moveTo>
                  <a:pt x="1505741" y="1339716"/>
                </a:moveTo>
                <a:lnTo>
                  <a:pt x="1507326" y="1366765"/>
                </a:lnTo>
                <a:lnTo>
                  <a:pt x="1553626" y="1366765"/>
                </a:lnTo>
                <a:lnTo>
                  <a:pt x="1551406" y="1339716"/>
                </a:lnTo>
                <a:lnTo>
                  <a:pt x="1505741" y="1339716"/>
                </a:lnTo>
                <a:close/>
                <a:moveTo>
                  <a:pt x="1442950" y="1339398"/>
                </a:moveTo>
                <a:lnTo>
                  <a:pt x="1443585" y="1366128"/>
                </a:lnTo>
                <a:lnTo>
                  <a:pt x="1489884" y="1366128"/>
                </a:lnTo>
                <a:lnTo>
                  <a:pt x="1488616" y="1339398"/>
                </a:lnTo>
                <a:lnTo>
                  <a:pt x="1442950" y="1339398"/>
                </a:lnTo>
                <a:close/>
                <a:moveTo>
                  <a:pt x="1380160" y="1339080"/>
                </a:moveTo>
                <a:lnTo>
                  <a:pt x="1380160" y="1365810"/>
                </a:lnTo>
                <a:lnTo>
                  <a:pt x="1426143" y="1365810"/>
                </a:lnTo>
                <a:lnTo>
                  <a:pt x="1425826" y="1339398"/>
                </a:lnTo>
                <a:lnTo>
                  <a:pt x="1380160" y="1339080"/>
                </a:lnTo>
                <a:close/>
                <a:moveTo>
                  <a:pt x="1317370" y="1338761"/>
                </a:moveTo>
                <a:lnTo>
                  <a:pt x="1316418" y="1365492"/>
                </a:lnTo>
                <a:lnTo>
                  <a:pt x="1362718" y="1365492"/>
                </a:lnTo>
                <a:lnTo>
                  <a:pt x="1363035" y="1339080"/>
                </a:lnTo>
                <a:lnTo>
                  <a:pt x="1317370" y="1338761"/>
                </a:lnTo>
                <a:close/>
                <a:moveTo>
                  <a:pt x="1254897" y="1338443"/>
                </a:moveTo>
                <a:lnTo>
                  <a:pt x="1252677" y="1365174"/>
                </a:lnTo>
                <a:lnTo>
                  <a:pt x="1298977" y="1365492"/>
                </a:lnTo>
                <a:lnTo>
                  <a:pt x="1300245" y="1338761"/>
                </a:lnTo>
                <a:lnTo>
                  <a:pt x="1254897" y="1338443"/>
                </a:lnTo>
                <a:close/>
                <a:moveTo>
                  <a:pt x="1192106" y="1338443"/>
                </a:moveTo>
                <a:lnTo>
                  <a:pt x="1189252" y="1364855"/>
                </a:lnTo>
                <a:lnTo>
                  <a:pt x="1235235" y="1365174"/>
                </a:lnTo>
                <a:lnTo>
                  <a:pt x="1237772" y="1338443"/>
                </a:lnTo>
                <a:lnTo>
                  <a:pt x="1192106" y="1338443"/>
                </a:lnTo>
                <a:close/>
                <a:moveTo>
                  <a:pt x="1128999" y="1338125"/>
                </a:moveTo>
                <a:lnTo>
                  <a:pt x="1125511" y="1364537"/>
                </a:lnTo>
                <a:lnTo>
                  <a:pt x="1172128" y="1364855"/>
                </a:lnTo>
                <a:lnTo>
                  <a:pt x="1174665" y="1338125"/>
                </a:lnTo>
                <a:lnTo>
                  <a:pt x="1128999" y="1338125"/>
                </a:lnTo>
                <a:close/>
                <a:moveTo>
                  <a:pt x="1066526" y="1337807"/>
                </a:moveTo>
                <a:lnTo>
                  <a:pt x="1061769" y="1364219"/>
                </a:lnTo>
                <a:lnTo>
                  <a:pt x="1108386" y="1364537"/>
                </a:lnTo>
                <a:lnTo>
                  <a:pt x="1111874" y="1338125"/>
                </a:lnTo>
                <a:lnTo>
                  <a:pt x="1066526" y="1337807"/>
                </a:lnTo>
                <a:close/>
                <a:moveTo>
                  <a:pt x="1003419" y="1337489"/>
                </a:moveTo>
                <a:lnTo>
                  <a:pt x="998345" y="1363901"/>
                </a:lnTo>
                <a:lnTo>
                  <a:pt x="1044644" y="1364219"/>
                </a:lnTo>
                <a:lnTo>
                  <a:pt x="1049401" y="1337807"/>
                </a:lnTo>
                <a:lnTo>
                  <a:pt x="1003419" y="1337489"/>
                </a:lnTo>
                <a:close/>
                <a:moveTo>
                  <a:pt x="538764" y="1314450"/>
                </a:moveTo>
                <a:lnTo>
                  <a:pt x="518458" y="1317308"/>
                </a:lnTo>
                <a:lnTo>
                  <a:pt x="498468" y="1320165"/>
                </a:lnTo>
                <a:lnTo>
                  <a:pt x="478479" y="1323340"/>
                </a:lnTo>
                <a:lnTo>
                  <a:pt x="458807" y="1326833"/>
                </a:lnTo>
                <a:lnTo>
                  <a:pt x="467691" y="1336675"/>
                </a:lnTo>
                <a:lnTo>
                  <a:pt x="476258" y="1346200"/>
                </a:lnTo>
                <a:lnTo>
                  <a:pt x="485142" y="1355408"/>
                </a:lnTo>
                <a:lnTo>
                  <a:pt x="494343" y="1364298"/>
                </a:lnTo>
                <a:lnTo>
                  <a:pt x="503228" y="1372871"/>
                </a:lnTo>
                <a:lnTo>
                  <a:pt x="512746" y="1381126"/>
                </a:lnTo>
                <a:lnTo>
                  <a:pt x="521948" y="1389381"/>
                </a:lnTo>
                <a:lnTo>
                  <a:pt x="531784" y="1397001"/>
                </a:lnTo>
                <a:lnTo>
                  <a:pt x="540986" y="1404621"/>
                </a:lnTo>
                <a:lnTo>
                  <a:pt x="551139" y="1411606"/>
                </a:lnTo>
                <a:lnTo>
                  <a:pt x="560658" y="1418273"/>
                </a:lnTo>
                <a:lnTo>
                  <a:pt x="570811" y="1424941"/>
                </a:lnTo>
                <a:lnTo>
                  <a:pt x="580965" y="1430973"/>
                </a:lnTo>
                <a:lnTo>
                  <a:pt x="591118" y="1437323"/>
                </a:lnTo>
                <a:lnTo>
                  <a:pt x="601589" y="1442721"/>
                </a:lnTo>
                <a:lnTo>
                  <a:pt x="611742" y="1447801"/>
                </a:lnTo>
                <a:lnTo>
                  <a:pt x="601589" y="1433831"/>
                </a:lnTo>
                <a:lnTo>
                  <a:pt x="591753" y="1419226"/>
                </a:lnTo>
                <a:lnTo>
                  <a:pt x="582234" y="1403351"/>
                </a:lnTo>
                <a:lnTo>
                  <a:pt x="573032" y="1387158"/>
                </a:lnTo>
                <a:lnTo>
                  <a:pt x="564148" y="1370013"/>
                </a:lnTo>
                <a:lnTo>
                  <a:pt x="555264" y="1352233"/>
                </a:lnTo>
                <a:lnTo>
                  <a:pt x="547014" y="1333500"/>
                </a:lnTo>
                <a:lnTo>
                  <a:pt x="538764" y="1314450"/>
                </a:lnTo>
                <a:close/>
                <a:moveTo>
                  <a:pt x="1688403" y="1302485"/>
                </a:moveTo>
                <a:lnTo>
                  <a:pt x="1692526" y="1329215"/>
                </a:lnTo>
                <a:lnTo>
                  <a:pt x="1737557" y="1329533"/>
                </a:lnTo>
                <a:lnTo>
                  <a:pt x="1733117" y="1302803"/>
                </a:lnTo>
                <a:lnTo>
                  <a:pt x="1688403" y="1302485"/>
                </a:lnTo>
                <a:close/>
                <a:moveTo>
                  <a:pt x="1626881" y="1302166"/>
                </a:moveTo>
                <a:lnTo>
                  <a:pt x="1630053" y="1329215"/>
                </a:lnTo>
                <a:lnTo>
                  <a:pt x="1675401" y="1329215"/>
                </a:lnTo>
                <a:lnTo>
                  <a:pt x="1671596" y="1302485"/>
                </a:lnTo>
                <a:lnTo>
                  <a:pt x="1626881" y="1302166"/>
                </a:lnTo>
                <a:close/>
                <a:moveTo>
                  <a:pt x="1565042" y="1302166"/>
                </a:moveTo>
                <a:lnTo>
                  <a:pt x="1567579" y="1328897"/>
                </a:lnTo>
                <a:lnTo>
                  <a:pt x="1612928" y="1329215"/>
                </a:lnTo>
                <a:lnTo>
                  <a:pt x="1610074" y="1302166"/>
                </a:lnTo>
                <a:lnTo>
                  <a:pt x="1565042" y="1302166"/>
                </a:lnTo>
                <a:close/>
                <a:moveTo>
                  <a:pt x="1503521" y="1301848"/>
                </a:moveTo>
                <a:lnTo>
                  <a:pt x="1505106" y="1328578"/>
                </a:lnTo>
                <a:lnTo>
                  <a:pt x="1550772" y="1328897"/>
                </a:lnTo>
                <a:lnTo>
                  <a:pt x="1548552" y="1302166"/>
                </a:lnTo>
                <a:lnTo>
                  <a:pt x="1503521" y="1301848"/>
                </a:lnTo>
                <a:close/>
                <a:moveTo>
                  <a:pt x="1441999" y="1301848"/>
                </a:moveTo>
                <a:lnTo>
                  <a:pt x="1442633" y="1328260"/>
                </a:lnTo>
                <a:lnTo>
                  <a:pt x="1487982" y="1328578"/>
                </a:lnTo>
                <a:lnTo>
                  <a:pt x="1486713" y="1301848"/>
                </a:lnTo>
                <a:lnTo>
                  <a:pt x="1441999" y="1301848"/>
                </a:lnTo>
                <a:close/>
                <a:moveTo>
                  <a:pt x="1380477" y="1301530"/>
                </a:moveTo>
                <a:lnTo>
                  <a:pt x="1380477" y="1328260"/>
                </a:lnTo>
                <a:lnTo>
                  <a:pt x="1425509" y="1328260"/>
                </a:lnTo>
                <a:lnTo>
                  <a:pt x="1425191" y="1301530"/>
                </a:lnTo>
                <a:lnTo>
                  <a:pt x="1380477" y="1301530"/>
                </a:lnTo>
                <a:close/>
                <a:moveTo>
                  <a:pt x="1318638" y="1301212"/>
                </a:moveTo>
                <a:lnTo>
                  <a:pt x="1317687" y="1327942"/>
                </a:lnTo>
                <a:lnTo>
                  <a:pt x="1363353" y="1328260"/>
                </a:lnTo>
                <a:lnTo>
                  <a:pt x="1363670" y="1301530"/>
                </a:lnTo>
                <a:lnTo>
                  <a:pt x="1318638" y="1301212"/>
                </a:lnTo>
                <a:close/>
                <a:moveTo>
                  <a:pt x="1257434" y="1301212"/>
                </a:moveTo>
                <a:lnTo>
                  <a:pt x="1255531" y="1327624"/>
                </a:lnTo>
                <a:lnTo>
                  <a:pt x="1300879" y="1327942"/>
                </a:lnTo>
                <a:lnTo>
                  <a:pt x="1301831" y="1301212"/>
                </a:lnTo>
                <a:lnTo>
                  <a:pt x="1257434" y="1301212"/>
                </a:lnTo>
                <a:close/>
                <a:moveTo>
                  <a:pt x="1195595" y="1300894"/>
                </a:moveTo>
                <a:lnTo>
                  <a:pt x="1193058" y="1327306"/>
                </a:lnTo>
                <a:lnTo>
                  <a:pt x="1238406" y="1327624"/>
                </a:lnTo>
                <a:lnTo>
                  <a:pt x="1240626" y="1300894"/>
                </a:lnTo>
                <a:lnTo>
                  <a:pt x="1195595" y="1300894"/>
                </a:lnTo>
                <a:close/>
                <a:moveTo>
                  <a:pt x="1134073" y="1300575"/>
                </a:moveTo>
                <a:lnTo>
                  <a:pt x="1130268" y="1327306"/>
                </a:lnTo>
                <a:lnTo>
                  <a:pt x="1175933" y="1327306"/>
                </a:lnTo>
                <a:lnTo>
                  <a:pt x="1178787" y="1300894"/>
                </a:lnTo>
                <a:lnTo>
                  <a:pt x="1134073" y="1300575"/>
                </a:lnTo>
                <a:close/>
                <a:moveTo>
                  <a:pt x="1072551" y="1300575"/>
                </a:moveTo>
                <a:lnTo>
                  <a:pt x="1068112" y="1326987"/>
                </a:lnTo>
                <a:lnTo>
                  <a:pt x="1113460" y="1326987"/>
                </a:lnTo>
                <a:lnTo>
                  <a:pt x="1117266" y="1300575"/>
                </a:lnTo>
                <a:lnTo>
                  <a:pt x="1072551" y="1300575"/>
                </a:lnTo>
                <a:close/>
                <a:moveTo>
                  <a:pt x="1010712" y="1300257"/>
                </a:moveTo>
                <a:lnTo>
                  <a:pt x="1005638" y="1326669"/>
                </a:lnTo>
                <a:lnTo>
                  <a:pt x="1050987" y="1326987"/>
                </a:lnTo>
                <a:lnTo>
                  <a:pt x="1055744" y="1300575"/>
                </a:lnTo>
                <a:lnTo>
                  <a:pt x="1010712" y="1300257"/>
                </a:lnTo>
                <a:close/>
                <a:moveTo>
                  <a:pt x="742467" y="1299528"/>
                </a:moveTo>
                <a:lnTo>
                  <a:pt x="705978" y="1300480"/>
                </a:lnTo>
                <a:lnTo>
                  <a:pt x="670124" y="1302068"/>
                </a:lnTo>
                <a:lnTo>
                  <a:pt x="634587" y="1304290"/>
                </a:lnTo>
                <a:lnTo>
                  <a:pt x="600002" y="1307148"/>
                </a:lnTo>
                <a:lnTo>
                  <a:pt x="608886" y="1327150"/>
                </a:lnTo>
                <a:lnTo>
                  <a:pt x="618088" y="1346518"/>
                </a:lnTo>
                <a:lnTo>
                  <a:pt x="627607" y="1364298"/>
                </a:lnTo>
                <a:lnTo>
                  <a:pt x="632683" y="1373188"/>
                </a:lnTo>
                <a:lnTo>
                  <a:pt x="637760" y="1381126"/>
                </a:lnTo>
                <a:lnTo>
                  <a:pt x="642519" y="1389381"/>
                </a:lnTo>
                <a:lnTo>
                  <a:pt x="647596" y="1397001"/>
                </a:lnTo>
                <a:lnTo>
                  <a:pt x="652673" y="1404621"/>
                </a:lnTo>
                <a:lnTo>
                  <a:pt x="657750" y="1411288"/>
                </a:lnTo>
                <a:lnTo>
                  <a:pt x="662826" y="1417956"/>
                </a:lnTo>
                <a:lnTo>
                  <a:pt x="668220" y="1424623"/>
                </a:lnTo>
                <a:lnTo>
                  <a:pt x="673614" y="1430656"/>
                </a:lnTo>
                <a:lnTo>
                  <a:pt x="678691" y="1436688"/>
                </a:lnTo>
                <a:lnTo>
                  <a:pt x="686941" y="1444626"/>
                </a:lnTo>
                <a:lnTo>
                  <a:pt x="694873" y="1451928"/>
                </a:lnTo>
                <a:lnTo>
                  <a:pt x="703123" y="1458913"/>
                </a:lnTo>
                <a:lnTo>
                  <a:pt x="711055" y="1464628"/>
                </a:lnTo>
                <a:lnTo>
                  <a:pt x="718987" y="1469708"/>
                </a:lnTo>
                <a:lnTo>
                  <a:pt x="726920" y="1474153"/>
                </a:lnTo>
                <a:lnTo>
                  <a:pt x="734535" y="1477963"/>
                </a:lnTo>
                <a:lnTo>
                  <a:pt x="742467" y="1480821"/>
                </a:lnTo>
                <a:lnTo>
                  <a:pt x="742467" y="1299528"/>
                </a:lnTo>
                <a:close/>
                <a:moveTo>
                  <a:pt x="1682695" y="1264935"/>
                </a:moveTo>
                <a:lnTo>
                  <a:pt x="1686818" y="1291665"/>
                </a:lnTo>
                <a:lnTo>
                  <a:pt x="1731215" y="1291665"/>
                </a:lnTo>
                <a:lnTo>
                  <a:pt x="1726775" y="1264935"/>
                </a:lnTo>
                <a:lnTo>
                  <a:pt x="1682695" y="1264935"/>
                </a:lnTo>
                <a:close/>
                <a:moveTo>
                  <a:pt x="1622442" y="1264617"/>
                </a:moveTo>
                <a:lnTo>
                  <a:pt x="1625613" y="1291347"/>
                </a:lnTo>
                <a:lnTo>
                  <a:pt x="1670327" y="1291665"/>
                </a:lnTo>
                <a:lnTo>
                  <a:pt x="1666205" y="1264617"/>
                </a:lnTo>
                <a:lnTo>
                  <a:pt x="1622442" y="1264617"/>
                </a:lnTo>
                <a:close/>
                <a:moveTo>
                  <a:pt x="1561871" y="1264617"/>
                </a:moveTo>
                <a:lnTo>
                  <a:pt x="1564091" y="1291347"/>
                </a:lnTo>
                <a:lnTo>
                  <a:pt x="1608805" y="1291347"/>
                </a:lnTo>
                <a:lnTo>
                  <a:pt x="1605951" y="1264617"/>
                </a:lnTo>
                <a:lnTo>
                  <a:pt x="1561871" y="1264617"/>
                </a:lnTo>
                <a:close/>
                <a:moveTo>
                  <a:pt x="1501618" y="1264298"/>
                </a:moveTo>
                <a:lnTo>
                  <a:pt x="1502886" y="1291029"/>
                </a:lnTo>
                <a:lnTo>
                  <a:pt x="1547284" y="1291029"/>
                </a:lnTo>
                <a:lnTo>
                  <a:pt x="1545381" y="1264298"/>
                </a:lnTo>
                <a:lnTo>
                  <a:pt x="1501618" y="1264298"/>
                </a:lnTo>
                <a:close/>
                <a:moveTo>
                  <a:pt x="1441048" y="1263980"/>
                </a:moveTo>
                <a:lnTo>
                  <a:pt x="1441682" y="1290711"/>
                </a:lnTo>
                <a:lnTo>
                  <a:pt x="1486396" y="1291029"/>
                </a:lnTo>
                <a:lnTo>
                  <a:pt x="1485128" y="1264298"/>
                </a:lnTo>
                <a:lnTo>
                  <a:pt x="1441048" y="1263980"/>
                </a:lnTo>
                <a:close/>
                <a:moveTo>
                  <a:pt x="1380794" y="1263980"/>
                </a:moveTo>
                <a:lnTo>
                  <a:pt x="1380477" y="1290711"/>
                </a:lnTo>
                <a:lnTo>
                  <a:pt x="1424874" y="1290711"/>
                </a:lnTo>
                <a:lnTo>
                  <a:pt x="1424557" y="1263980"/>
                </a:lnTo>
                <a:lnTo>
                  <a:pt x="1380794" y="1263980"/>
                </a:lnTo>
                <a:close/>
                <a:moveTo>
                  <a:pt x="1320224" y="1263662"/>
                </a:moveTo>
                <a:lnTo>
                  <a:pt x="1319273" y="1290392"/>
                </a:lnTo>
                <a:lnTo>
                  <a:pt x="1363670" y="1290711"/>
                </a:lnTo>
                <a:lnTo>
                  <a:pt x="1363987" y="1263980"/>
                </a:lnTo>
                <a:lnTo>
                  <a:pt x="1320224" y="1263662"/>
                </a:lnTo>
                <a:close/>
                <a:moveTo>
                  <a:pt x="1259654" y="1263662"/>
                </a:moveTo>
                <a:lnTo>
                  <a:pt x="1258068" y="1290392"/>
                </a:lnTo>
                <a:lnTo>
                  <a:pt x="1302465" y="1290392"/>
                </a:lnTo>
                <a:lnTo>
                  <a:pt x="1303416" y="1263662"/>
                </a:lnTo>
                <a:lnTo>
                  <a:pt x="1259654" y="1263662"/>
                </a:lnTo>
                <a:close/>
                <a:moveTo>
                  <a:pt x="1199083" y="1263344"/>
                </a:moveTo>
                <a:lnTo>
                  <a:pt x="1196546" y="1290074"/>
                </a:lnTo>
                <a:lnTo>
                  <a:pt x="1241260" y="1290392"/>
                </a:lnTo>
                <a:lnTo>
                  <a:pt x="1243163" y="1263662"/>
                </a:lnTo>
                <a:lnTo>
                  <a:pt x="1199083" y="1263344"/>
                </a:lnTo>
                <a:close/>
                <a:moveTo>
                  <a:pt x="1138830" y="1263344"/>
                </a:moveTo>
                <a:lnTo>
                  <a:pt x="1135659" y="1289756"/>
                </a:lnTo>
                <a:lnTo>
                  <a:pt x="1180056" y="1290074"/>
                </a:lnTo>
                <a:lnTo>
                  <a:pt x="1182593" y="1263344"/>
                </a:lnTo>
                <a:lnTo>
                  <a:pt x="1138830" y="1263344"/>
                </a:lnTo>
                <a:close/>
                <a:moveTo>
                  <a:pt x="1078259" y="1263026"/>
                </a:moveTo>
                <a:lnTo>
                  <a:pt x="1074137" y="1289756"/>
                </a:lnTo>
                <a:lnTo>
                  <a:pt x="1118851" y="1289756"/>
                </a:lnTo>
                <a:lnTo>
                  <a:pt x="1122339" y="1263344"/>
                </a:lnTo>
                <a:lnTo>
                  <a:pt x="1078259" y="1263026"/>
                </a:lnTo>
                <a:close/>
                <a:moveTo>
                  <a:pt x="1018006" y="1263026"/>
                </a:moveTo>
                <a:lnTo>
                  <a:pt x="1012615" y="1289438"/>
                </a:lnTo>
                <a:lnTo>
                  <a:pt x="1057329" y="1289756"/>
                </a:lnTo>
                <a:lnTo>
                  <a:pt x="1061769" y="1263026"/>
                </a:lnTo>
                <a:lnTo>
                  <a:pt x="1018006" y="1263026"/>
                </a:lnTo>
                <a:close/>
                <a:moveTo>
                  <a:pt x="1676987" y="1227067"/>
                </a:moveTo>
                <a:lnTo>
                  <a:pt x="1681109" y="1253797"/>
                </a:lnTo>
                <a:lnTo>
                  <a:pt x="1724872" y="1254115"/>
                </a:lnTo>
                <a:lnTo>
                  <a:pt x="1719798" y="1227067"/>
                </a:lnTo>
                <a:lnTo>
                  <a:pt x="1676987" y="1227067"/>
                </a:lnTo>
                <a:close/>
                <a:moveTo>
                  <a:pt x="1618002" y="1227067"/>
                </a:moveTo>
                <a:lnTo>
                  <a:pt x="1621173" y="1253797"/>
                </a:lnTo>
                <a:lnTo>
                  <a:pt x="1664619" y="1253797"/>
                </a:lnTo>
                <a:lnTo>
                  <a:pt x="1660813" y="1227067"/>
                </a:lnTo>
                <a:lnTo>
                  <a:pt x="1618002" y="1227067"/>
                </a:lnTo>
                <a:close/>
                <a:moveTo>
                  <a:pt x="1558383" y="1226431"/>
                </a:moveTo>
                <a:lnTo>
                  <a:pt x="1560920" y="1253479"/>
                </a:lnTo>
                <a:lnTo>
                  <a:pt x="1604683" y="1253797"/>
                </a:lnTo>
                <a:lnTo>
                  <a:pt x="1601512" y="1226431"/>
                </a:lnTo>
                <a:lnTo>
                  <a:pt x="1558383" y="1226431"/>
                </a:lnTo>
                <a:close/>
                <a:moveTo>
                  <a:pt x="1499398" y="1226431"/>
                </a:moveTo>
                <a:lnTo>
                  <a:pt x="1500984" y="1253479"/>
                </a:lnTo>
                <a:lnTo>
                  <a:pt x="1544430" y="1253479"/>
                </a:lnTo>
                <a:lnTo>
                  <a:pt x="1542210" y="1226431"/>
                </a:lnTo>
                <a:lnTo>
                  <a:pt x="1499398" y="1226431"/>
                </a:lnTo>
                <a:close/>
                <a:moveTo>
                  <a:pt x="1439779" y="1226112"/>
                </a:moveTo>
                <a:lnTo>
                  <a:pt x="1440730" y="1253161"/>
                </a:lnTo>
                <a:lnTo>
                  <a:pt x="1484493" y="1253479"/>
                </a:lnTo>
                <a:lnTo>
                  <a:pt x="1483225" y="1226431"/>
                </a:lnTo>
                <a:lnTo>
                  <a:pt x="1439779" y="1226112"/>
                </a:lnTo>
                <a:close/>
                <a:moveTo>
                  <a:pt x="1380794" y="1226112"/>
                </a:moveTo>
                <a:lnTo>
                  <a:pt x="1380794" y="1253161"/>
                </a:lnTo>
                <a:lnTo>
                  <a:pt x="1424240" y="1253161"/>
                </a:lnTo>
                <a:lnTo>
                  <a:pt x="1423606" y="1226112"/>
                </a:lnTo>
                <a:lnTo>
                  <a:pt x="1380794" y="1226112"/>
                </a:lnTo>
                <a:close/>
                <a:moveTo>
                  <a:pt x="1321492" y="1226112"/>
                </a:moveTo>
                <a:lnTo>
                  <a:pt x="1320541" y="1252843"/>
                </a:lnTo>
                <a:lnTo>
                  <a:pt x="1364304" y="1253161"/>
                </a:lnTo>
                <a:lnTo>
                  <a:pt x="1364621" y="1226112"/>
                </a:lnTo>
                <a:lnTo>
                  <a:pt x="1321492" y="1226112"/>
                </a:lnTo>
                <a:close/>
                <a:moveTo>
                  <a:pt x="1262190" y="1225794"/>
                </a:moveTo>
                <a:lnTo>
                  <a:pt x="1260605" y="1252843"/>
                </a:lnTo>
                <a:lnTo>
                  <a:pt x="1304051" y="1252843"/>
                </a:lnTo>
                <a:lnTo>
                  <a:pt x="1305319" y="1225794"/>
                </a:lnTo>
                <a:lnTo>
                  <a:pt x="1262190" y="1225794"/>
                </a:lnTo>
                <a:close/>
                <a:moveTo>
                  <a:pt x="1203206" y="1225794"/>
                </a:moveTo>
                <a:lnTo>
                  <a:pt x="1200352" y="1252524"/>
                </a:lnTo>
                <a:lnTo>
                  <a:pt x="1244115" y="1252843"/>
                </a:lnTo>
                <a:lnTo>
                  <a:pt x="1246017" y="1225794"/>
                </a:lnTo>
                <a:lnTo>
                  <a:pt x="1203206" y="1225794"/>
                </a:lnTo>
                <a:close/>
                <a:moveTo>
                  <a:pt x="1143904" y="1225476"/>
                </a:moveTo>
                <a:lnTo>
                  <a:pt x="1140415" y="1252524"/>
                </a:lnTo>
                <a:lnTo>
                  <a:pt x="1183861" y="1252524"/>
                </a:lnTo>
                <a:lnTo>
                  <a:pt x="1187032" y="1225794"/>
                </a:lnTo>
                <a:lnTo>
                  <a:pt x="1143904" y="1225476"/>
                </a:lnTo>
                <a:close/>
                <a:moveTo>
                  <a:pt x="1084602" y="1225476"/>
                </a:moveTo>
                <a:lnTo>
                  <a:pt x="1080162" y="1252206"/>
                </a:lnTo>
                <a:lnTo>
                  <a:pt x="1123925" y="1252524"/>
                </a:lnTo>
                <a:lnTo>
                  <a:pt x="1127731" y="1225476"/>
                </a:lnTo>
                <a:lnTo>
                  <a:pt x="1084602" y="1225476"/>
                </a:lnTo>
                <a:close/>
                <a:moveTo>
                  <a:pt x="1025300" y="1225476"/>
                </a:moveTo>
                <a:lnTo>
                  <a:pt x="1020226" y="1252206"/>
                </a:lnTo>
                <a:lnTo>
                  <a:pt x="1063672" y="1252206"/>
                </a:lnTo>
                <a:lnTo>
                  <a:pt x="1068429" y="1225476"/>
                </a:lnTo>
                <a:lnTo>
                  <a:pt x="1025300" y="1225476"/>
                </a:lnTo>
                <a:close/>
                <a:moveTo>
                  <a:pt x="1671279" y="1188881"/>
                </a:moveTo>
                <a:lnTo>
                  <a:pt x="1675401" y="1216248"/>
                </a:lnTo>
                <a:lnTo>
                  <a:pt x="1718213" y="1216248"/>
                </a:lnTo>
                <a:lnTo>
                  <a:pt x="1713456" y="1188881"/>
                </a:lnTo>
                <a:lnTo>
                  <a:pt x="1671279" y="1188881"/>
                </a:lnTo>
                <a:close/>
                <a:moveTo>
                  <a:pt x="1613245" y="1188881"/>
                </a:moveTo>
                <a:lnTo>
                  <a:pt x="1616416" y="1215929"/>
                </a:lnTo>
                <a:lnTo>
                  <a:pt x="1659228" y="1216248"/>
                </a:lnTo>
                <a:lnTo>
                  <a:pt x="1655422" y="1188881"/>
                </a:lnTo>
                <a:lnTo>
                  <a:pt x="1613245" y="1188881"/>
                </a:lnTo>
                <a:close/>
                <a:moveTo>
                  <a:pt x="1555212" y="1188881"/>
                </a:moveTo>
                <a:lnTo>
                  <a:pt x="1557432" y="1215929"/>
                </a:lnTo>
                <a:lnTo>
                  <a:pt x="1600560" y="1215929"/>
                </a:lnTo>
                <a:lnTo>
                  <a:pt x="1597389" y="1188881"/>
                </a:lnTo>
                <a:lnTo>
                  <a:pt x="1555212" y="1188881"/>
                </a:lnTo>
                <a:close/>
                <a:moveTo>
                  <a:pt x="1497178" y="1188881"/>
                </a:moveTo>
                <a:lnTo>
                  <a:pt x="1498764" y="1215929"/>
                </a:lnTo>
                <a:lnTo>
                  <a:pt x="1541575" y="1215929"/>
                </a:lnTo>
                <a:lnTo>
                  <a:pt x="1539356" y="1188881"/>
                </a:lnTo>
                <a:lnTo>
                  <a:pt x="1497178" y="1188881"/>
                </a:lnTo>
                <a:close/>
                <a:moveTo>
                  <a:pt x="1438828" y="1188563"/>
                </a:moveTo>
                <a:lnTo>
                  <a:pt x="1439779" y="1215611"/>
                </a:lnTo>
                <a:lnTo>
                  <a:pt x="1482591" y="1215929"/>
                </a:lnTo>
                <a:lnTo>
                  <a:pt x="1481322" y="1188563"/>
                </a:lnTo>
                <a:lnTo>
                  <a:pt x="1438828" y="1188563"/>
                </a:lnTo>
                <a:close/>
                <a:moveTo>
                  <a:pt x="1381111" y="1188563"/>
                </a:moveTo>
                <a:lnTo>
                  <a:pt x="1380794" y="1215611"/>
                </a:lnTo>
                <a:lnTo>
                  <a:pt x="1423606" y="1215611"/>
                </a:lnTo>
                <a:lnTo>
                  <a:pt x="1422972" y="1188563"/>
                </a:lnTo>
                <a:lnTo>
                  <a:pt x="1381111" y="1188563"/>
                </a:lnTo>
                <a:close/>
                <a:moveTo>
                  <a:pt x="1322761" y="1188563"/>
                </a:moveTo>
                <a:lnTo>
                  <a:pt x="1321810" y="1215611"/>
                </a:lnTo>
                <a:lnTo>
                  <a:pt x="1364621" y="1215611"/>
                </a:lnTo>
                <a:lnTo>
                  <a:pt x="1365255" y="1188563"/>
                </a:lnTo>
                <a:lnTo>
                  <a:pt x="1322761" y="1188563"/>
                </a:lnTo>
                <a:close/>
                <a:moveTo>
                  <a:pt x="1264727" y="1188563"/>
                </a:moveTo>
                <a:lnTo>
                  <a:pt x="1263142" y="1215293"/>
                </a:lnTo>
                <a:lnTo>
                  <a:pt x="1305636" y="1215293"/>
                </a:lnTo>
                <a:lnTo>
                  <a:pt x="1307222" y="1188563"/>
                </a:lnTo>
                <a:lnTo>
                  <a:pt x="1264727" y="1188563"/>
                </a:lnTo>
                <a:close/>
                <a:moveTo>
                  <a:pt x="1206694" y="1188244"/>
                </a:moveTo>
                <a:lnTo>
                  <a:pt x="1204157" y="1215293"/>
                </a:lnTo>
                <a:lnTo>
                  <a:pt x="1246969" y="1215293"/>
                </a:lnTo>
                <a:lnTo>
                  <a:pt x="1248871" y="1188563"/>
                </a:lnTo>
                <a:lnTo>
                  <a:pt x="1206694" y="1188244"/>
                </a:lnTo>
                <a:close/>
                <a:moveTo>
                  <a:pt x="1148661" y="1188244"/>
                </a:moveTo>
                <a:lnTo>
                  <a:pt x="1145172" y="1215293"/>
                </a:lnTo>
                <a:lnTo>
                  <a:pt x="1188301" y="1215293"/>
                </a:lnTo>
                <a:lnTo>
                  <a:pt x="1190838" y="1188244"/>
                </a:lnTo>
                <a:lnTo>
                  <a:pt x="1148661" y="1188244"/>
                </a:lnTo>
                <a:close/>
                <a:moveTo>
                  <a:pt x="1090627" y="1188244"/>
                </a:moveTo>
                <a:lnTo>
                  <a:pt x="1086505" y="1214975"/>
                </a:lnTo>
                <a:lnTo>
                  <a:pt x="1128999" y="1214975"/>
                </a:lnTo>
                <a:lnTo>
                  <a:pt x="1132805" y="1188244"/>
                </a:lnTo>
                <a:lnTo>
                  <a:pt x="1090627" y="1188244"/>
                </a:lnTo>
                <a:close/>
                <a:moveTo>
                  <a:pt x="1032594" y="1187926"/>
                </a:moveTo>
                <a:lnTo>
                  <a:pt x="1027203" y="1214975"/>
                </a:lnTo>
                <a:lnTo>
                  <a:pt x="1070331" y="1214975"/>
                </a:lnTo>
                <a:lnTo>
                  <a:pt x="1074771" y="1188244"/>
                </a:lnTo>
                <a:lnTo>
                  <a:pt x="1032594" y="1187926"/>
                </a:lnTo>
                <a:close/>
                <a:moveTo>
                  <a:pt x="1740728" y="1132875"/>
                </a:moveTo>
                <a:lnTo>
                  <a:pt x="1737874" y="1133193"/>
                </a:lnTo>
                <a:lnTo>
                  <a:pt x="1735337" y="1133829"/>
                </a:lnTo>
                <a:lnTo>
                  <a:pt x="1733117" y="1134784"/>
                </a:lnTo>
                <a:lnTo>
                  <a:pt x="1731532" y="1136057"/>
                </a:lnTo>
                <a:lnTo>
                  <a:pt x="1730263" y="1137648"/>
                </a:lnTo>
                <a:lnTo>
                  <a:pt x="1729312" y="1139875"/>
                </a:lnTo>
                <a:lnTo>
                  <a:pt x="1728995" y="1142103"/>
                </a:lnTo>
                <a:lnTo>
                  <a:pt x="1728995" y="1144330"/>
                </a:lnTo>
                <a:lnTo>
                  <a:pt x="1730263" y="1151649"/>
                </a:lnTo>
                <a:lnTo>
                  <a:pt x="1731215" y="1153877"/>
                </a:lnTo>
                <a:lnTo>
                  <a:pt x="1732166" y="1156104"/>
                </a:lnTo>
                <a:lnTo>
                  <a:pt x="1734069" y="1158332"/>
                </a:lnTo>
                <a:lnTo>
                  <a:pt x="1735971" y="1159923"/>
                </a:lnTo>
                <a:lnTo>
                  <a:pt x="1738508" y="1161514"/>
                </a:lnTo>
                <a:lnTo>
                  <a:pt x="1741045" y="1162469"/>
                </a:lnTo>
                <a:lnTo>
                  <a:pt x="1743582" y="1163105"/>
                </a:lnTo>
                <a:lnTo>
                  <a:pt x="1746437" y="1163423"/>
                </a:lnTo>
                <a:lnTo>
                  <a:pt x="1772123" y="1163423"/>
                </a:lnTo>
                <a:lnTo>
                  <a:pt x="1775295" y="1163105"/>
                </a:lnTo>
                <a:lnTo>
                  <a:pt x="1777832" y="1162469"/>
                </a:lnTo>
                <a:lnTo>
                  <a:pt x="1779734" y="1161514"/>
                </a:lnTo>
                <a:lnTo>
                  <a:pt x="1781637" y="1159923"/>
                </a:lnTo>
                <a:lnTo>
                  <a:pt x="1782906" y="1158332"/>
                </a:lnTo>
                <a:lnTo>
                  <a:pt x="1783857" y="1156104"/>
                </a:lnTo>
                <a:lnTo>
                  <a:pt x="1784174" y="1154195"/>
                </a:lnTo>
                <a:lnTo>
                  <a:pt x="1783857" y="1151968"/>
                </a:lnTo>
                <a:lnTo>
                  <a:pt x="1782271" y="1144330"/>
                </a:lnTo>
                <a:lnTo>
                  <a:pt x="1781637" y="1142103"/>
                </a:lnTo>
                <a:lnTo>
                  <a:pt x="1780369" y="1139875"/>
                </a:lnTo>
                <a:lnTo>
                  <a:pt x="1778783" y="1137648"/>
                </a:lnTo>
                <a:lnTo>
                  <a:pt x="1776563" y="1136057"/>
                </a:lnTo>
                <a:lnTo>
                  <a:pt x="1774343" y="1134784"/>
                </a:lnTo>
                <a:lnTo>
                  <a:pt x="1771489" y="1133829"/>
                </a:lnTo>
                <a:lnTo>
                  <a:pt x="1768635" y="1133193"/>
                </a:lnTo>
                <a:lnTo>
                  <a:pt x="1766098" y="1132875"/>
                </a:lnTo>
                <a:lnTo>
                  <a:pt x="1740728" y="1132875"/>
                </a:lnTo>
                <a:close/>
                <a:moveTo>
                  <a:pt x="1664619" y="1132875"/>
                </a:moveTo>
                <a:lnTo>
                  <a:pt x="1661765" y="1133193"/>
                </a:lnTo>
                <a:lnTo>
                  <a:pt x="1659545" y="1133829"/>
                </a:lnTo>
                <a:lnTo>
                  <a:pt x="1657325" y="1134784"/>
                </a:lnTo>
                <a:lnTo>
                  <a:pt x="1655422" y="1136057"/>
                </a:lnTo>
                <a:lnTo>
                  <a:pt x="1654154" y="1137648"/>
                </a:lnTo>
                <a:lnTo>
                  <a:pt x="1653203" y="1139875"/>
                </a:lnTo>
                <a:lnTo>
                  <a:pt x="1652568" y="1142103"/>
                </a:lnTo>
                <a:lnTo>
                  <a:pt x="1652568" y="1144330"/>
                </a:lnTo>
                <a:lnTo>
                  <a:pt x="1653837" y="1151649"/>
                </a:lnTo>
                <a:lnTo>
                  <a:pt x="1654471" y="1153877"/>
                </a:lnTo>
                <a:lnTo>
                  <a:pt x="1655422" y="1156104"/>
                </a:lnTo>
                <a:lnTo>
                  <a:pt x="1657008" y="1158332"/>
                </a:lnTo>
                <a:lnTo>
                  <a:pt x="1658911" y="1159923"/>
                </a:lnTo>
                <a:lnTo>
                  <a:pt x="1661131" y="1161196"/>
                </a:lnTo>
                <a:lnTo>
                  <a:pt x="1663668" y="1162469"/>
                </a:lnTo>
                <a:lnTo>
                  <a:pt x="1666205" y="1163105"/>
                </a:lnTo>
                <a:lnTo>
                  <a:pt x="1669376" y="1163105"/>
                </a:lnTo>
                <a:lnTo>
                  <a:pt x="1695063" y="1163423"/>
                </a:lnTo>
                <a:lnTo>
                  <a:pt x="1697917" y="1163105"/>
                </a:lnTo>
                <a:lnTo>
                  <a:pt x="1700137" y="1162469"/>
                </a:lnTo>
                <a:lnTo>
                  <a:pt x="1702357" y="1161514"/>
                </a:lnTo>
                <a:lnTo>
                  <a:pt x="1704576" y="1159923"/>
                </a:lnTo>
                <a:lnTo>
                  <a:pt x="1705845" y="1158332"/>
                </a:lnTo>
                <a:lnTo>
                  <a:pt x="1706796" y="1156104"/>
                </a:lnTo>
                <a:lnTo>
                  <a:pt x="1707430" y="1153877"/>
                </a:lnTo>
                <a:lnTo>
                  <a:pt x="1707113" y="1151649"/>
                </a:lnTo>
                <a:lnTo>
                  <a:pt x="1705845" y="1144330"/>
                </a:lnTo>
                <a:lnTo>
                  <a:pt x="1705211" y="1142103"/>
                </a:lnTo>
                <a:lnTo>
                  <a:pt x="1704259" y="1139875"/>
                </a:lnTo>
                <a:lnTo>
                  <a:pt x="1702357" y="1137648"/>
                </a:lnTo>
                <a:lnTo>
                  <a:pt x="1700137" y="1136057"/>
                </a:lnTo>
                <a:lnTo>
                  <a:pt x="1697917" y="1134784"/>
                </a:lnTo>
                <a:lnTo>
                  <a:pt x="1695697" y="1133829"/>
                </a:lnTo>
                <a:lnTo>
                  <a:pt x="1692843" y="1133193"/>
                </a:lnTo>
                <a:lnTo>
                  <a:pt x="1689989" y="1132875"/>
                </a:lnTo>
                <a:lnTo>
                  <a:pt x="1664619" y="1132875"/>
                </a:lnTo>
                <a:close/>
                <a:moveTo>
                  <a:pt x="1586924" y="1132875"/>
                </a:moveTo>
                <a:lnTo>
                  <a:pt x="1584704" y="1133511"/>
                </a:lnTo>
                <a:lnTo>
                  <a:pt x="1582167" y="1134784"/>
                </a:lnTo>
                <a:lnTo>
                  <a:pt x="1580264" y="1136057"/>
                </a:lnTo>
                <a:lnTo>
                  <a:pt x="1578679" y="1137648"/>
                </a:lnTo>
                <a:lnTo>
                  <a:pt x="1577727" y="1139875"/>
                </a:lnTo>
                <a:lnTo>
                  <a:pt x="1577093" y="1142103"/>
                </a:lnTo>
                <a:lnTo>
                  <a:pt x="1577093" y="1144330"/>
                </a:lnTo>
                <a:lnTo>
                  <a:pt x="1578044" y="1151649"/>
                </a:lnTo>
                <a:lnTo>
                  <a:pt x="1578362" y="1153877"/>
                </a:lnTo>
                <a:lnTo>
                  <a:pt x="1579313" y="1156104"/>
                </a:lnTo>
                <a:lnTo>
                  <a:pt x="1580899" y="1158332"/>
                </a:lnTo>
                <a:lnTo>
                  <a:pt x="1583118" y="1159923"/>
                </a:lnTo>
                <a:lnTo>
                  <a:pt x="1585338" y="1161196"/>
                </a:lnTo>
                <a:lnTo>
                  <a:pt x="1587558" y="1162151"/>
                </a:lnTo>
                <a:lnTo>
                  <a:pt x="1590412" y="1162787"/>
                </a:lnTo>
                <a:lnTo>
                  <a:pt x="1593266" y="1163105"/>
                </a:lnTo>
                <a:lnTo>
                  <a:pt x="1618953" y="1163105"/>
                </a:lnTo>
                <a:lnTo>
                  <a:pt x="1621807" y="1163105"/>
                </a:lnTo>
                <a:lnTo>
                  <a:pt x="1624344" y="1162469"/>
                </a:lnTo>
                <a:lnTo>
                  <a:pt x="1626564" y="1161196"/>
                </a:lnTo>
                <a:lnTo>
                  <a:pt x="1628467" y="1159923"/>
                </a:lnTo>
                <a:lnTo>
                  <a:pt x="1629735" y="1158332"/>
                </a:lnTo>
                <a:lnTo>
                  <a:pt x="1631004" y="1156104"/>
                </a:lnTo>
                <a:lnTo>
                  <a:pt x="1631321" y="1153877"/>
                </a:lnTo>
                <a:lnTo>
                  <a:pt x="1631321" y="1151649"/>
                </a:lnTo>
                <a:lnTo>
                  <a:pt x="1630370" y="1144330"/>
                </a:lnTo>
                <a:lnTo>
                  <a:pt x="1629735" y="1142103"/>
                </a:lnTo>
                <a:lnTo>
                  <a:pt x="1628784" y="1139875"/>
                </a:lnTo>
                <a:lnTo>
                  <a:pt x="1627198" y="1137648"/>
                </a:lnTo>
                <a:lnTo>
                  <a:pt x="1625296" y="1136057"/>
                </a:lnTo>
                <a:lnTo>
                  <a:pt x="1623076" y="1134784"/>
                </a:lnTo>
                <a:lnTo>
                  <a:pt x="1620856" y="1133829"/>
                </a:lnTo>
                <a:lnTo>
                  <a:pt x="1618002" y="1132875"/>
                </a:lnTo>
                <a:lnTo>
                  <a:pt x="1615148" y="1132875"/>
                </a:lnTo>
                <a:lnTo>
                  <a:pt x="1589778" y="1132875"/>
                </a:lnTo>
                <a:lnTo>
                  <a:pt x="1586924" y="1132875"/>
                </a:lnTo>
                <a:close/>
                <a:moveTo>
                  <a:pt x="1510815" y="1132875"/>
                </a:moveTo>
                <a:lnTo>
                  <a:pt x="1508278" y="1133511"/>
                </a:lnTo>
                <a:lnTo>
                  <a:pt x="1506058" y="1134784"/>
                </a:lnTo>
                <a:lnTo>
                  <a:pt x="1504155" y="1136057"/>
                </a:lnTo>
                <a:lnTo>
                  <a:pt x="1502569" y="1137648"/>
                </a:lnTo>
                <a:lnTo>
                  <a:pt x="1501618" y="1139875"/>
                </a:lnTo>
                <a:lnTo>
                  <a:pt x="1500984" y="1142103"/>
                </a:lnTo>
                <a:lnTo>
                  <a:pt x="1500667" y="1144330"/>
                </a:lnTo>
                <a:lnTo>
                  <a:pt x="1501301" y="1151649"/>
                </a:lnTo>
                <a:lnTo>
                  <a:pt x="1501618" y="1153877"/>
                </a:lnTo>
                <a:lnTo>
                  <a:pt x="1502569" y="1156104"/>
                </a:lnTo>
                <a:lnTo>
                  <a:pt x="1503838" y="1158332"/>
                </a:lnTo>
                <a:lnTo>
                  <a:pt x="1505741" y="1159923"/>
                </a:lnTo>
                <a:lnTo>
                  <a:pt x="1507960" y="1161196"/>
                </a:lnTo>
                <a:lnTo>
                  <a:pt x="1510180" y="1162151"/>
                </a:lnTo>
                <a:lnTo>
                  <a:pt x="1512717" y="1162787"/>
                </a:lnTo>
                <a:lnTo>
                  <a:pt x="1515888" y="1163105"/>
                </a:lnTo>
                <a:lnTo>
                  <a:pt x="1541575" y="1163105"/>
                </a:lnTo>
                <a:lnTo>
                  <a:pt x="1544430" y="1162787"/>
                </a:lnTo>
                <a:lnTo>
                  <a:pt x="1546966" y="1162151"/>
                </a:lnTo>
                <a:lnTo>
                  <a:pt x="1549503" y="1161196"/>
                </a:lnTo>
                <a:lnTo>
                  <a:pt x="1551406" y="1159923"/>
                </a:lnTo>
                <a:lnTo>
                  <a:pt x="1552992" y="1158332"/>
                </a:lnTo>
                <a:lnTo>
                  <a:pt x="1553943" y="1156104"/>
                </a:lnTo>
                <a:lnTo>
                  <a:pt x="1554577" y="1153877"/>
                </a:lnTo>
                <a:lnTo>
                  <a:pt x="1554577" y="1151649"/>
                </a:lnTo>
                <a:lnTo>
                  <a:pt x="1553943" y="1144330"/>
                </a:lnTo>
                <a:lnTo>
                  <a:pt x="1553626" y="1142103"/>
                </a:lnTo>
                <a:lnTo>
                  <a:pt x="1552675" y="1139875"/>
                </a:lnTo>
                <a:lnTo>
                  <a:pt x="1551089" y="1137648"/>
                </a:lnTo>
                <a:lnTo>
                  <a:pt x="1549186" y="1136057"/>
                </a:lnTo>
                <a:lnTo>
                  <a:pt x="1546966" y="1134784"/>
                </a:lnTo>
                <a:lnTo>
                  <a:pt x="1544430" y="1133511"/>
                </a:lnTo>
                <a:lnTo>
                  <a:pt x="1541893" y="1132875"/>
                </a:lnTo>
                <a:lnTo>
                  <a:pt x="1539038" y="1132875"/>
                </a:lnTo>
                <a:lnTo>
                  <a:pt x="1513986" y="1132875"/>
                </a:lnTo>
                <a:lnTo>
                  <a:pt x="1510815" y="1132875"/>
                </a:lnTo>
                <a:close/>
                <a:moveTo>
                  <a:pt x="981854" y="1117600"/>
                </a:moveTo>
                <a:lnTo>
                  <a:pt x="1765464" y="1117600"/>
                </a:lnTo>
                <a:lnTo>
                  <a:pt x="1769904" y="1117918"/>
                </a:lnTo>
                <a:lnTo>
                  <a:pt x="1774978" y="1118236"/>
                </a:lnTo>
                <a:lnTo>
                  <a:pt x="1779417" y="1119191"/>
                </a:lnTo>
                <a:lnTo>
                  <a:pt x="1783857" y="1120464"/>
                </a:lnTo>
                <a:lnTo>
                  <a:pt x="1787980" y="1122373"/>
                </a:lnTo>
                <a:lnTo>
                  <a:pt x="1792736" y="1124283"/>
                </a:lnTo>
                <a:lnTo>
                  <a:pt x="1796542" y="1126510"/>
                </a:lnTo>
                <a:lnTo>
                  <a:pt x="1800347" y="1129056"/>
                </a:lnTo>
                <a:lnTo>
                  <a:pt x="1803836" y="1131602"/>
                </a:lnTo>
                <a:lnTo>
                  <a:pt x="1807007" y="1134466"/>
                </a:lnTo>
                <a:lnTo>
                  <a:pt x="1810495" y="1137648"/>
                </a:lnTo>
                <a:lnTo>
                  <a:pt x="1813032" y="1141148"/>
                </a:lnTo>
                <a:lnTo>
                  <a:pt x="1815252" y="1144649"/>
                </a:lnTo>
                <a:lnTo>
                  <a:pt x="1817155" y="1148149"/>
                </a:lnTo>
                <a:lnTo>
                  <a:pt x="1818740" y="1151649"/>
                </a:lnTo>
                <a:lnTo>
                  <a:pt x="1820009" y="1155468"/>
                </a:lnTo>
                <a:lnTo>
                  <a:pt x="1903095" y="1502007"/>
                </a:lnTo>
                <a:lnTo>
                  <a:pt x="1903412" y="1506144"/>
                </a:lnTo>
                <a:lnTo>
                  <a:pt x="1903412" y="1509963"/>
                </a:lnTo>
                <a:lnTo>
                  <a:pt x="1903095" y="1513463"/>
                </a:lnTo>
                <a:lnTo>
                  <a:pt x="1901827" y="1516963"/>
                </a:lnTo>
                <a:lnTo>
                  <a:pt x="1900241" y="1520146"/>
                </a:lnTo>
                <a:lnTo>
                  <a:pt x="1898338" y="1523646"/>
                </a:lnTo>
                <a:lnTo>
                  <a:pt x="1895801" y="1526510"/>
                </a:lnTo>
                <a:lnTo>
                  <a:pt x="1892313" y="1529056"/>
                </a:lnTo>
                <a:lnTo>
                  <a:pt x="1889142" y="1531283"/>
                </a:lnTo>
                <a:lnTo>
                  <a:pt x="1885336" y="1533511"/>
                </a:lnTo>
                <a:lnTo>
                  <a:pt x="1881214" y="1535420"/>
                </a:lnTo>
                <a:lnTo>
                  <a:pt x="1876774" y="1537011"/>
                </a:lnTo>
                <a:lnTo>
                  <a:pt x="1871700" y="1538284"/>
                </a:lnTo>
                <a:lnTo>
                  <a:pt x="1866626" y="1538920"/>
                </a:lnTo>
                <a:lnTo>
                  <a:pt x="1861235" y="1539557"/>
                </a:lnTo>
                <a:lnTo>
                  <a:pt x="1855210" y="1539875"/>
                </a:lnTo>
                <a:lnTo>
                  <a:pt x="884498" y="1539875"/>
                </a:lnTo>
                <a:lnTo>
                  <a:pt x="878789" y="1539557"/>
                </a:lnTo>
                <a:lnTo>
                  <a:pt x="873081" y="1538920"/>
                </a:lnTo>
                <a:lnTo>
                  <a:pt x="868007" y="1537966"/>
                </a:lnTo>
                <a:lnTo>
                  <a:pt x="863250" y="1536693"/>
                </a:lnTo>
                <a:lnTo>
                  <a:pt x="858811" y="1535102"/>
                </a:lnTo>
                <a:lnTo>
                  <a:pt x="854371" y="1533193"/>
                </a:lnTo>
                <a:lnTo>
                  <a:pt x="850566" y="1531283"/>
                </a:lnTo>
                <a:lnTo>
                  <a:pt x="847394" y="1528737"/>
                </a:lnTo>
                <a:lnTo>
                  <a:pt x="844223" y="1526192"/>
                </a:lnTo>
                <a:lnTo>
                  <a:pt x="842003" y="1523010"/>
                </a:lnTo>
                <a:lnTo>
                  <a:pt x="839466" y="1519827"/>
                </a:lnTo>
                <a:lnTo>
                  <a:pt x="837881" y="1516645"/>
                </a:lnTo>
                <a:lnTo>
                  <a:pt x="836929" y="1513463"/>
                </a:lnTo>
                <a:lnTo>
                  <a:pt x="836612" y="1509963"/>
                </a:lnTo>
                <a:lnTo>
                  <a:pt x="836612" y="1506144"/>
                </a:lnTo>
                <a:lnTo>
                  <a:pt x="837246" y="1502007"/>
                </a:lnTo>
                <a:lnTo>
                  <a:pt x="926675" y="1154832"/>
                </a:lnTo>
                <a:lnTo>
                  <a:pt x="927943" y="1151331"/>
                </a:lnTo>
                <a:lnTo>
                  <a:pt x="929529" y="1147513"/>
                </a:lnTo>
                <a:lnTo>
                  <a:pt x="931432" y="1144012"/>
                </a:lnTo>
                <a:lnTo>
                  <a:pt x="933969" y="1140830"/>
                </a:lnTo>
                <a:lnTo>
                  <a:pt x="936823" y="1137011"/>
                </a:lnTo>
                <a:lnTo>
                  <a:pt x="939677" y="1134147"/>
                </a:lnTo>
                <a:lnTo>
                  <a:pt x="943165" y="1131283"/>
                </a:lnTo>
                <a:lnTo>
                  <a:pt x="946971" y="1128738"/>
                </a:lnTo>
                <a:lnTo>
                  <a:pt x="950776" y="1126192"/>
                </a:lnTo>
                <a:lnTo>
                  <a:pt x="954582" y="1124283"/>
                </a:lnTo>
                <a:lnTo>
                  <a:pt x="959021" y="1122373"/>
                </a:lnTo>
                <a:lnTo>
                  <a:pt x="963461" y="1120464"/>
                </a:lnTo>
                <a:lnTo>
                  <a:pt x="967901" y="1119191"/>
                </a:lnTo>
                <a:lnTo>
                  <a:pt x="972341" y="1118236"/>
                </a:lnTo>
                <a:lnTo>
                  <a:pt x="977097" y="1117918"/>
                </a:lnTo>
                <a:lnTo>
                  <a:pt x="981854" y="1117600"/>
                </a:lnTo>
                <a:close/>
                <a:moveTo>
                  <a:pt x="268430" y="1104583"/>
                </a:moveTo>
                <a:lnTo>
                  <a:pt x="254469" y="1109980"/>
                </a:lnTo>
                <a:lnTo>
                  <a:pt x="240826" y="1115695"/>
                </a:lnTo>
                <a:lnTo>
                  <a:pt x="227500" y="1121410"/>
                </a:lnTo>
                <a:lnTo>
                  <a:pt x="214808" y="1127443"/>
                </a:lnTo>
                <a:lnTo>
                  <a:pt x="202433" y="1133158"/>
                </a:lnTo>
                <a:lnTo>
                  <a:pt x="190693" y="1139190"/>
                </a:lnTo>
                <a:lnTo>
                  <a:pt x="178954" y="1145858"/>
                </a:lnTo>
                <a:lnTo>
                  <a:pt x="168483" y="1151890"/>
                </a:lnTo>
                <a:lnTo>
                  <a:pt x="178954" y="1168718"/>
                </a:lnTo>
                <a:lnTo>
                  <a:pt x="190376" y="1185228"/>
                </a:lnTo>
                <a:lnTo>
                  <a:pt x="202433" y="1201420"/>
                </a:lnTo>
                <a:lnTo>
                  <a:pt x="214490" y="1217295"/>
                </a:lnTo>
                <a:lnTo>
                  <a:pt x="227182" y="1232535"/>
                </a:lnTo>
                <a:lnTo>
                  <a:pt x="240191" y="1247775"/>
                </a:lnTo>
                <a:lnTo>
                  <a:pt x="253835" y="1262380"/>
                </a:lnTo>
                <a:lnTo>
                  <a:pt x="267479" y="1276668"/>
                </a:lnTo>
                <a:lnTo>
                  <a:pt x="283026" y="1291590"/>
                </a:lnTo>
                <a:lnTo>
                  <a:pt x="299208" y="1306195"/>
                </a:lnTo>
                <a:lnTo>
                  <a:pt x="313486" y="1301750"/>
                </a:lnTo>
                <a:lnTo>
                  <a:pt x="327764" y="1297623"/>
                </a:lnTo>
                <a:lnTo>
                  <a:pt x="357590" y="1289368"/>
                </a:lnTo>
                <a:lnTo>
                  <a:pt x="350609" y="1278890"/>
                </a:lnTo>
                <a:lnTo>
                  <a:pt x="344264" y="1268413"/>
                </a:lnTo>
                <a:lnTo>
                  <a:pt x="337600" y="1257618"/>
                </a:lnTo>
                <a:lnTo>
                  <a:pt x="331572" y="1246823"/>
                </a:lnTo>
                <a:lnTo>
                  <a:pt x="325543" y="1235710"/>
                </a:lnTo>
                <a:lnTo>
                  <a:pt x="319515" y="1224280"/>
                </a:lnTo>
                <a:lnTo>
                  <a:pt x="313803" y="1213168"/>
                </a:lnTo>
                <a:lnTo>
                  <a:pt x="308409" y="1201738"/>
                </a:lnTo>
                <a:lnTo>
                  <a:pt x="302381" y="1189990"/>
                </a:lnTo>
                <a:lnTo>
                  <a:pt x="297304" y="1178243"/>
                </a:lnTo>
                <a:lnTo>
                  <a:pt x="287151" y="1154113"/>
                </a:lnTo>
                <a:lnTo>
                  <a:pt x="277315" y="1129665"/>
                </a:lnTo>
                <a:lnTo>
                  <a:pt x="268430" y="1104583"/>
                </a:lnTo>
                <a:close/>
                <a:moveTo>
                  <a:pt x="469277" y="1050290"/>
                </a:moveTo>
                <a:lnTo>
                  <a:pt x="441990" y="1055688"/>
                </a:lnTo>
                <a:lnTo>
                  <a:pt x="415337" y="1061403"/>
                </a:lnTo>
                <a:lnTo>
                  <a:pt x="389319" y="1067118"/>
                </a:lnTo>
                <a:lnTo>
                  <a:pt x="364253" y="1073785"/>
                </a:lnTo>
                <a:lnTo>
                  <a:pt x="343946" y="1079500"/>
                </a:lnTo>
                <a:lnTo>
                  <a:pt x="324274" y="1085215"/>
                </a:lnTo>
                <a:lnTo>
                  <a:pt x="328716" y="1098550"/>
                </a:lnTo>
                <a:lnTo>
                  <a:pt x="333476" y="1111568"/>
                </a:lnTo>
                <a:lnTo>
                  <a:pt x="338235" y="1124585"/>
                </a:lnTo>
                <a:lnTo>
                  <a:pt x="343629" y="1136968"/>
                </a:lnTo>
                <a:lnTo>
                  <a:pt x="349023" y="1149668"/>
                </a:lnTo>
                <a:lnTo>
                  <a:pt x="354417" y="1162050"/>
                </a:lnTo>
                <a:lnTo>
                  <a:pt x="360446" y="1174115"/>
                </a:lnTo>
                <a:lnTo>
                  <a:pt x="366157" y="1186180"/>
                </a:lnTo>
                <a:lnTo>
                  <a:pt x="371868" y="1197928"/>
                </a:lnTo>
                <a:lnTo>
                  <a:pt x="378531" y="1209358"/>
                </a:lnTo>
                <a:lnTo>
                  <a:pt x="384560" y="1220788"/>
                </a:lnTo>
                <a:lnTo>
                  <a:pt x="391223" y="1232218"/>
                </a:lnTo>
                <a:lnTo>
                  <a:pt x="397886" y="1243013"/>
                </a:lnTo>
                <a:lnTo>
                  <a:pt x="404549" y="1254125"/>
                </a:lnTo>
                <a:lnTo>
                  <a:pt x="411530" y="1264603"/>
                </a:lnTo>
                <a:lnTo>
                  <a:pt x="418510" y="1275080"/>
                </a:lnTo>
                <a:lnTo>
                  <a:pt x="442942" y="1270318"/>
                </a:lnTo>
                <a:lnTo>
                  <a:pt x="467373" y="1265873"/>
                </a:lnTo>
                <a:lnTo>
                  <a:pt x="492440" y="1261428"/>
                </a:lnTo>
                <a:lnTo>
                  <a:pt x="518140" y="1257618"/>
                </a:lnTo>
                <a:lnTo>
                  <a:pt x="510525" y="1234123"/>
                </a:lnTo>
                <a:lnTo>
                  <a:pt x="503545" y="1209993"/>
                </a:lnTo>
                <a:lnTo>
                  <a:pt x="496882" y="1184910"/>
                </a:lnTo>
                <a:lnTo>
                  <a:pt x="490219" y="1159193"/>
                </a:lnTo>
                <a:lnTo>
                  <a:pt x="484507" y="1132840"/>
                </a:lnTo>
                <a:lnTo>
                  <a:pt x="479113" y="1106170"/>
                </a:lnTo>
                <a:lnTo>
                  <a:pt x="473719" y="1078548"/>
                </a:lnTo>
                <a:lnTo>
                  <a:pt x="469277" y="1050290"/>
                </a:lnTo>
                <a:close/>
                <a:moveTo>
                  <a:pt x="742467" y="1024890"/>
                </a:moveTo>
                <a:lnTo>
                  <a:pt x="714228" y="1025525"/>
                </a:lnTo>
                <a:lnTo>
                  <a:pt x="686623" y="1026478"/>
                </a:lnTo>
                <a:lnTo>
                  <a:pt x="659019" y="1028065"/>
                </a:lnTo>
                <a:lnTo>
                  <a:pt x="631731" y="1029653"/>
                </a:lnTo>
                <a:lnTo>
                  <a:pt x="605396" y="1031875"/>
                </a:lnTo>
                <a:lnTo>
                  <a:pt x="578743" y="1034733"/>
                </a:lnTo>
                <a:lnTo>
                  <a:pt x="553043" y="1037908"/>
                </a:lnTo>
                <a:lnTo>
                  <a:pt x="527025" y="1041083"/>
                </a:lnTo>
                <a:lnTo>
                  <a:pt x="530515" y="1059498"/>
                </a:lnTo>
                <a:lnTo>
                  <a:pt x="533688" y="1077595"/>
                </a:lnTo>
                <a:lnTo>
                  <a:pt x="536861" y="1095375"/>
                </a:lnTo>
                <a:lnTo>
                  <a:pt x="540351" y="1112838"/>
                </a:lnTo>
                <a:lnTo>
                  <a:pt x="543841" y="1130300"/>
                </a:lnTo>
                <a:lnTo>
                  <a:pt x="547966" y="1147128"/>
                </a:lnTo>
                <a:lnTo>
                  <a:pt x="552091" y="1163638"/>
                </a:lnTo>
                <a:lnTo>
                  <a:pt x="556216" y="1180148"/>
                </a:lnTo>
                <a:lnTo>
                  <a:pt x="561292" y="1198245"/>
                </a:lnTo>
                <a:lnTo>
                  <a:pt x="566686" y="1216025"/>
                </a:lnTo>
                <a:lnTo>
                  <a:pt x="572080" y="1233488"/>
                </a:lnTo>
                <a:lnTo>
                  <a:pt x="577792" y="1250315"/>
                </a:lnTo>
                <a:lnTo>
                  <a:pt x="597464" y="1248410"/>
                </a:lnTo>
                <a:lnTo>
                  <a:pt x="617771" y="1246823"/>
                </a:lnTo>
                <a:lnTo>
                  <a:pt x="638077" y="1245235"/>
                </a:lnTo>
                <a:lnTo>
                  <a:pt x="658701" y="1243648"/>
                </a:lnTo>
                <a:lnTo>
                  <a:pt x="679326" y="1242378"/>
                </a:lnTo>
                <a:lnTo>
                  <a:pt x="699950" y="1241425"/>
                </a:lnTo>
                <a:lnTo>
                  <a:pt x="721208" y="1240790"/>
                </a:lnTo>
                <a:lnTo>
                  <a:pt x="742467" y="1240473"/>
                </a:lnTo>
                <a:lnTo>
                  <a:pt x="742467" y="1024890"/>
                </a:lnTo>
                <a:close/>
                <a:moveTo>
                  <a:pt x="507035" y="801688"/>
                </a:moveTo>
                <a:lnTo>
                  <a:pt x="507670" y="824865"/>
                </a:lnTo>
                <a:lnTo>
                  <a:pt x="508622" y="848360"/>
                </a:lnTo>
                <a:lnTo>
                  <a:pt x="509573" y="871538"/>
                </a:lnTo>
                <a:lnTo>
                  <a:pt x="510843" y="894080"/>
                </a:lnTo>
                <a:lnTo>
                  <a:pt x="512746" y="916940"/>
                </a:lnTo>
                <a:lnTo>
                  <a:pt x="514650" y="939165"/>
                </a:lnTo>
                <a:lnTo>
                  <a:pt x="516871" y="961073"/>
                </a:lnTo>
                <a:lnTo>
                  <a:pt x="519410" y="982663"/>
                </a:lnTo>
                <a:lnTo>
                  <a:pt x="546062" y="979170"/>
                </a:lnTo>
                <a:lnTo>
                  <a:pt x="572715" y="976313"/>
                </a:lnTo>
                <a:lnTo>
                  <a:pt x="600319" y="973455"/>
                </a:lnTo>
                <a:lnTo>
                  <a:pt x="627924" y="971233"/>
                </a:lnTo>
                <a:lnTo>
                  <a:pt x="656163" y="969328"/>
                </a:lnTo>
                <a:lnTo>
                  <a:pt x="684720" y="967740"/>
                </a:lnTo>
                <a:lnTo>
                  <a:pt x="713276" y="966788"/>
                </a:lnTo>
                <a:lnTo>
                  <a:pt x="742467" y="965835"/>
                </a:lnTo>
                <a:lnTo>
                  <a:pt x="742467" y="801688"/>
                </a:lnTo>
                <a:lnTo>
                  <a:pt x="507035" y="801688"/>
                </a:lnTo>
                <a:close/>
                <a:moveTo>
                  <a:pt x="273824" y="801688"/>
                </a:moveTo>
                <a:lnTo>
                  <a:pt x="274142" y="816610"/>
                </a:lnTo>
                <a:lnTo>
                  <a:pt x="275094" y="831533"/>
                </a:lnTo>
                <a:lnTo>
                  <a:pt x="276045" y="846455"/>
                </a:lnTo>
                <a:lnTo>
                  <a:pt x="276997" y="860743"/>
                </a:lnTo>
                <a:lnTo>
                  <a:pt x="278584" y="875665"/>
                </a:lnTo>
                <a:lnTo>
                  <a:pt x="280170" y="889953"/>
                </a:lnTo>
                <a:lnTo>
                  <a:pt x="281757" y="904558"/>
                </a:lnTo>
                <a:lnTo>
                  <a:pt x="283660" y="918845"/>
                </a:lnTo>
                <a:lnTo>
                  <a:pt x="285882" y="933133"/>
                </a:lnTo>
                <a:lnTo>
                  <a:pt x="288737" y="947103"/>
                </a:lnTo>
                <a:lnTo>
                  <a:pt x="291276" y="961073"/>
                </a:lnTo>
                <a:lnTo>
                  <a:pt x="293814" y="975043"/>
                </a:lnTo>
                <a:lnTo>
                  <a:pt x="296670" y="988695"/>
                </a:lnTo>
                <a:lnTo>
                  <a:pt x="299842" y="1002665"/>
                </a:lnTo>
                <a:lnTo>
                  <a:pt x="303015" y="1015683"/>
                </a:lnTo>
                <a:lnTo>
                  <a:pt x="306823" y="1029335"/>
                </a:lnTo>
                <a:lnTo>
                  <a:pt x="324909" y="1023938"/>
                </a:lnTo>
                <a:lnTo>
                  <a:pt x="343312" y="1018858"/>
                </a:lnTo>
                <a:lnTo>
                  <a:pt x="362032" y="1013778"/>
                </a:lnTo>
                <a:lnTo>
                  <a:pt x="381070" y="1009015"/>
                </a:lnTo>
                <a:lnTo>
                  <a:pt x="400742" y="1004570"/>
                </a:lnTo>
                <a:lnTo>
                  <a:pt x="420414" y="1000125"/>
                </a:lnTo>
                <a:lnTo>
                  <a:pt x="440721" y="995998"/>
                </a:lnTo>
                <a:lnTo>
                  <a:pt x="461345" y="992188"/>
                </a:lnTo>
                <a:lnTo>
                  <a:pt x="458489" y="969328"/>
                </a:lnTo>
                <a:lnTo>
                  <a:pt x="456268" y="945833"/>
                </a:lnTo>
                <a:lnTo>
                  <a:pt x="454047" y="922655"/>
                </a:lnTo>
                <a:lnTo>
                  <a:pt x="452461" y="899160"/>
                </a:lnTo>
                <a:lnTo>
                  <a:pt x="451191" y="874713"/>
                </a:lnTo>
                <a:lnTo>
                  <a:pt x="449922" y="850900"/>
                </a:lnTo>
                <a:lnTo>
                  <a:pt x="448970" y="826135"/>
                </a:lnTo>
                <a:lnTo>
                  <a:pt x="448653" y="801688"/>
                </a:lnTo>
                <a:lnTo>
                  <a:pt x="273824" y="801688"/>
                </a:lnTo>
                <a:close/>
                <a:moveTo>
                  <a:pt x="59334" y="801688"/>
                </a:moveTo>
                <a:lnTo>
                  <a:pt x="60286" y="821690"/>
                </a:lnTo>
                <a:lnTo>
                  <a:pt x="62507" y="841693"/>
                </a:lnTo>
                <a:lnTo>
                  <a:pt x="64411" y="861378"/>
                </a:lnTo>
                <a:lnTo>
                  <a:pt x="67266" y="881380"/>
                </a:lnTo>
                <a:lnTo>
                  <a:pt x="70439" y="900748"/>
                </a:lnTo>
                <a:lnTo>
                  <a:pt x="74247" y="919798"/>
                </a:lnTo>
                <a:lnTo>
                  <a:pt x="78372" y="938848"/>
                </a:lnTo>
                <a:lnTo>
                  <a:pt x="83448" y="957898"/>
                </a:lnTo>
                <a:lnTo>
                  <a:pt x="88525" y="976630"/>
                </a:lnTo>
                <a:lnTo>
                  <a:pt x="94236" y="995045"/>
                </a:lnTo>
                <a:lnTo>
                  <a:pt x="100899" y="1013143"/>
                </a:lnTo>
                <a:lnTo>
                  <a:pt x="107245" y="1031240"/>
                </a:lnTo>
                <a:lnTo>
                  <a:pt x="114860" y="1049020"/>
                </a:lnTo>
                <a:lnTo>
                  <a:pt x="122475" y="1066483"/>
                </a:lnTo>
                <a:lnTo>
                  <a:pt x="130408" y="1083628"/>
                </a:lnTo>
                <a:lnTo>
                  <a:pt x="138975" y="1100773"/>
                </a:lnTo>
                <a:lnTo>
                  <a:pt x="150080" y="1094740"/>
                </a:lnTo>
                <a:lnTo>
                  <a:pt x="161185" y="1088390"/>
                </a:lnTo>
                <a:lnTo>
                  <a:pt x="172925" y="1082358"/>
                </a:lnTo>
                <a:lnTo>
                  <a:pt x="184982" y="1076325"/>
                </a:lnTo>
                <a:lnTo>
                  <a:pt x="197039" y="1070293"/>
                </a:lnTo>
                <a:lnTo>
                  <a:pt x="209731" y="1064895"/>
                </a:lnTo>
                <a:lnTo>
                  <a:pt x="222740" y="1059498"/>
                </a:lnTo>
                <a:lnTo>
                  <a:pt x="236066" y="1054100"/>
                </a:lnTo>
                <a:lnTo>
                  <a:pt x="250979" y="1048385"/>
                </a:lnTo>
                <a:lnTo>
                  <a:pt x="247172" y="1033780"/>
                </a:lnTo>
                <a:lnTo>
                  <a:pt x="243364" y="1019175"/>
                </a:lnTo>
                <a:lnTo>
                  <a:pt x="240191" y="1004570"/>
                </a:lnTo>
                <a:lnTo>
                  <a:pt x="236701" y="989330"/>
                </a:lnTo>
                <a:lnTo>
                  <a:pt x="233528" y="974408"/>
                </a:lnTo>
                <a:lnTo>
                  <a:pt x="230672" y="959168"/>
                </a:lnTo>
                <a:lnTo>
                  <a:pt x="228134" y="943928"/>
                </a:lnTo>
                <a:lnTo>
                  <a:pt x="225913" y="928370"/>
                </a:lnTo>
                <a:lnTo>
                  <a:pt x="223692" y="912813"/>
                </a:lnTo>
                <a:lnTo>
                  <a:pt x="221788" y="897573"/>
                </a:lnTo>
                <a:lnTo>
                  <a:pt x="220202" y="881698"/>
                </a:lnTo>
                <a:lnTo>
                  <a:pt x="218615" y="865823"/>
                </a:lnTo>
                <a:lnTo>
                  <a:pt x="217029" y="849948"/>
                </a:lnTo>
                <a:lnTo>
                  <a:pt x="216077" y="834073"/>
                </a:lnTo>
                <a:lnTo>
                  <a:pt x="215125" y="817880"/>
                </a:lnTo>
                <a:lnTo>
                  <a:pt x="214808" y="801688"/>
                </a:lnTo>
                <a:lnTo>
                  <a:pt x="59334" y="801688"/>
                </a:lnTo>
                <a:close/>
                <a:moveTo>
                  <a:pt x="1734820" y="720725"/>
                </a:moveTo>
                <a:lnTo>
                  <a:pt x="1735138" y="764540"/>
                </a:lnTo>
                <a:lnTo>
                  <a:pt x="1735138" y="861378"/>
                </a:lnTo>
                <a:lnTo>
                  <a:pt x="1735138" y="913765"/>
                </a:lnTo>
                <a:lnTo>
                  <a:pt x="1734503" y="960120"/>
                </a:lnTo>
                <a:lnTo>
                  <a:pt x="1734185" y="979488"/>
                </a:lnTo>
                <a:lnTo>
                  <a:pt x="1733549" y="994728"/>
                </a:lnTo>
                <a:lnTo>
                  <a:pt x="1732914" y="1005840"/>
                </a:lnTo>
                <a:lnTo>
                  <a:pt x="1732596" y="1009333"/>
                </a:lnTo>
                <a:lnTo>
                  <a:pt x="1732278" y="1011238"/>
                </a:lnTo>
                <a:lnTo>
                  <a:pt x="1731642" y="1011873"/>
                </a:lnTo>
                <a:lnTo>
                  <a:pt x="1730689" y="1012190"/>
                </a:lnTo>
                <a:lnTo>
                  <a:pt x="1727511" y="1013143"/>
                </a:lnTo>
                <a:lnTo>
                  <a:pt x="1722744" y="1014095"/>
                </a:lnTo>
                <a:lnTo>
                  <a:pt x="1716071" y="1014730"/>
                </a:lnTo>
                <a:lnTo>
                  <a:pt x="1708443" y="1015365"/>
                </a:lnTo>
                <a:lnTo>
                  <a:pt x="1698910" y="1015683"/>
                </a:lnTo>
                <a:lnTo>
                  <a:pt x="1676982" y="1016000"/>
                </a:lnTo>
                <a:lnTo>
                  <a:pt x="1650923" y="1016000"/>
                </a:lnTo>
                <a:lnTo>
                  <a:pt x="1622321" y="1015683"/>
                </a:lnTo>
                <a:lnTo>
                  <a:pt x="1591496" y="1014730"/>
                </a:lnTo>
                <a:lnTo>
                  <a:pt x="1559716" y="1013778"/>
                </a:lnTo>
                <a:lnTo>
                  <a:pt x="1497746" y="1011555"/>
                </a:lnTo>
                <a:lnTo>
                  <a:pt x="1443404" y="1009333"/>
                </a:lnTo>
                <a:lnTo>
                  <a:pt x="1390650" y="1006793"/>
                </a:lnTo>
                <a:lnTo>
                  <a:pt x="1438319" y="1005205"/>
                </a:lnTo>
                <a:lnTo>
                  <a:pt x="1487259" y="1003300"/>
                </a:lnTo>
                <a:lnTo>
                  <a:pt x="1543509" y="1000443"/>
                </a:lnTo>
                <a:lnTo>
                  <a:pt x="1572428" y="998538"/>
                </a:lnTo>
                <a:lnTo>
                  <a:pt x="1600394" y="996633"/>
                </a:lnTo>
                <a:lnTo>
                  <a:pt x="1626771" y="994410"/>
                </a:lnTo>
                <a:lnTo>
                  <a:pt x="1650605" y="992188"/>
                </a:lnTo>
                <a:lnTo>
                  <a:pt x="1671262" y="989648"/>
                </a:lnTo>
                <a:lnTo>
                  <a:pt x="1679842" y="988378"/>
                </a:lnTo>
                <a:lnTo>
                  <a:pt x="1687787" y="986790"/>
                </a:lnTo>
                <a:lnTo>
                  <a:pt x="1693825" y="985520"/>
                </a:lnTo>
                <a:lnTo>
                  <a:pt x="1698592" y="983933"/>
                </a:lnTo>
                <a:lnTo>
                  <a:pt x="1702088" y="982028"/>
                </a:lnTo>
                <a:lnTo>
                  <a:pt x="1703359" y="981075"/>
                </a:lnTo>
                <a:lnTo>
                  <a:pt x="1704312" y="980440"/>
                </a:lnTo>
                <a:lnTo>
                  <a:pt x="1705266" y="978218"/>
                </a:lnTo>
                <a:lnTo>
                  <a:pt x="1706219" y="974725"/>
                </a:lnTo>
                <a:lnTo>
                  <a:pt x="1707490" y="969963"/>
                </a:lnTo>
                <a:lnTo>
                  <a:pt x="1708443" y="963930"/>
                </a:lnTo>
                <a:lnTo>
                  <a:pt x="1710986" y="949960"/>
                </a:lnTo>
                <a:lnTo>
                  <a:pt x="1713528" y="932498"/>
                </a:lnTo>
                <a:lnTo>
                  <a:pt x="1716071" y="912178"/>
                </a:lnTo>
                <a:lnTo>
                  <a:pt x="1718613" y="890270"/>
                </a:lnTo>
                <a:lnTo>
                  <a:pt x="1723698" y="844233"/>
                </a:lnTo>
                <a:lnTo>
                  <a:pt x="1728147" y="798513"/>
                </a:lnTo>
                <a:lnTo>
                  <a:pt x="1731642" y="759143"/>
                </a:lnTo>
                <a:lnTo>
                  <a:pt x="1734820" y="720725"/>
                </a:lnTo>
                <a:close/>
                <a:moveTo>
                  <a:pt x="519410" y="561340"/>
                </a:moveTo>
                <a:lnTo>
                  <a:pt x="516871" y="583565"/>
                </a:lnTo>
                <a:lnTo>
                  <a:pt x="514650" y="605473"/>
                </a:lnTo>
                <a:lnTo>
                  <a:pt x="512746" y="627698"/>
                </a:lnTo>
                <a:lnTo>
                  <a:pt x="510843" y="650240"/>
                </a:lnTo>
                <a:lnTo>
                  <a:pt x="509573" y="673100"/>
                </a:lnTo>
                <a:lnTo>
                  <a:pt x="508622" y="695960"/>
                </a:lnTo>
                <a:lnTo>
                  <a:pt x="507670" y="719138"/>
                </a:lnTo>
                <a:lnTo>
                  <a:pt x="507352" y="742950"/>
                </a:lnTo>
                <a:lnTo>
                  <a:pt x="742467" y="742950"/>
                </a:lnTo>
                <a:lnTo>
                  <a:pt x="742467" y="578485"/>
                </a:lnTo>
                <a:lnTo>
                  <a:pt x="713276" y="577850"/>
                </a:lnTo>
                <a:lnTo>
                  <a:pt x="684720" y="576580"/>
                </a:lnTo>
                <a:lnTo>
                  <a:pt x="656163" y="575310"/>
                </a:lnTo>
                <a:lnTo>
                  <a:pt x="627924" y="573405"/>
                </a:lnTo>
                <a:lnTo>
                  <a:pt x="600319" y="570865"/>
                </a:lnTo>
                <a:lnTo>
                  <a:pt x="573032" y="568325"/>
                </a:lnTo>
                <a:lnTo>
                  <a:pt x="546062" y="564833"/>
                </a:lnTo>
                <a:lnTo>
                  <a:pt x="519410" y="561340"/>
                </a:lnTo>
                <a:close/>
                <a:moveTo>
                  <a:pt x="1074474" y="554038"/>
                </a:moveTo>
                <a:lnTo>
                  <a:pt x="1100533" y="554038"/>
                </a:lnTo>
                <a:lnTo>
                  <a:pt x="1129135" y="554356"/>
                </a:lnTo>
                <a:lnTo>
                  <a:pt x="1159961" y="555308"/>
                </a:lnTo>
                <a:lnTo>
                  <a:pt x="1191422" y="556261"/>
                </a:lnTo>
                <a:lnTo>
                  <a:pt x="1253392" y="558483"/>
                </a:lnTo>
                <a:lnTo>
                  <a:pt x="1307734" y="560706"/>
                </a:lnTo>
                <a:lnTo>
                  <a:pt x="1360488" y="563246"/>
                </a:lnTo>
                <a:lnTo>
                  <a:pt x="1313137" y="564833"/>
                </a:lnTo>
                <a:lnTo>
                  <a:pt x="1264197" y="567056"/>
                </a:lnTo>
                <a:lnTo>
                  <a:pt x="1207947" y="569913"/>
                </a:lnTo>
                <a:lnTo>
                  <a:pt x="1179028" y="571501"/>
                </a:lnTo>
                <a:lnTo>
                  <a:pt x="1150745" y="573406"/>
                </a:lnTo>
                <a:lnTo>
                  <a:pt x="1124685" y="575628"/>
                </a:lnTo>
                <a:lnTo>
                  <a:pt x="1100851" y="577851"/>
                </a:lnTo>
                <a:lnTo>
                  <a:pt x="1079877" y="580391"/>
                </a:lnTo>
                <a:lnTo>
                  <a:pt x="1071296" y="581661"/>
                </a:lnTo>
                <a:lnTo>
                  <a:pt x="1063669" y="583248"/>
                </a:lnTo>
                <a:lnTo>
                  <a:pt x="1057313" y="584836"/>
                </a:lnTo>
                <a:lnTo>
                  <a:pt x="1052546" y="586423"/>
                </a:lnTo>
                <a:lnTo>
                  <a:pt x="1049051" y="588011"/>
                </a:lnTo>
                <a:lnTo>
                  <a:pt x="1048097" y="588963"/>
                </a:lnTo>
                <a:lnTo>
                  <a:pt x="1046826" y="589598"/>
                </a:lnTo>
                <a:lnTo>
                  <a:pt x="1045873" y="591821"/>
                </a:lnTo>
                <a:lnTo>
                  <a:pt x="1044919" y="595313"/>
                </a:lnTo>
                <a:lnTo>
                  <a:pt x="1042695" y="606108"/>
                </a:lnTo>
                <a:lnTo>
                  <a:pt x="1040152" y="620396"/>
                </a:lnTo>
                <a:lnTo>
                  <a:pt x="1037610" y="637858"/>
                </a:lnTo>
                <a:lnTo>
                  <a:pt x="1035386" y="657861"/>
                </a:lnTo>
                <a:lnTo>
                  <a:pt x="1032843" y="679768"/>
                </a:lnTo>
                <a:lnTo>
                  <a:pt x="1027441" y="726123"/>
                </a:lnTo>
                <a:lnTo>
                  <a:pt x="1022992" y="771526"/>
                </a:lnTo>
                <a:lnTo>
                  <a:pt x="1019496" y="811213"/>
                </a:lnTo>
                <a:lnTo>
                  <a:pt x="1016318" y="849313"/>
                </a:lnTo>
                <a:lnTo>
                  <a:pt x="1016000" y="805498"/>
                </a:lnTo>
                <a:lnTo>
                  <a:pt x="1016000" y="708978"/>
                </a:lnTo>
                <a:lnTo>
                  <a:pt x="1016318" y="656591"/>
                </a:lnTo>
                <a:lnTo>
                  <a:pt x="1016636" y="609918"/>
                </a:lnTo>
                <a:lnTo>
                  <a:pt x="1017271" y="590551"/>
                </a:lnTo>
                <a:lnTo>
                  <a:pt x="1017589" y="575311"/>
                </a:lnTo>
                <a:lnTo>
                  <a:pt x="1018225" y="564198"/>
                </a:lnTo>
                <a:lnTo>
                  <a:pt x="1018860" y="560706"/>
                </a:lnTo>
                <a:lnTo>
                  <a:pt x="1019178" y="558801"/>
                </a:lnTo>
                <a:lnTo>
                  <a:pt x="1019496" y="558166"/>
                </a:lnTo>
                <a:lnTo>
                  <a:pt x="1020449" y="557848"/>
                </a:lnTo>
                <a:lnTo>
                  <a:pt x="1023627" y="556896"/>
                </a:lnTo>
                <a:lnTo>
                  <a:pt x="1028394" y="555943"/>
                </a:lnTo>
                <a:lnTo>
                  <a:pt x="1035068" y="555308"/>
                </a:lnTo>
                <a:lnTo>
                  <a:pt x="1043013" y="554673"/>
                </a:lnTo>
                <a:lnTo>
                  <a:pt x="1052546" y="554356"/>
                </a:lnTo>
                <a:lnTo>
                  <a:pt x="1074474" y="554038"/>
                </a:lnTo>
                <a:close/>
                <a:moveTo>
                  <a:pt x="995680" y="516891"/>
                </a:moveTo>
                <a:lnTo>
                  <a:pt x="992187" y="517208"/>
                </a:lnTo>
                <a:lnTo>
                  <a:pt x="989330" y="518161"/>
                </a:lnTo>
                <a:lnTo>
                  <a:pt x="986790" y="519748"/>
                </a:lnTo>
                <a:lnTo>
                  <a:pt x="984567" y="521971"/>
                </a:lnTo>
                <a:lnTo>
                  <a:pt x="982662" y="524511"/>
                </a:lnTo>
                <a:lnTo>
                  <a:pt x="981075" y="527368"/>
                </a:lnTo>
                <a:lnTo>
                  <a:pt x="980440" y="530543"/>
                </a:lnTo>
                <a:lnTo>
                  <a:pt x="980122" y="534353"/>
                </a:lnTo>
                <a:lnTo>
                  <a:pt x="980122" y="1036638"/>
                </a:lnTo>
                <a:lnTo>
                  <a:pt x="980440" y="1040131"/>
                </a:lnTo>
                <a:lnTo>
                  <a:pt x="981075" y="1043306"/>
                </a:lnTo>
                <a:lnTo>
                  <a:pt x="982662" y="1046163"/>
                </a:lnTo>
                <a:lnTo>
                  <a:pt x="984567" y="1048703"/>
                </a:lnTo>
                <a:lnTo>
                  <a:pt x="986790" y="1050926"/>
                </a:lnTo>
                <a:lnTo>
                  <a:pt x="989330" y="1052196"/>
                </a:lnTo>
                <a:lnTo>
                  <a:pt x="992187" y="1053783"/>
                </a:lnTo>
                <a:lnTo>
                  <a:pt x="995680" y="1054101"/>
                </a:lnTo>
                <a:lnTo>
                  <a:pt x="1752918" y="1054101"/>
                </a:lnTo>
                <a:lnTo>
                  <a:pt x="1756093" y="1053783"/>
                </a:lnTo>
                <a:lnTo>
                  <a:pt x="1759268" y="1052196"/>
                </a:lnTo>
                <a:lnTo>
                  <a:pt x="1761808" y="1050926"/>
                </a:lnTo>
                <a:lnTo>
                  <a:pt x="1764030" y="1048703"/>
                </a:lnTo>
                <a:lnTo>
                  <a:pt x="1765935" y="1046163"/>
                </a:lnTo>
                <a:lnTo>
                  <a:pt x="1767205" y="1043306"/>
                </a:lnTo>
                <a:lnTo>
                  <a:pt x="1768158" y="1040131"/>
                </a:lnTo>
                <a:lnTo>
                  <a:pt x="1768475" y="1036638"/>
                </a:lnTo>
                <a:lnTo>
                  <a:pt x="1768475" y="534353"/>
                </a:lnTo>
                <a:lnTo>
                  <a:pt x="1768158" y="530543"/>
                </a:lnTo>
                <a:lnTo>
                  <a:pt x="1767205" y="527368"/>
                </a:lnTo>
                <a:lnTo>
                  <a:pt x="1765935" y="524511"/>
                </a:lnTo>
                <a:lnTo>
                  <a:pt x="1764030" y="521971"/>
                </a:lnTo>
                <a:lnTo>
                  <a:pt x="1761808" y="519748"/>
                </a:lnTo>
                <a:lnTo>
                  <a:pt x="1759268" y="518161"/>
                </a:lnTo>
                <a:lnTo>
                  <a:pt x="1756093" y="517208"/>
                </a:lnTo>
                <a:lnTo>
                  <a:pt x="1752918" y="516891"/>
                </a:lnTo>
                <a:lnTo>
                  <a:pt x="995680" y="516891"/>
                </a:lnTo>
                <a:close/>
                <a:moveTo>
                  <a:pt x="306823" y="515303"/>
                </a:moveTo>
                <a:lnTo>
                  <a:pt x="303015" y="528320"/>
                </a:lnTo>
                <a:lnTo>
                  <a:pt x="299842" y="541973"/>
                </a:lnTo>
                <a:lnTo>
                  <a:pt x="296670" y="555625"/>
                </a:lnTo>
                <a:lnTo>
                  <a:pt x="293814" y="569595"/>
                </a:lnTo>
                <a:lnTo>
                  <a:pt x="290958" y="583565"/>
                </a:lnTo>
                <a:lnTo>
                  <a:pt x="288420" y="597218"/>
                </a:lnTo>
                <a:lnTo>
                  <a:pt x="285882" y="611505"/>
                </a:lnTo>
                <a:lnTo>
                  <a:pt x="283660" y="625793"/>
                </a:lnTo>
                <a:lnTo>
                  <a:pt x="281757" y="640080"/>
                </a:lnTo>
                <a:lnTo>
                  <a:pt x="280170" y="654368"/>
                </a:lnTo>
                <a:lnTo>
                  <a:pt x="278584" y="668655"/>
                </a:lnTo>
                <a:lnTo>
                  <a:pt x="276997" y="683260"/>
                </a:lnTo>
                <a:lnTo>
                  <a:pt x="276045" y="698183"/>
                </a:lnTo>
                <a:lnTo>
                  <a:pt x="275094" y="713105"/>
                </a:lnTo>
                <a:lnTo>
                  <a:pt x="274142" y="728028"/>
                </a:lnTo>
                <a:lnTo>
                  <a:pt x="273824" y="742950"/>
                </a:lnTo>
                <a:lnTo>
                  <a:pt x="448336" y="742950"/>
                </a:lnTo>
                <a:lnTo>
                  <a:pt x="448970" y="718185"/>
                </a:lnTo>
                <a:lnTo>
                  <a:pt x="449922" y="693738"/>
                </a:lnTo>
                <a:lnTo>
                  <a:pt x="450874" y="669290"/>
                </a:lnTo>
                <a:lnTo>
                  <a:pt x="452461" y="645478"/>
                </a:lnTo>
                <a:lnTo>
                  <a:pt x="454047" y="621983"/>
                </a:lnTo>
                <a:lnTo>
                  <a:pt x="456268" y="598170"/>
                </a:lnTo>
                <a:lnTo>
                  <a:pt x="458489" y="574993"/>
                </a:lnTo>
                <a:lnTo>
                  <a:pt x="461345" y="552450"/>
                </a:lnTo>
                <a:lnTo>
                  <a:pt x="432154" y="546418"/>
                </a:lnTo>
                <a:lnTo>
                  <a:pt x="403597" y="540703"/>
                </a:lnTo>
                <a:lnTo>
                  <a:pt x="376310" y="534353"/>
                </a:lnTo>
                <a:lnTo>
                  <a:pt x="349023" y="527368"/>
                </a:lnTo>
                <a:lnTo>
                  <a:pt x="327764" y="521335"/>
                </a:lnTo>
                <a:lnTo>
                  <a:pt x="306823" y="515303"/>
                </a:lnTo>
                <a:close/>
                <a:moveTo>
                  <a:pt x="956945" y="477838"/>
                </a:moveTo>
                <a:lnTo>
                  <a:pt x="958532" y="477838"/>
                </a:lnTo>
                <a:lnTo>
                  <a:pt x="1789748" y="477838"/>
                </a:lnTo>
                <a:lnTo>
                  <a:pt x="1791653" y="477838"/>
                </a:lnTo>
                <a:lnTo>
                  <a:pt x="1793240" y="478156"/>
                </a:lnTo>
                <a:lnTo>
                  <a:pt x="1796415" y="479743"/>
                </a:lnTo>
                <a:lnTo>
                  <a:pt x="1799273" y="481648"/>
                </a:lnTo>
                <a:lnTo>
                  <a:pt x="1801813" y="483871"/>
                </a:lnTo>
                <a:lnTo>
                  <a:pt x="1803718" y="486728"/>
                </a:lnTo>
                <a:lnTo>
                  <a:pt x="1805305" y="490221"/>
                </a:lnTo>
                <a:lnTo>
                  <a:pt x="1806258" y="493713"/>
                </a:lnTo>
                <a:lnTo>
                  <a:pt x="1806575" y="498158"/>
                </a:lnTo>
                <a:lnTo>
                  <a:pt x="1806575" y="1074103"/>
                </a:lnTo>
                <a:lnTo>
                  <a:pt x="1806258" y="1077913"/>
                </a:lnTo>
                <a:lnTo>
                  <a:pt x="1805305" y="1081406"/>
                </a:lnTo>
                <a:lnTo>
                  <a:pt x="1803718" y="1084898"/>
                </a:lnTo>
                <a:lnTo>
                  <a:pt x="1801813" y="1088073"/>
                </a:lnTo>
                <a:lnTo>
                  <a:pt x="1799273" y="1090613"/>
                </a:lnTo>
                <a:lnTo>
                  <a:pt x="1796415" y="1092201"/>
                </a:lnTo>
                <a:lnTo>
                  <a:pt x="1793240" y="1093471"/>
                </a:lnTo>
                <a:lnTo>
                  <a:pt x="1791653" y="1093788"/>
                </a:lnTo>
                <a:lnTo>
                  <a:pt x="1789748" y="1093788"/>
                </a:lnTo>
                <a:lnTo>
                  <a:pt x="958532" y="1093788"/>
                </a:lnTo>
                <a:lnTo>
                  <a:pt x="956945" y="1093788"/>
                </a:lnTo>
                <a:lnTo>
                  <a:pt x="955040" y="1093471"/>
                </a:lnTo>
                <a:lnTo>
                  <a:pt x="951865" y="1092201"/>
                </a:lnTo>
                <a:lnTo>
                  <a:pt x="949325" y="1090613"/>
                </a:lnTo>
                <a:lnTo>
                  <a:pt x="946785" y="1088073"/>
                </a:lnTo>
                <a:lnTo>
                  <a:pt x="944562" y="1084898"/>
                </a:lnTo>
                <a:lnTo>
                  <a:pt x="942657" y="1081406"/>
                </a:lnTo>
                <a:lnTo>
                  <a:pt x="941705" y="1077913"/>
                </a:lnTo>
                <a:lnTo>
                  <a:pt x="941387" y="1074103"/>
                </a:lnTo>
                <a:lnTo>
                  <a:pt x="941387" y="498158"/>
                </a:lnTo>
                <a:lnTo>
                  <a:pt x="941705" y="493713"/>
                </a:lnTo>
                <a:lnTo>
                  <a:pt x="942657" y="490221"/>
                </a:lnTo>
                <a:lnTo>
                  <a:pt x="944562" y="486728"/>
                </a:lnTo>
                <a:lnTo>
                  <a:pt x="946785" y="483871"/>
                </a:lnTo>
                <a:lnTo>
                  <a:pt x="949325" y="481648"/>
                </a:lnTo>
                <a:lnTo>
                  <a:pt x="951865" y="479743"/>
                </a:lnTo>
                <a:lnTo>
                  <a:pt x="955040" y="478156"/>
                </a:lnTo>
                <a:lnTo>
                  <a:pt x="956945" y="477838"/>
                </a:lnTo>
                <a:close/>
                <a:moveTo>
                  <a:pt x="138975" y="443230"/>
                </a:moveTo>
                <a:lnTo>
                  <a:pt x="130408" y="460375"/>
                </a:lnTo>
                <a:lnTo>
                  <a:pt x="122475" y="477838"/>
                </a:lnTo>
                <a:lnTo>
                  <a:pt x="114860" y="495300"/>
                </a:lnTo>
                <a:lnTo>
                  <a:pt x="107245" y="513080"/>
                </a:lnTo>
                <a:lnTo>
                  <a:pt x="100899" y="531178"/>
                </a:lnTo>
                <a:lnTo>
                  <a:pt x="94236" y="549593"/>
                </a:lnTo>
                <a:lnTo>
                  <a:pt x="88525" y="568008"/>
                </a:lnTo>
                <a:lnTo>
                  <a:pt x="83448" y="586740"/>
                </a:lnTo>
                <a:lnTo>
                  <a:pt x="78372" y="605473"/>
                </a:lnTo>
                <a:lnTo>
                  <a:pt x="74247" y="624523"/>
                </a:lnTo>
                <a:lnTo>
                  <a:pt x="70439" y="643890"/>
                </a:lnTo>
                <a:lnTo>
                  <a:pt x="67266" y="663258"/>
                </a:lnTo>
                <a:lnTo>
                  <a:pt x="64411" y="682943"/>
                </a:lnTo>
                <a:lnTo>
                  <a:pt x="62507" y="702628"/>
                </a:lnTo>
                <a:lnTo>
                  <a:pt x="60286" y="722948"/>
                </a:lnTo>
                <a:lnTo>
                  <a:pt x="59334" y="742950"/>
                </a:lnTo>
                <a:lnTo>
                  <a:pt x="214808" y="742950"/>
                </a:lnTo>
                <a:lnTo>
                  <a:pt x="215125" y="726758"/>
                </a:lnTo>
                <a:lnTo>
                  <a:pt x="216077" y="710565"/>
                </a:lnTo>
                <a:lnTo>
                  <a:pt x="217029" y="694373"/>
                </a:lnTo>
                <a:lnTo>
                  <a:pt x="218615" y="678498"/>
                </a:lnTo>
                <a:lnTo>
                  <a:pt x="220202" y="662623"/>
                </a:lnTo>
                <a:lnTo>
                  <a:pt x="221788" y="647065"/>
                </a:lnTo>
                <a:lnTo>
                  <a:pt x="223692" y="631190"/>
                </a:lnTo>
                <a:lnTo>
                  <a:pt x="225913" y="615950"/>
                </a:lnTo>
                <a:lnTo>
                  <a:pt x="228134" y="600710"/>
                </a:lnTo>
                <a:lnTo>
                  <a:pt x="230672" y="585470"/>
                </a:lnTo>
                <a:lnTo>
                  <a:pt x="233528" y="570230"/>
                </a:lnTo>
                <a:lnTo>
                  <a:pt x="236701" y="554990"/>
                </a:lnTo>
                <a:lnTo>
                  <a:pt x="239874" y="540068"/>
                </a:lnTo>
                <a:lnTo>
                  <a:pt x="243364" y="525145"/>
                </a:lnTo>
                <a:lnTo>
                  <a:pt x="247172" y="510540"/>
                </a:lnTo>
                <a:lnTo>
                  <a:pt x="250979" y="496253"/>
                </a:lnTo>
                <a:lnTo>
                  <a:pt x="235749" y="490220"/>
                </a:lnTo>
                <a:lnTo>
                  <a:pt x="220519" y="484188"/>
                </a:lnTo>
                <a:lnTo>
                  <a:pt x="205924" y="477520"/>
                </a:lnTo>
                <a:lnTo>
                  <a:pt x="191645" y="471170"/>
                </a:lnTo>
                <a:lnTo>
                  <a:pt x="177684" y="464820"/>
                </a:lnTo>
                <a:lnTo>
                  <a:pt x="164358" y="457518"/>
                </a:lnTo>
                <a:lnTo>
                  <a:pt x="151666" y="450850"/>
                </a:lnTo>
                <a:lnTo>
                  <a:pt x="138975" y="443230"/>
                </a:lnTo>
                <a:close/>
                <a:moveTo>
                  <a:pt x="577792" y="294005"/>
                </a:moveTo>
                <a:lnTo>
                  <a:pt x="570177" y="317500"/>
                </a:lnTo>
                <a:lnTo>
                  <a:pt x="562562" y="341630"/>
                </a:lnTo>
                <a:lnTo>
                  <a:pt x="555581" y="366713"/>
                </a:lnTo>
                <a:lnTo>
                  <a:pt x="549235" y="392748"/>
                </a:lnTo>
                <a:lnTo>
                  <a:pt x="542889" y="419100"/>
                </a:lnTo>
                <a:lnTo>
                  <a:pt x="537495" y="446405"/>
                </a:lnTo>
                <a:lnTo>
                  <a:pt x="532101" y="474345"/>
                </a:lnTo>
                <a:lnTo>
                  <a:pt x="527342" y="503238"/>
                </a:lnTo>
                <a:lnTo>
                  <a:pt x="553043" y="506413"/>
                </a:lnTo>
                <a:lnTo>
                  <a:pt x="578743" y="509588"/>
                </a:lnTo>
                <a:lnTo>
                  <a:pt x="605396" y="512128"/>
                </a:lnTo>
                <a:lnTo>
                  <a:pt x="631731" y="514668"/>
                </a:lnTo>
                <a:lnTo>
                  <a:pt x="659019" y="516573"/>
                </a:lnTo>
                <a:lnTo>
                  <a:pt x="686623" y="517843"/>
                </a:lnTo>
                <a:lnTo>
                  <a:pt x="714228" y="519113"/>
                </a:lnTo>
                <a:lnTo>
                  <a:pt x="742467" y="519748"/>
                </a:lnTo>
                <a:lnTo>
                  <a:pt x="742467" y="303848"/>
                </a:lnTo>
                <a:lnTo>
                  <a:pt x="721208" y="303213"/>
                </a:lnTo>
                <a:lnTo>
                  <a:pt x="699950" y="302578"/>
                </a:lnTo>
                <a:lnTo>
                  <a:pt x="679326" y="301625"/>
                </a:lnTo>
                <a:lnTo>
                  <a:pt x="658701" y="300673"/>
                </a:lnTo>
                <a:lnTo>
                  <a:pt x="638077" y="299403"/>
                </a:lnTo>
                <a:lnTo>
                  <a:pt x="618088" y="297815"/>
                </a:lnTo>
                <a:lnTo>
                  <a:pt x="597464" y="295910"/>
                </a:lnTo>
                <a:lnTo>
                  <a:pt x="577792" y="294005"/>
                </a:lnTo>
                <a:close/>
                <a:moveTo>
                  <a:pt x="418510" y="269240"/>
                </a:moveTo>
                <a:lnTo>
                  <a:pt x="411530" y="279718"/>
                </a:lnTo>
                <a:lnTo>
                  <a:pt x="404549" y="290513"/>
                </a:lnTo>
                <a:lnTo>
                  <a:pt x="397886" y="300990"/>
                </a:lnTo>
                <a:lnTo>
                  <a:pt x="391223" y="312103"/>
                </a:lnTo>
                <a:lnTo>
                  <a:pt x="384560" y="323533"/>
                </a:lnTo>
                <a:lnTo>
                  <a:pt x="378531" y="334645"/>
                </a:lnTo>
                <a:lnTo>
                  <a:pt x="371868" y="346393"/>
                </a:lnTo>
                <a:lnTo>
                  <a:pt x="366157" y="358458"/>
                </a:lnTo>
                <a:lnTo>
                  <a:pt x="360446" y="370205"/>
                </a:lnTo>
                <a:lnTo>
                  <a:pt x="354417" y="382270"/>
                </a:lnTo>
                <a:lnTo>
                  <a:pt x="349023" y="394653"/>
                </a:lnTo>
                <a:lnTo>
                  <a:pt x="343946" y="407035"/>
                </a:lnTo>
                <a:lnTo>
                  <a:pt x="338870" y="419735"/>
                </a:lnTo>
                <a:lnTo>
                  <a:pt x="333476" y="432753"/>
                </a:lnTo>
                <a:lnTo>
                  <a:pt x="328716" y="445770"/>
                </a:lnTo>
                <a:lnTo>
                  <a:pt x="324274" y="458788"/>
                </a:lnTo>
                <a:lnTo>
                  <a:pt x="341091" y="463868"/>
                </a:lnTo>
                <a:lnTo>
                  <a:pt x="358224" y="468948"/>
                </a:lnTo>
                <a:lnTo>
                  <a:pt x="375993" y="473393"/>
                </a:lnTo>
                <a:lnTo>
                  <a:pt x="393761" y="477838"/>
                </a:lnTo>
                <a:lnTo>
                  <a:pt x="412164" y="482283"/>
                </a:lnTo>
                <a:lnTo>
                  <a:pt x="430885" y="486410"/>
                </a:lnTo>
                <a:lnTo>
                  <a:pt x="449922" y="490220"/>
                </a:lnTo>
                <a:lnTo>
                  <a:pt x="469277" y="493713"/>
                </a:lnTo>
                <a:lnTo>
                  <a:pt x="472133" y="474663"/>
                </a:lnTo>
                <a:lnTo>
                  <a:pt x="475623" y="455930"/>
                </a:lnTo>
                <a:lnTo>
                  <a:pt x="479113" y="437515"/>
                </a:lnTo>
                <a:lnTo>
                  <a:pt x="482921" y="419418"/>
                </a:lnTo>
                <a:lnTo>
                  <a:pt x="486728" y="401320"/>
                </a:lnTo>
                <a:lnTo>
                  <a:pt x="490536" y="383540"/>
                </a:lnTo>
                <a:lnTo>
                  <a:pt x="495295" y="366395"/>
                </a:lnTo>
                <a:lnTo>
                  <a:pt x="499420" y="349250"/>
                </a:lnTo>
                <a:lnTo>
                  <a:pt x="503862" y="333058"/>
                </a:lnTo>
                <a:lnTo>
                  <a:pt x="508304" y="317183"/>
                </a:lnTo>
                <a:lnTo>
                  <a:pt x="513381" y="301943"/>
                </a:lnTo>
                <a:lnTo>
                  <a:pt x="518140" y="286703"/>
                </a:lnTo>
                <a:lnTo>
                  <a:pt x="492440" y="282893"/>
                </a:lnTo>
                <a:lnTo>
                  <a:pt x="467691" y="278765"/>
                </a:lnTo>
                <a:lnTo>
                  <a:pt x="442942" y="274320"/>
                </a:lnTo>
                <a:lnTo>
                  <a:pt x="418510" y="269240"/>
                </a:lnTo>
                <a:close/>
                <a:moveTo>
                  <a:pt x="299208" y="238125"/>
                </a:moveTo>
                <a:lnTo>
                  <a:pt x="283026" y="252730"/>
                </a:lnTo>
                <a:lnTo>
                  <a:pt x="275411" y="260033"/>
                </a:lnTo>
                <a:lnTo>
                  <a:pt x="267479" y="267653"/>
                </a:lnTo>
                <a:lnTo>
                  <a:pt x="253835" y="281940"/>
                </a:lnTo>
                <a:lnTo>
                  <a:pt x="240191" y="296863"/>
                </a:lnTo>
                <a:lnTo>
                  <a:pt x="227182" y="311785"/>
                </a:lnTo>
                <a:lnTo>
                  <a:pt x="214490" y="327343"/>
                </a:lnTo>
                <a:lnTo>
                  <a:pt x="202433" y="343218"/>
                </a:lnTo>
                <a:lnTo>
                  <a:pt x="190376" y="359093"/>
                </a:lnTo>
                <a:lnTo>
                  <a:pt x="178954" y="375603"/>
                </a:lnTo>
                <a:lnTo>
                  <a:pt x="168483" y="392430"/>
                </a:lnTo>
                <a:lnTo>
                  <a:pt x="178002" y="398145"/>
                </a:lnTo>
                <a:lnTo>
                  <a:pt x="188472" y="403860"/>
                </a:lnTo>
                <a:lnTo>
                  <a:pt x="198943" y="409575"/>
                </a:lnTo>
                <a:lnTo>
                  <a:pt x="210048" y="414973"/>
                </a:lnTo>
                <a:lnTo>
                  <a:pt x="221471" y="420053"/>
                </a:lnTo>
                <a:lnTo>
                  <a:pt x="232894" y="425450"/>
                </a:lnTo>
                <a:lnTo>
                  <a:pt x="245268" y="430848"/>
                </a:lnTo>
                <a:lnTo>
                  <a:pt x="257642" y="435610"/>
                </a:lnTo>
                <a:lnTo>
                  <a:pt x="268430" y="439738"/>
                </a:lnTo>
                <a:lnTo>
                  <a:pt x="277315" y="414655"/>
                </a:lnTo>
                <a:lnTo>
                  <a:pt x="287151" y="390208"/>
                </a:lnTo>
                <a:lnTo>
                  <a:pt x="297304" y="366078"/>
                </a:lnTo>
                <a:lnTo>
                  <a:pt x="302381" y="354330"/>
                </a:lnTo>
                <a:lnTo>
                  <a:pt x="308409" y="342900"/>
                </a:lnTo>
                <a:lnTo>
                  <a:pt x="313803" y="331153"/>
                </a:lnTo>
                <a:lnTo>
                  <a:pt x="319515" y="319723"/>
                </a:lnTo>
                <a:lnTo>
                  <a:pt x="325543" y="308610"/>
                </a:lnTo>
                <a:lnTo>
                  <a:pt x="331572" y="297498"/>
                </a:lnTo>
                <a:lnTo>
                  <a:pt x="337600" y="286703"/>
                </a:lnTo>
                <a:lnTo>
                  <a:pt x="344264" y="275908"/>
                </a:lnTo>
                <a:lnTo>
                  <a:pt x="350609" y="265430"/>
                </a:lnTo>
                <a:lnTo>
                  <a:pt x="357590" y="254953"/>
                </a:lnTo>
                <a:lnTo>
                  <a:pt x="349023" y="253048"/>
                </a:lnTo>
                <a:lnTo>
                  <a:pt x="323957" y="245745"/>
                </a:lnTo>
                <a:lnTo>
                  <a:pt x="299208" y="238125"/>
                </a:lnTo>
                <a:close/>
                <a:moveTo>
                  <a:pt x="1081336" y="129223"/>
                </a:moveTo>
                <a:lnTo>
                  <a:pt x="1090538" y="137795"/>
                </a:lnTo>
                <a:lnTo>
                  <a:pt x="1099422" y="146368"/>
                </a:lnTo>
                <a:lnTo>
                  <a:pt x="1107989" y="155575"/>
                </a:lnTo>
                <a:lnTo>
                  <a:pt x="1116873" y="164465"/>
                </a:lnTo>
                <a:lnTo>
                  <a:pt x="1125123" y="173990"/>
                </a:lnTo>
                <a:lnTo>
                  <a:pt x="1133690" y="183833"/>
                </a:lnTo>
                <a:lnTo>
                  <a:pt x="1141622" y="193358"/>
                </a:lnTo>
                <a:lnTo>
                  <a:pt x="1149555" y="203518"/>
                </a:lnTo>
                <a:lnTo>
                  <a:pt x="1164467" y="199708"/>
                </a:lnTo>
                <a:lnTo>
                  <a:pt x="1179380" y="195898"/>
                </a:lnTo>
                <a:lnTo>
                  <a:pt x="1188899" y="193358"/>
                </a:lnTo>
                <a:lnTo>
                  <a:pt x="1175890" y="184468"/>
                </a:lnTo>
                <a:lnTo>
                  <a:pt x="1162881" y="175578"/>
                </a:lnTo>
                <a:lnTo>
                  <a:pt x="1149872" y="167323"/>
                </a:lnTo>
                <a:lnTo>
                  <a:pt x="1136863" y="159068"/>
                </a:lnTo>
                <a:lnTo>
                  <a:pt x="1123219" y="151130"/>
                </a:lnTo>
                <a:lnTo>
                  <a:pt x="1109258" y="143510"/>
                </a:lnTo>
                <a:lnTo>
                  <a:pt x="1095297" y="136208"/>
                </a:lnTo>
                <a:lnTo>
                  <a:pt x="1081336" y="129223"/>
                </a:lnTo>
                <a:close/>
                <a:moveTo>
                  <a:pt x="462297" y="129223"/>
                </a:moveTo>
                <a:lnTo>
                  <a:pt x="448336" y="136208"/>
                </a:lnTo>
                <a:lnTo>
                  <a:pt x="434375" y="143510"/>
                </a:lnTo>
                <a:lnTo>
                  <a:pt x="420731" y="151130"/>
                </a:lnTo>
                <a:lnTo>
                  <a:pt x="407088" y="159068"/>
                </a:lnTo>
                <a:lnTo>
                  <a:pt x="394079" y="167323"/>
                </a:lnTo>
                <a:lnTo>
                  <a:pt x="380752" y="175578"/>
                </a:lnTo>
                <a:lnTo>
                  <a:pt x="367743" y="184468"/>
                </a:lnTo>
                <a:lnTo>
                  <a:pt x="355052" y="193358"/>
                </a:lnTo>
                <a:lnTo>
                  <a:pt x="374406" y="198438"/>
                </a:lnTo>
                <a:lnTo>
                  <a:pt x="394079" y="203518"/>
                </a:lnTo>
                <a:lnTo>
                  <a:pt x="402011" y="193358"/>
                </a:lnTo>
                <a:lnTo>
                  <a:pt x="410261" y="183833"/>
                </a:lnTo>
                <a:lnTo>
                  <a:pt x="418510" y="173990"/>
                </a:lnTo>
                <a:lnTo>
                  <a:pt x="427077" y="164465"/>
                </a:lnTo>
                <a:lnTo>
                  <a:pt x="435644" y="155575"/>
                </a:lnTo>
                <a:lnTo>
                  <a:pt x="444528" y="146368"/>
                </a:lnTo>
                <a:lnTo>
                  <a:pt x="453095" y="137795"/>
                </a:lnTo>
                <a:lnTo>
                  <a:pt x="462297" y="129223"/>
                </a:lnTo>
                <a:close/>
                <a:moveTo>
                  <a:pt x="931891" y="96838"/>
                </a:moveTo>
                <a:lnTo>
                  <a:pt x="942045" y="110490"/>
                </a:lnTo>
                <a:lnTo>
                  <a:pt x="951881" y="125413"/>
                </a:lnTo>
                <a:lnTo>
                  <a:pt x="961717" y="140970"/>
                </a:lnTo>
                <a:lnTo>
                  <a:pt x="970918" y="157480"/>
                </a:lnTo>
                <a:lnTo>
                  <a:pt x="979803" y="174625"/>
                </a:lnTo>
                <a:lnTo>
                  <a:pt x="988369" y="192405"/>
                </a:lnTo>
                <a:lnTo>
                  <a:pt x="996936" y="210820"/>
                </a:lnTo>
                <a:lnTo>
                  <a:pt x="1004869" y="230188"/>
                </a:lnTo>
                <a:lnTo>
                  <a:pt x="1025176" y="227330"/>
                </a:lnTo>
                <a:lnTo>
                  <a:pt x="1045165" y="224155"/>
                </a:lnTo>
                <a:lnTo>
                  <a:pt x="1065472" y="220980"/>
                </a:lnTo>
                <a:lnTo>
                  <a:pt x="1084827" y="217170"/>
                </a:lnTo>
                <a:lnTo>
                  <a:pt x="1076260" y="207645"/>
                </a:lnTo>
                <a:lnTo>
                  <a:pt x="1067376" y="198120"/>
                </a:lnTo>
                <a:lnTo>
                  <a:pt x="1058491" y="188913"/>
                </a:lnTo>
                <a:lnTo>
                  <a:pt x="1049607" y="180023"/>
                </a:lnTo>
                <a:lnTo>
                  <a:pt x="1040406" y="171450"/>
                </a:lnTo>
                <a:lnTo>
                  <a:pt x="1031204" y="163195"/>
                </a:lnTo>
                <a:lnTo>
                  <a:pt x="1021685" y="155258"/>
                </a:lnTo>
                <a:lnTo>
                  <a:pt x="1011849" y="147320"/>
                </a:lnTo>
                <a:lnTo>
                  <a:pt x="1002648" y="140018"/>
                </a:lnTo>
                <a:lnTo>
                  <a:pt x="992494" y="133033"/>
                </a:lnTo>
                <a:lnTo>
                  <a:pt x="982975" y="126048"/>
                </a:lnTo>
                <a:lnTo>
                  <a:pt x="972822" y="119380"/>
                </a:lnTo>
                <a:lnTo>
                  <a:pt x="962986" y="113348"/>
                </a:lnTo>
                <a:lnTo>
                  <a:pt x="952515" y="107315"/>
                </a:lnTo>
                <a:lnTo>
                  <a:pt x="942045" y="101918"/>
                </a:lnTo>
                <a:lnTo>
                  <a:pt x="931891" y="96838"/>
                </a:lnTo>
                <a:close/>
                <a:moveTo>
                  <a:pt x="611742" y="96838"/>
                </a:moveTo>
                <a:lnTo>
                  <a:pt x="601589" y="101918"/>
                </a:lnTo>
                <a:lnTo>
                  <a:pt x="591118" y="107315"/>
                </a:lnTo>
                <a:lnTo>
                  <a:pt x="580965" y="113348"/>
                </a:lnTo>
                <a:lnTo>
                  <a:pt x="570811" y="119698"/>
                </a:lnTo>
                <a:lnTo>
                  <a:pt x="560658" y="126048"/>
                </a:lnTo>
                <a:lnTo>
                  <a:pt x="551139" y="133033"/>
                </a:lnTo>
                <a:lnTo>
                  <a:pt x="540986" y="140018"/>
                </a:lnTo>
                <a:lnTo>
                  <a:pt x="531784" y="147320"/>
                </a:lnTo>
                <a:lnTo>
                  <a:pt x="521948" y="155258"/>
                </a:lnTo>
                <a:lnTo>
                  <a:pt x="512746" y="163195"/>
                </a:lnTo>
                <a:lnTo>
                  <a:pt x="503228" y="171450"/>
                </a:lnTo>
                <a:lnTo>
                  <a:pt x="494343" y="180023"/>
                </a:lnTo>
                <a:lnTo>
                  <a:pt x="485142" y="189230"/>
                </a:lnTo>
                <a:lnTo>
                  <a:pt x="476258" y="198120"/>
                </a:lnTo>
                <a:lnTo>
                  <a:pt x="467691" y="207645"/>
                </a:lnTo>
                <a:lnTo>
                  <a:pt x="458807" y="217170"/>
                </a:lnTo>
                <a:lnTo>
                  <a:pt x="478479" y="220980"/>
                </a:lnTo>
                <a:lnTo>
                  <a:pt x="498468" y="224155"/>
                </a:lnTo>
                <a:lnTo>
                  <a:pt x="518458" y="227330"/>
                </a:lnTo>
                <a:lnTo>
                  <a:pt x="538764" y="230188"/>
                </a:lnTo>
                <a:lnTo>
                  <a:pt x="547014" y="210820"/>
                </a:lnTo>
                <a:lnTo>
                  <a:pt x="555264" y="192405"/>
                </a:lnTo>
                <a:lnTo>
                  <a:pt x="564148" y="174625"/>
                </a:lnTo>
                <a:lnTo>
                  <a:pt x="573032" y="157480"/>
                </a:lnTo>
                <a:lnTo>
                  <a:pt x="582234" y="140970"/>
                </a:lnTo>
                <a:lnTo>
                  <a:pt x="591753" y="125413"/>
                </a:lnTo>
                <a:lnTo>
                  <a:pt x="601589" y="110490"/>
                </a:lnTo>
                <a:lnTo>
                  <a:pt x="611742" y="96838"/>
                </a:lnTo>
                <a:close/>
                <a:moveTo>
                  <a:pt x="801166" y="63818"/>
                </a:moveTo>
                <a:lnTo>
                  <a:pt x="801166" y="245110"/>
                </a:lnTo>
                <a:lnTo>
                  <a:pt x="837655" y="244158"/>
                </a:lnTo>
                <a:lnTo>
                  <a:pt x="873509" y="242570"/>
                </a:lnTo>
                <a:lnTo>
                  <a:pt x="909363" y="240348"/>
                </a:lnTo>
                <a:lnTo>
                  <a:pt x="944266" y="237173"/>
                </a:lnTo>
                <a:lnTo>
                  <a:pt x="935064" y="216853"/>
                </a:lnTo>
                <a:lnTo>
                  <a:pt x="925545" y="197803"/>
                </a:lnTo>
                <a:lnTo>
                  <a:pt x="916027" y="179705"/>
                </a:lnTo>
                <a:lnTo>
                  <a:pt x="906190" y="162878"/>
                </a:lnTo>
                <a:lnTo>
                  <a:pt x="901114" y="155258"/>
                </a:lnTo>
                <a:lnTo>
                  <a:pt x="896037" y="147320"/>
                </a:lnTo>
                <a:lnTo>
                  <a:pt x="890960" y="140018"/>
                </a:lnTo>
                <a:lnTo>
                  <a:pt x="885884" y="133033"/>
                </a:lnTo>
                <a:lnTo>
                  <a:pt x="880807" y="126048"/>
                </a:lnTo>
                <a:lnTo>
                  <a:pt x="875730" y="119698"/>
                </a:lnTo>
                <a:lnTo>
                  <a:pt x="870019" y="113665"/>
                </a:lnTo>
                <a:lnTo>
                  <a:pt x="864942" y="107633"/>
                </a:lnTo>
                <a:lnTo>
                  <a:pt x="856693" y="99695"/>
                </a:lnTo>
                <a:lnTo>
                  <a:pt x="848760" y="92075"/>
                </a:lnTo>
                <a:lnTo>
                  <a:pt x="840828" y="85725"/>
                </a:lnTo>
                <a:lnTo>
                  <a:pt x="832896" y="79693"/>
                </a:lnTo>
                <a:lnTo>
                  <a:pt x="824963" y="74613"/>
                </a:lnTo>
                <a:lnTo>
                  <a:pt x="817031" y="70168"/>
                </a:lnTo>
                <a:lnTo>
                  <a:pt x="809099" y="66675"/>
                </a:lnTo>
                <a:lnTo>
                  <a:pt x="801166" y="63818"/>
                </a:lnTo>
                <a:close/>
                <a:moveTo>
                  <a:pt x="742467" y="63818"/>
                </a:moveTo>
                <a:lnTo>
                  <a:pt x="734535" y="66675"/>
                </a:lnTo>
                <a:lnTo>
                  <a:pt x="726920" y="70168"/>
                </a:lnTo>
                <a:lnTo>
                  <a:pt x="718987" y="74613"/>
                </a:lnTo>
                <a:lnTo>
                  <a:pt x="711055" y="79693"/>
                </a:lnTo>
                <a:lnTo>
                  <a:pt x="703123" y="85725"/>
                </a:lnTo>
                <a:lnTo>
                  <a:pt x="694873" y="92075"/>
                </a:lnTo>
                <a:lnTo>
                  <a:pt x="686941" y="99695"/>
                </a:lnTo>
                <a:lnTo>
                  <a:pt x="678691" y="107633"/>
                </a:lnTo>
                <a:lnTo>
                  <a:pt x="673614" y="113665"/>
                </a:lnTo>
                <a:lnTo>
                  <a:pt x="668538" y="119698"/>
                </a:lnTo>
                <a:lnTo>
                  <a:pt x="662826" y="126048"/>
                </a:lnTo>
                <a:lnTo>
                  <a:pt x="657750" y="133033"/>
                </a:lnTo>
                <a:lnTo>
                  <a:pt x="652990" y="140018"/>
                </a:lnTo>
                <a:lnTo>
                  <a:pt x="647596" y="147320"/>
                </a:lnTo>
                <a:lnTo>
                  <a:pt x="642519" y="154940"/>
                </a:lnTo>
                <a:lnTo>
                  <a:pt x="637760" y="162878"/>
                </a:lnTo>
                <a:lnTo>
                  <a:pt x="632683" y="171450"/>
                </a:lnTo>
                <a:lnTo>
                  <a:pt x="627607" y="179705"/>
                </a:lnTo>
                <a:lnTo>
                  <a:pt x="618088" y="197803"/>
                </a:lnTo>
                <a:lnTo>
                  <a:pt x="608569" y="216853"/>
                </a:lnTo>
                <a:lnTo>
                  <a:pt x="599685" y="237173"/>
                </a:lnTo>
                <a:lnTo>
                  <a:pt x="634587" y="240030"/>
                </a:lnTo>
                <a:lnTo>
                  <a:pt x="670124" y="242570"/>
                </a:lnTo>
                <a:lnTo>
                  <a:pt x="705978" y="244158"/>
                </a:lnTo>
                <a:lnTo>
                  <a:pt x="742467" y="245110"/>
                </a:lnTo>
                <a:lnTo>
                  <a:pt x="742467" y="63818"/>
                </a:lnTo>
                <a:close/>
                <a:moveTo>
                  <a:pt x="754841" y="0"/>
                </a:moveTo>
                <a:lnTo>
                  <a:pt x="771975" y="0"/>
                </a:lnTo>
                <a:lnTo>
                  <a:pt x="789109" y="0"/>
                </a:lnTo>
                <a:lnTo>
                  <a:pt x="806243" y="635"/>
                </a:lnTo>
                <a:lnTo>
                  <a:pt x="823377" y="1588"/>
                </a:lnTo>
                <a:lnTo>
                  <a:pt x="840193" y="2858"/>
                </a:lnTo>
                <a:lnTo>
                  <a:pt x="856693" y="4445"/>
                </a:lnTo>
                <a:lnTo>
                  <a:pt x="873509" y="6350"/>
                </a:lnTo>
                <a:lnTo>
                  <a:pt x="890008" y="9208"/>
                </a:lnTo>
                <a:lnTo>
                  <a:pt x="906508" y="11748"/>
                </a:lnTo>
                <a:lnTo>
                  <a:pt x="923007" y="14923"/>
                </a:lnTo>
                <a:lnTo>
                  <a:pt x="939189" y="18098"/>
                </a:lnTo>
                <a:lnTo>
                  <a:pt x="955371" y="21908"/>
                </a:lnTo>
                <a:lnTo>
                  <a:pt x="971236" y="25718"/>
                </a:lnTo>
                <a:lnTo>
                  <a:pt x="987100" y="30480"/>
                </a:lnTo>
                <a:lnTo>
                  <a:pt x="1002965" y="35243"/>
                </a:lnTo>
                <a:lnTo>
                  <a:pt x="1018512" y="40005"/>
                </a:lnTo>
                <a:lnTo>
                  <a:pt x="1034060" y="45720"/>
                </a:lnTo>
                <a:lnTo>
                  <a:pt x="1049290" y="51435"/>
                </a:lnTo>
                <a:lnTo>
                  <a:pt x="1064520" y="57150"/>
                </a:lnTo>
                <a:lnTo>
                  <a:pt x="1079115" y="63818"/>
                </a:lnTo>
                <a:lnTo>
                  <a:pt x="1094028" y="70168"/>
                </a:lnTo>
                <a:lnTo>
                  <a:pt x="1108624" y="76835"/>
                </a:lnTo>
                <a:lnTo>
                  <a:pt x="1123219" y="84455"/>
                </a:lnTo>
                <a:lnTo>
                  <a:pt x="1137497" y="91758"/>
                </a:lnTo>
                <a:lnTo>
                  <a:pt x="1151458" y="99695"/>
                </a:lnTo>
                <a:lnTo>
                  <a:pt x="1165419" y="107633"/>
                </a:lnTo>
                <a:lnTo>
                  <a:pt x="1179063" y="116205"/>
                </a:lnTo>
                <a:lnTo>
                  <a:pt x="1192707" y="124778"/>
                </a:lnTo>
                <a:lnTo>
                  <a:pt x="1206033" y="133668"/>
                </a:lnTo>
                <a:lnTo>
                  <a:pt x="1219042" y="142558"/>
                </a:lnTo>
                <a:lnTo>
                  <a:pt x="1232051" y="152400"/>
                </a:lnTo>
                <a:lnTo>
                  <a:pt x="1244743" y="161925"/>
                </a:lnTo>
                <a:lnTo>
                  <a:pt x="1257434" y="171768"/>
                </a:lnTo>
                <a:lnTo>
                  <a:pt x="1270126" y="182245"/>
                </a:lnTo>
                <a:lnTo>
                  <a:pt x="1282818" y="193358"/>
                </a:lnTo>
                <a:lnTo>
                  <a:pt x="1295192" y="204470"/>
                </a:lnTo>
                <a:lnTo>
                  <a:pt x="1307567" y="215900"/>
                </a:lnTo>
                <a:lnTo>
                  <a:pt x="1323749" y="232093"/>
                </a:lnTo>
                <a:lnTo>
                  <a:pt x="1339296" y="248920"/>
                </a:lnTo>
                <a:lnTo>
                  <a:pt x="1354844" y="266065"/>
                </a:lnTo>
                <a:lnTo>
                  <a:pt x="1369756" y="283528"/>
                </a:lnTo>
                <a:lnTo>
                  <a:pt x="1384035" y="301625"/>
                </a:lnTo>
                <a:lnTo>
                  <a:pt x="1397995" y="320358"/>
                </a:lnTo>
                <a:lnTo>
                  <a:pt x="1411322" y="339090"/>
                </a:lnTo>
                <a:lnTo>
                  <a:pt x="1423696" y="358775"/>
                </a:lnTo>
                <a:lnTo>
                  <a:pt x="1431629" y="371158"/>
                </a:lnTo>
                <a:lnTo>
                  <a:pt x="1439244" y="383858"/>
                </a:lnTo>
                <a:lnTo>
                  <a:pt x="1446859" y="396875"/>
                </a:lnTo>
                <a:lnTo>
                  <a:pt x="1453839" y="410210"/>
                </a:lnTo>
                <a:lnTo>
                  <a:pt x="1463675" y="429260"/>
                </a:lnTo>
                <a:lnTo>
                  <a:pt x="1301855" y="429260"/>
                </a:lnTo>
                <a:lnTo>
                  <a:pt x="1321528" y="420370"/>
                </a:lnTo>
                <a:lnTo>
                  <a:pt x="1340565" y="411480"/>
                </a:lnTo>
                <a:lnTo>
                  <a:pt x="1358651" y="401955"/>
                </a:lnTo>
                <a:lnTo>
                  <a:pt x="1375785" y="392430"/>
                </a:lnTo>
                <a:lnTo>
                  <a:pt x="1364680" y="375603"/>
                </a:lnTo>
                <a:lnTo>
                  <a:pt x="1353257" y="359093"/>
                </a:lnTo>
                <a:lnTo>
                  <a:pt x="1341517" y="343218"/>
                </a:lnTo>
                <a:lnTo>
                  <a:pt x="1329143" y="327343"/>
                </a:lnTo>
                <a:lnTo>
                  <a:pt x="1316451" y="311785"/>
                </a:lnTo>
                <a:lnTo>
                  <a:pt x="1303442" y="296863"/>
                </a:lnTo>
                <a:lnTo>
                  <a:pt x="1290116" y="281940"/>
                </a:lnTo>
                <a:lnTo>
                  <a:pt x="1276155" y="267653"/>
                </a:lnTo>
                <a:lnTo>
                  <a:pt x="1268222" y="260033"/>
                </a:lnTo>
                <a:lnTo>
                  <a:pt x="1260607" y="252730"/>
                </a:lnTo>
                <a:lnTo>
                  <a:pt x="1244425" y="238125"/>
                </a:lnTo>
                <a:lnTo>
                  <a:pt x="1215869" y="246698"/>
                </a:lnTo>
                <a:lnTo>
                  <a:pt x="1200956" y="250825"/>
                </a:lnTo>
                <a:lnTo>
                  <a:pt x="1186361" y="254953"/>
                </a:lnTo>
                <a:lnTo>
                  <a:pt x="1198735" y="274955"/>
                </a:lnTo>
                <a:lnTo>
                  <a:pt x="1210792" y="295275"/>
                </a:lnTo>
                <a:lnTo>
                  <a:pt x="1222215" y="316230"/>
                </a:lnTo>
                <a:lnTo>
                  <a:pt x="1233003" y="337820"/>
                </a:lnTo>
                <a:lnTo>
                  <a:pt x="1243473" y="360045"/>
                </a:lnTo>
                <a:lnTo>
                  <a:pt x="1253310" y="382588"/>
                </a:lnTo>
                <a:lnTo>
                  <a:pt x="1262828" y="405448"/>
                </a:lnTo>
                <a:lnTo>
                  <a:pt x="1271395" y="429260"/>
                </a:lnTo>
                <a:lnTo>
                  <a:pt x="1208888" y="429260"/>
                </a:lnTo>
                <a:lnTo>
                  <a:pt x="1200004" y="407353"/>
                </a:lnTo>
                <a:lnTo>
                  <a:pt x="1190803" y="385763"/>
                </a:lnTo>
                <a:lnTo>
                  <a:pt x="1180967" y="365125"/>
                </a:lnTo>
                <a:lnTo>
                  <a:pt x="1170813" y="344805"/>
                </a:lnTo>
                <a:lnTo>
                  <a:pt x="1160025" y="325120"/>
                </a:lnTo>
                <a:lnTo>
                  <a:pt x="1148603" y="306070"/>
                </a:lnTo>
                <a:lnTo>
                  <a:pt x="1137180" y="287020"/>
                </a:lnTo>
                <a:lnTo>
                  <a:pt x="1125123" y="269240"/>
                </a:lnTo>
                <a:lnTo>
                  <a:pt x="1101009" y="274320"/>
                </a:lnTo>
                <a:lnTo>
                  <a:pt x="1076260" y="278765"/>
                </a:lnTo>
                <a:lnTo>
                  <a:pt x="1051194" y="282893"/>
                </a:lnTo>
                <a:lnTo>
                  <a:pt x="1025493" y="286703"/>
                </a:lnTo>
                <a:lnTo>
                  <a:pt x="1031204" y="303213"/>
                </a:lnTo>
                <a:lnTo>
                  <a:pt x="1036281" y="320040"/>
                </a:lnTo>
                <a:lnTo>
                  <a:pt x="1041040" y="337503"/>
                </a:lnTo>
                <a:lnTo>
                  <a:pt x="1045800" y="355283"/>
                </a:lnTo>
                <a:lnTo>
                  <a:pt x="1050559" y="373063"/>
                </a:lnTo>
                <a:lnTo>
                  <a:pt x="1054684" y="391478"/>
                </a:lnTo>
                <a:lnTo>
                  <a:pt x="1058809" y="410528"/>
                </a:lnTo>
                <a:lnTo>
                  <a:pt x="1062616" y="429260"/>
                </a:lnTo>
                <a:lnTo>
                  <a:pt x="1002965" y="429260"/>
                </a:lnTo>
                <a:lnTo>
                  <a:pt x="999475" y="412750"/>
                </a:lnTo>
                <a:lnTo>
                  <a:pt x="995667" y="396240"/>
                </a:lnTo>
                <a:lnTo>
                  <a:pt x="991542" y="380365"/>
                </a:lnTo>
                <a:lnTo>
                  <a:pt x="987418" y="364490"/>
                </a:lnTo>
                <a:lnTo>
                  <a:pt x="982658" y="346075"/>
                </a:lnTo>
                <a:lnTo>
                  <a:pt x="976947" y="328295"/>
                </a:lnTo>
                <a:lnTo>
                  <a:pt x="971553" y="311150"/>
                </a:lnTo>
                <a:lnTo>
                  <a:pt x="966159" y="294005"/>
                </a:lnTo>
                <a:lnTo>
                  <a:pt x="946169" y="295910"/>
                </a:lnTo>
                <a:lnTo>
                  <a:pt x="926180" y="297815"/>
                </a:lnTo>
                <a:lnTo>
                  <a:pt x="905556" y="299403"/>
                </a:lnTo>
                <a:lnTo>
                  <a:pt x="884932" y="300673"/>
                </a:lnTo>
                <a:lnTo>
                  <a:pt x="864308" y="301625"/>
                </a:lnTo>
                <a:lnTo>
                  <a:pt x="843684" y="302578"/>
                </a:lnTo>
                <a:lnTo>
                  <a:pt x="822742" y="303213"/>
                </a:lnTo>
                <a:lnTo>
                  <a:pt x="801166" y="303848"/>
                </a:lnTo>
                <a:lnTo>
                  <a:pt x="801166" y="519748"/>
                </a:lnTo>
                <a:lnTo>
                  <a:pt x="822108" y="519113"/>
                </a:lnTo>
                <a:lnTo>
                  <a:pt x="843366" y="518478"/>
                </a:lnTo>
                <a:lnTo>
                  <a:pt x="864308" y="517525"/>
                </a:lnTo>
                <a:lnTo>
                  <a:pt x="884614" y="516573"/>
                </a:lnTo>
                <a:lnTo>
                  <a:pt x="884614" y="575310"/>
                </a:lnTo>
                <a:lnTo>
                  <a:pt x="864308" y="576263"/>
                </a:lnTo>
                <a:lnTo>
                  <a:pt x="843366" y="577215"/>
                </a:lnTo>
                <a:lnTo>
                  <a:pt x="822108" y="577850"/>
                </a:lnTo>
                <a:lnTo>
                  <a:pt x="801166" y="578168"/>
                </a:lnTo>
                <a:lnTo>
                  <a:pt x="801166" y="742950"/>
                </a:lnTo>
                <a:lnTo>
                  <a:pt x="884614" y="742950"/>
                </a:lnTo>
                <a:lnTo>
                  <a:pt x="884614" y="801688"/>
                </a:lnTo>
                <a:lnTo>
                  <a:pt x="801166" y="801688"/>
                </a:lnTo>
                <a:lnTo>
                  <a:pt x="801166" y="965835"/>
                </a:lnTo>
                <a:lnTo>
                  <a:pt x="822108" y="966470"/>
                </a:lnTo>
                <a:lnTo>
                  <a:pt x="843366" y="967105"/>
                </a:lnTo>
                <a:lnTo>
                  <a:pt x="864308" y="968058"/>
                </a:lnTo>
                <a:lnTo>
                  <a:pt x="884614" y="969010"/>
                </a:lnTo>
                <a:lnTo>
                  <a:pt x="884614" y="1028065"/>
                </a:lnTo>
                <a:lnTo>
                  <a:pt x="864308" y="1026795"/>
                </a:lnTo>
                <a:lnTo>
                  <a:pt x="843366" y="1025843"/>
                </a:lnTo>
                <a:lnTo>
                  <a:pt x="822108" y="1025208"/>
                </a:lnTo>
                <a:lnTo>
                  <a:pt x="801166" y="1024890"/>
                </a:lnTo>
                <a:lnTo>
                  <a:pt x="801166" y="1240473"/>
                </a:lnTo>
                <a:lnTo>
                  <a:pt x="824963" y="1240790"/>
                </a:lnTo>
                <a:lnTo>
                  <a:pt x="848126" y="1241743"/>
                </a:lnTo>
                <a:lnTo>
                  <a:pt x="832896" y="1300163"/>
                </a:lnTo>
                <a:lnTo>
                  <a:pt x="801166" y="1299528"/>
                </a:lnTo>
                <a:lnTo>
                  <a:pt x="801166" y="1423353"/>
                </a:lnTo>
                <a:lnTo>
                  <a:pt x="771658" y="1538606"/>
                </a:lnTo>
                <a:lnTo>
                  <a:pt x="771023" y="1541781"/>
                </a:lnTo>
                <a:lnTo>
                  <a:pt x="771023" y="1544638"/>
                </a:lnTo>
                <a:lnTo>
                  <a:pt x="753890" y="1544321"/>
                </a:lnTo>
                <a:lnTo>
                  <a:pt x="736756" y="1543686"/>
                </a:lnTo>
                <a:lnTo>
                  <a:pt x="719622" y="1542733"/>
                </a:lnTo>
                <a:lnTo>
                  <a:pt x="702805" y="1541463"/>
                </a:lnTo>
                <a:lnTo>
                  <a:pt x="685989" y="1539558"/>
                </a:lnTo>
                <a:lnTo>
                  <a:pt x="669489" y="1537653"/>
                </a:lnTo>
                <a:lnTo>
                  <a:pt x="652673" y="1535431"/>
                </a:lnTo>
                <a:lnTo>
                  <a:pt x="636491" y="1532573"/>
                </a:lnTo>
                <a:lnTo>
                  <a:pt x="619992" y="1529716"/>
                </a:lnTo>
                <a:lnTo>
                  <a:pt x="603810" y="1526223"/>
                </a:lnTo>
                <a:lnTo>
                  <a:pt x="587628" y="1522096"/>
                </a:lnTo>
                <a:lnTo>
                  <a:pt x="571763" y="1518286"/>
                </a:lnTo>
                <a:lnTo>
                  <a:pt x="555898" y="1513841"/>
                </a:lnTo>
                <a:lnTo>
                  <a:pt x="540351" y="1509078"/>
                </a:lnTo>
                <a:lnTo>
                  <a:pt x="524486" y="1503998"/>
                </a:lnTo>
                <a:lnTo>
                  <a:pt x="509256" y="1498601"/>
                </a:lnTo>
                <a:lnTo>
                  <a:pt x="494343" y="1492886"/>
                </a:lnTo>
                <a:lnTo>
                  <a:pt x="479113" y="1486853"/>
                </a:lnTo>
                <a:lnTo>
                  <a:pt x="464200" y="1480503"/>
                </a:lnTo>
                <a:lnTo>
                  <a:pt x="449288" y="1474153"/>
                </a:lnTo>
                <a:lnTo>
                  <a:pt x="434692" y="1467168"/>
                </a:lnTo>
                <a:lnTo>
                  <a:pt x="420414" y="1459866"/>
                </a:lnTo>
                <a:lnTo>
                  <a:pt x="406136" y="1452246"/>
                </a:lnTo>
                <a:lnTo>
                  <a:pt x="392175" y="1444626"/>
                </a:lnTo>
                <a:lnTo>
                  <a:pt x="378214" y="1436688"/>
                </a:lnTo>
                <a:lnTo>
                  <a:pt x="364570" y="1428116"/>
                </a:lnTo>
                <a:lnTo>
                  <a:pt x="350927" y="1419861"/>
                </a:lnTo>
                <a:lnTo>
                  <a:pt x="337600" y="1410653"/>
                </a:lnTo>
                <a:lnTo>
                  <a:pt x="324591" y="1401763"/>
                </a:lnTo>
                <a:lnTo>
                  <a:pt x="311582" y="1392238"/>
                </a:lnTo>
                <a:lnTo>
                  <a:pt x="298891" y="1382396"/>
                </a:lnTo>
                <a:lnTo>
                  <a:pt x="286199" y="1372553"/>
                </a:lnTo>
                <a:lnTo>
                  <a:pt x="273507" y="1361758"/>
                </a:lnTo>
                <a:lnTo>
                  <a:pt x="260815" y="1351280"/>
                </a:lnTo>
                <a:lnTo>
                  <a:pt x="248441" y="1339850"/>
                </a:lnTo>
                <a:lnTo>
                  <a:pt x="236701" y="1328420"/>
                </a:lnTo>
                <a:lnTo>
                  <a:pt x="220202" y="1311910"/>
                </a:lnTo>
                <a:lnTo>
                  <a:pt x="204337" y="1295400"/>
                </a:lnTo>
                <a:lnTo>
                  <a:pt x="188790" y="1278255"/>
                </a:lnTo>
                <a:lnTo>
                  <a:pt x="173877" y="1260475"/>
                </a:lnTo>
                <a:lnTo>
                  <a:pt x="159599" y="1242378"/>
                </a:lnTo>
                <a:lnTo>
                  <a:pt x="145638" y="1223963"/>
                </a:lnTo>
                <a:lnTo>
                  <a:pt x="132629" y="1204913"/>
                </a:lnTo>
                <a:lnTo>
                  <a:pt x="119937" y="1185863"/>
                </a:lnTo>
                <a:lnTo>
                  <a:pt x="112005" y="1173163"/>
                </a:lnTo>
                <a:lnTo>
                  <a:pt x="104390" y="1160463"/>
                </a:lnTo>
                <a:lnTo>
                  <a:pt x="97409" y="1147445"/>
                </a:lnTo>
                <a:lnTo>
                  <a:pt x="90111" y="1134428"/>
                </a:lnTo>
                <a:lnTo>
                  <a:pt x="79641" y="1114108"/>
                </a:lnTo>
                <a:lnTo>
                  <a:pt x="69805" y="1093153"/>
                </a:lnTo>
                <a:lnTo>
                  <a:pt x="60286" y="1072198"/>
                </a:lnTo>
                <a:lnTo>
                  <a:pt x="51719" y="1050608"/>
                </a:lnTo>
                <a:lnTo>
                  <a:pt x="43469" y="1029018"/>
                </a:lnTo>
                <a:lnTo>
                  <a:pt x="36172" y="1006793"/>
                </a:lnTo>
                <a:lnTo>
                  <a:pt x="29826" y="984568"/>
                </a:lnTo>
                <a:lnTo>
                  <a:pt x="23480" y="961708"/>
                </a:lnTo>
                <a:lnTo>
                  <a:pt x="18086" y="939165"/>
                </a:lnTo>
                <a:lnTo>
                  <a:pt x="13326" y="915988"/>
                </a:lnTo>
                <a:lnTo>
                  <a:pt x="9202" y="892493"/>
                </a:lnTo>
                <a:lnTo>
                  <a:pt x="6029" y="868998"/>
                </a:lnTo>
                <a:lnTo>
                  <a:pt x="3490" y="845185"/>
                </a:lnTo>
                <a:lnTo>
                  <a:pt x="1587" y="820738"/>
                </a:lnTo>
                <a:lnTo>
                  <a:pt x="317" y="796608"/>
                </a:lnTo>
                <a:lnTo>
                  <a:pt x="0" y="772160"/>
                </a:lnTo>
                <a:lnTo>
                  <a:pt x="317" y="747713"/>
                </a:lnTo>
                <a:lnTo>
                  <a:pt x="1587" y="723583"/>
                </a:lnTo>
                <a:lnTo>
                  <a:pt x="3490" y="699453"/>
                </a:lnTo>
                <a:lnTo>
                  <a:pt x="6029" y="675640"/>
                </a:lnTo>
                <a:lnTo>
                  <a:pt x="9202" y="651828"/>
                </a:lnTo>
                <a:lnTo>
                  <a:pt x="13326" y="628650"/>
                </a:lnTo>
                <a:lnTo>
                  <a:pt x="18086" y="605473"/>
                </a:lnTo>
                <a:lnTo>
                  <a:pt x="23480" y="582295"/>
                </a:lnTo>
                <a:lnTo>
                  <a:pt x="29826" y="559753"/>
                </a:lnTo>
                <a:lnTo>
                  <a:pt x="36172" y="537528"/>
                </a:lnTo>
                <a:lnTo>
                  <a:pt x="43469" y="515620"/>
                </a:lnTo>
                <a:lnTo>
                  <a:pt x="51719" y="493713"/>
                </a:lnTo>
                <a:lnTo>
                  <a:pt x="60286" y="472440"/>
                </a:lnTo>
                <a:lnTo>
                  <a:pt x="69805" y="451168"/>
                </a:lnTo>
                <a:lnTo>
                  <a:pt x="79641" y="430530"/>
                </a:lnTo>
                <a:lnTo>
                  <a:pt x="90111" y="410210"/>
                </a:lnTo>
                <a:lnTo>
                  <a:pt x="97409" y="396875"/>
                </a:lnTo>
                <a:lnTo>
                  <a:pt x="104390" y="383858"/>
                </a:lnTo>
                <a:lnTo>
                  <a:pt x="112005" y="371158"/>
                </a:lnTo>
                <a:lnTo>
                  <a:pt x="119937" y="358775"/>
                </a:lnTo>
                <a:lnTo>
                  <a:pt x="132629" y="339090"/>
                </a:lnTo>
                <a:lnTo>
                  <a:pt x="145638" y="320040"/>
                </a:lnTo>
                <a:lnTo>
                  <a:pt x="159599" y="301625"/>
                </a:lnTo>
                <a:lnTo>
                  <a:pt x="173877" y="283528"/>
                </a:lnTo>
                <a:lnTo>
                  <a:pt x="188790" y="266065"/>
                </a:lnTo>
                <a:lnTo>
                  <a:pt x="204337" y="248920"/>
                </a:lnTo>
                <a:lnTo>
                  <a:pt x="220202" y="232093"/>
                </a:lnTo>
                <a:lnTo>
                  <a:pt x="236701" y="215900"/>
                </a:lnTo>
                <a:lnTo>
                  <a:pt x="248441" y="204470"/>
                </a:lnTo>
                <a:lnTo>
                  <a:pt x="260815" y="193358"/>
                </a:lnTo>
                <a:lnTo>
                  <a:pt x="273507" y="182245"/>
                </a:lnTo>
                <a:lnTo>
                  <a:pt x="286199" y="171768"/>
                </a:lnTo>
                <a:lnTo>
                  <a:pt x="298891" y="161925"/>
                </a:lnTo>
                <a:lnTo>
                  <a:pt x="311582" y="152400"/>
                </a:lnTo>
                <a:lnTo>
                  <a:pt x="324591" y="142558"/>
                </a:lnTo>
                <a:lnTo>
                  <a:pt x="337600" y="133668"/>
                </a:lnTo>
                <a:lnTo>
                  <a:pt x="350927" y="124460"/>
                </a:lnTo>
                <a:lnTo>
                  <a:pt x="364570" y="116205"/>
                </a:lnTo>
                <a:lnTo>
                  <a:pt x="378531" y="107633"/>
                </a:lnTo>
                <a:lnTo>
                  <a:pt x="392492" y="99695"/>
                </a:lnTo>
                <a:lnTo>
                  <a:pt x="406136" y="91758"/>
                </a:lnTo>
                <a:lnTo>
                  <a:pt x="420731" y="84455"/>
                </a:lnTo>
                <a:lnTo>
                  <a:pt x="435009" y="76835"/>
                </a:lnTo>
                <a:lnTo>
                  <a:pt x="449922" y="70168"/>
                </a:lnTo>
                <a:lnTo>
                  <a:pt x="464518" y="63818"/>
                </a:lnTo>
                <a:lnTo>
                  <a:pt x="479748" y="57150"/>
                </a:lnTo>
                <a:lnTo>
                  <a:pt x="494661" y="51118"/>
                </a:lnTo>
                <a:lnTo>
                  <a:pt x="509573" y="45720"/>
                </a:lnTo>
                <a:lnTo>
                  <a:pt x="525121" y="40005"/>
                </a:lnTo>
                <a:lnTo>
                  <a:pt x="540668" y="35243"/>
                </a:lnTo>
                <a:lnTo>
                  <a:pt x="556533" y="30480"/>
                </a:lnTo>
                <a:lnTo>
                  <a:pt x="572398" y="25718"/>
                </a:lnTo>
                <a:lnTo>
                  <a:pt x="588262" y="21908"/>
                </a:lnTo>
                <a:lnTo>
                  <a:pt x="604444" y="18098"/>
                </a:lnTo>
                <a:lnTo>
                  <a:pt x="620626" y="14605"/>
                </a:lnTo>
                <a:lnTo>
                  <a:pt x="637125" y="11748"/>
                </a:lnTo>
                <a:lnTo>
                  <a:pt x="653625" y="9208"/>
                </a:lnTo>
                <a:lnTo>
                  <a:pt x="670124" y="6350"/>
                </a:lnTo>
                <a:lnTo>
                  <a:pt x="686941" y="4445"/>
                </a:lnTo>
                <a:lnTo>
                  <a:pt x="703757" y="2858"/>
                </a:lnTo>
                <a:lnTo>
                  <a:pt x="720574" y="1588"/>
                </a:lnTo>
                <a:lnTo>
                  <a:pt x="737708" y="635"/>
                </a:lnTo>
                <a:lnTo>
                  <a:pt x="7548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KSO_Shape"/>
          <p:cNvSpPr/>
          <p:nvPr/>
        </p:nvSpPr>
        <p:spPr bwMode="auto">
          <a:xfrm>
            <a:off x="1200773" y="4149873"/>
            <a:ext cx="539750" cy="387350"/>
          </a:xfrm>
          <a:custGeom>
            <a:avLst/>
            <a:gdLst>
              <a:gd name="T0" fmla="*/ 1846857 w 5832"/>
              <a:gd name="T1" fmla="*/ 173247 h 4173"/>
              <a:gd name="T2" fmla="*/ 1897814 w 5832"/>
              <a:gd name="T3" fmla="*/ 235354 h 4173"/>
              <a:gd name="T4" fmla="*/ 1901080 w 5832"/>
              <a:gd name="T5" fmla="*/ 1273201 h 4173"/>
              <a:gd name="T6" fmla="*/ 1856330 w 5832"/>
              <a:gd name="T7" fmla="*/ 1339558 h 4173"/>
              <a:gd name="T8" fmla="*/ 120859 w 5832"/>
              <a:gd name="T9" fmla="*/ 1364074 h 4173"/>
              <a:gd name="T10" fmla="*/ 48344 w 5832"/>
              <a:gd name="T11" fmla="*/ 1339558 h 4173"/>
              <a:gd name="T12" fmla="*/ 3593 w 5832"/>
              <a:gd name="T13" fmla="*/ 1273201 h 4173"/>
              <a:gd name="T14" fmla="*/ 7186 w 5832"/>
              <a:gd name="T15" fmla="*/ 235354 h 4173"/>
              <a:gd name="T16" fmla="*/ 58143 w 5832"/>
              <a:gd name="T17" fmla="*/ 173247 h 4173"/>
              <a:gd name="T18" fmla="*/ 556278 w 5832"/>
              <a:gd name="T19" fmla="*/ 0 h 4173"/>
              <a:gd name="T20" fmla="*/ 1221656 w 5832"/>
              <a:gd name="T21" fmla="*/ 582502 h 4173"/>
              <a:gd name="T22" fmla="*/ 1118436 w 5832"/>
              <a:gd name="T23" fmla="*/ 667491 h 4173"/>
              <a:gd name="T24" fmla="*/ 1078912 w 5832"/>
              <a:gd name="T25" fmla="*/ 810665 h 4173"/>
              <a:gd name="T26" fmla="*/ 1139342 w 5832"/>
              <a:gd name="T27" fmla="*/ 955800 h 4173"/>
              <a:gd name="T28" fmla="*/ 1254321 w 5832"/>
              <a:gd name="T29" fmla="*/ 1025425 h 4173"/>
              <a:gd name="T30" fmla="*/ 1403925 w 5832"/>
              <a:gd name="T31" fmla="*/ 1014638 h 4173"/>
              <a:gd name="T32" fmla="*/ 1507145 w 5832"/>
              <a:gd name="T33" fmla="*/ 929322 h 4173"/>
              <a:gd name="T34" fmla="*/ 1546996 w 5832"/>
              <a:gd name="T35" fmla="*/ 786475 h 4173"/>
              <a:gd name="T36" fmla="*/ 1486240 w 5832"/>
              <a:gd name="T37" fmla="*/ 640687 h 4173"/>
              <a:gd name="T38" fmla="*/ 1371260 w 5832"/>
              <a:gd name="T39" fmla="*/ 571061 h 4173"/>
              <a:gd name="T40" fmla="*/ 601355 w 5832"/>
              <a:gd name="T41" fmla="*/ 411870 h 4173"/>
              <a:gd name="T42" fmla="*/ 1217737 w 5832"/>
              <a:gd name="T43" fmla="*/ 337668 h 4173"/>
              <a:gd name="T44" fmla="*/ 1069113 w 5832"/>
              <a:gd name="T45" fmla="*/ 395853 h 4173"/>
              <a:gd name="T46" fmla="*/ 957073 w 5832"/>
              <a:gd name="T47" fmla="*/ 490648 h 4173"/>
              <a:gd name="T48" fmla="*/ 875085 w 5832"/>
              <a:gd name="T49" fmla="*/ 625977 h 4173"/>
              <a:gd name="T50" fmla="*/ 842747 w 5832"/>
              <a:gd name="T51" fmla="*/ 786149 h 4173"/>
              <a:gd name="T52" fmla="*/ 863652 w 5832"/>
              <a:gd name="T53" fmla="*/ 938475 h 4173"/>
              <a:gd name="T54" fmla="*/ 936168 w 5832"/>
              <a:gd name="T55" fmla="*/ 1080341 h 4173"/>
              <a:gd name="T56" fmla="*/ 1040694 w 5832"/>
              <a:gd name="T57" fmla="*/ 1182328 h 4173"/>
              <a:gd name="T58" fmla="*/ 1184092 w 5832"/>
              <a:gd name="T59" fmla="*/ 1250973 h 4173"/>
              <a:gd name="T60" fmla="*/ 1336962 w 5832"/>
              <a:gd name="T61" fmla="*/ 1268625 h 4173"/>
              <a:gd name="T62" fmla="*/ 1495712 w 5832"/>
              <a:gd name="T63" fmla="*/ 1232014 h 4173"/>
              <a:gd name="T64" fmla="*/ 1628984 w 5832"/>
              <a:gd name="T65" fmla="*/ 1146698 h 4173"/>
              <a:gd name="T66" fmla="*/ 1720772 w 5832"/>
              <a:gd name="T67" fmla="*/ 1032944 h 4173"/>
              <a:gd name="T68" fmla="*/ 1775648 w 5832"/>
              <a:gd name="T69" fmla="*/ 881598 h 4173"/>
              <a:gd name="T70" fmla="*/ 1777608 w 5832"/>
              <a:gd name="T71" fmla="*/ 726656 h 4173"/>
              <a:gd name="T72" fmla="*/ 1726325 w 5832"/>
              <a:gd name="T73" fmla="*/ 574003 h 4173"/>
              <a:gd name="T74" fmla="*/ 1637477 w 5832"/>
              <a:gd name="T75" fmla="*/ 457960 h 4173"/>
              <a:gd name="T76" fmla="*/ 1506165 w 5832"/>
              <a:gd name="T77" fmla="*/ 369375 h 4173"/>
              <a:gd name="T78" fmla="*/ 1349048 w 5832"/>
              <a:gd name="T79" fmla="*/ 329169 h 4173"/>
              <a:gd name="T80" fmla="*/ 1436590 w 5832"/>
              <a:gd name="T81" fmla="*/ 505358 h 4173"/>
              <a:gd name="T82" fmla="*/ 1233089 w 5832"/>
              <a:gd name="T83" fmla="*/ 490321 h 4173"/>
              <a:gd name="T84" fmla="*/ 1067153 w 5832"/>
              <a:gd name="T85" fmla="*/ 595904 h 4173"/>
              <a:gd name="T86" fmla="*/ 994637 w 5832"/>
              <a:gd name="T87" fmla="*/ 798570 h 4173"/>
              <a:gd name="T88" fmla="*/ 1058007 w 5832"/>
              <a:gd name="T89" fmla="*/ 989142 h 4173"/>
              <a:gd name="T90" fmla="*/ 1218390 w 5832"/>
              <a:gd name="T91" fmla="*/ 1102569 h 4173"/>
              <a:gd name="T92" fmla="*/ 1422217 w 5832"/>
              <a:gd name="T93" fmla="*/ 1097666 h 4173"/>
              <a:gd name="T94" fmla="*/ 1576394 w 5832"/>
              <a:gd name="T95" fmla="*/ 976393 h 4173"/>
              <a:gd name="T96" fmla="*/ 1630291 w 5832"/>
              <a:gd name="T97" fmla="*/ 782226 h 4173"/>
              <a:gd name="T98" fmla="*/ 1548302 w 5832"/>
              <a:gd name="T99" fmla="*/ 584463 h 4173"/>
              <a:gd name="T100" fmla="*/ 1359828 w 5832"/>
              <a:gd name="T101" fmla="*/ 647224 h 4173"/>
              <a:gd name="T102" fmla="*/ 1258241 w 5832"/>
              <a:gd name="T103" fmla="*/ 649512 h 4173"/>
              <a:gd name="T104" fmla="*/ 1181479 w 5832"/>
              <a:gd name="T105" fmla="*/ 709985 h 4173"/>
              <a:gd name="T106" fmla="*/ 1154367 w 5832"/>
              <a:gd name="T107" fmla="*/ 806415 h 4173"/>
              <a:gd name="T108" fmla="*/ 1195525 w 5832"/>
              <a:gd name="T109" fmla="*/ 904806 h 4173"/>
              <a:gd name="T110" fmla="*/ 1280779 w 5832"/>
              <a:gd name="T111" fmla="*/ 953838 h 4173"/>
              <a:gd name="T112" fmla="*/ 1381386 w 5832"/>
              <a:gd name="T113" fmla="*/ 941417 h 4173"/>
              <a:gd name="T114" fmla="*/ 1451942 w 5832"/>
              <a:gd name="T115" fmla="*/ 874080 h 4173"/>
              <a:gd name="T116" fmla="*/ 1469581 w 5832"/>
              <a:gd name="T117" fmla="*/ 774381 h 4173"/>
              <a:gd name="T118" fmla="*/ 1424830 w 5832"/>
              <a:gd name="T119" fmla="*/ 686450 h 41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32" h="4173">
                <a:moveTo>
                  <a:pt x="370" y="477"/>
                </a:moveTo>
                <a:lnTo>
                  <a:pt x="5462" y="477"/>
                </a:lnTo>
                <a:lnTo>
                  <a:pt x="5481" y="477"/>
                </a:lnTo>
                <a:lnTo>
                  <a:pt x="5500" y="478"/>
                </a:lnTo>
                <a:lnTo>
                  <a:pt x="5518" y="480"/>
                </a:lnTo>
                <a:lnTo>
                  <a:pt x="5537" y="484"/>
                </a:lnTo>
                <a:lnTo>
                  <a:pt x="5554" y="488"/>
                </a:lnTo>
                <a:lnTo>
                  <a:pt x="5571" y="494"/>
                </a:lnTo>
                <a:lnTo>
                  <a:pt x="5589" y="499"/>
                </a:lnTo>
                <a:lnTo>
                  <a:pt x="5606" y="506"/>
                </a:lnTo>
                <a:lnTo>
                  <a:pt x="5622" y="513"/>
                </a:lnTo>
                <a:lnTo>
                  <a:pt x="5638" y="521"/>
                </a:lnTo>
                <a:lnTo>
                  <a:pt x="5654" y="530"/>
                </a:lnTo>
                <a:lnTo>
                  <a:pt x="5668" y="539"/>
                </a:lnTo>
                <a:lnTo>
                  <a:pt x="5683" y="550"/>
                </a:lnTo>
                <a:lnTo>
                  <a:pt x="5697" y="562"/>
                </a:lnTo>
                <a:lnTo>
                  <a:pt x="5710" y="573"/>
                </a:lnTo>
                <a:lnTo>
                  <a:pt x="5723" y="585"/>
                </a:lnTo>
                <a:lnTo>
                  <a:pt x="5735" y="598"/>
                </a:lnTo>
                <a:lnTo>
                  <a:pt x="5747" y="612"/>
                </a:lnTo>
                <a:lnTo>
                  <a:pt x="5758" y="625"/>
                </a:lnTo>
                <a:lnTo>
                  <a:pt x="5768" y="640"/>
                </a:lnTo>
                <a:lnTo>
                  <a:pt x="5778" y="655"/>
                </a:lnTo>
                <a:lnTo>
                  <a:pt x="5787" y="670"/>
                </a:lnTo>
                <a:lnTo>
                  <a:pt x="5795" y="686"/>
                </a:lnTo>
                <a:lnTo>
                  <a:pt x="5803" y="702"/>
                </a:lnTo>
                <a:lnTo>
                  <a:pt x="5810" y="720"/>
                </a:lnTo>
                <a:lnTo>
                  <a:pt x="5815" y="737"/>
                </a:lnTo>
                <a:lnTo>
                  <a:pt x="5820" y="754"/>
                </a:lnTo>
                <a:lnTo>
                  <a:pt x="5824" y="772"/>
                </a:lnTo>
                <a:lnTo>
                  <a:pt x="5828" y="790"/>
                </a:lnTo>
                <a:lnTo>
                  <a:pt x="5830" y="808"/>
                </a:lnTo>
                <a:lnTo>
                  <a:pt x="5831" y="827"/>
                </a:lnTo>
                <a:lnTo>
                  <a:pt x="5832" y="846"/>
                </a:lnTo>
                <a:lnTo>
                  <a:pt x="5832" y="3803"/>
                </a:lnTo>
                <a:lnTo>
                  <a:pt x="5831" y="3822"/>
                </a:lnTo>
                <a:lnTo>
                  <a:pt x="5830" y="3841"/>
                </a:lnTo>
                <a:lnTo>
                  <a:pt x="5828" y="3858"/>
                </a:lnTo>
                <a:lnTo>
                  <a:pt x="5824" y="3877"/>
                </a:lnTo>
                <a:lnTo>
                  <a:pt x="5820" y="3895"/>
                </a:lnTo>
                <a:lnTo>
                  <a:pt x="5815" y="3912"/>
                </a:lnTo>
                <a:lnTo>
                  <a:pt x="5810" y="3930"/>
                </a:lnTo>
                <a:lnTo>
                  <a:pt x="5803" y="3947"/>
                </a:lnTo>
                <a:lnTo>
                  <a:pt x="5795" y="3962"/>
                </a:lnTo>
                <a:lnTo>
                  <a:pt x="5787" y="3979"/>
                </a:lnTo>
                <a:lnTo>
                  <a:pt x="5778" y="3994"/>
                </a:lnTo>
                <a:lnTo>
                  <a:pt x="5768" y="4009"/>
                </a:lnTo>
                <a:lnTo>
                  <a:pt x="5758" y="4023"/>
                </a:lnTo>
                <a:lnTo>
                  <a:pt x="5747" y="4038"/>
                </a:lnTo>
                <a:lnTo>
                  <a:pt x="5735" y="4051"/>
                </a:lnTo>
                <a:lnTo>
                  <a:pt x="5723" y="4064"/>
                </a:lnTo>
                <a:lnTo>
                  <a:pt x="5710" y="4076"/>
                </a:lnTo>
                <a:lnTo>
                  <a:pt x="5697" y="4088"/>
                </a:lnTo>
                <a:lnTo>
                  <a:pt x="5683" y="4098"/>
                </a:lnTo>
                <a:lnTo>
                  <a:pt x="5668" y="4109"/>
                </a:lnTo>
                <a:lnTo>
                  <a:pt x="5654" y="4118"/>
                </a:lnTo>
                <a:lnTo>
                  <a:pt x="5638" y="4127"/>
                </a:lnTo>
                <a:lnTo>
                  <a:pt x="5622" y="4136"/>
                </a:lnTo>
                <a:lnTo>
                  <a:pt x="5606" y="4143"/>
                </a:lnTo>
                <a:lnTo>
                  <a:pt x="5589" y="4149"/>
                </a:lnTo>
                <a:lnTo>
                  <a:pt x="5571" y="4156"/>
                </a:lnTo>
                <a:lnTo>
                  <a:pt x="5554" y="4160"/>
                </a:lnTo>
                <a:lnTo>
                  <a:pt x="5537" y="4165"/>
                </a:lnTo>
                <a:lnTo>
                  <a:pt x="5518" y="4168"/>
                </a:lnTo>
                <a:lnTo>
                  <a:pt x="5500" y="4171"/>
                </a:lnTo>
                <a:lnTo>
                  <a:pt x="5481" y="4172"/>
                </a:lnTo>
                <a:lnTo>
                  <a:pt x="5462" y="4173"/>
                </a:lnTo>
                <a:lnTo>
                  <a:pt x="370" y="4173"/>
                </a:lnTo>
                <a:lnTo>
                  <a:pt x="351" y="4172"/>
                </a:lnTo>
                <a:lnTo>
                  <a:pt x="332" y="4171"/>
                </a:lnTo>
                <a:lnTo>
                  <a:pt x="313" y="4168"/>
                </a:lnTo>
                <a:lnTo>
                  <a:pt x="295" y="4165"/>
                </a:lnTo>
                <a:lnTo>
                  <a:pt x="277" y="4160"/>
                </a:lnTo>
                <a:lnTo>
                  <a:pt x="259" y="4156"/>
                </a:lnTo>
                <a:lnTo>
                  <a:pt x="243" y="4149"/>
                </a:lnTo>
                <a:lnTo>
                  <a:pt x="226" y="4143"/>
                </a:lnTo>
                <a:lnTo>
                  <a:pt x="209" y="4136"/>
                </a:lnTo>
                <a:lnTo>
                  <a:pt x="194" y="4127"/>
                </a:lnTo>
                <a:lnTo>
                  <a:pt x="178" y="4118"/>
                </a:lnTo>
                <a:lnTo>
                  <a:pt x="162" y="4109"/>
                </a:lnTo>
                <a:lnTo>
                  <a:pt x="148" y="4098"/>
                </a:lnTo>
                <a:lnTo>
                  <a:pt x="134" y="4088"/>
                </a:lnTo>
                <a:lnTo>
                  <a:pt x="121" y="4076"/>
                </a:lnTo>
                <a:lnTo>
                  <a:pt x="108" y="4064"/>
                </a:lnTo>
                <a:lnTo>
                  <a:pt x="95" y="4051"/>
                </a:lnTo>
                <a:lnTo>
                  <a:pt x="84" y="4038"/>
                </a:lnTo>
                <a:lnTo>
                  <a:pt x="73" y="4023"/>
                </a:lnTo>
                <a:lnTo>
                  <a:pt x="63" y="4009"/>
                </a:lnTo>
                <a:lnTo>
                  <a:pt x="53" y="3994"/>
                </a:lnTo>
                <a:lnTo>
                  <a:pt x="44" y="3979"/>
                </a:lnTo>
                <a:lnTo>
                  <a:pt x="36" y="3962"/>
                </a:lnTo>
                <a:lnTo>
                  <a:pt x="29" y="3947"/>
                </a:lnTo>
                <a:lnTo>
                  <a:pt x="22" y="3930"/>
                </a:lnTo>
                <a:lnTo>
                  <a:pt x="16" y="3912"/>
                </a:lnTo>
                <a:lnTo>
                  <a:pt x="11" y="3895"/>
                </a:lnTo>
                <a:lnTo>
                  <a:pt x="7" y="3877"/>
                </a:lnTo>
                <a:lnTo>
                  <a:pt x="4" y="3858"/>
                </a:lnTo>
                <a:lnTo>
                  <a:pt x="2" y="3841"/>
                </a:lnTo>
                <a:lnTo>
                  <a:pt x="0" y="3822"/>
                </a:lnTo>
                <a:lnTo>
                  <a:pt x="0" y="3803"/>
                </a:lnTo>
                <a:lnTo>
                  <a:pt x="0" y="846"/>
                </a:lnTo>
                <a:lnTo>
                  <a:pt x="0" y="827"/>
                </a:lnTo>
                <a:lnTo>
                  <a:pt x="2" y="808"/>
                </a:lnTo>
                <a:lnTo>
                  <a:pt x="4" y="790"/>
                </a:lnTo>
                <a:lnTo>
                  <a:pt x="7" y="772"/>
                </a:lnTo>
                <a:lnTo>
                  <a:pt x="11" y="754"/>
                </a:lnTo>
                <a:lnTo>
                  <a:pt x="16" y="737"/>
                </a:lnTo>
                <a:lnTo>
                  <a:pt x="22" y="720"/>
                </a:lnTo>
                <a:lnTo>
                  <a:pt x="29" y="702"/>
                </a:lnTo>
                <a:lnTo>
                  <a:pt x="36" y="686"/>
                </a:lnTo>
                <a:lnTo>
                  <a:pt x="44" y="670"/>
                </a:lnTo>
                <a:lnTo>
                  <a:pt x="53" y="655"/>
                </a:lnTo>
                <a:lnTo>
                  <a:pt x="63" y="640"/>
                </a:lnTo>
                <a:lnTo>
                  <a:pt x="73" y="625"/>
                </a:lnTo>
                <a:lnTo>
                  <a:pt x="84" y="612"/>
                </a:lnTo>
                <a:lnTo>
                  <a:pt x="95" y="598"/>
                </a:lnTo>
                <a:lnTo>
                  <a:pt x="108" y="585"/>
                </a:lnTo>
                <a:lnTo>
                  <a:pt x="121" y="573"/>
                </a:lnTo>
                <a:lnTo>
                  <a:pt x="134" y="562"/>
                </a:lnTo>
                <a:lnTo>
                  <a:pt x="148" y="550"/>
                </a:lnTo>
                <a:lnTo>
                  <a:pt x="162" y="539"/>
                </a:lnTo>
                <a:lnTo>
                  <a:pt x="178" y="530"/>
                </a:lnTo>
                <a:lnTo>
                  <a:pt x="194" y="521"/>
                </a:lnTo>
                <a:lnTo>
                  <a:pt x="209" y="513"/>
                </a:lnTo>
                <a:lnTo>
                  <a:pt x="226" y="506"/>
                </a:lnTo>
                <a:lnTo>
                  <a:pt x="243" y="499"/>
                </a:lnTo>
                <a:lnTo>
                  <a:pt x="259" y="494"/>
                </a:lnTo>
                <a:lnTo>
                  <a:pt x="277" y="488"/>
                </a:lnTo>
                <a:lnTo>
                  <a:pt x="295" y="484"/>
                </a:lnTo>
                <a:lnTo>
                  <a:pt x="313" y="480"/>
                </a:lnTo>
                <a:lnTo>
                  <a:pt x="332" y="478"/>
                </a:lnTo>
                <a:lnTo>
                  <a:pt x="351" y="477"/>
                </a:lnTo>
                <a:lnTo>
                  <a:pt x="370" y="477"/>
                </a:lnTo>
                <a:close/>
                <a:moveTo>
                  <a:pt x="542" y="0"/>
                </a:moveTo>
                <a:lnTo>
                  <a:pt x="1703" y="0"/>
                </a:lnTo>
                <a:lnTo>
                  <a:pt x="1703" y="350"/>
                </a:lnTo>
                <a:lnTo>
                  <a:pt x="542" y="350"/>
                </a:lnTo>
                <a:lnTo>
                  <a:pt x="542" y="0"/>
                </a:lnTo>
                <a:close/>
                <a:moveTo>
                  <a:pt x="4019" y="1725"/>
                </a:moveTo>
                <a:lnTo>
                  <a:pt x="4019" y="1725"/>
                </a:lnTo>
                <a:lnTo>
                  <a:pt x="3983" y="1726"/>
                </a:lnTo>
                <a:lnTo>
                  <a:pt x="3946" y="1729"/>
                </a:lnTo>
                <a:lnTo>
                  <a:pt x="3910" y="1734"/>
                </a:lnTo>
                <a:lnTo>
                  <a:pt x="3874" y="1740"/>
                </a:lnTo>
                <a:lnTo>
                  <a:pt x="3840" y="1747"/>
                </a:lnTo>
                <a:lnTo>
                  <a:pt x="3806" y="1758"/>
                </a:lnTo>
                <a:lnTo>
                  <a:pt x="3773" y="1769"/>
                </a:lnTo>
                <a:lnTo>
                  <a:pt x="3740" y="1782"/>
                </a:lnTo>
                <a:lnTo>
                  <a:pt x="3708" y="1797"/>
                </a:lnTo>
                <a:lnTo>
                  <a:pt x="3677" y="1812"/>
                </a:lnTo>
                <a:lnTo>
                  <a:pt x="3647" y="1829"/>
                </a:lnTo>
                <a:lnTo>
                  <a:pt x="3618" y="1848"/>
                </a:lnTo>
                <a:lnTo>
                  <a:pt x="3590" y="1868"/>
                </a:lnTo>
                <a:lnTo>
                  <a:pt x="3563" y="1889"/>
                </a:lnTo>
                <a:lnTo>
                  <a:pt x="3537" y="1911"/>
                </a:lnTo>
                <a:lnTo>
                  <a:pt x="3512" y="1936"/>
                </a:lnTo>
                <a:lnTo>
                  <a:pt x="3488" y="1960"/>
                </a:lnTo>
                <a:lnTo>
                  <a:pt x="3465" y="1987"/>
                </a:lnTo>
                <a:lnTo>
                  <a:pt x="3444" y="2014"/>
                </a:lnTo>
                <a:lnTo>
                  <a:pt x="3424" y="2042"/>
                </a:lnTo>
                <a:lnTo>
                  <a:pt x="3405" y="2071"/>
                </a:lnTo>
                <a:lnTo>
                  <a:pt x="3388" y="2101"/>
                </a:lnTo>
                <a:lnTo>
                  <a:pt x="3372" y="2132"/>
                </a:lnTo>
                <a:lnTo>
                  <a:pt x="3358" y="2164"/>
                </a:lnTo>
                <a:lnTo>
                  <a:pt x="3345" y="2197"/>
                </a:lnTo>
                <a:lnTo>
                  <a:pt x="3334" y="2230"/>
                </a:lnTo>
                <a:lnTo>
                  <a:pt x="3324" y="2264"/>
                </a:lnTo>
                <a:lnTo>
                  <a:pt x="3316" y="2298"/>
                </a:lnTo>
                <a:lnTo>
                  <a:pt x="3309" y="2334"/>
                </a:lnTo>
                <a:lnTo>
                  <a:pt x="3305" y="2369"/>
                </a:lnTo>
                <a:lnTo>
                  <a:pt x="3303" y="2406"/>
                </a:lnTo>
                <a:lnTo>
                  <a:pt x="3302" y="2443"/>
                </a:lnTo>
                <a:lnTo>
                  <a:pt x="3303" y="2480"/>
                </a:lnTo>
                <a:lnTo>
                  <a:pt x="3305" y="2517"/>
                </a:lnTo>
                <a:lnTo>
                  <a:pt x="3309" y="2552"/>
                </a:lnTo>
                <a:lnTo>
                  <a:pt x="3316" y="2587"/>
                </a:lnTo>
                <a:lnTo>
                  <a:pt x="3324" y="2622"/>
                </a:lnTo>
                <a:lnTo>
                  <a:pt x="3334" y="2656"/>
                </a:lnTo>
                <a:lnTo>
                  <a:pt x="3345" y="2689"/>
                </a:lnTo>
                <a:lnTo>
                  <a:pt x="3358" y="2722"/>
                </a:lnTo>
                <a:lnTo>
                  <a:pt x="3372" y="2754"/>
                </a:lnTo>
                <a:lnTo>
                  <a:pt x="3388" y="2784"/>
                </a:lnTo>
                <a:lnTo>
                  <a:pt x="3405" y="2814"/>
                </a:lnTo>
                <a:lnTo>
                  <a:pt x="3424" y="2843"/>
                </a:lnTo>
                <a:lnTo>
                  <a:pt x="3444" y="2872"/>
                </a:lnTo>
                <a:lnTo>
                  <a:pt x="3465" y="2899"/>
                </a:lnTo>
                <a:lnTo>
                  <a:pt x="3488" y="2924"/>
                </a:lnTo>
                <a:lnTo>
                  <a:pt x="3512" y="2950"/>
                </a:lnTo>
                <a:lnTo>
                  <a:pt x="3537" y="2973"/>
                </a:lnTo>
                <a:lnTo>
                  <a:pt x="3563" y="2997"/>
                </a:lnTo>
                <a:lnTo>
                  <a:pt x="3590" y="3018"/>
                </a:lnTo>
                <a:lnTo>
                  <a:pt x="3618" y="3038"/>
                </a:lnTo>
                <a:lnTo>
                  <a:pt x="3647" y="3056"/>
                </a:lnTo>
                <a:lnTo>
                  <a:pt x="3677" y="3074"/>
                </a:lnTo>
                <a:lnTo>
                  <a:pt x="3708" y="3089"/>
                </a:lnTo>
                <a:lnTo>
                  <a:pt x="3740" y="3104"/>
                </a:lnTo>
                <a:lnTo>
                  <a:pt x="3773" y="3117"/>
                </a:lnTo>
                <a:lnTo>
                  <a:pt x="3806" y="3128"/>
                </a:lnTo>
                <a:lnTo>
                  <a:pt x="3840" y="3137"/>
                </a:lnTo>
                <a:lnTo>
                  <a:pt x="3874" y="3145"/>
                </a:lnTo>
                <a:lnTo>
                  <a:pt x="3910" y="3152"/>
                </a:lnTo>
                <a:lnTo>
                  <a:pt x="3946" y="3156"/>
                </a:lnTo>
                <a:lnTo>
                  <a:pt x="3983" y="3160"/>
                </a:lnTo>
                <a:lnTo>
                  <a:pt x="4019" y="3161"/>
                </a:lnTo>
                <a:lnTo>
                  <a:pt x="4056" y="3160"/>
                </a:lnTo>
                <a:lnTo>
                  <a:pt x="4092" y="3156"/>
                </a:lnTo>
                <a:lnTo>
                  <a:pt x="4129" y="3152"/>
                </a:lnTo>
                <a:lnTo>
                  <a:pt x="4163" y="3145"/>
                </a:lnTo>
                <a:lnTo>
                  <a:pt x="4198" y="3137"/>
                </a:lnTo>
                <a:lnTo>
                  <a:pt x="4232" y="3128"/>
                </a:lnTo>
                <a:lnTo>
                  <a:pt x="4266" y="3117"/>
                </a:lnTo>
                <a:lnTo>
                  <a:pt x="4298" y="3104"/>
                </a:lnTo>
                <a:lnTo>
                  <a:pt x="4329" y="3089"/>
                </a:lnTo>
                <a:lnTo>
                  <a:pt x="4361" y="3074"/>
                </a:lnTo>
                <a:lnTo>
                  <a:pt x="4391" y="3056"/>
                </a:lnTo>
                <a:lnTo>
                  <a:pt x="4420" y="3038"/>
                </a:lnTo>
                <a:lnTo>
                  <a:pt x="4447" y="3018"/>
                </a:lnTo>
                <a:lnTo>
                  <a:pt x="4475" y="2997"/>
                </a:lnTo>
                <a:lnTo>
                  <a:pt x="4501" y="2973"/>
                </a:lnTo>
                <a:lnTo>
                  <a:pt x="4527" y="2950"/>
                </a:lnTo>
                <a:lnTo>
                  <a:pt x="4550" y="2924"/>
                </a:lnTo>
                <a:lnTo>
                  <a:pt x="4572" y="2899"/>
                </a:lnTo>
                <a:lnTo>
                  <a:pt x="4595" y="2872"/>
                </a:lnTo>
                <a:lnTo>
                  <a:pt x="4614" y="2843"/>
                </a:lnTo>
                <a:lnTo>
                  <a:pt x="4633" y="2814"/>
                </a:lnTo>
                <a:lnTo>
                  <a:pt x="4650" y="2784"/>
                </a:lnTo>
                <a:lnTo>
                  <a:pt x="4666" y="2754"/>
                </a:lnTo>
                <a:lnTo>
                  <a:pt x="4680" y="2722"/>
                </a:lnTo>
                <a:lnTo>
                  <a:pt x="4693" y="2689"/>
                </a:lnTo>
                <a:lnTo>
                  <a:pt x="4705" y="2656"/>
                </a:lnTo>
                <a:lnTo>
                  <a:pt x="4714" y="2622"/>
                </a:lnTo>
                <a:lnTo>
                  <a:pt x="4722" y="2587"/>
                </a:lnTo>
                <a:lnTo>
                  <a:pt x="4728" y="2552"/>
                </a:lnTo>
                <a:lnTo>
                  <a:pt x="4733" y="2517"/>
                </a:lnTo>
                <a:lnTo>
                  <a:pt x="4736" y="2480"/>
                </a:lnTo>
                <a:lnTo>
                  <a:pt x="4736" y="2443"/>
                </a:lnTo>
                <a:lnTo>
                  <a:pt x="4736" y="2406"/>
                </a:lnTo>
                <a:lnTo>
                  <a:pt x="4733" y="2369"/>
                </a:lnTo>
                <a:lnTo>
                  <a:pt x="4728" y="2334"/>
                </a:lnTo>
                <a:lnTo>
                  <a:pt x="4722" y="2298"/>
                </a:lnTo>
                <a:lnTo>
                  <a:pt x="4714" y="2264"/>
                </a:lnTo>
                <a:lnTo>
                  <a:pt x="4705" y="2230"/>
                </a:lnTo>
                <a:lnTo>
                  <a:pt x="4693" y="2197"/>
                </a:lnTo>
                <a:lnTo>
                  <a:pt x="4680" y="2164"/>
                </a:lnTo>
                <a:lnTo>
                  <a:pt x="4666" y="2132"/>
                </a:lnTo>
                <a:lnTo>
                  <a:pt x="4650" y="2101"/>
                </a:lnTo>
                <a:lnTo>
                  <a:pt x="4633" y="2071"/>
                </a:lnTo>
                <a:lnTo>
                  <a:pt x="4614" y="2042"/>
                </a:lnTo>
                <a:lnTo>
                  <a:pt x="4595" y="2014"/>
                </a:lnTo>
                <a:lnTo>
                  <a:pt x="4572" y="1987"/>
                </a:lnTo>
                <a:lnTo>
                  <a:pt x="4550" y="1960"/>
                </a:lnTo>
                <a:lnTo>
                  <a:pt x="4527" y="1936"/>
                </a:lnTo>
                <a:lnTo>
                  <a:pt x="4501" y="1911"/>
                </a:lnTo>
                <a:lnTo>
                  <a:pt x="4475" y="1889"/>
                </a:lnTo>
                <a:lnTo>
                  <a:pt x="4447" y="1868"/>
                </a:lnTo>
                <a:lnTo>
                  <a:pt x="4420" y="1848"/>
                </a:lnTo>
                <a:lnTo>
                  <a:pt x="4391" y="1829"/>
                </a:lnTo>
                <a:lnTo>
                  <a:pt x="4361" y="1812"/>
                </a:lnTo>
                <a:lnTo>
                  <a:pt x="4329" y="1797"/>
                </a:lnTo>
                <a:lnTo>
                  <a:pt x="4298" y="1782"/>
                </a:lnTo>
                <a:lnTo>
                  <a:pt x="4266" y="1769"/>
                </a:lnTo>
                <a:lnTo>
                  <a:pt x="4232" y="1758"/>
                </a:lnTo>
                <a:lnTo>
                  <a:pt x="4198" y="1747"/>
                </a:lnTo>
                <a:lnTo>
                  <a:pt x="4163" y="1740"/>
                </a:lnTo>
                <a:lnTo>
                  <a:pt x="4129" y="1734"/>
                </a:lnTo>
                <a:lnTo>
                  <a:pt x="4092" y="1729"/>
                </a:lnTo>
                <a:lnTo>
                  <a:pt x="4056" y="1726"/>
                </a:lnTo>
                <a:lnTo>
                  <a:pt x="4019" y="1725"/>
                </a:lnTo>
                <a:close/>
                <a:moveTo>
                  <a:pt x="1375" y="838"/>
                </a:moveTo>
                <a:lnTo>
                  <a:pt x="1375" y="3754"/>
                </a:lnTo>
                <a:lnTo>
                  <a:pt x="1591" y="3754"/>
                </a:lnTo>
                <a:lnTo>
                  <a:pt x="1591" y="838"/>
                </a:lnTo>
                <a:lnTo>
                  <a:pt x="1375" y="838"/>
                </a:lnTo>
                <a:close/>
                <a:moveTo>
                  <a:pt x="1841" y="690"/>
                </a:moveTo>
                <a:lnTo>
                  <a:pt x="1841" y="1260"/>
                </a:lnTo>
                <a:lnTo>
                  <a:pt x="2899" y="1260"/>
                </a:lnTo>
                <a:lnTo>
                  <a:pt x="2899" y="690"/>
                </a:lnTo>
                <a:lnTo>
                  <a:pt x="1841" y="690"/>
                </a:lnTo>
                <a:close/>
                <a:moveTo>
                  <a:pt x="4019" y="1003"/>
                </a:moveTo>
                <a:lnTo>
                  <a:pt x="4019" y="1003"/>
                </a:lnTo>
                <a:lnTo>
                  <a:pt x="3982" y="1004"/>
                </a:lnTo>
                <a:lnTo>
                  <a:pt x="3945" y="1005"/>
                </a:lnTo>
                <a:lnTo>
                  <a:pt x="3908" y="1007"/>
                </a:lnTo>
                <a:lnTo>
                  <a:pt x="3872" y="1011"/>
                </a:lnTo>
                <a:lnTo>
                  <a:pt x="3835" y="1015"/>
                </a:lnTo>
                <a:lnTo>
                  <a:pt x="3800" y="1020"/>
                </a:lnTo>
                <a:lnTo>
                  <a:pt x="3764" y="1026"/>
                </a:lnTo>
                <a:lnTo>
                  <a:pt x="3728" y="1033"/>
                </a:lnTo>
                <a:lnTo>
                  <a:pt x="3694" y="1040"/>
                </a:lnTo>
                <a:lnTo>
                  <a:pt x="3659" y="1049"/>
                </a:lnTo>
                <a:lnTo>
                  <a:pt x="3625" y="1058"/>
                </a:lnTo>
                <a:lnTo>
                  <a:pt x="3591" y="1068"/>
                </a:lnTo>
                <a:lnTo>
                  <a:pt x="3558" y="1079"/>
                </a:lnTo>
                <a:lnTo>
                  <a:pt x="3524" y="1091"/>
                </a:lnTo>
                <a:lnTo>
                  <a:pt x="3491" y="1103"/>
                </a:lnTo>
                <a:lnTo>
                  <a:pt x="3459" y="1117"/>
                </a:lnTo>
                <a:lnTo>
                  <a:pt x="3426" y="1130"/>
                </a:lnTo>
                <a:lnTo>
                  <a:pt x="3395" y="1146"/>
                </a:lnTo>
                <a:lnTo>
                  <a:pt x="3364" y="1161"/>
                </a:lnTo>
                <a:lnTo>
                  <a:pt x="3333" y="1177"/>
                </a:lnTo>
                <a:lnTo>
                  <a:pt x="3303" y="1194"/>
                </a:lnTo>
                <a:lnTo>
                  <a:pt x="3273" y="1211"/>
                </a:lnTo>
                <a:lnTo>
                  <a:pt x="3244" y="1230"/>
                </a:lnTo>
                <a:lnTo>
                  <a:pt x="3215" y="1249"/>
                </a:lnTo>
                <a:lnTo>
                  <a:pt x="3186" y="1269"/>
                </a:lnTo>
                <a:lnTo>
                  <a:pt x="3158" y="1289"/>
                </a:lnTo>
                <a:lnTo>
                  <a:pt x="3130" y="1311"/>
                </a:lnTo>
                <a:lnTo>
                  <a:pt x="3103" y="1332"/>
                </a:lnTo>
                <a:lnTo>
                  <a:pt x="3077" y="1354"/>
                </a:lnTo>
                <a:lnTo>
                  <a:pt x="3051" y="1377"/>
                </a:lnTo>
                <a:lnTo>
                  <a:pt x="3026" y="1401"/>
                </a:lnTo>
                <a:lnTo>
                  <a:pt x="3001" y="1425"/>
                </a:lnTo>
                <a:lnTo>
                  <a:pt x="2977" y="1450"/>
                </a:lnTo>
                <a:lnTo>
                  <a:pt x="2954" y="1474"/>
                </a:lnTo>
                <a:lnTo>
                  <a:pt x="2930" y="1501"/>
                </a:lnTo>
                <a:lnTo>
                  <a:pt x="2908" y="1527"/>
                </a:lnTo>
                <a:lnTo>
                  <a:pt x="2887" y="1554"/>
                </a:lnTo>
                <a:lnTo>
                  <a:pt x="2866" y="1581"/>
                </a:lnTo>
                <a:lnTo>
                  <a:pt x="2844" y="1609"/>
                </a:lnTo>
                <a:lnTo>
                  <a:pt x="2826" y="1638"/>
                </a:lnTo>
                <a:lnTo>
                  <a:pt x="2807" y="1667"/>
                </a:lnTo>
                <a:lnTo>
                  <a:pt x="2788" y="1696"/>
                </a:lnTo>
                <a:lnTo>
                  <a:pt x="2770" y="1726"/>
                </a:lnTo>
                <a:lnTo>
                  <a:pt x="2753" y="1756"/>
                </a:lnTo>
                <a:lnTo>
                  <a:pt x="2737" y="1788"/>
                </a:lnTo>
                <a:lnTo>
                  <a:pt x="2722" y="1819"/>
                </a:lnTo>
                <a:lnTo>
                  <a:pt x="2706" y="1850"/>
                </a:lnTo>
                <a:lnTo>
                  <a:pt x="2693" y="1882"/>
                </a:lnTo>
                <a:lnTo>
                  <a:pt x="2679" y="1915"/>
                </a:lnTo>
                <a:lnTo>
                  <a:pt x="2667" y="1948"/>
                </a:lnTo>
                <a:lnTo>
                  <a:pt x="2655" y="1982"/>
                </a:lnTo>
                <a:lnTo>
                  <a:pt x="2644" y="2015"/>
                </a:lnTo>
                <a:lnTo>
                  <a:pt x="2634" y="2048"/>
                </a:lnTo>
                <a:lnTo>
                  <a:pt x="2625" y="2083"/>
                </a:lnTo>
                <a:lnTo>
                  <a:pt x="2616" y="2118"/>
                </a:lnTo>
                <a:lnTo>
                  <a:pt x="2609" y="2153"/>
                </a:lnTo>
                <a:lnTo>
                  <a:pt x="2601" y="2188"/>
                </a:lnTo>
                <a:lnTo>
                  <a:pt x="2596" y="2223"/>
                </a:lnTo>
                <a:lnTo>
                  <a:pt x="2591" y="2259"/>
                </a:lnTo>
                <a:lnTo>
                  <a:pt x="2587" y="2296"/>
                </a:lnTo>
                <a:lnTo>
                  <a:pt x="2584" y="2332"/>
                </a:lnTo>
                <a:lnTo>
                  <a:pt x="2581" y="2368"/>
                </a:lnTo>
                <a:lnTo>
                  <a:pt x="2580" y="2405"/>
                </a:lnTo>
                <a:lnTo>
                  <a:pt x="2579" y="2443"/>
                </a:lnTo>
                <a:lnTo>
                  <a:pt x="2580" y="2480"/>
                </a:lnTo>
                <a:lnTo>
                  <a:pt x="2581" y="2517"/>
                </a:lnTo>
                <a:lnTo>
                  <a:pt x="2584" y="2553"/>
                </a:lnTo>
                <a:lnTo>
                  <a:pt x="2587" y="2590"/>
                </a:lnTo>
                <a:lnTo>
                  <a:pt x="2591" y="2626"/>
                </a:lnTo>
                <a:lnTo>
                  <a:pt x="2596" y="2661"/>
                </a:lnTo>
                <a:lnTo>
                  <a:pt x="2601" y="2697"/>
                </a:lnTo>
                <a:lnTo>
                  <a:pt x="2609" y="2733"/>
                </a:lnTo>
                <a:lnTo>
                  <a:pt x="2616" y="2767"/>
                </a:lnTo>
                <a:lnTo>
                  <a:pt x="2625" y="2803"/>
                </a:lnTo>
                <a:lnTo>
                  <a:pt x="2634" y="2836"/>
                </a:lnTo>
                <a:lnTo>
                  <a:pt x="2644" y="2871"/>
                </a:lnTo>
                <a:lnTo>
                  <a:pt x="2655" y="2904"/>
                </a:lnTo>
                <a:lnTo>
                  <a:pt x="2667" y="2938"/>
                </a:lnTo>
                <a:lnTo>
                  <a:pt x="2679" y="2970"/>
                </a:lnTo>
                <a:lnTo>
                  <a:pt x="2693" y="3004"/>
                </a:lnTo>
                <a:lnTo>
                  <a:pt x="2706" y="3035"/>
                </a:lnTo>
                <a:lnTo>
                  <a:pt x="2722" y="3067"/>
                </a:lnTo>
                <a:lnTo>
                  <a:pt x="2737" y="3098"/>
                </a:lnTo>
                <a:lnTo>
                  <a:pt x="2753" y="3128"/>
                </a:lnTo>
                <a:lnTo>
                  <a:pt x="2770" y="3160"/>
                </a:lnTo>
                <a:lnTo>
                  <a:pt x="2788" y="3189"/>
                </a:lnTo>
                <a:lnTo>
                  <a:pt x="2807" y="3219"/>
                </a:lnTo>
                <a:lnTo>
                  <a:pt x="2826" y="3248"/>
                </a:lnTo>
                <a:lnTo>
                  <a:pt x="2844" y="3276"/>
                </a:lnTo>
                <a:lnTo>
                  <a:pt x="2866" y="3305"/>
                </a:lnTo>
                <a:lnTo>
                  <a:pt x="2887" y="3331"/>
                </a:lnTo>
                <a:lnTo>
                  <a:pt x="2908" y="3358"/>
                </a:lnTo>
                <a:lnTo>
                  <a:pt x="2930" y="3385"/>
                </a:lnTo>
                <a:lnTo>
                  <a:pt x="2954" y="3410"/>
                </a:lnTo>
                <a:lnTo>
                  <a:pt x="2977" y="3436"/>
                </a:lnTo>
                <a:lnTo>
                  <a:pt x="3001" y="3461"/>
                </a:lnTo>
                <a:lnTo>
                  <a:pt x="3026" y="3485"/>
                </a:lnTo>
                <a:lnTo>
                  <a:pt x="3051" y="3508"/>
                </a:lnTo>
                <a:lnTo>
                  <a:pt x="3077" y="3531"/>
                </a:lnTo>
                <a:lnTo>
                  <a:pt x="3103" y="3553"/>
                </a:lnTo>
                <a:lnTo>
                  <a:pt x="3130" y="3575"/>
                </a:lnTo>
                <a:lnTo>
                  <a:pt x="3158" y="3597"/>
                </a:lnTo>
                <a:lnTo>
                  <a:pt x="3186" y="3617"/>
                </a:lnTo>
                <a:lnTo>
                  <a:pt x="3215" y="3637"/>
                </a:lnTo>
                <a:lnTo>
                  <a:pt x="3244" y="3656"/>
                </a:lnTo>
                <a:lnTo>
                  <a:pt x="3273" y="3673"/>
                </a:lnTo>
                <a:lnTo>
                  <a:pt x="3303" y="3691"/>
                </a:lnTo>
                <a:lnTo>
                  <a:pt x="3333" y="3708"/>
                </a:lnTo>
                <a:lnTo>
                  <a:pt x="3364" y="3725"/>
                </a:lnTo>
                <a:lnTo>
                  <a:pt x="3395" y="3740"/>
                </a:lnTo>
                <a:lnTo>
                  <a:pt x="3426" y="3755"/>
                </a:lnTo>
                <a:lnTo>
                  <a:pt x="3459" y="3769"/>
                </a:lnTo>
                <a:lnTo>
                  <a:pt x="3491" y="3783"/>
                </a:lnTo>
                <a:lnTo>
                  <a:pt x="3524" y="3795"/>
                </a:lnTo>
                <a:lnTo>
                  <a:pt x="3558" y="3806"/>
                </a:lnTo>
                <a:lnTo>
                  <a:pt x="3591" y="3817"/>
                </a:lnTo>
                <a:lnTo>
                  <a:pt x="3625" y="3827"/>
                </a:lnTo>
                <a:lnTo>
                  <a:pt x="3659" y="3837"/>
                </a:lnTo>
                <a:lnTo>
                  <a:pt x="3694" y="3845"/>
                </a:lnTo>
                <a:lnTo>
                  <a:pt x="3728" y="3853"/>
                </a:lnTo>
                <a:lnTo>
                  <a:pt x="3764" y="3860"/>
                </a:lnTo>
                <a:lnTo>
                  <a:pt x="3800" y="3865"/>
                </a:lnTo>
                <a:lnTo>
                  <a:pt x="3835" y="3871"/>
                </a:lnTo>
                <a:lnTo>
                  <a:pt x="3872" y="3875"/>
                </a:lnTo>
                <a:lnTo>
                  <a:pt x="3908" y="3879"/>
                </a:lnTo>
                <a:lnTo>
                  <a:pt x="3945" y="3881"/>
                </a:lnTo>
                <a:lnTo>
                  <a:pt x="3982" y="3882"/>
                </a:lnTo>
                <a:lnTo>
                  <a:pt x="4019" y="3882"/>
                </a:lnTo>
                <a:lnTo>
                  <a:pt x="4056" y="3882"/>
                </a:lnTo>
                <a:lnTo>
                  <a:pt x="4093" y="3881"/>
                </a:lnTo>
                <a:lnTo>
                  <a:pt x="4130" y="3879"/>
                </a:lnTo>
                <a:lnTo>
                  <a:pt x="4167" y="3875"/>
                </a:lnTo>
                <a:lnTo>
                  <a:pt x="4202" y="3871"/>
                </a:lnTo>
                <a:lnTo>
                  <a:pt x="4238" y="3865"/>
                </a:lnTo>
                <a:lnTo>
                  <a:pt x="4274" y="3860"/>
                </a:lnTo>
                <a:lnTo>
                  <a:pt x="4309" y="3853"/>
                </a:lnTo>
                <a:lnTo>
                  <a:pt x="4344" y="3845"/>
                </a:lnTo>
                <a:lnTo>
                  <a:pt x="4378" y="3837"/>
                </a:lnTo>
                <a:lnTo>
                  <a:pt x="4413" y="3827"/>
                </a:lnTo>
                <a:lnTo>
                  <a:pt x="4447" y="3817"/>
                </a:lnTo>
                <a:lnTo>
                  <a:pt x="4481" y="3806"/>
                </a:lnTo>
                <a:lnTo>
                  <a:pt x="4514" y="3795"/>
                </a:lnTo>
                <a:lnTo>
                  <a:pt x="4547" y="3783"/>
                </a:lnTo>
                <a:lnTo>
                  <a:pt x="4579" y="3769"/>
                </a:lnTo>
                <a:lnTo>
                  <a:pt x="4611" y="3755"/>
                </a:lnTo>
                <a:lnTo>
                  <a:pt x="4644" y="3740"/>
                </a:lnTo>
                <a:lnTo>
                  <a:pt x="4675" y="3725"/>
                </a:lnTo>
                <a:lnTo>
                  <a:pt x="4705" y="3708"/>
                </a:lnTo>
                <a:lnTo>
                  <a:pt x="4736" y="3691"/>
                </a:lnTo>
                <a:lnTo>
                  <a:pt x="4765" y="3673"/>
                </a:lnTo>
                <a:lnTo>
                  <a:pt x="4795" y="3656"/>
                </a:lnTo>
                <a:lnTo>
                  <a:pt x="4824" y="3637"/>
                </a:lnTo>
                <a:lnTo>
                  <a:pt x="4852" y="3617"/>
                </a:lnTo>
                <a:lnTo>
                  <a:pt x="4880" y="3597"/>
                </a:lnTo>
                <a:lnTo>
                  <a:pt x="4908" y="3575"/>
                </a:lnTo>
                <a:lnTo>
                  <a:pt x="4935" y="3553"/>
                </a:lnTo>
                <a:lnTo>
                  <a:pt x="4961" y="3531"/>
                </a:lnTo>
                <a:lnTo>
                  <a:pt x="4987" y="3508"/>
                </a:lnTo>
                <a:lnTo>
                  <a:pt x="5013" y="3485"/>
                </a:lnTo>
                <a:lnTo>
                  <a:pt x="5037" y="3461"/>
                </a:lnTo>
                <a:lnTo>
                  <a:pt x="5061" y="3436"/>
                </a:lnTo>
                <a:lnTo>
                  <a:pt x="5085" y="3410"/>
                </a:lnTo>
                <a:lnTo>
                  <a:pt x="5107" y="3385"/>
                </a:lnTo>
                <a:lnTo>
                  <a:pt x="5130" y="3358"/>
                </a:lnTo>
                <a:lnTo>
                  <a:pt x="5152" y="3331"/>
                </a:lnTo>
                <a:lnTo>
                  <a:pt x="5173" y="3305"/>
                </a:lnTo>
                <a:lnTo>
                  <a:pt x="5193" y="3276"/>
                </a:lnTo>
                <a:lnTo>
                  <a:pt x="5213" y="3248"/>
                </a:lnTo>
                <a:lnTo>
                  <a:pt x="5232" y="3219"/>
                </a:lnTo>
                <a:lnTo>
                  <a:pt x="5250" y="3189"/>
                </a:lnTo>
                <a:lnTo>
                  <a:pt x="5268" y="3160"/>
                </a:lnTo>
                <a:lnTo>
                  <a:pt x="5285" y="3128"/>
                </a:lnTo>
                <a:lnTo>
                  <a:pt x="5301" y="3098"/>
                </a:lnTo>
                <a:lnTo>
                  <a:pt x="5317" y="3067"/>
                </a:lnTo>
                <a:lnTo>
                  <a:pt x="5331" y="3035"/>
                </a:lnTo>
                <a:lnTo>
                  <a:pt x="5346" y="3004"/>
                </a:lnTo>
                <a:lnTo>
                  <a:pt x="5359" y="2970"/>
                </a:lnTo>
                <a:lnTo>
                  <a:pt x="5372" y="2938"/>
                </a:lnTo>
                <a:lnTo>
                  <a:pt x="5383" y="2904"/>
                </a:lnTo>
                <a:lnTo>
                  <a:pt x="5394" y="2871"/>
                </a:lnTo>
                <a:lnTo>
                  <a:pt x="5404" y="2836"/>
                </a:lnTo>
                <a:lnTo>
                  <a:pt x="5414" y="2803"/>
                </a:lnTo>
                <a:lnTo>
                  <a:pt x="5422" y="2767"/>
                </a:lnTo>
                <a:lnTo>
                  <a:pt x="5430" y="2733"/>
                </a:lnTo>
                <a:lnTo>
                  <a:pt x="5436" y="2697"/>
                </a:lnTo>
                <a:lnTo>
                  <a:pt x="5442" y="2661"/>
                </a:lnTo>
                <a:lnTo>
                  <a:pt x="5447" y="2626"/>
                </a:lnTo>
                <a:lnTo>
                  <a:pt x="5452" y="2590"/>
                </a:lnTo>
                <a:lnTo>
                  <a:pt x="5454" y="2553"/>
                </a:lnTo>
                <a:lnTo>
                  <a:pt x="5457" y="2517"/>
                </a:lnTo>
                <a:lnTo>
                  <a:pt x="5459" y="2480"/>
                </a:lnTo>
                <a:lnTo>
                  <a:pt x="5459" y="2443"/>
                </a:lnTo>
                <a:lnTo>
                  <a:pt x="5459" y="2405"/>
                </a:lnTo>
                <a:lnTo>
                  <a:pt x="5457" y="2368"/>
                </a:lnTo>
                <a:lnTo>
                  <a:pt x="5454" y="2332"/>
                </a:lnTo>
                <a:lnTo>
                  <a:pt x="5452" y="2296"/>
                </a:lnTo>
                <a:lnTo>
                  <a:pt x="5447" y="2259"/>
                </a:lnTo>
                <a:lnTo>
                  <a:pt x="5442" y="2223"/>
                </a:lnTo>
                <a:lnTo>
                  <a:pt x="5436" y="2188"/>
                </a:lnTo>
                <a:lnTo>
                  <a:pt x="5430" y="2153"/>
                </a:lnTo>
                <a:lnTo>
                  <a:pt x="5422" y="2118"/>
                </a:lnTo>
                <a:lnTo>
                  <a:pt x="5414" y="2083"/>
                </a:lnTo>
                <a:lnTo>
                  <a:pt x="5404" y="2048"/>
                </a:lnTo>
                <a:lnTo>
                  <a:pt x="5394" y="2015"/>
                </a:lnTo>
                <a:lnTo>
                  <a:pt x="5383" y="1982"/>
                </a:lnTo>
                <a:lnTo>
                  <a:pt x="5372" y="1948"/>
                </a:lnTo>
                <a:lnTo>
                  <a:pt x="5359" y="1915"/>
                </a:lnTo>
                <a:lnTo>
                  <a:pt x="5346" y="1882"/>
                </a:lnTo>
                <a:lnTo>
                  <a:pt x="5331" y="1850"/>
                </a:lnTo>
                <a:lnTo>
                  <a:pt x="5317" y="1819"/>
                </a:lnTo>
                <a:lnTo>
                  <a:pt x="5301" y="1788"/>
                </a:lnTo>
                <a:lnTo>
                  <a:pt x="5285" y="1756"/>
                </a:lnTo>
                <a:lnTo>
                  <a:pt x="5268" y="1726"/>
                </a:lnTo>
                <a:lnTo>
                  <a:pt x="5250" y="1696"/>
                </a:lnTo>
                <a:lnTo>
                  <a:pt x="5232" y="1667"/>
                </a:lnTo>
                <a:lnTo>
                  <a:pt x="5213" y="1638"/>
                </a:lnTo>
                <a:lnTo>
                  <a:pt x="5193" y="1609"/>
                </a:lnTo>
                <a:lnTo>
                  <a:pt x="5173" y="1581"/>
                </a:lnTo>
                <a:lnTo>
                  <a:pt x="5152" y="1554"/>
                </a:lnTo>
                <a:lnTo>
                  <a:pt x="5130" y="1527"/>
                </a:lnTo>
                <a:lnTo>
                  <a:pt x="5107" y="1501"/>
                </a:lnTo>
                <a:lnTo>
                  <a:pt x="5085" y="1474"/>
                </a:lnTo>
                <a:lnTo>
                  <a:pt x="5061" y="1450"/>
                </a:lnTo>
                <a:lnTo>
                  <a:pt x="5037" y="1425"/>
                </a:lnTo>
                <a:lnTo>
                  <a:pt x="5013" y="1401"/>
                </a:lnTo>
                <a:lnTo>
                  <a:pt x="4987" y="1377"/>
                </a:lnTo>
                <a:lnTo>
                  <a:pt x="4961" y="1354"/>
                </a:lnTo>
                <a:lnTo>
                  <a:pt x="4935" y="1332"/>
                </a:lnTo>
                <a:lnTo>
                  <a:pt x="4908" y="1311"/>
                </a:lnTo>
                <a:lnTo>
                  <a:pt x="4880" y="1289"/>
                </a:lnTo>
                <a:lnTo>
                  <a:pt x="4852" y="1269"/>
                </a:lnTo>
                <a:lnTo>
                  <a:pt x="4824" y="1249"/>
                </a:lnTo>
                <a:lnTo>
                  <a:pt x="4795" y="1230"/>
                </a:lnTo>
                <a:lnTo>
                  <a:pt x="4765" y="1211"/>
                </a:lnTo>
                <a:lnTo>
                  <a:pt x="4736" y="1194"/>
                </a:lnTo>
                <a:lnTo>
                  <a:pt x="4705" y="1177"/>
                </a:lnTo>
                <a:lnTo>
                  <a:pt x="4675" y="1161"/>
                </a:lnTo>
                <a:lnTo>
                  <a:pt x="4644" y="1146"/>
                </a:lnTo>
                <a:lnTo>
                  <a:pt x="4611" y="1130"/>
                </a:lnTo>
                <a:lnTo>
                  <a:pt x="4579" y="1117"/>
                </a:lnTo>
                <a:lnTo>
                  <a:pt x="4547" y="1103"/>
                </a:lnTo>
                <a:lnTo>
                  <a:pt x="4514" y="1091"/>
                </a:lnTo>
                <a:lnTo>
                  <a:pt x="4481" y="1079"/>
                </a:lnTo>
                <a:lnTo>
                  <a:pt x="4447" y="1068"/>
                </a:lnTo>
                <a:lnTo>
                  <a:pt x="4413" y="1058"/>
                </a:lnTo>
                <a:lnTo>
                  <a:pt x="4378" y="1049"/>
                </a:lnTo>
                <a:lnTo>
                  <a:pt x="4344" y="1040"/>
                </a:lnTo>
                <a:lnTo>
                  <a:pt x="4309" y="1033"/>
                </a:lnTo>
                <a:lnTo>
                  <a:pt x="4274" y="1026"/>
                </a:lnTo>
                <a:lnTo>
                  <a:pt x="4238" y="1020"/>
                </a:lnTo>
                <a:lnTo>
                  <a:pt x="4202" y="1015"/>
                </a:lnTo>
                <a:lnTo>
                  <a:pt x="4167" y="1011"/>
                </a:lnTo>
                <a:lnTo>
                  <a:pt x="4130" y="1007"/>
                </a:lnTo>
                <a:lnTo>
                  <a:pt x="4093" y="1005"/>
                </a:lnTo>
                <a:lnTo>
                  <a:pt x="4056" y="1004"/>
                </a:lnTo>
                <a:lnTo>
                  <a:pt x="4019" y="1003"/>
                </a:lnTo>
                <a:close/>
                <a:moveTo>
                  <a:pt x="4708" y="1754"/>
                </a:moveTo>
                <a:lnTo>
                  <a:pt x="4708" y="1754"/>
                </a:lnTo>
                <a:lnTo>
                  <a:pt x="4674" y="1722"/>
                </a:lnTo>
                <a:lnTo>
                  <a:pt x="4639" y="1692"/>
                </a:lnTo>
                <a:lnTo>
                  <a:pt x="4602" y="1663"/>
                </a:lnTo>
                <a:lnTo>
                  <a:pt x="4563" y="1635"/>
                </a:lnTo>
                <a:lnTo>
                  <a:pt x="4524" y="1610"/>
                </a:lnTo>
                <a:lnTo>
                  <a:pt x="4483" y="1587"/>
                </a:lnTo>
                <a:lnTo>
                  <a:pt x="4442" y="1565"/>
                </a:lnTo>
                <a:lnTo>
                  <a:pt x="4398" y="1546"/>
                </a:lnTo>
                <a:lnTo>
                  <a:pt x="4354" y="1528"/>
                </a:lnTo>
                <a:lnTo>
                  <a:pt x="4309" y="1512"/>
                </a:lnTo>
                <a:lnTo>
                  <a:pt x="4262" y="1500"/>
                </a:lnTo>
                <a:lnTo>
                  <a:pt x="4216" y="1489"/>
                </a:lnTo>
                <a:lnTo>
                  <a:pt x="4168" y="1480"/>
                </a:lnTo>
                <a:lnTo>
                  <a:pt x="4119" y="1474"/>
                </a:lnTo>
                <a:lnTo>
                  <a:pt x="4070" y="1470"/>
                </a:lnTo>
                <a:lnTo>
                  <a:pt x="4019" y="1469"/>
                </a:lnTo>
                <a:lnTo>
                  <a:pt x="3969" y="1470"/>
                </a:lnTo>
                <a:lnTo>
                  <a:pt x="3919" y="1474"/>
                </a:lnTo>
                <a:lnTo>
                  <a:pt x="3871" y="1480"/>
                </a:lnTo>
                <a:lnTo>
                  <a:pt x="3823" y="1489"/>
                </a:lnTo>
                <a:lnTo>
                  <a:pt x="3775" y="1500"/>
                </a:lnTo>
                <a:lnTo>
                  <a:pt x="3730" y="1512"/>
                </a:lnTo>
                <a:lnTo>
                  <a:pt x="3684" y="1528"/>
                </a:lnTo>
                <a:lnTo>
                  <a:pt x="3640" y="1546"/>
                </a:lnTo>
                <a:lnTo>
                  <a:pt x="3597" y="1565"/>
                </a:lnTo>
                <a:lnTo>
                  <a:pt x="3555" y="1587"/>
                </a:lnTo>
                <a:lnTo>
                  <a:pt x="3514" y="1610"/>
                </a:lnTo>
                <a:lnTo>
                  <a:pt x="3474" y="1635"/>
                </a:lnTo>
                <a:lnTo>
                  <a:pt x="3436" y="1663"/>
                </a:lnTo>
                <a:lnTo>
                  <a:pt x="3400" y="1692"/>
                </a:lnTo>
                <a:lnTo>
                  <a:pt x="3364" y="1722"/>
                </a:lnTo>
                <a:lnTo>
                  <a:pt x="3330" y="1754"/>
                </a:lnTo>
                <a:lnTo>
                  <a:pt x="3298" y="1788"/>
                </a:lnTo>
                <a:lnTo>
                  <a:pt x="3267" y="1823"/>
                </a:lnTo>
                <a:lnTo>
                  <a:pt x="3239" y="1860"/>
                </a:lnTo>
                <a:lnTo>
                  <a:pt x="3211" y="1898"/>
                </a:lnTo>
                <a:lnTo>
                  <a:pt x="3186" y="1938"/>
                </a:lnTo>
                <a:lnTo>
                  <a:pt x="3162" y="1978"/>
                </a:lnTo>
                <a:lnTo>
                  <a:pt x="3141" y="2021"/>
                </a:lnTo>
                <a:lnTo>
                  <a:pt x="3122" y="2064"/>
                </a:lnTo>
                <a:lnTo>
                  <a:pt x="3104" y="2107"/>
                </a:lnTo>
                <a:lnTo>
                  <a:pt x="3089" y="2153"/>
                </a:lnTo>
                <a:lnTo>
                  <a:pt x="3075" y="2199"/>
                </a:lnTo>
                <a:lnTo>
                  <a:pt x="3065" y="2247"/>
                </a:lnTo>
                <a:lnTo>
                  <a:pt x="3056" y="2295"/>
                </a:lnTo>
                <a:lnTo>
                  <a:pt x="3050" y="2344"/>
                </a:lnTo>
                <a:lnTo>
                  <a:pt x="3046" y="2393"/>
                </a:lnTo>
                <a:lnTo>
                  <a:pt x="3045" y="2443"/>
                </a:lnTo>
                <a:lnTo>
                  <a:pt x="3046" y="2493"/>
                </a:lnTo>
                <a:lnTo>
                  <a:pt x="3050" y="2542"/>
                </a:lnTo>
                <a:lnTo>
                  <a:pt x="3056" y="2591"/>
                </a:lnTo>
                <a:lnTo>
                  <a:pt x="3065" y="2639"/>
                </a:lnTo>
                <a:lnTo>
                  <a:pt x="3075" y="2686"/>
                </a:lnTo>
                <a:lnTo>
                  <a:pt x="3089" y="2733"/>
                </a:lnTo>
                <a:lnTo>
                  <a:pt x="3104" y="2777"/>
                </a:lnTo>
                <a:lnTo>
                  <a:pt x="3122" y="2822"/>
                </a:lnTo>
                <a:lnTo>
                  <a:pt x="3141" y="2865"/>
                </a:lnTo>
                <a:lnTo>
                  <a:pt x="3162" y="2907"/>
                </a:lnTo>
                <a:lnTo>
                  <a:pt x="3186" y="2948"/>
                </a:lnTo>
                <a:lnTo>
                  <a:pt x="3211" y="2987"/>
                </a:lnTo>
                <a:lnTo>
                  <a:pt x="3239" y="3026"/>
                </a:lnTo>
                <a:lnTo>
                  <a:pt x="3267" y="3063"/>
                </a:lnTo>
                <a:lnTo>
                  <a:pt x="3298" y="3097"/>
                </a:lnTo>
                <a:lnTo>
                  <a:pt x="3330" y="3132"/>
                </a:lnTo>
                <a:lnTo>
                  <a:pt x="3364" y="3164"/>
                </a:lnTo>
                <a:lnTo>
                  <a:pt x="3400" y="3194"/>
                </a:lnTo>
                <a:lnTo>
                  <a:pt x="3436" y="3223"/>
                </a:lnTo>
                <a:lnTo>
                  <a:pt x="3474" y="3250"/>
                </a:lnTo>
                <a:lnTo>
                  <a:pt x="3514" y="3276"/>
                </a:lnTo>
                <a:lnTo>
                  <a:pt x="3555" y="3299"/>
                </a:lnTo>
                <a:lnTo>
                  <a:pt x="3597" y="3320"/>
                </a:lnTo>
                <a:lnTo>
                  <a:pt x="3640" y="3340"/>
                </a:lnTo>
                <a:lnTo>
                  <a:pt x="3684" y="3358"/>
                </a:lnTo>
                <a:lnTo>
                  <a:pt x="3730" y="3373"/>
                </a:lnTo>
                <a:lnTo>
                  <a:pt x="3775" y="3386"/>
                </a:lnTo>
                <a:lnTo>
                  <a:pt x="3823" y="3397"/>
                </a:lnTo>
                <a:lnTo>
                  <a:pt x="3871" y="3405"/>
                </a:lnTo>
                <a:lnTo>
                  <a:pt x="3919" y="3412"/>
                </a:lnTo>
                <a:lnTo>
                  <a:pt x="3969" y="3415"/>
                </a:lnTo>
                <a:lnTo>
                  <a:pt x="4019" y="3417"/>
                </a:lnTo>
                <a:lnTo>
                  <a:pt x="4070" y="3415"/>
                </a:lnTo>
                <a:lnTo>
                  <a:pt x="4119" y="3412"/>
                </a:lnTo>
                <a:lnTo>
                  <a:pt x="4168" y="3405"/>
                </a:lnTo>
                <a:lnTo>
                  <a:pt x="4216" y="3397"/>
                </a:lnTo>
                <a:lnTo>
                  <a:pt x="4262" y="3386"/>
                </a:lnTo>
                <a:lnTo>
                  <a:pt x="4309" y="3373"/>
                </a:lnTo>
                <a:lnTo>
                  <a:pt x="4354" y="3358"/>
                </a:lnTo>
                <a:lnTo>
                  <a:pt x="4398" y="3340"/>
                </a:lnTo>
                <a:lnTo>
                  <a:pt x="4442" y="3320"/>
                </a:lnTo>
                <a:lnTo>
                  <a:pt x="4483" y="3299"/>
                </a:lnTo>
                <a:lnTo>
                  <a:pt x="4524" y="3276"/>
                </a:lnTo>
                <a:lnTo>
                  <a:pt x="4563" y="3250"/>
                </a:lnTo>
                <a:lnTo>
                  <a:pt x="4602" y="3223"/>
                </a:lnTo>
                <a:lnTo>
                  <a:pt x="4639" y="3194"/>
                </a:lnTo>
                <a:lnTo>
                  <a:pt x="4674" y="3164"/>
                </a:lnTo>
                <a:lnTo>
                  <a:pt x="4708" y="3132"/>
                </a:lnTo>
                <a:lnTo>
                  <a:pt x="4740" y="3097"/>
                </a:lnTo>
                <a:lnTo>
                  <a:pt x="4771" y="3063"/>
                </a:lnTo>
                <a:lnTo>
                  <a:pt x="4800" y="3026"/>
                </a:lnTo>
                <a:lnTo>
                  <a:pt x="4826" y="2987"/>
                </a:lnTo>
                <a:lnTo>
                  <a:pt x="4852" y="2948"/>
                </a:lnTo>
                <a:lnTo>
                  <a:pt x="4876" y="2907"/>
                </a:lnTo>
                <a:lnTo>
                  <a:pt x="4897" y="2865"/>
                </a:lnTo>
                <a:lnTo>
                  <a:pt x="4917" y="2822"/>
                </a:lnTo>
                <a:lnTo>
                  <a:pt x="4934" y="2777"/>
                </a:lnTo>
                <a:lnTo>
                  <a:pt x="4949" y="2733"/>
                </a:lnTo>
                <a:lnTo>
                  <a:pt x="4962" y="2686"/>
                </a:lnTo>
                <a:lnTo>
                  <a:pt x="4974" y="2639"/>
                </a:lnTo>
                <a:lnTo>
                  <a:pt x="4981" y="2591"/>
                </a:lnTo>
                <a:lnTo>
                  <a:pt x="4988" y="2542"/>
                </a:lnTo>
                <a:lnTo>
                  <a:pt x="4991" y="2493"/>
                </a:lnTo>
                <a:lnTo>
                  <a:pt x="4993" y="2443"/>
                </a:lnTo>
                <a:lnTo>
                  <a:pt x="4991" y="2393"/>
                </a:lnTo>
                <a:lnTo>
                  <a:pt x="4988" y="2344"/>
                </a:lnTo>
                <a:lnTo>
                  <a:pt x="4981" y="2295"/>
                </a:lnTo>
                <a:lnTo>
                  <a:pt x="4974" y="2247"/>
                </a:lnTo>
                <a:lnTo>
                  <a:pt x="4962" y="2199"/>
                </a:lnTo>
                <a:lnTo>
                  <a:pt x="4949" y="2153"/>
                </a:lnTo>
                <a:lnTo>
                  <a:pt x="4934" y="2107"/>
                </a:lnTo>
                <a:lnTo>
                  <a:pt x="4917" y="2064"/>
                </a:lnTo>
                <a:lnTo>
                  <a:pt x="4897" y="2021"/>
                </a:lnTo>
                <a:lnTo>
                  <a:pt x="4876" y="1978"/>
                </a:lnTo>
                <a:lnTo>
                  <a:pt x="4852" y="1938"/>
                </a:lnTo>
                <a:lnTo>
                  <a:pt x="4826" y="1898"/>
                </a:lnTo>
                <a:lnTo>
                  <a:pt x="4800" y="1860"/>
                </a:lnTo>
                <a:lnTo>
                  <a:pt x="4771" y="1823"/>
                </a:lnTo>
                <a:lnTo>
                  <a:pt x="4740" y="1788"/>
                </a:lnTo>
                <a:lnTo>
                  <a:pt x="4708" y="1754"/>
                </a:lnTo>
                <a:close/>
                <a:moveTo>
                  <a:pt x="4362" y="2100"/>
                </a:moveTo>
                <a:lnTo>
                  <a:pt x="4362" y="2100"/>
                </a:lnTo>
                <a:lnTo>
                  <a:pt x="4345" y="2084"/>
                </a:lnTo>
                <a:lnTo>
                  <a:pt x="4328" y="2068"/>
                </a:lnTo>
                <a:lnTo>
                  <a:pt x="4309" y="2054"/>
                </a:lnTo>
                <a:lnTo>
                  <a:pt x="4290" y="2041"/>
                </a:lnTo>
                <a:lnTo>
                  <a:pt x="4270" y="2028"/>
                </a:lnTo>
                <a:lnTo>
                  <a:pt x="4250" y="2016"/>
                </a:lnTo>
                <a:lnTo>
                  <a:pt x="4229" y="2006"/>
                </a:lnTo>
                <a:lnTo>
                  <a:pt x="4208" y="1996"/>
                </a:lnTo>
                <a:lnTo>
                  <a:pt x="4186" y="1987"/>
                </a:lnTo>
                <a:lnTo>
                  <a:pt x="4163" y="1980"/>
                </a:lnTo>
                <a:lnTo>
                  <a:pt x="4141" y="1974"/>
                </a:lnTo>
                <a:lnTo>
                  <a:pt x="4116" y="1968"/>
                </a:lnTo>
                <a:lnTo>
                  <a:pt x="4093" y="1964"/>
                </a:lnTo>
                <a:lnTo>
                  <a:pt x="4068" y="1960"/>
                </a:lnTo>
                <a:lnTo>
                  <a:pt x="4044" y="1959"/>
                </a:lnTo>
                <a:lnTo>
                  <a:pt x="4019" y="1958"/>
                </a:lnTo>
                <a:lnTo>
                  <a:pt x="3994" y="1959"/>
                </a:lnTo>
                <a:lnTo>
                  <a:pt x="3969" y="1960"/>
                </a:lnTo>
                <a:lnTo>
                  <a:pt x="3945" y="1964"/>
                </a:lnTo>
                <a:lnTo>
                  <a:pt x="3921" y="1968"/>
                </a:lnTo>
                <a:lnTo>
                  <a:pt x="3898" y="1974"/>
                </a:lnTo>
                <a:lnTo>
                  <a:pt x="3874" y="1980"/>
                </a:lnTo>
                <a:lnTo>
                  <a:pt x="3852" y="1987"/>
                </a:lnTo>
                <a:lnTo>
                  <a:pt x="3830" y="1996"/>
                </a:lnTo>
                <a:lnTo>
                  <a:pt x="3809" y="2006"/>
                </a:lnTo>
                <a:lnTo>
                  <a:pt x="3788" y="2016"/>
                </a:lnTo>
                <a:lnTo>
                  <a:pt x="3767" y="2028"/>
                </a:lnTo>
                <a:lnTo>
                  <a:pt x="3747" y="2041"/>
                </a:lnTo>
                <a:lnTo>
                  <a:pt x="3728" y="2054"/>
                </a:lnTo>
                <a:lnTo>
                  <a:pt x="3711" y="2068"/>
                </a:lnTo>
                <a:lnTo>
                  <a:pt x="3693" y="2084"/>
                </a:lnTo>
                <a:lnTo>
                  <a:pt x="3676" y="2100"/>
                </a:lnTo>
                <a:lnTo>
                  <a:pt x="3660" y="2116"/>
                </a:lnTo>
                <a:lnTo>
                  <a:pt x="3645" y="2134"/>
                </a:lnTo>
                <a:lnTo>
                  <a:pt x="3630" y="2152"/>
                </a:lnTo>
                <a:lnTo>
                  <a:pt x="3617" y="2172"/>
                </a:lnTo>
                <a:lnTo>
                  <a:pt x="3605" y="2191"/>
                </a:lnTo>
                <a:lnTo>
                  <a:pt x="3592" y="2211"/>
                </a:lnTo>
                <a:lnTo>
                  <a:pt x="3582" y="2232"/>
                </a:lnTo>
                <a:lnTo>
                  <a:pt x="3572" y="2253"/>
                </a:lnTo>
                <a:lnTo>
                  <a:pt x="3563" y="2276"/>
                </a:lnTo>
                <a:lnTo>
                  <a:pt x="3556" y="2298"/>
                </a:lnTo>
                <a:lnTo>
                  <a:pt x="3550" y="2321"/>
                </a:lnTo>
                <a:lnTo>
                  <a:pt x="3545" y="2345"/>
                </a:lnTo>
                <a:lnTo>
                  <a:pt x="3540" y="2369"/>
                </a:lnTo>
                <a:lnTo>
                  <a:pt x="3537" y="2393"/>
                </a:lnTo>
                <a:lnTo>
                  <a:pt x="3534" y="2417"/>
                </a:lnTo>
                <a:lnTo>
                  <a:pt x="3534" y="2443"/>
                </a:lnTo>
                <a:lnTo>
                  <a:pt x="3534" y="2467"/>
                </a:lnTo>
                <a:lnTo>
                  <a:pt x="3537" y="2492"/>
                </a:lnTo>
                <a:lnTo>
                  <a:pt x="3540" y="2517"/>
                </a:lnTo>
                <a:lnTo>
                  <a:pt x="3545" y="2541"/>
                </a:lnTo>
                <a:lnTo>
                  <a:pt x="3550" y="2564"/>
                </a:lnTo>
                <a:lnTo>
                  <a:pt x="3556" y="2587"/>
                </a:lnTo>
                <a:lnTo>
                  <a:pt x="3563" y="2610"/>
                </a:lnTo>
                <a:lnTo>
                  <a:pt x="3572" y="2631"/>
                </a:lnTo>
                <a:lnTo>
                  <a:pt x="3582" y="2654"/>
                </a:lnTo>
                <a:lnTo>
                  <a:pt x="3592" y="2674"/>
                </a:lnTo>
                <a:lnTo>
                  <a:pt x="3605" y="2695"/>
                </a:lnTo>
                <a:lnTo>
                  <a:pt x="3617" y="2714"/>
                </a:lnTo>
                <a:lnTo>
                  <a:pt x="3630" y="2733"/>
                </a:lnTo>
                <a:lnTo>
                  <a:pt x="3645" y="2752"/>
                </a:lnTo>
                <a:lnTo>
                  <a:pt x="3660" y="2768"/>
                </a:lnTo>
                <a:lnTo>
                  <a:pt x="3676" y="2786"/>
                </a:lnTo>
                <a:lnTo>
                  <a:pt x="3693" y="2802"/>
                </a:lnTo>
                <a:lnTo>
                  <a:pt x="3711" y="2817"/>
                </a:lnTo>
                <a:lnTo>
                  <a:pt x="3728" y="2831"/>
                </a:lnTo>
                <a:lnTo>
                  <a:pt x="3747" y="2845"/>
                </a:lnTo>
                <a:lnTo>
                  <a:pt x="3767" y="2858"/>
                </a:lnTo>
                <a:lnTo>
                  <a:pt x="3788" y="2869"/>
                </a:lnTo>
                <a:lnTo>
                  <a:pt x="3809" y="2880"/>
                </a:lnTo>
                <a:lnTo>
                  <a:pt x="3830" y="2890"/>
                </a:lnTo>
                <a:lnTo>
                  <a:pt x="3852" y="2898"/>
                </a:lnTo>
                <a:lnTo>
                  <a:pt x="3874" y="2906"/>
                </a:lnTo>
                <a:lnTo>
                  <a:pt x="3898" y="2912"/>
                </a:lnTo>
                <a:lnTo>
                  <a:pt x="3921" y="2918"/>
                </a:lnTo>
                <a:lnTo>
                  <a:pt x="3945" y="2922"/>
                </a:lnTo>
                <a:lnTo>
                  <a:pt x="3969" y="2924"/>
                </a:lnTo>
                <a:lnTo>
                  <a:pt x="3994" y="2927"/>
                </a:lnTo>
                <a:lnTo>
                  <a:pt x="4019" y="2928"/>
                </a:lnTo>
                <a:lnTo>
                  <a:pt x="4044" y="2927"/>
                </a:lnTo>
                <a:lnTo>
                  <a:pt x="4068" y="2924"/>
                </a:lnTo>
                <a:lnTo>
                  <a:pt x="4093" y="2922"/>
                </a:lnTo>
                <a:lnTo>
                  <a:pt x="4116" y="2918"/>
                </a:lnTo>
                <a:lnTo>
                  <a:pt x="4141" y="2912"/>
                </a:lnTo>
                <a:lnTo>
                  <a:pt x="4163" y="2906"/>
                </a:lnTo>
                <a:lnTo>
                  <a:pt x="4186" y="2898"/>
                </a:lnTo>
                <a:lnTo>
                  <a:pt x="4208" y="2890"/>
                </a:lnTo>
                <a:lnTo>
                  <a:pt x="4229" y="2880"/>
                </a:lnTo>
                <a:lnTo>
                  <a:pt x="4250" y="2869"/>
                </a:lnTo>
                <a:lnTo>
                  <a:pt x="4270" y="2858"/>
                </a:lnTo>
                <a:lnTo>
                  <a:pt x="4290" y="2845"/>
                </a:lnTo>
                <a:lnTo>
                  <a:pt x="4309" y="2831"/>
                </a:lnTo>
                <a:lnTo>
                  <a:pt x="4328" y="2817"/>
                </a:lnTo>
                <a:lnTo>
                  <a:pt x="4345" y="2802"/>
                </a:lnTo>
                <a:lnTo>
                  <a:pt x="4362" y="2786"/>
                </a:lnTo>
                <a:lnTo>
                  <a:pt x="4378" y="2768"/>
                </a:lnTo>
                <a:lnTo>
                  <a:pt x="4393" y="2752"/>
                </a:lnTo>
                <a:lnTo>
                  <a:pt x="4407" y="2733"/>
                </a:lnTo>
                <a:lnTo>
                  <a:pt x="4421" y="2714"/>
                </a:lnTo>
                <a:lnTo>
                  <a:pt x="4434" y="2695"/>
                </a:lnTo>
                <a:lnTo>
                  <a:pt x="4445" y="2674"/>
                </a:lnTo>
                <a:lnTo>
                  <a:pt x="4456" y="2654"/>
                </a:lnTo>
                <a:lnTo>
                  <a:pt x="4465" y="2631"/>
                </a:lnTo>
                <a:lnTo>
                  <a:pt x="4474" y="2610"/>
                </a:lnTo>
                <a:lnTo>
                  <a:pt x="4482" y="2587"/>
                </a:lnTo>
                <a:lnTo>
                  <a:pt x="4489" y="2564"/>
                </a:lnTo>
                <a:lnTo>
                  <a:pt x="4494" y="2541"/>
                </a:lnTo>
                <a:lnTo>
                  <a:pt x="4499" y="2517"/>
                </a:lnTo>
                <a:lnTo>
                  <a:pt x="4501" y="2492"/>
                </a:lnTo>
                <a:lnTo>
                  <a:pt x="4503" y="2467"/>
                </a:lnTo>
                <a:lnTo>
                  <a:pt x="4504" y="2443"/>
                </a:lnTo>
                <a:lnTo>
                  <a:pt x="4503" y="2417"/>
                </a:lnTo>
                <a:lnTo>
                  <a:pt x="4501" y="2393"/>
                </a:lnTo>
                <a:lnTo>
                  <a:pt x="4499" y="2369"/>
                </a:lnTo>
                <a:lnTo>
                  <a:pt x="4494" y="2345"/>
                </a:lnTo>
                <a:lnTo>
                  <a:pt x="4489" y="2321"/>
                </a:lnTo>
                <a:lnTo>
                  <a:pt x="4482" y="2298"/>
                </a:lnTo>
                <a:lnTo>
                  <a:pt x="4474" y="2276"/>
                </a:lnTo>
                <a:lnTo>
                  <a:pt x="4465" y="2253"/>
                </a:lnTo>
                <a:lnTo>
                  <a:pt x="4456" y="2232"/>
                </a:lnTo>
                <a:lnTo>
                  <a:pt x="4445" y="2211"/>
                </a:lnTo>
                <a:lnTo>
                  <a:pt x="4434" y="2191"/>
                </a:lnTo>
                <a:lnTo>
                  <a:pt x="4421" y="2172"/>
                </a:lnTo>
                <a:lnTo>
                  <a:pt x="4407" y="2152"/>
                </a:lnTo>
                <a:lnTo>
                  <a:pt x="4393" y="2134"/>
                </a:lnTo>
                <a:lnTo>
                  <a:pt x="4378" y="2116"/>
                </a:lnTo>
                <a:lnTo>
                  <a:pt x="4362" y="21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KSO_Shape"/>
          <p:cNvSpPr/>
          <p:nvPr/>
        </p:nvSpPr>
        <p:spPr bwMode="auto">
          <a:xfrm>
            <a:off x="4480548" y="4176862"/>
            <a:ext cx="547688" cy="379412"/>
          </a:xfrm>
          <a:custGeom>
            <a:avLst/>
            <a:gdLst>
              <a:gd name="T0" fmla="*/ 1239327 w 6190"/>
              <a:gd name="T1" fmla="*/ 156252 h 4291"/>
              <a:gd name="T2" fmla="*/ 1294415 w 6190"/>
              <a:gd name="T3" fmla="*/ 211617 h 4291"/>
              <a:gd name="T4" fmla="*/ 1294415 w 6190"/>
              <a:gd name="T5" fmla="*/ 1106686 h 4291"/>
              <a:gd name="T6" fmla="*/ 790313 w 6190"/>
              <a:gd name="T7" fmla="*/ 1106686 h 4291"/>
              <a:gd name="T8" fmla="*/ 790313 w 6190"/>
              <a:gd name="T9" fmla="*/ 1144518 h 4291"/>
              <a:gd name="T10" fmla="*/ 830321 w 6190"/>
              <a:gd name="T11" fmla="*/ 1150362 h 4291"/>
              <a:gd name="T12" fmla="*/ 870637 w 6190"/>
              <a:gd name="T13" fmla="*/ 1158052 h 4291"/>
              <a:gd name="T14" fmla="*/ 911261 w 6190"/>
              <a:gd name="T15" fmla="*/ 1166972 h 4291"/>
              <a:gd name="T16" fmla="*/ 951577 w 6190"/>
              <a:gd name="T17" fmla="*/ 1177737 h 4291"/>
              <a:gd name="T18" fmla="*/ 991893 w 6190"/>
              <a:gd name="T19" fmla="*/ 1189733 h 4291"/>
              <a:gd name="T20" fmla="*/ 1032208 w 6190"/>
              <a:gd name="T21" fmla="*/ 1203882 h 4291"/>
              <a:gd name="T22" fmla="*/ 1072524 w 6190"/>
              <a:gd name="T23" fmla="*/ 1219569 h 4291"/>
              <a:gd name="T24" fmla="*/ 1112840 w 6190"/>
              <a:gd name="T25" fmla="*/ 1236793 h 4291"/>
              <a:gd name="T26" fmla="*/ 1112840 w 6190"/>
              <a:gd name="T27" fmla="*/ 1319841 h 4291"/>
              <a:gd name="T28" fmla="*/ 194501 w 6190"/>
              <a:gd name="T29" fmla="*/ 1319841 h 4291"/>
              <a:gd name="T30" fmla="*/ 194501 w 6190"/>
              <a:gd name="T31" fmla="*/ 1236793 h 4291"/>
              <a:gd name="T32" fmla="*/ 214197 w 6190"/>
              <a:gd name="T33" fmla="*/ 1228796 h 4291"/>
              <a:gd name="T34" fmla="*/ 252974 w 6190"/>
              <a:gd name="T35" fmla="*/ 1213725 h 4291"/>
              <a:gd name="T36" fmla="*/ 292059 w 6190"/>
              <a:gd name="T37" fmla="*/ 1199883 h 4291"/>
              <a:gd name="T38" fmla="*/ 330836 w 6190"/>
              <a:gd name="T39" fmla="*/ 1187580 h 4291"/>
              <a:gd name="T40" fmla="*/ 370229 w 6190"/>
              <a:gd name="T41" fmla="*/ 1176507 h 4291"/>
              <a:gd name="T42" fmla="*/ 409313 w 6190"/>
              <a:gd name="T43" fmla="*/ 1166664 h 4291"/>
              <a:gd name="T44" fmla="*/ 448090 w 6190"/>
              <a:gd name="T45" fmla="*/ 1158052 h 4291"/>
              <a:gd name="T46" fmla="*/ 487483 w 6190"/>
              <a:gd name="T47" fmla="*/ 1151285 h 4291"/>
              <a:gd name="T48" fmla="*/ 506872 w 6190"/>
              <a:gd name="T49" fmla="*/ 1106686 h 4291"/>
              <a:gd name="T50" fmla="*/ 0 w 6190"/>
              <a:gd name="T51" fmla="*/ 1106686 h 4291"/>
              <a:gd name="T52" fmla="*/ 0 w 6190"/>
              <a:gd name="T53" fmla="*/ 211617 h 4291"/>
              <a:gd name="T54" fmla="*/ 55088 w 6190"/>
              <a:gd name="T55" fmla="*/ 156252 h 4291"/>
              <a:gd name="T56" fmla="*/ 1365814 w 6190"/>
              <a:gd name="T57" fmla="*/ 1319841 h 4291"/>
              <a:gd name="T58" fmla="*/ 1905000 w 6190"/>
              <a:gd name="T59" fmla="*/ 0 h 4291"/>
              <a:gd name="T60" fmla="*/ 1365814 w 6190"/>
              <a:gd name="T61" fmla="*/ 1319841 h 4291"/>
              <a:gd name="T62" fmla="*/ 1433828 w 6190"/>
              <a:gd name="T63" fmla="*/ 115036 h 4291"/>
              <a:gd name="T64" fmla="*/ 1846527 w 6190"/>
              <a:gd name="T65" fmla="*/ 243299 h 4291"/>
              <a:gd name="T66" fmla="*/ 1433828 w 6190"/>
              <a:gd name="T67" fmla="*/ 115036 h 4291"/>
              <a:gd name="T68" fmla="*/ 1433828 w 6190"/>
              <a:gd name="T69" fmla="*/ 315273 h 4291"/>
              <a:gd name="T70" fmla="*/ 1846527 w 6190"/>
              <a:gd name="T71" fmla="*/ 444151 h 4291"/>
              <a:gd name="T72" fmla="*/ 1433828 w 6190"/>
              <a:gd name="T73" fmla="*/ 315273 h 4291"/>
              <a:gd name="T74" fmla="*/ 1431674 w 6190"/>
              <a:gd name="T75" fmla="*/ 553035 h 4291"/>
              <a:gd name="T76" fmla="*/ 1570163 w 6190"/>
              <a:gd name="T77" fmla="*/ 652385 h 4291"/>
              <a:gd name="T78" fmla="*/ 1431674 w 6190"/>
              <a:gd name="T79" fmla="*/ 553035 h 4291"/>
              <a:gd name="T80" fmla="*/ 1431674 w 6190"/>
              <a:gd name="T81" fmla="*/ 712671 h 4291"/>
              <a:gd name="T82" fmla="*/ 1570163 w 6190"/>
              <a:gd name="T83" fmla="*/ 812021 h 4291"/>
              <a:gd name="T84" fmla="*/ 1431674 w 6190"/>
              <a:gd name="T85" fmla="*/ 712671 h 4291"/>
              <a:gd name="T86" fmla="*/ 1183931 w 6190"/>
              <a:gd name="T87" fmla="*/ 266983 h 4291"/>
              <a:gd name="T88" fmla="*/ 110484 w 6190"/>
              <a:gd name="T89" fmla="*/ 995956 h 4291"/>
              <a:gd name="T90" fmla="*/ 1183931 w 6190"/>
              <a:gd name="T91" fmla="*/ 266983 h 429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190" h="4291">
                <a:moveTo>
                  <a:pt x="179" y="508"/>
                </a:moveTo>
                <a:lnTo>
                  <a:pt x="4027" y="508"/>
                </a:lnTo>
                <a:lnTo>
                  <a:pt x="4206" y="508"/>
                </a:lnTo>
                <a:lnTo>
                  <a:pt x="4206" y="688"/>
                </a:lnTo>
                <a:lnTo>
                  <a:pt x="4206" y="3418"/>
                </a:lnTo>
                <a:lnTo>
                  <a:pt x="4206" y="3598"/>
                </a:lnTo>
                <a:lnTo>
                  <a:pt x="4027" y="3598"/>
                </a:lnTo>
                <a:lnTo>
                  <a:pt x="2568" y="3598"/>
                </a:lnTo>
                <a:lnTo>
                  <a:pt x="2568" y="3721"/>
                </a:lnTo>
                <a:lnTo>
                  <a:pt x="2634" y="3731"/>
                </a:lnTo>
                <a:lnTo>
                  <a:pt x="2698" y="3740"/>
                </a:lnTo>
                <a:lnTo>
                  <a:pt x="2764" y="3752"/>
                </a:lnTo>
                <a:lnTo>
                  <a:pt x="2829" y="3765"/>
                </a:lnTo>
                <a:lnTo>
                  <a:pt x="2895" y="3779"/>
                </a:lnTo>
                <a:lnTo>
                  <a:pt x="2961" y="3794"/>
                </a:lnTo>
                <a:lnTo>
                  <a:pt x="3026" y="3811"/>
                </a:lnTo>
                <a:lnTo>
                  <a:pt x="3092" y="3829"/>
                </a:lnTo>
                <a:lnTo>
                  <a:pt x="3157" y="3848"/>
                </a:lnTo>
                <a:lnTo>
                  <a:pt x="3223" y="3868"/>
                </a:lnTo>
                <a:lnTo>
                  <a:pt x="3288" y="3891"/>
                </a:lnTo>
                <a:lnTo>
                  <a:pt x="3354" y="3914"/>
                </a:lnTo>
                <a:lnTo>
                  <a:pt x="3419" y="3938"/>
                </a:lnTo>
                <a:lnTo>
                  <a:pt x="3485" y="3965"/>
                </a:lnTo>
                <a:lnTo>
                  <a:pt x="3550" y="3993"/>
                </a:lnTo>
                <a:lnTo>
                  <a:pt x="3616" y="4021"/>
                </a:lnTo>
                <a:lnTo>
                  <a:pt x="3616" y="4291"/>
                </a:lnTo>
                <a:lnTo>
                  <a:pt x="632" y="4291"/>
                </a:lnTo>
                <a:lnTo>
                  <a:pt x="632" y="4021"/>
                </a:lnTo>
                <a:lnTo>
                  <a:pt x="696" y="3995"/>
                </a:lnTo>
                <a:lnTo>
                  <a:pt x="758" y="3970"/>
                </a:lnTo>
                <a:lnTo>
                  <a:pt x="822" y="3946"/>
                </a:lnTo>
                <a:lnTo>
                  <a:pt x="885" y="3924"/>
                </a:lnTo>
                <a:lnTo>
                  <a:pt x="949" y="3901"/>
                </a:lnTo>
                <a:lnTo>
                  <a:pt x="1013" y="3881"/>
                </a:lnTo>
                <a:lnTo>
                  <a:pt x="1075" y="3861"/>
                </a:lnTo>
                <a:lnTo>
                  <a:pt x="1139" y="3843"/>
                </a:lnTo>
                <a:lnTo>
                  <a:pt x="1203" y="3825"/>
                </a:lnTo>
                <a:lnTo>
                  <a:pt x="1266" y="3809"/>
                </a:lnTo>
                <a:lnTo>
                  <a:pt x="1330" y="3793"/>
                </a:lnTo>
                <a:lnTo>
                  <a:pt x="1394" y="3779"/>
                </a:lnTo>
                <a:lnTo>
                  <a:pt x="1456" y="3765"/>
                </a:lnTo>
                <a:lnTo>
                  <a:pt x="1520" y="3753"/>
                </a:lnTo>
                <a:lnTo>
                  <a:pt x="1584" y="3743"/>
                </a:lnTo>
                <a:lnTo>
                  <a:pt x="1647" y="3733"/>
                </a:lnTo>
                <a:lnTo>
                  <a:pt x="1647" y="3598"/>
                </a:lnTo>
                <a:lnTo>
                  <a:pt x="179" y="3598"/>
                </a:lnTo>
                <a:lnTo>
                  <a:pt x="0" y="3598"/>
                </a:lnTo>
                <a:lnTo>
                  <a:pt x="0" y="3418"/>
                </a:lnTo>
                <a:lnTo>
                  <a:pt x="0" y="688"/>
                </a:lnTo>
                <a:lnTo>
                  <a:pt x="0" y="508"/>
                </a:lnTo>
                <a:lnTo>
                  <a:pt x="179" y="508"/>
                </a:lnTo>
                <a:close/>
                <a:moveTo>
                  <a:pt x="4438" y="4291"/>
                </a:moveTo>
                <a:lnTo>
                  <a:pt x="6190" y="4291"/>
                </a:lnTo>
                <a:lnTo>
                  <a:pt x="6190" y="0"/>
                </a:lnTo>
                <a:lnTo>
                  <a:pt x="4438" y="0"/>
                </a:lnTo>
                <a:lnTo>
                  <a:pt x="4438" y="4291"/>
                </a:lnTo>
                <a:close/>
                <a:moveTo>
                  <a:pt x="4659" y="374"/>
                </a:moveTo>
                <a:lnTo>
                  <a:pt x="6000" y="374"/>
                </a:lnTo>
                <a:lnTo>
                  <a:pt x="6000" y="791"/>
                </a:lnTo>
                <a:lnTo>
                  <a:pt x="4659" y="791"/>
                </a:lnTo>
                <a:lnTo>
                  <a:pt x="4659" y="374"/>
                </a:lnTo>
                <a:close/>
                <a:moveTo>
                  <a:pt x="4659" y="1025"/>
                </a:moveTo>
                <a:lnTo>
                  <a:pt x="6000" y="1025"/>
                </a:lnTo>
                <a:lnTo>
                  <a:pt x="6000" y="1444"/>
                </a:lnTo>
                <a:lnTo>
                  <a:pt x="4659" y="1444"/>
                </a:lnTo>
                <a:lnTo>
                  <a:pt x="4659" y="1025"/>
                </a:lnTo>
                <a:close/>
                <a:moveTo>
                  <a:pt x="4652" y="1798"/>
                </a:moveTo>
                <a:lnTo>
                  <a:pt x="5102" y="1798"/>
                </a:lnTo>
                <a:lnTo>
                  <a:pt x="5102" y="2121"/>
                </a:lnTo>
                <a:lnTo>
                  <a:pt x="4652" y="2121"/>
                </a:lnTo>
                <a:lnTo>
                  <a:pt x="4652" y="1798"/>
                </a:lnTo>
                <a:close/>
                <a:moveTo>
                  <a:pt x="4652" y="2317"/>
                </a:moveTo>
                <a:lnTo>
                  <a:pt x="5102" y="2317"/>
                </a:lnTo>
                <a:lnTo>
                  <a:pt x="5102" y="2640"/>
                </a:lnTo>
                <a:lnTo>
                  <a:pt x="4652" y="2640"/>
                </a:lnTo>
                <a:lnTo>
                  <a:pt x="4652" y="2317"/>
                </a:lnTo>
                <a:close/>
                <a:moveTo>
                  <a:pt x="3847" y="868"/>
                </a:moveTo>
                <a:lnTo>
                  <a:pt x="359" y="868"/>
                </a:lnTo>
                <a:lnTo>
                  <a:pt x="359" y="3238"/>
                </a:lnTo>
                <a:lnTo>
                  <a:pt x="3847" y="3238"/>
                </a:lnTo>
                <a:lnTo>
                  <a:pt x="3847" y="8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KSO_Shape"/>
          <p:cNvSpPr/>
          <p:nvPr/>
        </p:nvSpPr>
        <p:spPr bwMode="auto">
          <a:xfrm>
            <a:off x="7860335" y="4122887"/>
            <a:ext cx="517525" cy="509587"/>
          </a:xfrm>
          <a:custGeom>
            <a:avLst/>
            <a:gdLst>
              <a:gd name="T0" fmla="*/ 2147483646 w 6140"/>
              <a:gd name="T1" fmla="*/ 2147483646 h 6040"/>
              <a:gd name="T2" fmla="*/ 2147483646 w 6140"/>
              <a:gd name="T3" fmla="*/ 2147483646 h 6040"/>
              <a:gd name="T4" fmla="*/ 2147483646 w 6140"/>
              <a:gd name="T5" fmla="*/ 2147483646 h 6040"/>
              <a:gd name="T6" fmla="*/ 2147483646 w 6140"/>
              <a:gd name="T7" fmla="*/ 2147483646 h 6040"/>
              <a:gd name="T8" fmla="*/ 2147483646 w 6140"/>
              <a:gd name="T9" fmla="*/ 2147483646 h 6040"/>
              <a:gd name="T10" fmla="*/ 2147483646 w 6140"/>
              <a:gd name="T11" fmla="*/ 2147483646 h 6040"/>
              <a:gd name="T12" fmla="*/ 2147483646 w 6140"/>
              <a:gd name="T13" fmla="*/ 2147483646 h 6040"/>
              <a:gd name="T14" fmla="*/ 2147483646 w 6140"/>
              <a:gd name="T15" fmla="*/ 2147483646 h 6040"/>
              <a:gd name="T16" fmla="*/ 2147483646 w 6140"/>
              <a:gd name="T17" fmla="*/ 2147483646 h 6040"/>
              <a:gd name="T18" fmla="*/ 2147483646 w 6140"/>
              <a:gd name="T19" fmla="*/ 2147483646 h 6040"/>
              <a:gd name="T20" fmla="*/ 2147483646 w 6140"/>
              <a:gd name="T21" fmla="*/ 2147483646 h 6040"/>
              <a:gd name="T22" fmla="*/ 2147483646 w 6140"/>
              <a:gd name="T23" fmla="*/ 2147483646 h 6040"/>
              <a:gd name="T24" fmla="*/ 2147483646 w 6140"/>
              <a:gd name="T25" fmla="*/ 2147483646 h 6040"/>
              <a:gd name="T26" fmla="*/ 2147483646 w 6140"/>
              <a:gd name="T27" fmla="*/ 2147483646 h 6040"/>
              <a:gd name="T28" fmla="*/ 298699967 w 6140"/>
              <a:gd name="T29" fmla="*/ 2147483646 h 6040"/>
              <a:gd name="T30" fmla="*/ 836224881 w 6140"/>
              <a:gd name="T31" fmla="*/ 2147483646 h 6040"/>
              <a:gd name="T32" fmla="*/ 2147483646 w 6140"/>
              <a:gd name="T33" fmla="*/ 89854040 h 6040"/>
              <a:gd name="T34" fmla="*/ 2147483646 w 6140"/>
              <a:gd name="T35" fmla="*/ 1707904638 h 6040"/>
              <a:gd name="T36" fmla="*/ 2147483646 w 6140"/>
              <a:gd name="T37" fmla="*/ 2147483646 h 6040"/>
              <a:gd name="T38" fmla="*/ 2147483646 w 6140"/>
              <a:gd name="T39" fmla="*/ 2147483646 h 6040"/>
              <a:gd name="T40" fmla="*/ 2147483646 w 6140"/>
              <a:gd name="T41" fmla="*/ 2147483646 h 6040"/>
              <a:gd name="T42" fmla="*/ 2147483646 w 6140"/>
              <a:gd name="T43" fmla="*/ 2147483646 h 6040"/>
              <a:gd name="T44" fmla="*/ 2147483646 w 6140"/>
              <a:gd name="T45" fmla="*/ 2147483646 h 6040"/>
              <a:gd name="T46" fmla="*/ 2147483646 w 6140"/>
              <a:gd name="T47" fmla="*/ 2147483646 h 6040"/>
              <a:gd name="T48" fmla="*/ 2147483646 w 6140"/>
              <a:gd name="T49" fmla="*/ 2147483646 h 6040"/>
              <a:gd name="T50" fmla="*/ 2147483646 w 6140"/>
              <a:gd name="T51" fmla="*/ 2147483646 h 6040"/>
              <a:gd name="T52" fmla="*/ 2147483646 w 6140"/>
              <a:gd name="T53" fmla="*/ 2147483646 h 6040"/>
              <a:gd name="T54" fmla="*/ 2147483646 w 6140"/>
              <a:gd name="T55" fmla="*/ 2147483646 h 6040"/>
              <a:gd name="T56" fmla="*/ 2147483646 w 6140"/>
              <a:gd name="T57" fmla="*/ 2147483646 h 6040"/>
              <a:gd name="T58" fmla="*/ 2147483646 w 6140"/>
              <a:gd name="T59" fmla="*/ 2147483646 h 6040"/>
              <a:gd name="T60" fmla="*/ 2147483646 w 6140"/>
              <a:gd name="T61" fmla="*/ 2147483646 h 6040"/>
              <a:gd name="T62" fmla="*/ 2147483646 w 6140"/>
              <a:gd name="T63" fmla="*/ 2147483646 h 6040"/>
              <a:gd name="T64" fmla="*/ 2147483646 w 6140"/>
              <a:gd name="T65" fmla="*/ 2147483646 h 6040"/>
              <a:gd name="T66" fmla="*/ 2147483646 w 6140"/>
              <a:gd name="T67" fmla="*/ 2147483646 h 6040"/>
              <a:gd name="T68" fmla="*/ 2147483646 w 6140"/>
              <a:gd name="T69" fmla="*/ 2147483646 h 6040"/>
              <a:gd name="T70" fmla="*/ 2147483646 w 6140"/>
              <a:gd name="T71" fmla="*/ 2147483646 h 6040"/>
              <a:gd name="T72" fmla="*/ 2147483646 w 6140"/>
              <a:gd name="T73" fmla="*/ 2147483646 h 6040"/>
              <a:gd name="T74" fmla="*/ 2147483646 w 6140"/>
              <a:gd name="T75" fmla="*/ 2147483646 h 6040"/>
              <a:gd name="T76" fmla="*/ 2147483646 w 6140"/>
              <a:gd name="T77" fmla="*/ 2147483646 h 6040"/>
              <a:gd name="T78" fmla="*/ 2147483646 w 6140"/>
              <a:gd name="T79" fmla="*/ 2147483646 h 6040"/>
              <a:gd name="T80" fmla="*/ 2147483646 w 6140"/>
              <a:gd name="T81" fmla="*/ 2147483646 h 6040"/>
              <a:gd name="T82" fmla="*/ 2147483646 w 6140"/>
              <a:gd name="T83" fmla="*/ 2147483646 h 6040"/>
              <a:gd name="T84" fmla="*/ 2147483646 w 6140"/>
              <a:gd name="T85" fmla="*/ 2147483646 h 6040"/>
              <a:gd name="T86" fmla="*/ 2147483646 w 6140"/>
              <a:gd name="T87" fmla="*/ 2147483646 h 6040"/>
              <a:gd name="T88" fmla="*/ 2147483646 w 6140"/>
              <a:gd name="T89" fmla="*/ 2147483646 h 6040"/>
              <a:gd name="T90" fmla="*/ 2147483646 w 6140"/>
              <a:gd name="T91" fmla="*/ 2147483646 h 6040"/>
              <a:gd name="T92" fmla="*/ 2147483646 w 6140"/>
              <a:gd name="T93" fmla="*/ 2147483646 h 6040"/>
              <a:gd name="T94" fmla="*/ 2147483646 w 6140"/>
              <a:gd name="T95" fmla="*/ 2147483646 h 6040"/>
              <a:gd name="T96" fmla="*/ 2147483646 w 6140"/>
              <a:gd name="T97" fmla="*/ 2147483646 h 6040"/>
              <a:gd name="T98" fmla="*/ 2147483646 w 6140"/>
              <a:gd name="T99" fmla="*/ 2147483646 h 6040"/>
              <a:gd name="T100" fmla="*/ 2147483646 w 6140"/>
              <a:gd name="T101" fmla="*/ 2147483646 h 6040"/>
              <a:gd name="T102" fmla="*/ 2147483646 w 6140"/>
              <a:gd name="T103" fmla="*/ 2147483646 h 6040"/>
              <a:gd name="T104" fmla="*/ 2147483646 w 6140"/>
              <a:gd name="T105" fmla="*/ 2147483646 h 6040"/>
              <a:gd name="T106" fmla="*/ 2147483646 w 6140"/>
              <a:gd name="T107" fmla="*/ 2147483646 h 6040"/>
              <a:gd name="T108" fmla="*/ 2147483646 w 6140"/>
              <a:gd name="T109" fmla="*/ 2147483646 h 6040"/>
              <a:gd name="T110" fmla="*/ 2147483646 w 6140"/>
              <a:gd name="T111" fmla="*/ 2147483646 h 6040"/>
              <a:gd name="T112" fmla="*/ 2147483646 w 6140"/>
              <a:gd name="T113" fmla="*/ 2147483646 h 6040"/>
              <a:gd name="T114" fmla="*/ 2147483646 w 6140"/>
              <a:gd name="T115" fmla="*/ 2147483646 h 6040"/>
              <a:gd name="T116" fmla="*/ 2147483646 w 6140"/>
              <a:gd name="T117" fmla="*/ 2147483646 h 6040"/>
              <a:gd name="T118" fmla="*/ 2147483646 w 6140"/>
              <a:gd name="T119" fmla="*/ 2147483646 h 604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140" h="6040">
                <a:moveTo>
                  <a:pt x="3011" y="554"/>
                </a:moveTo>
                <a:lnTo>
                  <a:pt x="5433" y="554"/>
                </a:lnTo>
                <a:lnTo>
                  <a:pt x="5469" y="555"/>
                </a:lnTo>
                <a:lnTo>
                  <a:pt x="5505" y="557"/>
                </a:lnTo>
                <a:lnTo>
                  <a:pt x="5540" y="562"/>
                </a:lnTo>
                <a:lnTo>
                  <a:pt x="5575" y="567"/>
                </a:lnTo>
                <a:lnTo>
                  <a:pt x="5608" y="576"/>
                </a:lnTo>
                <a:lnTo>
                  <a:pt x="5642" y="586"/>
                </a:lnTo>
                <a:lnTo>
                  <a:pt x="5676" y="597"/>
                </a:lnTo>
                <a:lnTo>
                  <a:pt x="5707" y="609"/>
                </a:lnTo>
                <a:lnTo>
                  <a:pt x="5738" y="623"/>
                </a:lnTo>
                <a:lnTo>
                  <a:pt x="5768" y="639"/>
                </a:lnTo>
                <a:lnTo>
                  <a:pt x="5799" y="656"/>
                </a:lnTo>
                <a:lnTo>
                  <a:pt x="5828" y="674"/>
                </a:lnTo>
                <a:lnTo>
                  <a:pt x="5854" y="694"/>
                </a:lnTo>
                <a:lnTo>
                  <a:pt x="5881" y="716"/>
                </a:lnTo>
                <a:lnTo>
                  <a:pt x="5908" y="738"/>
                </a:lnTo>
                <a:lnTo>
                  <a:pt x="5932" y="761"/>
                </a:lnTo>
                <a:lnTo>
                  <a:pt x="5955" y="786"/>
                </a:lnTo>
                <a:lnTo>
                  <a:pt x="5977" y="811"/>
                </a:lnTo>
                <a:lnTo>
                  <a:pt x="5998" y="838"/>
                </a:lnTo>
                <a:lnTo>
                  <a:pt x="6018" y="866"/>
                </a:lnTo>
                <a:lnTo>
                  <a:pt x="6037" y="895"/>
                </a:lnTo>
                <a:lnTo>
                  <a:pt x="6054" y="924"/>
                </a:lnTo>
                <a:lnTo>
                  <a:pt x="6069" y="955"/>
                </a:lnTo>
                <a:lnTo>
                  <a:pt x="6084" y="987"/>
                </a:lnTo>
                <a:lnTo>
                  <a:pt x="6097" y="1018"/>
                </a:lnTo>
                <a:lnTo>
                  <a:pt x="6107" y="1051"/>
                </a:lnTo>
                <a:lnTo>
                  <a:pt x="6117" y="1084"/>
                </a:lnTo>
                <a:lnTo>
                  <a:pt x="6125" y="1119"/>
                </a:lnTo>
                <a:lnTo>
                  <a:pt x="6132" y="1154"/>
                </a:lnTo>
                <a:lnTo>
                  <a:pt x="6136" y="1189"/>
                </a:lnTo>
                <a:lnTo>
                  <a:pt x="6139" y="1225"/>
                </a:lnTo>
                <a:lnTo>
                  <a:pt x="6140" y="1261"/>
                </a:lnTo>
                <a:lnTo>
                  <a:pt x="6140" y="5331"/>
                </a:lnTo>
                <a:lnTo>
                  <a:pt x="6139" y="5369"/>
                </a:lnTo>
                <a:lnTo>
                  <a:pt x="6136" y="5405"/>
                </a:lnTo>
                <a:lnTo>
                  <a:pt x="6132" y="5439"/>
                </a:lnTo>
                <a:lnTo>
                  <a:pt x="6125" y="5474"/>
                </a:lnTo>
                <a:lnTo>
                  <a:pt x="6117" y="5508"/>
                </a:lnTo>
                <a:lnTo>
                  <a:pt x="6107" y="5542"/>
                </a:lnTo>
                <a:lnTo>
                  <a:pt x="6097" y="5574"/>
                </a:lnTo>
                <a:lnTo>
                  <a:pt x="6084" y="5607"/>
                </a:lnTo>
                <a:lnTo>
                  <a:pt x="6069" y="5638"/>
                </a:lnTo>
                <a:lnTo>
                  <a:pt x="6054" y="5668"/>
                </a:lnTo>
                <a:lnTo>
                  <a:pt x="6037" y="5698"/>
                </a:lnTo>
                <a:lnTo>
                  <a:pt x="6018" y="5726"/>
                </a:lnTo>
                <a:lnTo>
                  <a:pt x="5998" y="5754"/>
                </a:lnTo>
                <a:lnTo>
                  <a:pt x="5977" y="5781"/>
                </a:lnTo>
                <a:lnTo>
                  <a:pt x="5955" y="5806"/>
                </a:lnTo>
                <a:lnTo>
                  <a:pt x="5932" y="5832"/>
                </a:lnTo>
                <a:lnTo>
                  <a:pt x="5908" y="5855"/>
                </a:lnTo>
                <a:lnTo>
                  <a:pt x="5881" y="5877"/>
                </a:lnTo>
                <a:lnTo>
                  <a:pt x="5854" y="5898"/>
                </a:lnTo>
                <a:lnTo>
                  <a:pt x="5828" y="5918"/>
                </a:lnTo>
                <a:lnTo>
                  <a:pt x="5799" y="5936"/>
                </a:lnTo>
                <a:lnTo>
                  <a:pt x="5768" y="5954"/>
                </a:lnTo>
                <a:lnTo>
                  <a:pt x="5738" y="5969"/>
                </a:lnTo>
                <a:lnTo>
                  <a:pt x="5707" y="5983"/>
                </a:lnTo>
                <a:lnTo>
                  <a:pt x="5676" y="5996"/>
                </a:lnTo>
                <a:lnTo>
                  <a:pt x="5642" y="6007"/>
                </a:lnTo>
                <a:lnTo>
                  <a:pt x="5608" y="6016"/>
                </a:lnTo>
                <a:lnTo>
                  <a:pt x="5575" y="6025"/>
                </a:lnTo>
                <a:lnTo>
                  <a:pt x="5540" y="6030"/>
                </a:lnTo>
                <a:lnTo>
                  <a:pt x="5505" y="6035"/>
                </a:lnTo>
                <a:lnTo>
                  <a:pt x="5469" y="6039"/>
                </a:lnTo>
                <a:lnTo>
                  <a:pt x="5433" y="6040"/>
                </a:lnTo>
                <a:lnTo>
                  <a:pt x="3011" y="6040"/>
                </a:lnTo>
                <a:lnTo>
                  <a:pt x="2981" y="6039"/>
                </a:lnTo>
                <a:lnTo>
                  <a:pt x="2951" y="6036"/>
                </a:lnTo>
                <a:lnTo>
                  <a:pt x="2921" y="6033"/>
                </a:lnTo>
                <a:lnTo>
                  <a:pt x="2892" y="6029"/>
                </a:lnTo>
                <a:lnTo>
                  <a:pt x="2863" y="6023"/>
                </a:lnTo>
                <a:lnTo>
                  <a:pt x="2834" y="6016"/>
                </a:lnTo>
                <a:lnTo>
                  <a:pt x="2806" y="6008"/>
                </a:lnTo>
                <a:lnTo>
                  <a:pt x="2778" y="5999"/>
                </a:lnTo>
                <a:lnTo>
                  <a:pt x="2750" y="5989"/>
                </a:lnTo>
                <a:lnTo>
                  <a:pt x="2723" y="5978"/>
                </a:lnTo>
                <a:lnTo>
                  <a:pt x="2698" y="5965"/>
                </a:lnTo>
                <a:lnTo>
                  <a:pt x="2672" y="5951"/>
                </a:lnTo>
                <a:lnTo>
                  <a:pt x="2647" y="5938"/>
                </a:lnTo>
                <a:lnTo>
                  <a:pt x="2623" y="5922"/>
                </a:lnTo>
                <a:lnTo>
                  <a:pt x="2599" y="5906"/>
                </a:lnTo>
                <a:lnTo>
                  <a:pt x="2577" y="5889"/>
                </a:lnTo>
                <a:lnTo>
                  <a:pt x="2554" y="5870"/>
                </a:lnTo>
                <a:lnTo>
                  <a:pt x="2533" y="5852"/>
                </a:lnTo>
                <a:lnTo>
                  <a:pt x="2512" y="5832"/>
                </a:lnTo>
                <a:lnTo>
                  <a:pt x="2492" y="5811"/>
                </a:lnTo>
                <a:lnTo>
                  <a:pt x="2474" y="5790"/>
                </a:lnTo>
                <a:lnTo>
                  <a:pt x="2455" y="5768"/>
                </a:lnTo>
                <a:lnTo>
                  <a:pt x="2438" y="5745"/>
                </a:lnTo>
                <a:lnTo>
                  <a:pt x="2421" y="5722"/>
                </a:lnTo>
                <a:lnTo>
                  <a:pt x="2406" y="5697"/>
                </a:lnTo>
                <a:lnTo>
                  <a:pt x="2392" y="5672"/>
                </a:lnTo>
                <a:lnTo>
                  <a:pt x="2378" y="5646"/>
                </a:lnTo>
                <a:lnTo>
                  <a:pt x="2366" y="5621"/>
                </a:lnTo>
                <a:lnTo>
                  <a:pt x="2355" y="5594"/>
                </a:lnTo>
                <a:lnTo>
                  <a:pt x="2345" y="5567"/>
                </a:lnTo>
                <a:lnTo>
                  <a:pt x="2336" y="5539"/>
                </a:lnTo>
                <a:lnTo>
                  <a:pt x="2327" y="5510"/>
                </a:lnTo>
                <a:lnTo>
                  <a:pt x="2315" y="5509"/>
                </a:lnTo>
                <a:lnTo>
                  <a:pt x="2259" y="5501"/>
                </a:lnTo>
                <a:lnTo>
                  <a:pt x="2203" y="5493"/>
                </a:lnTo>
                <a:lnTo>
                  <a:pt x="2147" y="5484"/>
                </a:lnTo>
                <a:lnTo>
                  <a:pt x="2092" y="5474"/>
                </a:lnTo>
                <a:lnTo>
                  <a:pt x="2037" y="5463"/>
                </a:lnTo>
                <a:lnTo>
                  <a:pt x="1983" y="5451"/>
                </a:lnTo>
                <a:lnTo>
                  <a:pt x="1929" y="5439"/>
                </a:lnTo>
                <a:lnTo>
                  <a:pt x="1876" y="5427"/>
                </a:lnTo>
                <a:lnTo>
                  <a:pt x="1824" y="5413"/>
                </a:lnTo>
                <a:lnTo>
                  <a:pt x="1771" y="5398"/>
                </a:lnTo>
                <a:lnTo>
                  <a:pt x="1719" y="5383"/>
                </a:lnTo>
                <a:lnTo>
                  <a:pt x="1668" y="5366"/>
                </a:lnTo>
                <a:lnTo>
                  <a:pt x="1618" y="5350"/>
                </a:lnTo>
                <a:lnTo>
                  <a:pt x="1568" y="5333"/>
                </a:lnTo>
                <a:lnTo>
                  <a:pt x="1519" y="5314"/>
                </a:lnTo>
                <a:lnTo>
                  <a:pt x="1471" y="5295"/>
                </a:lnTo>
                <a:lnTo>
                  <a:pt x="1423" y="5276"/>
                </a:lnTo>
                <a:lnTo>
                  <a:pt x="1375" y="5255"/>
                </a:lnTo>
                <a:lnTo>
                  <a:pt x="1329" y="5234"/>
                </a:lnTo>
                <a:lnTo>
                  <a:pt x="1283" y="5213"/>
                </a:lnTo>
                <a:lnTo>
                  <a:pt x="1237" y="5190"/>
                </a:lnTo>
                <a:lnTo>
                  <a:pt x="1193" y="5167"/>
                </a:lnTo>
                <a:lnTo>
                  <a:pt x="1150" y="5143"/>
                </a:lnTo>
                <a:lnTo>
                  <a:pt x="1107" y="5119"/>
                </a:lnTo>
                <a:lnTo>
                  <a:pt x="1064" y="5093"/>
                </a:lnTo>
                <a:lnTo>
                  <a:pt x="1024" y="5067"/>
                </a:lnTo>
                <a:lnTo>
                  <a:pt x="983" y="5041"/>
                </a:lnTo>
                <a:lnTo>
                  <a:pt x="944" y="5013"/>
                </a:lnTo>
                <a:lnTo>
                  <a:pt x="905" y="4985"/>
                </a:lnTo>
                <a:lnTo>
                  <a:pt x="867" y="4956"/>
                </a:lnTo>
                <a:lnTo>
                  <a:pt x="830" y="4927"/>
                </a:lnTo>
                <a:lnTo>
                  <a:pt x="794" y="4897"/>
                </a:lnTo>
                <a:lnTo>
                  <a:pt x="757" y="4866"/>
                </a:lnTo>
                <a:lnTo>
                  <a:pt x="721" y="4832"/>
                </a:lnTo>
                <a:lnTo>
                  <a:pt x="686" y="4800"/>
                </a:lnTo>
                <a:lnTo>
                  <a:pt x="652" y="4765"/>
                </a:lnTo>
                <a:lnTo>
                  <a:pt x="620" y="4730"/>
                </a:lnTo>
                <a:lnTo>
                  <a:pt x="588" y="4695"/>
                </a:lnTo>
                <a:lnTo>
                  <a:pt x="557" y="4658"/>
                </a:lnTo>
                <a:lnTo>
                  <a:pt x="528" y="4622"/>
                </a:lnTo>
                <a:lnTo>
                  <a:pt x="500" y="4584"/>
                </a:lnTo>
                <a:lnTo>
                  <a:pt x="472" y="4547"/>
                </a:lnTo>
                <a:lnTo>
                  <a:pt x="447" y="4507"/>
                </a:lnTo>
                <a:lnTo>
                  <a:pt x="422" y="4468"/>
                </a:lnTo>
                <a:lnTo>
                  <a:pt x="398" y="4428"/>
                </a:lnTo>
                <a:lnTo>
                  <a:pt x="376" y="4386"/>
                </a:lnTo>
                <a:lnTo>
                  <a:pt x="355" y="4346"/>
                </a:lnTo>
                <a:lnTo>
                  <a:pt x="335" y="4304"/>
                </a:lnTo>
                <a:lnTo>
                  <a:pt x="317" y="4261"/>
                </a:lnTo>
                <a:lnTo>
                  <a:pt x="299" y="4218"/>
                </a:lnTo>
                <a:lnTo>
                  <a:pt x="283" y="4174"/>
                </a:lnTo>
                <a:lnTo>
                  <a:pt x="269" y="4130"/>
                </a:lnTo>
                <a:lnTo>
                  <a:pt x="255" y="4084"/>
                </a:lnTo>
                <a:lnTo>
                  <a:pt x="243" y="4038"/>
                </a:lnTo>
                <a:lnTo>
                  <a:pt x="233" y="3993"/>
                </a:lnTo>
                <a:lnTo>
                  <a:pt x="224" y="3945"/>
                </a:lnTo>
                <a:lnTo>
                  <a:pt x="217" y="3897"/>
                </a:lnTo>
                <a:lnTo>
                  <a:pt x="210" y="3850"/>
                </a:lnTo>
                <a:lnTo>
                  <a:pt x="205" y="3801"/>
                </a:lnTo>
                <a:lnTo>
                  <a:pt x="203" y="3752"/>
                </a:lnTo>
                <a:lnTo>
                  <a:pt x="201" y="3702"/>
                </a:lnTo>
                <a:lnTo>
                  <a:pt x="201" y="3651"/>
                </a:lnTo>
                <a:lnTo>
                  <a:pt x="202" y="3601"/>
                </a:lnTo>
                <a:lnTo>
                  <a:pt x="204" y="3549"/>
                </a:lnTo>
                <a:lnTo>
                  <a:pt x="209" y="3500"/>
                </a:lnTo>
                <a:lnTo>
                  <a:pt x="216" y="3445"/>
                </a:lnTo>
                <a:lnTo>
                  <a:pt x="221" y="3403"/>
                </a:lnTo>
                <a:lnTo>
                  <a:pt x="228" y="3360"/>
                </a:lnTo>
                <a:lnTo>
                  <a:pt x="235" y="3317"/>
                </a:lnTo>
                <a:lnTo>
                  <a:pt x="245" y="3274"/>
                </a:lnTo>
                <a:lnTo>
                  <a:pt x="255" y="3231"/>
                </a:lnTo>
                <a:lnTo>
                  <a:pt x="267" y="3187"/>
                </a:lnTo>
                <a:lnTo>
                  <a:pt x="278" y="3143"/>
                </a:lnTo>
                <a:lnTo>
                  <a:pt x="292" y="3099"/>
                </a:lnTo>
                <a:lnTo>
                  <a:pt x="306" y="3053"/>
                </a:lnTo>
                <a:lnTo>
                  <a:pt x="322" y="3009"/>
                </a:lnTo>
                <a:lnTo>
                  <a:pt x="339" y="2964"/>
                </a:lnTo>
                <a:lnTo>
                  <a:pt x="356" y="2919"/>
                </a:lnTo>
                <a:lnTo>
                  <a:pt x="376" y="2872"/>
                </a:lnTo>
                <a:lnTo>
                  <a:pt x="396" y="2826"/>
                </a:lnTo>
                <a:lnTo>
                  <a:pt x="416" y="2779"/>
                </a:lnTo>
                <a:lnTo>
                  <a:pt x="440" y="2733"/>
                </a:lnTo>
                <a:lnTo>
                  <a:pt x="398" y="2695"/>
                </a:lnTo>
                <a:lnTo>
                  <a:pt x="357" y="2654"/>
                </a:lnTo>
                <a:lnTo>
                  <a:pt x="319" y="2614"/>
                </a:lnTo>
                <a:lnTo>
                  <a:pt x="282" y="2573"/>
                </a:lnTo>
                <a:lnTo>
                  <a:pt x="247" y="2531"/>
                </a:lnTo>
                <a:lnTo>
                  <a:pt x="214" y="2489"/>
                </a:lnTo>
                <a:lnTo>
                  <a:pt x="184" y="2445"/>
                </a:lnTo>
                <a:lnTo>
                  <a:pt x="155" y="2401"/>
                </a:lnTo>
                <a:lnTo>
                  <a:pt x="129" y="2356"/>
                </a:lnTo>
                <a:lnTo>
                  <a:pt x="104" y="2310"/>
                </a:lnTo>
                <a:lnTo>
                  <a:pt x="82" y="2263"/>
                </a:lnTo>
                <a:lnTo>
                  <a:pt x="62" y="2215"/>
                </a:lnTo>
                <a:lnTo>
                  <a:pt x="46" y="2165"/>
                </a:lnTo>
                <a:lnTo>
                  <a:pt x="38" y="2141"/>
                </a:lnTo>
                <a:lnTo>
                  <a:pt x="31" y="2115"/>
                </a:lnTo>
                <a:lnTo>
                  <a:pt x="25" y="2090"/>
                </a:lnTo>
                <a:lnTo>
                  <a:pt x="19" y="2064"/>
                </a:lnTo>
                <a:lnTo>
                  <a:pt x="14" y="2037"/>
                </a:lnTo>
                <a:lnTo>
                  <a:pt x="10" y="2011"/>
                </a:lnTo>
                <a:lnTo>
                  <a:pt x="7" y="1984"/>
                </a:lnTo>
                <a:lnTo>
                  <a:pt x="3" y="1957"/>
                </a:lnTo>
                <a:lnTo>
                  <a:pt x="1" y="1929"/>
                </a:lnTo>
                <a:lnTo>
                  <a:pt x="0" y="1902"/>
                </a:lnTo>
                <a:lnTo>
                  <a:pt x="0" y="1874"/>
                </a:lnTo>
                <a:lnTo>
                  <a:pt x="0" y="1846"/>
                </a:lnTo>
                <a:lnTo>
                  <a:pt x="0" y="1817"/>
                </a:lnTo>
                <a:lnTo>
                  <a:pt x="2" y="1788"/>
                </a:lnTo>
                <a:lnTo>
                  <a:pt x="4" y="1758"/>
                </a:lnTo>
                <a:lnTo>
                  <a:pt x="7" y="1729"/>
                </a:lnTo>
                <a:lnTo>
                  <a:pt x="11" y="1698"/>
                </a:lnTo>
                <a:lnTo>
                  <a:pt x="16" y="1667"/>
                </a:lnTo>
                <a:lnTo>
                  <a:pt x="21" y="1637"/>
                </a:lnTo>
                <a:lnTo>
                  <a:pt x="28" y="1606"/>
                </a:lnTo>
                <a:lnTo>
                  <a:pt x="35" y="1573"/>
                </a:lnTo>
                <a:lnTo>
                  <a:pt x="43" y="1542"/>
                </a:lnTo>
                <a:lnTo>
                  <a:pt x="51" y="1509"/>
                </a:lnTo>
                <a:lnTo>
                  <a:pt x="61" y="1475"/>
                </a:lnTo>
                <a:lnTo>
                  <a:pt x="72" y="1443"/>
                </a:lnTo>
                <a:lnTo>
                  <a:pt x="83" y="1409"/>
                </a:lnTo>
                <a:lnTo>
                  <a:pt x="109" y="1340"/>
                </a:lnTo>
                <a:lnTo>
                  <a:pt x="138" y="1270"/>
                </a:lnTo>
                <a:lnTo>
                  <a:pt x="170" y="1198"/>
                </a:lnTo>
                <a:lnTo>
                  <a:pt x="207" y="1124"/>
                </a:lnTo>
                <a:lnTo>
                  <a:pt x="247" y="1048"/>
                </a:lnTo>
                <a:lnTo>
                  <a:pt x="291" y="970"/>
                </a:lnTo>
                <a:lnTo>
                  <a:pt x="232" y="930"/>
                </a:lnTo>
                <a:lnTo>
                  <a:pt x="966" y="3"/>
                </a:lnTo>
                <a:lnTo>
                  <a:pt x="977" y="2"/>
                </a:lnTo>
                <a:lnTo>
                  <a:pt x="1011" y="1"/>
                </a:lnTo>
                <a:lnTo>
                  <a:pt x="1062" y="0"/>
                </a:lnTo>
                <a:lnTo>
                  <a:pt x="1092" y="1"/>
                </a:lnTo>
                <a:lnTo>
                  <a:pt x="1126" y="2"/>
                </a:lnTo>
                <a:lnTo>
                  <a:pt x="1161" y="4"/>
                </a:lnTo>
                <a:lnTo>
                  <a:pt x="1198" y="9"/>
                </a:lnTo>
                <a:lnTo>
                  <a:pt x="1236" y="14"/>
                </a:lnTo>
                <a:lnTo>
                  <a:pt x="1276" y="22"/>
                </a:lnTo>
                <a:lnTo>
                  <a:pt x="1314" y="31"/>
                </a:lnTo>
                <a:lnTo>
                  <a:pt x="1352" y="43"/>
                </a:lnTo>
                <a:lnTo>
                  <a:pt x="1372" y="48"/>
                </a:lnTo>
                <a:lnTo>
                  <a:pt x="1390" y="57"/>
                </a:lnTo>
                <a:lnTo>
                  <a:pt x="1408" y="65"/>
                </a:lnTo>
                <a:lnTo>
                  <a:pt x="1426" y="73"/>
                </a:lnTo>
                <a:lnTo>
                  <a:pt x="1461" y="93"/>
                </a:lnTo>
                <a:lnTo>
                  <a:pt x="1495" y="114"/>
                </a:lnTo>
                <a:lnTo>
                  <a:pt x="1527" y="136"/>
                </a:lnTo>
                <a:lnTo>
                  <a:pt x="1559" y="159"/>
                </a:lnTo>
                <a:lnTo>
                  <a:pt x="1588" y="182"/>
                </a:lnTo>
                <a:lnTo>
                  <a:pt x="1616" y="205"/>
                </a:lnTo>
                <a:lnTo>
                  <a:pt x="1642" y="230"/>
                </a:lnTo>
                <a:lnTo>
                  <a:pt x="1666" y="252"/>
                </a:lnTo>
                <a:lnTo>
                  <a:pt x="1707" y="293"/>
                </a:lnTo>
                <a:lnTo>
                  <a:pt x="1739" y="327"/>
                </a:lnTo>
                <a:lnTo>
                  <a:pt x="1759" y="350"/>
                </a:lnTo>
                <a:lnTo>
                  <a:pt x="1765" y="359"/>
                </a:lnTo>
                <a:lnTo>
                  <a:pt x="1153" y="1011"/>
                </a:lnTo>
                <a:lnTo>
                  <a:pt x="985" y="843"/>
                </a:lnTo>
                <a:lnTo>
                  <a:pt x="714" y="1251"/>
                </a:lnTo>
                <a:lnTo>
                  <a:pt x="630" y="1196"/>
                </a:lnTo>
                <a:lnTo>
                  <a:pt x="603" y="1246"/>
                </a:lnTo>
                <a:lnTo>
                  <a:pt x="578" y="1294"/>
                </a:lnTo>
                <a:lnTo>
                  <a:pt x="556" y="1342"/>
                </a:lnTo>
                <a:lnTo>
                  <a:pt x="535" y="1390"/>
                </a:lnTo>
                <a:lnTo>
                  <a:pt x="516" y="1435"/>
                </a:lnTo>
                <a:lnTo>
                  <a:pt x="500" y="1480"/>
                </a:lnTo>
                <a:lnTo>
                  <a:pt x="485" y="1524"/>
                </a:lnTo>
                <a:lnTo>
                  <a:pt x="472" y="1567"/>
                </a:lnTo>
                <a:lnTo>
                  <a:pt x="462" y="1609"/>
                </a:lnTo>
                <a:lnTo>
                  <a:pt x="452" y="1650"/>
                </a:lnTo>
                <a:lnTo>
                  <a:pt x="445" y="1690"/>
                </a:lnTo>
                <a:lnTo>
                  <a:pt x="440" y="1729"/>
                </a:lnTo>
                <a:lnTo>
                  <a:pt x="436" y="1768"/>
                </a:lnTo>
                <a:lnTo>
                  <a:pt x="435" y="1805"/>
                </a:lnTo>
                <a:lnTo>
                  <a:pt x="434" y="1842"/>
                </a:lnTo>
                <a:lnTo>
                  <a:pt x="436" y="1878"/>
                </a:lnTo>
                <a:lnTo>
                  <a:pt x="439" y="1913"/>
                </a:lnTo>
                <a:lnTo>
                  <a:pt x="443" y="1948"/>
                </a:lnTo>
                <a:lnTo>
                  <a:pt x="450" y="1982"/>
                </a:lnTo>
                <a:lnTo>
                  <a:pt x="457" y="2014"/>
                </a:lnTo>
                <a:lnTo>
                  <a:pt x="466" y="2047"/>
                </a:lnTo>
                <a:lnTo>
                  <a:pt x="477" y="2079"/>
                </a:lnTo>
                <a:lnTo>
                  <a:pt x="488" y="2111"/>
                </a:lnTo>
                <a:lnTo>
                  <a:pt x="502" y="2141"/>
                </a:lnTo>
                <a:lnTo>
                  <a:pt x="516" y="2171"/>
                </a:lnTo>
                <a:lnTo>
                  <a:pt x="533" y="2200"/>
                </a:lnTo>
                <a:lnTo>
                  <a:pt x="550" y="2229"/>
                </a:lnTo>
                <a:lnTo>
                  <a:pt x="569" y="2257"/>
                </a:lnTo>
                <a:lnTo>
                  <a:pt x="587" y="2285"/>
                </a:lnTo>
                <a:lnTo>
                  <a:pt x="608" y="2313"/>
                </a:lnTo>
                <a:lnTo>
                  <a:pt x="630" y="2339"/>
                </a:lnTo>
                <a:lnTo>
                  <a:pt x="652" y="2366"/>
                </a:lnTo>
                <a:lnTo>
                  <a:pt x="682" y="2322"/>
                </a:lnTo>
                <a:lnTo>
                  <a:pt x="713" y="2278"/>
                </a:lnTo>
                <a:lnTo>
                  <a:pt x="745" y="2234"/>
                </a:lnTo>
                <a:lnTo>
                  <a:pt x="778" y="2188"/>
                </a:lnTo>
                <a:lnTo>
                  <a:pt x="811" y="2144"/>
                </a:lnTo>
                <a:lnTo>
                  <a:pt x="846" y="2099"/>
                </a:lnTo>
                <a:lnTo>
                  <a:pt x="883" y="2054"/>
                </a:lnTo>
                <a:lnTo>
                  <a:pt x="920" y="2007"/>
                </a:lnTo>
                <a:lnTo>
                  <a:pt x="957" y="1962"/>
                </a:lnTo>
                <a:lnTo>
                  <a:pt x="997" y="1916"/>
                </a:lnTo>
                <a:lnTo>
                  <a:pt x="1038" y="1870"/>
                </a:lnTo>
                <a:lnTo>
                  <a:pt x="1079" y="1824"/>
                </a:lnTo>
                <a:lnTo>
                  <a:pt x="1166" y="1730"/>
                </a:lnTo>
                <a:lnTo>
                  <a:pt x="1257" y="1636"/>
                </a:lnTo>
                <a:lnTo>
                  <a:pt x="1247" y="1611"/>
                </a:lnTo>
                <a:lnTo>
                  <a:pt x="1237" y="1586"/>
                </a:lnTo>
                <a:lnTo>
                  <a:pt x="1230" y="1560"/>
                </a:lnTo>
                <a:lnTo>
                  <a:pt x="1223" y="1534"/>
                </a:lnTo>
                <a:lnTo>
                  <a:pt x="1219" y="1507"/>
                </a:lnTo>
                <a:lnTo>
                  <a:pt x="1215" y="1479"/>
                </a:lnTo>
                <a:lnTo>
                  <a:pt x="1213" y="1451"/>
                </a:lnTo>
                <a:lnTo>
                  <a:pt x="1212" y="1423"/>
                </a:lnTo>
                <a:lnTo>
                  <a:pt x="1213" y="1397"/>
                </a:lnTo>
                <a:lnTo>
                  <a:pt x="1214" y="1370"/>
                </a:lnTo>
                <a:lnTo>
                  <a:pt x="1218" y="1344"/>
                </a:lnTo>
                <a:lnTo>
                  <a:pt x="1222" y="1319"/>
                </a:lnTo>
                <a:lnTo>
                  <a:pt x="1228" y="1293"/>
                </a:lnTo>
                <a:lnTo>
                  <a:pt x="1235" y="1269"/>
                </a:lnTo>
                <a:lnTo>
                  <a:pt x="1243" y="1244"/>
                </a:lnTo>
                <a:lnTo>
                  <a:pt x="1252" y="1221"/>
                </a:lnTo>
                <a:lnTo>
                  <a:pt x="1263" y="1198"/>
                </a:lnTo>
                <a:lnTo>
                  <a:pt x="1274" y="1175"/>
                </a:lnTo>
                <a:lnTo>
                  <a:pt x="1287" y="1154"/>
                </a:lnTo>
                <a:lnTo>
                  <a:pt x="1301" y="1132"/>
                </a:lnTo>
                <a:lnTo>
                  <a:pt x="1315" y="1112"/>
                </a:lnTo>
                <a:lnTo>
                  <a:pt x="1331" y="1092"/>
                </a:lnTo>
                <a:lnTo>
                  <a:pt x="1348" y="1073"/>
                </a:lnTo>
                <a:lnTo>
                  <a:pt x="1365" y="1055"/>
                </a:lnTo>
                <a:lnTo>
                  <a:pt x="1365" y="1054"/>
                </a:lnTo>
                <a:lnTo>
                  <a:pt x="1384" y="1037"/>
                </a:lnTo>
                <a:lnTo>
                  <a:pt x="1402" y="1020"/>
                </a:lnTo>
                <a:lnTo>
                  <a:pt x="1422" y="1005"/>
                </a:lnTo>
                <a:lnTo>
                  <a:pt x="1443" y="990"/>
                </a:lnTo>
                <a:lnTo>
                  <a:pt x="1464" y="977"/>
                </a:lnTo>
                <a:lnTo>
                  <a:pt x="1486" y="965"/>
                </a:lnTo>
                <a:lnTo>
                  <a:pt x="1508" y="953"/>
                </a:lnTo>
                <a:lnTo>
                  <a:pt x="1531" y="943"/>
                </a:lnTo>
                <a:lnTo>
                  <a:pt x="1554" y="933"/>
                </a:lnTo>
                <a:lnTo>
                  <a:pt x="1579" y="925"/>
                </a:lnTo>
                <a:lnTo>
                  <a:pt x="1603" y="918"/>
                </a:lnTo>
                <a:lnTo>
                  <a:pt x="1628" y="912"/>
                </a:lnTo>
                <a:lnTo>
                  <a:pt x="1654" y="908"/>
                </a:lnTo>
                <a:lnTo>
                  <a:pt x="1681" y="904"/>
                </a:lnTo>
                <a:lnTo>
                  <a:pt x="1706" y="902"/>
                </a:lnTo>
                <a:lnTo>
                  <a:pt x="1733" y="902"/>
                </a:lnTo>
                <a:lnTo>
                  <a:pt x="1760" y="902"/>
                </a:lnTo>
                <a:lnTo>
                  <a:pt x="1786" y="904"/>
                </a:lnTo>
                <a:lnTo>
                  <a:pt x="1813" y="908"/>
                </a:lnTo>
                <a:lnTo>
                  <a:pt x="1839" y="912"/>
                </a:lnTo>
                <a:lnTo>
                  <a:pt x="1863" y="918"/>
                </a:lnTo>
                <a:lnTo>
                  <a:pt x="1889" y="925"/>
                </a:lnTo>
                <a:lnTo>
                  <a:pt x="1913" y="933"/>
                </a:lnTo>
                <a:lnTo>
                  <a:pt x="1936" y="943"/>
                </a:lnTo>
                <a:lnTo>
                  <a:pt x="1959" y="953"/>
                </a:lnTo>
                <a:lnTo>
                  <a:pt x="1981" y="965"/>
                </a:lnTo>
                <a:lnTo>
                  <a:pt x="2003" y="977"/>
                </a:lnTo>
                <a:lnTo>
                  <a:pt x="2024" y="990"/>
                </a:lnTo>
                <a:lnTo>
                  <a:pt x="2045" y="1005"/>
                </a:lnTo>
                <a:lnTo>
                  <a:pt x="2065" y="1020"/>
                </a:lnTo>
                <a:lnTo>
                  <a:pt x="2084" y="1037"/>
                </a:lnTo>
                <a:lnTo>
                  <a:pt x="2102" y="1054"/>
                </a:lnTo>
                <a:lnTo>
                  <a:pt x="2102" y="1055"/>
                </a:lnTo>
                <a:lnTo>
                  <a:pt x="2118" y="1073"/>
                </a:lnTo>
                <a:lnTo>
                  <a:pt x="2136" y="1091"/>
                </a:lnTo>
                <a:lnTo>
                  <a:pt x="2151" y="1111"/>
                </a:lnTo>
                <a:lnTo>
                  <a:pt x="2165" y="1132"/>
                </a:lnTo>
                <a:lnTo>
                  <a:pt x="2179" y="1153"/>
                </a:lnTo>
                <a:lnTo>
                  <a:pt x="2192" y="1175"/>
                </a:lnTo>
                <a:lnTo>
                  <a:pt x="2203" y="1197"/>
                </a:lnTo>
                <a:lnTo>
                  <a:pt x="2214" y="1220"/>
                </a:lnTo>
                <a:lnTo>
                  <a:pt x="2223" y="1244"/>
                </a:lnTo>
                <a:lnTo>
                  <a:pt x="2231" y="1269"/>
                </a:lnTo>
                <a:lnTo>
                  <a:pt x="2238" y="1293"/>
                </a:lnTo>
                <a:lnTo>
                  <a:pt x="2244" y="1319"/>
                </a:lnTo>
                <a:lnTo>
                  <a:pt x="2248" y="1344"/>
                </a:lnTo>
                <a:lnTo>
                  <a:pt x="2252" y="1370"/>
                </a:lnTo>
                <a:lnTo>
                  <a:pt x="2254" y="1397"/>
                </a:lnTo>
                <a:lnTo>
                  <a:pt x="2254" y="1423"/>
                </a:lnTo>
                <a:lnTo>
                  <a:pt x="2254" y="1450"/>
                </a:lnTo>
                <a:lnTo>
                  <a:pt x="2252" y="1477"/>
                </a:lnTo>
                <a:lnTo>
                  <a:pt x="2248" y="1502"/>
                </a:lnTo>
                <a:lnTo>
                  <a:pt x="2244" y="1528"/>
                </a:lnTo>
                <a:lnTo>
                  <a:pt x="2238" y="1553"/>
                </a:lnTo>
                <a:lnTo>
                  <a:pt x="2231" y="1578"/>
                </a:lnTo>
                <a:lnTo>
                  <a:pt x="2223" y="1602"/>
                </a:lnTo>
                <a:lnTo>
                  <a:pt x="2214" y="1626"/>
                </a:lnTo>
                <a:lnTo>
                  <a:pt x="2203" y="1648"/>
                </a:lnTo>
                <a:lnTo>
                  <a:pt x="2192" y="1672"/>
                </a:lnTo>
                <a:lnTo>
                  <a:pt x="2179" y="1694"/>
                </a:lnTo>
                <a:lnTo>
                  <a:pt x="2166" y="1715"/>
                </a:lnTo>
                <a:lnTo>
                  <a:pt x="2151" y="1734"/>
                </a:lnTo>
                <a:lnTo>
                  <a:pt x="2136" y="1754"/>
                </a:lnTo>
                <a:lnTo>
                  <a:pt x="2120" y="1774"/>
                </a:lnTo>
                <a:lnTo>
                  <a:pt x="2102" y="1791"/>
                </a:lnTo>
                <a:lnTo>
                  <a:pt x="2084" y="1809"/>
                </a:lnTo>
                <a:lnTo>
                  <a:pt x="2065" y="1825"/>
                </a:lnTo>
                <a:lnTo>
                  <a:pt x="2045" y="1841"/>
                </a:lnTo>
                <a:lnTo>
                  <a:pt x="2024" y="1855"/>
                </a:lnTo>
                <a:lnTo>
                  <a:pt x="2003" y="1869"/>
                </a:lnTo>
                <a:lnTo>
                  <a:pt x="1981" y="1882"/>
                </a:lnTo>
                <a:lnTo>
                  <a:pt x="1959" y="1893"/>
                </a:lnTo>
                <a:lnTo>
                  <a:pt x="1936" y="1904"/>
                </a:lnTo>
                <a:lnTo>
                  <a:pt x="1913" y="1913"/>
                </a:lnTo>
                <a:lnTo>
                  <a:pt x="1889" y="1921"/>
                </a:lnTo>
                <a:lnTo>
                  <a:pt x="1863" y="1928"/>
                </a:lnTo>
                <a:lnTo>
                  <a:pt x="1839" y="1934"/>
                </a:lnTo>
                <a:lnTo>
                  <a:pt x="1813" y="1939"/>
                </a:lnTo>
                <a:lnTo>
                  <a:pt x="1786" y="1942"/>
                </a:lnTo>
                <a:lnTo>
                  <a:pt x="1760" y="1943"/>
                </a:lnTo>
                <a:lnTo>
                  <a:pt x="1733" y="1945"/>
                </a:lnTo>
                <a:lnTo>
                  <a:pt x="1710" y="1943"/>
                </a:lnTo>
                <a:lnTo>
                  <a:pt x="1685" y="1942"/>
                </a:lnTo>
                <a:lnTo>
                  <a:pt x="1662" y="1940"/>
                </a:lnTo>
                <a:lnTo>
                  <a:pt x="1640" y="1936"/>
                </a:lnTo>
                <a:lnTo>
                  <a:pt x="1617" y="1932"/>
                </a:lnTo>
                <a:lnTo>
                  <a:pt x="1595" y="1926"/>
                </a:lnTo>
                <a:lnTo>
                  <a:pt x="1573" y="1919"/>
                </a:lnTo>
                <a:lnTo>
                  <a:pt x="1552" y="1912"/>
                </a:lnTo>
                <a:lnTo>
                  <a:pt x="1465" y="2000"/>
                </a:lnTo>
                <a:lnTo>
                  <a:pt x="1384" y="2089"/>
                </a:lnTo>
                <a:lnTo>
                  <a:pt x="1306" y="2177"/>
                </a:lnTo>
                <a:lnTo>
                  <a:pt x="1233" y="2263"/>
                </a:lnTo>
                <a:lnTo>
                  <a:pt x="1164" y="2349"/>
                </a:lnTo>
                <a:lnTo>
                  <a:pt x="1099" y="2433"/>
                </a:lnTo>
                <a:lnTo>
                  <a:pt x="1069" y="2475"/>
                </a:lnTo>
                <a:lnTo>
                  <a:pt x="1039" y="2517"/>
                </a:lnTo>
                <a:lnTo>
                  <a:pt x="1011" y="2558"/>
                </a:lnTo>
                <a:lnTo>
                  <a:pt x="983" y="2599"/>
                </a:lnTo>
                <a:lnTo>
                  <a:pt x="961" y="2633"/>
                </a:lnTo>
                <a:lnTo>
                  <a:pt x="1020" y="2674"/>
                </a:lnTo>
                <a:lnTo>
                  <a:pt x="1081" y="2714"/>
                </a:lnTo>
                <a:lnTo>
                  <a:pt x="1143" y="2755"/>
                </a:lnTo>
                <a:lnTo>
                  <a:pt x="1207" y="2796"/>
                </a:lnTo>
                <a:lnTo>
                  <a:pt x="1341" y="2878"/>
                </a:lnTo>
                <a:lnTo>
                  <a:pt x="1479" y="2962"/>
                </a:lnTo>
                <a:lnTo>
                  <a:pt x="1583" y="3026"/>
                </a:lnTo>
                <a:lnTo>
                  <a:pt x="1689" y="3089"/>
                </a:lnTo>
                <a:lnTo>
                  <a:pt x="1795" y="3156"/>
                </a:lnTo>
                <a:lnTo>
                  <a:pt x="1900" y="3223"/>
                </a:lnTo>
                <a:lnTo>
                  <a:pt x="2003" y="3293"/>
                </a:lnTo>
                <a:lnTo>
                  <a:pt x="2056" y="3329"/>
                </a:lnTo>
                <a:lnTo>
                  <a:pt x="2107" y="3365"/>
                </a:lnTo>
                <a:lnTo>
                  <a:pt x="2157" y="3402"/>
                </a:lnTo>
                <a:lnTo>
                  <a:pt x="2207" y="3439"/>
                </a:lnTo>
                <a:lnTo>
                  <a:pt x="2255" y="3477"/>
                </a:lnTo>
                <a:lnTo>
                  <a:pt x="2304" y="3517"/>
                </a:lnTo>
                <a:lnTo>
                  <a:pt x="2304" y="1261"/>
                </a:lnTo>
                <a:lnTo>
                  <a:pt x="2305" y="1225"/>
                </a:lnTo>
                <a:lnTo>
                  <a:pt x="2308" y="1189"/>
                </a:lnTo>
                <a:lnTo>
                  <a:pt x="2312" y="1154"/>
                </a:lnTo>
                <a:lnTo>
                  <a:pt x="2319" y="1119"/>
                </a:lnTo>
                <a:lnTo>
                  <a:pt x="2326" y="1084"/>
                </a:lnTo>
                <a:lnTo>
                  <a:pt x="2337" y="1051"/>
                </a:lnTo>
                <a:lnTo>
                  <a:pt x="2347" y="1018"/>
                </a:lnTo>
                <a:lnTo>
                  <a:pt x="2360" y="987"/>
                </a:lnTo>
                <a:lnTo>
                  <a:pt x="2374" y="955"/>
                </a:lnTo>
                <a:lnTo>
                  <a:pt x="2390" y="924"/>
                </a:lnTo>
                <a:lnTo>
                  <a:pt x="2407" y="895"/>
                </a:lnTo>
                <a:lnTo>
                  <a:pt x="2425" y="866"/>
                </a:lnTo>
                <a:lnTo>
                  <a:pt x="2445" y="838"/>
                </a:lnTo>
                <a:lnTo>
                  <a:pt x="2467" y="811"/>
                </a:lnTo>
                <a:lnTo>
                  <a:pt x="2489" y="786"/>
                </a:lnTo>
                <a:lnTo>
                  <a:pt x="2512" y="761"/>
                </a:lnTo>
                <a:lnTo>
                  <a:pt x="2536" y="738"/>
                </a:lnTo>
                <a:lnTo>
                  <a:pt x="2562" y="716"/>
                </a:lnTo>
                <a:lnTo>
                  <a:pt x="2589" y="694"/>
                </a:lnTo>
                <a:lnTo>
                  <a:pt x="2616" y="674"/>
                </a:lnTo>
                <a:lnTo>
                  <a:pt x="2645" y="656"/>
                </a:lnTo>
                <a:lnTo>
                  <a:pt x="2674" y="639"/>
                </a:lnTo>
                <a:lnTo>
                  <a:pt x="2706" y="623"/>
                </a:lnTo>
                <a:lnTo>
                  <a:pt x="2737" y="609"/>
                </a:lnTo>
                <a:lnTo>
                  <a:pt x="2769" y="597"/>
                </a:lnTo>
                <a:lnTo>
                  <a:pt x="2802" y="586"/>
                </a:lnTo>
                <a:lnTo>
                  <a:pt x="2835" y="576"/>
                </a:lnTo>
                <a:lnTo>
                  <a:pt x="2870" y="567"/>
                </a:lnTo>
                <a:lnTo>
                  <a:pt x="2904" y="562"/>
                </a:lnTo>
                <a:lnTo>
                  <a:pt x="2939" y="557"/>
                </a:lnTo>
                <a:lnTo>
                  <a:pt x="2975" y="555"/>
                </a:lnTo>
                <a:lnTo>
                  <a:pt x="3011" y="554"/>
                </a:lnTo>
                <a:close/>
                <a:moveTo>
                  <a:pt x="1887" y="1269"/>
                </a:moveTo>
                <a:lnTo>
                  <a:pt x="1887" y="1269"/>
                </a:lnTo>
                <a:lnTo>
                  <a:pt x="1871" y="1255"/>
                </a:lnTo>
                <a:lnTo>
                  <a:pt x="1855" y="1242"/>
                </a:lnTo>
                <a:lnTo>
                  <a:pt x="1837" y="1232"/>
                </a:lnTo>
                <a:lnTo>
                  <a:pt x="1818" y="1222"/>
                </a:lnTo>
                <a:lnTo>
                  <a:pt x="1798" y="1215"/>
                </a:lnTo>
                <a:lnTo>
                  <a:pt x="1777" y="1210"/>
                </a:lnTo>
                <a:lnTo>
                  <a:pt x="1755" y="1206"/>
                </a:lnTo>
                <a:lnTo>
                  <a:pt x="1733" y="1205"/>
                </a:lnTo>
                <a:lnTo>
                  <a:pt x="1711" y="1206"/>
                </a:lnTo>
                <a:lnTo>
                  <a:pt x="1689" y="1210"/>
                </a:lnTo>
                <a:lnTo>
                  <a:pt x="1668" y="1215"/>
                </a:lnTo>
                <a:lnTo>
                  <a:pt x="1648" y="1222"/>
                </a:lnTo>
                <a:lnTo>
                  <a:pt x="1630" y="1232"/>
                </a:lnTo>
                <a:lnTo>
                  <a:pt x="1611" y="1242"/>
                </a:lnTo>
                <a:lnTo>
                  <a:pt x="1595" y="1255"/>
                </a:lnTo>
                <a:lnTo>
                  <a:pt x="1580" y="1269"/>
                </a:lnTo>
                <a:lnTo>
                  <a:pt x="1579" y="1269"/>
                </a:lnTo>
                <a:lnTo>
                  <a:pt x="1565" y="1284"/>
                </a:lnTo>
                <a:lnTo>
                  <a:pt x="1552" y="1301"/>
                </a:lnTo>
                <a:lnTo>
                  <a:pt x="1541" y="1319"/>
                </a:lnTo>
                <a:lnTo>
                  <a:pt x="1532" y="1338"/>
                </a:lnTo>
                <a:lnTo>
                  <a:pt x="1525" y="1358"/>
                </a:lnTo>
                <a:lnTo>
                  <a:pt x="1519" y="1379"/>
                </a:lnTo>
                <a:lnTo>
                  <a:pt x="1517" y="1401"/>
                </a:lnTo>
                <a:lnTo>
                  <a:pt x="1516" y="1423"/>
                </a:lnTo>
                <a:lnTo>
                  <a:pt x="1517" y="1445"/>
                </a:lnTo>
                <a:lnTo>
                  <a:pt x="1519" y="1467"/>
                </a:lnTo>
                <a:lnTo>
                  <a:pt x="1525" y="1488"/>
                </a:lnTo>
                <a:lnTo>
                  <a:pt x="1532" y="1508"/>
                </a:lnTo>
                <a:lnTo>
                  <a:pt x="1541" y="1527"/>
                </a:lnTo>
                <a:lnTo>
                  <a:pt x="1553" y="1545"/>
                </a:lnTo>
                <a:lnTo>
                  <a:pt x="1565" y="1561"/>
                </a:lnTo>
                <a:lnTo>
                  <a:pt x="1580" y="1576"/>
                </a:lnTo>
                <a:lnTo>
                  <a:pt x="1580" y="1578"/>
                </a:lnTo>
                <a:lnTo>
                  <a:pt x="1595" y="1592"/>
                </a:lnTo>
                <a:lnTo>
                  <a:pt x="1611" y="1604"/>
                </a:lnTo>
                <a:lnTo>
                  <a:pt x="1630" y="1615"/>
                </a:lnTo>
                <a:lnTo>
                  <a:pt x="1648" y="1624"/>
                </a:lnTo>
                <a:lnTo>
                  <a:pt x="1668" y="1631"/>
                </a:lnTo>
                <a:lnTo>
                  <a:pt x="1689" y="1637"/>
                </a:lnTo>
                <a:lnTo>
                  <a:pt x="1711" y="1639"/>
                </a:lnTo>
                <a:lnTo>
                  <a:pt x="1733" y="1640"/>
                </a:lnTo>
                <a:lnTo>
                  <a:pt x="1755" y="1639"/>
                </a:lnTo>
                <a:lnTo>
                  <a:pt x="1777" y="1637"/>
                </a:lnTo>
                <a:lnTo>
                  <a:pt x="1798" y="1631"/>
                </a:lnTo>
                <a:lnTo>
                  <a:pt x="1818" y="1624"/>
                </a:lnTo>
                <a:lnTo>
                  <a:pt x="1837" y="1615"/>
                </a:lnTo>
                <a:lnTo>
                  <a:pt x="1855" y="1603"/>
                </a:lnTo>
                <a:lnTo>
                  <a:pt x="1871" y="1592"/>
                </a:lnTo>
                <a:lnTo>
                  <a:pt x="1887" y="1576"/>
                </a:lnTo>
                <a:lnTo>
                  <a:pt x="1901" y="1561"/>
                </a:lnTo>
                <a:lnTo>
                  <a:pt x="1914" y="1545"/>
                </a:lnTo>
                <a:lnTo>
                  <a:pt x="1925" y="1527"/>
                </a:lnTo>
                <a:lnTo>
                  <a:pt x="1934" y="1508"/>
                </a:lnTo>
                <a:lnTo>
                  <a:pt x="1941" y="1488"/>
                </a:lnTo>
                <a:lnTo>
                  <a:pt x="1947" y="1467"/>
                </a:lnTo>
                <a:lnTo>
                  <a:pt x="1950" y="1445"/>
                </a:lnTo>
                <a:lnTo>
                  <a:pt x="1951" y="1423"/>
                </a:lnTo>
                <a:lnTo>
                  <a:pt x="1950" y="1401"/>
                </a:lnTo>
                <a:lnTo>
                  <a:pt x="1947" y="1379"/>
                </a:lnTo>
                <a:lnTo>
                  <a:pt x="1941" y="1358"/>
                </a:lnTo>
                <a:lnTo>
                  <a:pt x="1934" y="1338"/>
                </a:lnTo>
                <a:lnTo>
                  <a:pt x="1925" y="1319"/>
                </a:lnTo>
                <a:lnTo>
                  <a:pt x="1914" y="1301"/>
                </a:lnTo>
                <a:lnTo>
                  <a:pt x="1901" y="1284"/>
                </a:lnTo>
                <a:lnTo>
                  <a:pt x="1887" y="1269"/>
                </a:lnTo>
                <a:close/>
                <a:moveTo>
                  <a:pt x="2304" y="5100"/>
                </a:moveTo>
                <a:lnTo>
                  <a:pt x="2304" y="4074"/>
                </a:lnTo>
                <a:lnTo>
                  <a:pt x="2277" y="4045"/>
                </a:lnTo>
                <a:lnTo>
                  <a:pt x="2251" y="4017"/>
                </a:lnTo>
                <a:lnTo>
                  <a:pt x="2224" y="3989"/>
                </a:lnTo>
                <a:lnTo>
                  <a:pt x="2195" y="3961"/>
                </a:lnTo>
                <a:lnTo>
                  <a:pt x="2138" y="3908"/>
                </a:lnTo>
                <a:lnTo>
                  <a:pt x="2078" y="3856"/>
                </a:lnTo>
                <a:lnTo>
                  <a:pt x="2016" y="3805"/>
                </a:lnTo>
                <a:lnTo>
                  <a:pt x="1952" y="3755"/>
                </a:lnTo>
                <a:lnTo>
                  <a:pt x="1887" y="3706"/>
                </a:lnTo>
                <a:lnTo>
                  <a:pt x="1821" y="3659"/>
                </a:lnTo>
                <a:lnTo>
                  <a:pt x="1754" y="3613"/>
                </a:lnTo>
                <a:lnTo>
                  <a:pt x="1687" y="3567"/>
                </a:lnTo>
                <a:lnTo>
                  <a:pt x="1617" y="3522"/>
                </a:lnTo>
                <a:lnTo>
                  <a:pt x="1548" y="3478"/>
                </a:lnTo>
                <a:lnTo>
                  <a:pt x="1409" y="3392"/>
                </a:lnTo>
                <a:lnTo>
                  <a:pt x="1270" y="3308"/>
                </a:lnTo>
                <a:lnTo>
                  <a:pt x="1140" y="3230"/>
                </a:lnTo>
                <a:lnTo>
                  <a:pt x="1012" y="3151"/>
                </a:lnTo>
                <a:lnTo>
                  <a:pt x="949" y="3111"/>
                </a:lnTo>
                <a:lnTo>
                  <a:pt x="888" y="3071"/>
                </a:lnTo>
                <a:lnTo>
                  <a:pt x="826" y="3030"/>
                </a:lnTo>
                <a:lnTo>
                  <a:pt x="765" y="2988"/>
                </a:lnTo>
                <a:lnTo>
                  <a:pt x="737" y="3056"/>
                </a:lnTo>
                <a:lnTo>
                  <a:pt x="710" y="3122"/>
                </a:lnTo>
                <a:lnTo>
                  <a:pt x="687" y="3186"/>
                </a:lnTo>
                <a:lnTo>
                  <a:pt x="667" y="3250"/>
                </a:lnTo>
                <a:lnTo>
                  <a:pt x="650" y="3313"/>
                </a:lnTo>
                <a:lnTo>
                  <a:pt x="636" y="3375"/>
                </a:lnTo>
                <a:lnTo>
                  <a:pt x="624" y="3435"/>
                </a:lnTo>
                <a:lnTo>
                  <a:pt x="615" y="3496"/>
                </a:lnTo>
                <a:lnTo>
                  <a:pt x="612" y="3533"/>
                </a:lnTo>
                <a:lnTo>
                  <a:pt x="608" y="3577"/>
                </a:lnTo>
                <a:lnTo>
                  <a:pt x="606" y="3615"/>
                </a:lnTo>
                <a:lnTo>
                  <a:pt x="605" y="3652"/>
                </a:lnTo>
                <a:lnTo>
                  <a:pt x="605" y="3691"/>
                </a:lnTo>
                <a:lnTo>
                  <a:pt x="606" y="3728"/>
                </a:lnTo>
                <a:lnTo>
                  <a:pt x="609" y="3765"/>
                </a:lnTo>
                <a:lnTo>
                  <a:pt x="613" y="3801"/>
                </a:lnTo>
                <a:lnTo>
                  <a:pt x="617" y="3837"/>
                </a:lnTo>
                <a:lnTo>
                  <a:pt x="623" y="3873"/>
                </a:lnTo>
                <a:lnTo>
                  <a:pt x="630" y="3908"/>
                </a:lnTo>
                <a:lnTo>
                  <a:pt x="638" y="3943"/>
                </a:lnTo>
                <a:lnTo>
                  <a:pt x="646" y="3976"/>
                </a:lnTo>
                <a:lnTo>
                  <a:pt x="657" y="4010"/>
                </a:lnTo>
                <a:lnTo>
                  <a:pt x="668" y="4044"/>
                </a:lnTo>
                <a:lnTo>
                  <a:pt x="680" y="4076"/>
                </a:lnTo>
                <a:lnTo>
                  <a:pt x="693" y="4109"/>
                </a:lnTo>
                <a:lnTo>
                  <a:pt x="707" y="4141"/>
                </a:lnTo>
                <a:lnTo>
                  <a:pt x="722" y="4173"/>
                </a:lnTo>
                <a:lnTo>
                  <a:pt x="738" y="4204"/>
                </a:lnTo>
                <a:lnTo>
                  <a:pt x="755" y="4234"/>
                </a:lnTo>
                <a:lnTo>
                  <a:pt x="773" y="4264"/>
                </a:lnTo>
                <a:lnTo>
                  <a:pt x="791" y="4295"/>
                </a:lnTo>
                <a:lnTo>
                  <a:pt x="811" y="4324"/>
                </a:lnTo>
                <a:lnTo>
                  <a:pt x="832" y="4353"/>
                </a:lnTo>
                <a:lnTo>
                  <a:pt x="853" y="4380"/>
                </a:lnTo>
                <a:lnTo>
                  <a:pt x="875" y="4408"/>
                </a:lnTo>
                <a:lnTo>
                  <a:pt x="898" y="4436"/>
                </a:lnTo>
                <a:lnTo>
                  <a:pt x="923" y="4463"/>
                </a:lnTo>
                <a:lnTo>
                  <a:pt x="947" y="4488"/>
                </a:lnTo>
                <a:lnTo>
                  <a:pt x="973" y="4515"/>
                </a:lnTo>
                <a:lnTo>
                  <a:pt x="999" y="4540"/>
                </a:lnTo>
                <a:lnTo>
                  <a:pt x="1027" y="4565"/>
                </a:lnTo>
                <a:lnTo>
                  <a:pt x="1055" y="4589"/>
                </a:lnTo>
                <a:lnTo>
                  <a:pt x="1084" y="4614"/>
                </a:lnTo>
                <a:lnTo>
                  <a:pt x="1114" y="4637"/>
                </a:lnTo>
                <a:lnTo>
                  <a:pt x="1144" y="4660"/>
                </a:lnTo>
                <a:lnTo>
                  <a:pt x="1176" y="4684"/>
                </a:lnTo>
                <a:lnTo>
                  <a:pt x="1208" y="4706"/>
                </a:lnTo>
                <a:lnTo>
                  <a:pt x="1242" y="4728"/>
                </a:lnTo>
                <a:lnTo>
                  <a:pt x="1276" y="4749"/>
                </a:lnTo>
                <a:lnTo>
                  <a:pt x="1309" y="4769"/>
                </a:lnTo>
                <a:lnTo>
                  <a:pt x="1344" y="4789"/>
                </a:lnTo>
                <a:lnTo>
                  <a:pt x="1380" y="4809"/>
                </a:lnTo>
                <a:lnTo>
                  <a:pt x="1416" y="4829"/>
                </a:lnTo>
                <a:lnTo>
                  <a:pt x="1453" y="4847"/>
                </a:lnTo>
                <a:lnTo>
                  <a:pt x="1490" y="4865"/>
                </a:lnTo>
                <a:lnTo>
                  <a:pt x="1529" y="4882"/>
                </a:lnTo>
                <a:lnTo>
                  <a:pt x="1568" y="4899"/>
                </a:lnTo>
                <a:lnTo>
                  <a:pt x="1608" y="4916"/>
                </a:lnTo>
                <a:lnTo>
                  <a:pt x="1647" y="4931"/>
                </a:lnTo>
                <a:lnTo>
                  <a:pt x="1688" y="4947"/>
                </a:lnTo>
                <a:lnTo>
                  <a:pt x="1728" y="4961"/>
                </a:lnTo>
                <a:lnTo>
                  <a:pt x="1770" y="4975"/>
                </a:lnTo>
                <a:lnTo>
                  <a:pt x="1855" y="5002"/>
                </a:lnTo>
                <a:lnTo>
                  <a:pt x="1941" y="5026"/>
                </a:lnTo>
                <a:lnTo>
                  <a:pt x="2029" y="5048"/>
                </a:lnTo>
                <a:lnTo>
                  <a:pt x="2120" y="5068"/>
                </a:lnTo>
                <a:lnTo>
                  <a:pt x="2211" y="5085"/>
                </a:lnTo>
                <a:lnTo>
                  <a:pt x="2304" y="5100"/>
                </a:lnTo>
                <a:close/>
                <a:moveTo>
                  <a:pt x="2991" y="1292"/>
                </a:moveTo>
                <a:lnTo>
                  <a:pt x="2991" y="3627"/>
                </a:lnTo>
                <a:lnTo>
                  <a:pt x="5477" y="3627"/>
                </a:lnTo>
                <a:lnTo>
                  <a:pt x="5477" y="1292"/>
                </a:lnTo>
                <a:lnTo>
                  <a:pt x="2991" y="1292"/>
                </a:lnTo>
                <a:close/>
                <a:moveTo>
                  <a:pt x="4212" y="3997"/>
                </a:moveTo>
                <a:lnTo>
                  <a:pt x="4212" y="3997"/>
                </a:lnTo>
                <a:lnTo>
                  <a:pt x="4181" y="3998"/>
                </a:lnTo>
                <a:lnTo>
                  <a:pt x="4150" y="4000"/>
                </a:lnTo>
                <a:lnTo>
                  <a:pt x="4120" y="4003"/>
                </a:lnTo>
                <a:lnTo>
                  <a:pt x="4090" y="4007"/>
                </a:lnTo>
                <a:lnTo>
                  <a:pt x="4060" y="4012"/>
                </a:lnTo>
                <a:lnTo>
                  <a:pt x="4030" y="4018"/>
                </a:lnTo>
                <a:lnTo>
                  <a:pt x="4001" y="4026"/>
                </a:lnTo>
                <a:lnTo>
                  <a:pt x="3974" y="4034"/>
                </a:lnTo>
                <a:lnTo>
                  <a:pt x="3946" y="4044"/>
                </a:lnTo>
                <a:lnTo>
                  <a:pt x="3918" y="4054"/>
                </a:lnTo>
                <a:lnTo>
                  <a:pt x="3891" y="4066"/>
                </a:lnTo>
                <a:lnTo>
                  <a:pt x="3864" y="4079"/>
                </a:lnTo>
                <a:lnTo>
                  <a:pt x="3839" y="4091"/>
                </a:lnTo>
                <a:lnTo>
                  <a:pt x="3813" y="4105"/>
                </a:lnTo>
                <a:lnTo>
                  <a:pt x="3789" y="4120"/>
                </a:lnTo>
                <a:lnTo>
                  <a:pt x="3765" y="4137"/>
                </a:lnTo>
                <a:lnTo>
                  <a:pt x="4227" y="4599"/>
                </a:lnTo>
                <a:lnTo>
                  <a:pt x="4676" y="4149"/>
                </a:lnTo>
                <a:lnTo>
                  <a:pt x="4652" y="4132"/>
                </a:lnTo>
                <a:lnTo>
                  <a:pt x="4626" y="4116"/>
                </a:lnTo>
                <a:lnTo>
                  <a:pt x="4599" y="4100"/>
                </a:lnTo>
                <a:lnTo>
                  <a:pt x="4573" y="4086"/>
                </a:lnTo>
                <a:lnTo>
                  <a:pt x="4546" y="4072"/>
                </a:lnTo>
                <a:lnTo>
                  <a:pt x="4518" y="4059"/>
                </a:lnTo>
                <a:lnTo>
                  <a:pt x="4489" y="4048"/>
                </a:lnTo>
                <a:lnTo>
                  <a:pt x="4460" y="4038"/>
                </a:lnTo>
                <a:lnTo>
                  <a:pt x="4431" y="4029"/>
                </a:lnTo>
                <a:lnTo>
                  <a:pt x="4401" y="4021"/>
                </a:lnTo>
                <a:lnTo>
                  <a:pt x="4371" y="4014"/>
                </a:lnTo>
                <a:lnTo>
                  <a:pt x="4339" y="4008"/>
                </a:lnTo>
                <a:lnTo>
                  <a:pt x="4308" y="4003"/>
                </a:lnTo>
                <a:lnTo>
                  <a:pt x="4277" y="4000"/>
                </a:lnTo>
                <a:lnTo>
                  <a:pt x="4244" y="3998"/>
                </a:lnTo>
                <a:lnTo>
                  <a:pt x="4212" y="3997"/>
                </a:lnTo>
                <a:close/>
                <a:moveTo>
                  <a:pt x="4858" y="4335"/>
                </a:moveTo>
                <a:lnTo>
                  <a:pt x="4411" y="4783"/>
                </a:lnTo>
                <a:lnTo>
                  <a:pt x="4859" y="5233"/>
                </a:lnTo>
                <a:lnTo>
                  <a:pt x="4876" y="5208"/>
                </a:lnTo>
                <a:lnTo>
                  <a:pt x="4891" y="5184"/>
                </a:lnTo>
                <a:lnTo>
                  <a:pt x="4906" y="5158"/>
                </a:lnTo>
                <a:lnTo>
                  <a:pt x="4919" y="5133"/>
                </a:lnTo>
                <a:lnTo>
                  <a:pt x="4931" y="5106"/>
                </a:lnTo>
                <a:lnTo>
                  <a:pt x="4943" y="5079"/>
                </a:lnTo>
                <a:lnTo>
                  <a:pt x="4953" y="5052"/>
                </a:lnTo>
                <a:lnTo>
                  <a:pt x="4963" y="5024"/>
                </a:lnTo>
                <a:lnTo>
                  <a:pt x="4971" y="4995"/>
                </a:lnTo>
                <a:lnTo>
                  <a:pt x="4978" y="4967"/>
                </a:lnTo>
                <a:lnTo>
                  <a:pt x="4985" y="4937"/>
                </a:lnTo>
                <a:lnTo>
                  <a:pt x="4989" y="4908"/>
                </a:lnTo>
                <a:lnTo>
                  <a:pt x="4994" y="4877"/>
                </a:lnTo>
                <a:lnTo>
                  <a:pt x="4996" y="4847"/>
                </a:lnTo>
                <a:lnTo>
                  <a:pt x="4999" y="4816"/>
                </a:lnTo>
                <a:lnTo>
                  <a:pt x="5000" y="4786"/>
                </a:lnTo>
                <a:lnTo>
                  <a:pt x="4999" y="4754"/>
                </a:lnTo>
                <a:lnTo>
                  <a:pt x="4996" y="4723"/>
                </a:lnTo>
                <a:lnTo>
                  <a:pt x="4994" y="4693"/>
                </a:lnTo>
                <a:lnTo>
                  <a:pt x="4989" y="4663"/>
                </a:lnTo>
                <a:lnTo>
                  <a:pt x="4985" y="4632"/>
                </a:lnTo>
                <a:lnTo>
                  <a:pt x="4978" y="4603"/>
                </a:lnTo>
                <a:lnTo>
                  <a:pt x="4971" y="4574"/>
                </a:lnTo>
                <a:lnTo>
                  <a:pt x="4963" y="4545"/>
                </a:lnTo>
                <a:lnTo>
                  <a:pt x="4952" y="4517"/>
                </a:lnTo>
                <a:lnTo>
                  <a:pt x="4942" y="4490"/>
                </a:lnTo>
                <a:lnTo>
                  <a:pt x="4930" y="4463"/>
                </a:lnTo>
                <a:lnTo>
                  <a:pt x="4917" y="4436"/>
                </a:lnTo>
                <a:lnTo>
                  <a:pt x="4905" y="4411"/>
                </a:lnTo>
                <a:lnTo>
                  <a:pt x="4890" y="4385"/>
                </a:lnTo>
                <a:lnTo>
                  <a:pt x="4874" y="4360"/>
                </a:lnTo>
                <a:lnTo>
                  <a:pt x="4858" y="4335"/>
                </a:lnTo>
                <a:close/>
                <a:moveTo>
                  <a:pt x="4678" y="5420"/>
                </a:moveTo>
                <a:lnTo>
                  <a:pt x="4227" y="4968"/>
                </a:lnTo>
                <a:lnTo>
                  <a:pt x="3762" y="5431"/>
                </a:lnTo>
                <a:lnTo>
                  <a:pt x="3787" y="5448"/>
                </a:lnTo>
                <a:lnTo>
                  <a:pt x="3811" y="5464"/>
                </a:lnTo>
                <a:lnTo>
                  <a:pt x="3837" y="5478"/>
                </a:lnTo>
                <a:lnTo>
                  <a:pt x="3863" y="5492"/>
                </a:lnTo>
                <a:lnTo>
                  <a:pt x="3890" y="5503"/>
                </a:lnTo>
                <a:lnTo>
                  <a:pt x="3917" y="5515"/>
                </a:lnTo>
                <a:lnTo>
                  <a:pt x="3945" y="5526"/>
                </a:lnTo>
                <a:lnTo>
                  <a:pt x="3972" y="5536"/>
                </a:lnTo>
                <a:lnTo>
                  <a:pt x="4000" y="5544"/>
                </a:lnTo>
                <a:lnTo>
                  <a:pt x="4029" y="5552"/>
                </a:lnTo>
                <a:lnTo>
                  <a:pt x="4060" y="5558"/>
                </a:lnTo>
                <a:lnTo>
                  <a:pt x="4089" y="5564"/>
                </a:lnTo>
                <a:lnTo>
                  <a:pt x="4119" y="5567"/>
                </a:lnTo>
                <a:lnTo>
                  <a:pt x="4150" y="5571"/>
                </a:lnTo>
                <a:lnTo>
                  <a:pt x="4180" y="5572"/>
                </a:lnTo>
                <a:lnTo>
                  <a:pt x="4212" y="5573"/>
                </a:lnTo>
                <a:lnTo>
                  <a:pt x="4244" y="5572"/>
                </a:lnTo>
                <a:lnTo>
                  <a:pt x="4277" y="5569"/>
                </a:lnTo>
                <a:lnTo>
                  <a:pt x="4308" y="5567"/>
                </a:lnTo>
                <a:lnTo>
                  <a:pt x="4340" y="5562"/>
                </a:lnTo>
                <a:lnTo>
                  <a:pt x="4371" y="5557"/>
                </a:lnTo>
                <a:lnTo>
                  <a:pt x="4402" y="5550"/>
                </a:lnTo>
                <a:lnTo>
                  <a:pt x="4432" y="5542"/>
                </a:lnTo>
                <a:lnTo>
                  <a:pt x="4461" y="5532"/>
                </a:lnTo>
                <a:lnTo>
                  <a:pt x="4490" y="5522"/>
                </a:lnTo>
                <a:lnTo>
                  <a:pt x="4519" y="5510"/>
                </a:lnTo>
                <a:lnTo>
                  <a:pt x="4547" y="5497"/>
                </a:lnTo>
                <a:lnTo>
                  <a:pt x="4575" y="5485"/>
                </a:lnTo>
                <a:lnTo>
                  <a:pt x="4602" y="5470"/>
                </a:lnTo>
                <a:lnTo>
                  <a:pt x="4627" y="5454"/>
                </a:lnTo>
                <a:lnTo>
                  <a:pt x="4653" y="5437"/>
                </a:lnTo>
                <a:lnTo>
                  <a:pt x="4678" y="5420"/>
                </a:lnTo>
                <a:close/>
                <a:moveTo>
                  <a:pt x="3575" y="5249"/>
                </a:moveTo>
                <a:lnTo>
                  <a:pt x="4042" y="4783"/>
                </a:lnTo>
                <a:lnTo>
                  <a:pt x="3578" y="4319"/>
                </a:lnTo>
                <a:lnTo>
                  <a:pt x="3560" y="4343"/>
                </a:lnTo>
                <a:lnTo>
                  <a:pt x="3543" y="4369"/>
                </a:lnTo>
                <a:lnTo>
                  <a:pt x="3528" y="4396"/>
                </a:lnTo>
                <a:lnTo>
                  <a:pt x="3513" y="4422"/>
                </a:lnTo>
                <a:lnTo>
                  <a:pt x="3499" y="4450"/>
                </a:lnTo>
                <a:lnTo>
                  <a:pt x="3487" y="4478"/>
                </a:lnTo>
                <a:lnTo>
                  <a:pt x="3476" y="4506"/>
                </a:lnTo>
                <a:lnTo>
                  <a:pt x="3465" y="4536"/>
                </a:lnTo>
                <a:lnTo>
                  <a:pt x="3456" y="4565"/>
                </a:lnTo>
                <a:lnTo>
                  <a:pt x="3448" y="4595"/>
                </a:lnTo>
                <a:lnTo>
                  <a:pt x="3441" y="4625"/>
                </a:lnTo>
                <a:lnTo>
                  <a:pt x="3435" y="4657"/>
                </a:lnTo>
                <a:lnTo>
                  <a:pt x="3430" y="4688"/>
                </a:lnTo>
                <a:lnTo>
                  <a:pt x="3427" y="4721"/>
                </a:lnTo>
                <a:lnTo>
                  <a:pt x="3426" y="4752"/>
                </a:lnTo>
                <a:lnTo>
                  <a:pt x="3424" y="4786"/>
                </a:lnTo>
                <a:lnTo>
                  <a:pt x="3426" y="4817"/>
                </a:lnTo>
                <a:lnTo>
                  <a:pt x="3427" y="4850"/>
                </a:lnTo>
                <a:lnTo>
                  <a:pt x="3430" y="4881"/>
                </a:lnTo>
                <a:lnTo>
                  <a:pt x="3435" y="4912"/>
                </a:lnTo>
                <a:lnTo>
                  <a:pt x="3441" y="4944"/>
                </a:lnTo>
                <a:lnTo>
                  <a:pt x="3448" y="4974"/>
                </a:lnTo>
                <a:lnTo>
                  <a:pt x="3456" y="5004"/>
                </a:lnTo>
                <a:lnTo>
                  <a:pt x="3464" y="5033"/>
                </a:lnTo>
                <a:lnTo>
                  <a:pt x="3474" y="5062"/>
                </a:lnTo>
                <a:lnTo>
                  <a:pt x="3486" y="5091"/>
                </a:lnTo>
                <a:lnTo>
                  <a:pt x="3499" y="5119"/>
                </a:lnTo>
                <a:lnTo>
                  <a:pt x="3512" y="5147"/>
                </a:lnTo>
                <a:lnTo>
                  <a:pt x="3527" y="5174"/>
                </a:lnTo>
                <a:lnTo>
                  <a:pt x="3542" y="5199"/>
                </a:lnTo>
                <a:lnTo>
                  <a:pt x="3558" y="5225"/>
                </a:lnTo>
                <a:lnTo>
                  <a:pt x="3575" y="52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63023" y="1955379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63023" y="3634827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189931" y="1958978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89931" y="3638425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551281" y="1946633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551281" y="3626079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Oval 148"/>
          <p:cNvSpPr>
            <a:spLocks noChangeArrowheads="1"/>
          </p:cNvSpPr>
          <p:nvPr/>
        </p:nvSpPr>
        <p:spPr bwMode="auto">
          <a:xfrm>
            <a:off x="7954963" y="2671058"/>
            <a:ext cx="317500" cy="3190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149"/>
          <p:cNvSpPr>
            <a:spLocks noChangeArrowheads="1"/>
          </p:cNvSpPr>
          <p:nvPr/>
        </p:nvSpPr>
        <p:spPr bwMode="auto">
          <a:xfrm>
            <a:off x="3881438" y="2671058"/>
            <a:ext cx="317500" cy="319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150"/>
          <p:cNvSpPr>
            <a:spLocks noChangeArrowheads="1"/>
          </p:cNvSpPr>
          <p:nvPr/>
        </p:nvSpPr>
        <p:spPr bwMode="auto">
          <a:xfrm>
            <a:off x="3881438" y="4342696"/>
            <a:ext cx="317500" cy="317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152"/>
          <p:cNvSpPr>
            <a:spLocks noChangeArrowheads="1"/>
          </p:cNvSpPr>
          <p:nvPr/>
        </p:nvSpPr>
        <p:spPr bwMode="auto">
          <a:xfrm>
            <a:off x="7954963" y="4339521"/>
            <a:ext cx="317500" cy="3190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8@|5FFC:4308095|FBC:16777215|LFC:0|LBC:16777215"/>
          <p:cNvSpPr/>
          <p:nvPr/>
        </p:nvSpPr>
        <p:spPr bwMode="auto">
          <a:xfrm>
            <a:off x="4321175" y="1974146"/>
            <a:ext cx="1868488" cy="1778000"/>
          </a:xfrm>
          <a:custGeom>
            <a:avLst/>
            <a:gdLst>
              <a:gd name="T0" fmla="*/ 497 w 497"/>
              <a:gd name="T1" fmla="*/ 134 h 473"/>
              <a:gd name="T2" fmla="*/ 408 w 497"/>
              <a:gd name="T3" fmla="*/ 225 h 473"/>
              <a:gd name="T4" fmla="*/ 230 w 497"/>
              <a:gd name="T5" fmla="*/ 440 h 473"/>
              <a:gd name="T6" fmla="*/ 130 w 497"/>
              <a:gd name="T7" fmla="*/ 342 h 473"/>
              <a:gd name="T8" fmla="*/ 0 w 497"/>
              <a:gd name="T9" fmla="*/ 473 h 473"/>
              <a:gd name="T10" fmla="*/ 0 w 497"/>
              <a:gd name="T11" fmla="*/ 459 h 473"/>
              <a:gd name="T12" fmla="*/ 361 w 497"/>
              <a:gd name="T13" fmla="*/ 0 h 473"/>
              <a:gd name="T14" fmla="*/ 497 w 497"/>
              <a:gd name="T15" fmla="*/ 134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7" h="473">
                <a:moveTo>
                  <a:pt x="497" y="134"/>
                </a:moveTo>
                <a:cubicBezTo>
                  <a:pt x="408" y="225"/>
                  <a:pt x="408" y="225"/>
                  <a:pt x="408" y="225"/>
                </a:cubicBezTo>
                <a:cubicBezTo>
                  <a:pt x="311" y="252"/>
                  <a:pt x="238" y="337"/>
                  <a:pt x="230" y="440"/>
                </a:cubicBezTo>
                <a:cubicBezTo>
                  <a:pt x="130" y="342"/>
                  <a:pt x="130" y="342"/>
                  <a:pt x="130" y="342"/>
                </a:cubicBezTo>
                <a:cubicBezTo>
                  <a:pt x="0" y="473"/>
                  <a:pt x="0" y="473"/>
                  <a:pt x="0" y="473"/>
                </a:cubicBezTo>
                <a:cubicBezTo>
                  <a:pt x="0" y="468"/>
                  <a:pt x="0" y="463"/>
                  <a:pt x="0" y="459"/>
                </a:cubicBezTo>
                <a:cubicBezTo>
                  <a:pt x="0" y="236"/>
                  <a:pt x="154" y="50"/>
                  <a:pt x="361" y="0"/>
                </a:cubicBezTo>
                <a:lnTo>
                  <a:pt x="497" y="1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5@|5FFC:1554685|FBC:16777215|LFC:0|LBC:16777215"/>
          <p:cNvSpPr/>
          <p:nvPr/>
        </p:nvSpPr>
        <p:spPr bwMode="auto">
          <a:xfrm>
            <a:off x="5997575" y="1924933"/>
            <a:ext cx="1836738" cy="1898650"/>
          </a:xfrm>
          <a:custGeom>
            <a:avLst/>
            <a:gdLst>
              <a:gd name="T0" fmla="*/ 488 w 488"/>
              <a:gd name="T1" fmla="*/ 376 h 505"/>
              <a:gd name="T2" fmla="*/ 360 w 488"/>
              <a:gd name="T3" fmla="*/ 505 h 505"/>
              <a:gd name="T4" fmla="*/ 259 w 488"/>
              <a:gd name="T5" fmla="*/ 406 h 505"/>
              <a:gd name="T6" fmla="*/ 63 w 488"/>
              <a:gd name="T7" fmla="*/ 232 h 505"/>
              <a:gd name="T8" fmla="*/ 148 w 488"/>
              <a:gd name="T9" fmla="*/ 146 h 505"/>
              <a:gd name="T10" fmla="*/ 0 w 488"/>
              <a:gd name="T11" fmla="*/ 1 h 505"/>
              <a:gd name="T12" fmla="*/ 26 w 488"/>
              <a:gd name="T13" fmla="*/ 0 h 505"/>
              <a:gd name="T14" fmla="*/ 488 w 488"/>
              <a:gd name="T15" fmla="*/ 376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8" h="505">
                <a:moveTo>
                  <a:pt x="488" y="376"/>
                </a:moveTo>
                <a:cubicBezTo>
                  <a:pt x="360" y="505"/>
                  <a:pt x="360" y="505"/>
                  <a:pt x="360" y="505"/>
                </a:cubicBezTo>
                <a:cubicBezTo>
                  <a:pt x="259" y="406"/>
                  <a:pt x="259" y="406"/>
                  <a:pt x="259" y="406"/>
                </a:cubicBezTo>
                <a:cubicBezTo>
                  <a:pt x="234" y="316"/>
                  <a:pt x="158" y="247"/>
                  <a:pt x="63" y="232"/>
                </a:cubicBezTo>
                <a:cubicBezTo>
                  <a:pt x="148" y="146"/>
                  <a:pt x="148" y="146"/>
                  <a:pt x="148" y="146"/>
                </a:cubicBezTo>
                <a:cubicBezTo>
                  <a:pt x="0" y="1"/>
                  <a:pt x="0" y="1"/>
                  <a:pt x="0" y="1"/>
                </a:cubicBezTo>
                <a:cubicBezTo>
                  <a:pt x="9" y="0"/>
                  <a:pt x="17" y="0"/>
                  <a:pt x="26" y="0"/>
                </a:cubicBezTo>
                <a:cubicBezTo>
                  <a:pt x="254" y="0"/>
                  <a:pt x="444" y="161"/>
                  <a:pt x="488" y="3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7@|5FFC:2381804|FBC:16777215|LFC:0|LBC:16777215"/>
          <p:cNvSpPr/>
          <p:nvPr/>
        </p:nvSpPr>
        <p:spPr bwMode="auto">
          <a:xfrm>
            <a:off x="4362450" y="3620383"/>
            <a:ext cx="1804988" cy="1851025"/>
          </a:xfrm>
          <a:custGeom>
            <a:avLst/>
            <a:gdLst>
              <a:gd name="T0" fmla="*/ 480 w 480"/>
              <a:gd name="T1" fmla="*/ 492 h 492"/>
              <a:gd name="T2" fmla="*/ 461 w 480"/>
              <a:gd name="T3" fmla="*/ 492 h 492"/>
              <a:gd name="T4" fmla="*/ 0 w 480"/>
              <a:gd name="T5" fmla="*/ 122 h 492"/>
              <a:gd name="T6" fmla="*/ 120 w 480"/>
              <a:gd name="T7" fmla="*/ 0 h 492"/>
              <a:gd name="T8" fmla="*/ 239 w 480"/>
              <a:gd name="T9" fmla="*/ 118 h 492"/>
              <a:gd name="T10" fmla="*/ 424 w 480"/>
              <a:gd name="T11" fmla="*/ 260 h 492"/>
              <a:gd name="T12" fmla="*/ 335 w 480"/>
              <a:gd name="T13" fmla="*/ 350 h 492"/>
              <a:gd name="T14" fmla="*/ 480 w 480"/>
              <a:gd name="T15" fmla="*/ 492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0" h="492">
                <a:moveTo>
                  <a:pt x="480" y="492"/>
                </a:moveTo>
                <a:cubicBezTo>
                  <a:pt x="474" y="492"/>
                  <a:pt x="467" y="492"/>
                  <a:pt x="461" y="492"/>
                </a:cubicBezTo>
                <a:cubicBezTo>
                  <a:pt x="235" y="492"/>
                  <a:pt x="46" y="334"/>
                  <a:pt x="0" y="122"/>
                </a:cubicBezTo>
                <a:cubicBezTo>
                  <a:pt x="120" y="0"/>
                  <a:pt x="120" y="0"/>
                  <a:pt x="120" y="0"/>
                </a:cubicBezTo>
                <a:cubicBezTo>
                  <a:pt x="239" y="118"/>
                  <a:pt x="239" y="118"/>
                  <a:pt x="239" y="118"/>
                </a:cubicBezTo>
                <a:cubicBezTo>
                  <a:pt x="271" y="192"/>
                  <a:pt x="341" y="247"/>
                  <a:pt x="424" y="260"/>
                </a:cubicBezTo>
                <a:cubicBezTo>
                  <a:pt x="335" y="350"/>
                  <a:pt x="335" y="350"/>
                  <a:pt x="335" y="350"/>
                </a:cubicBezTo>
                <a:lnTo>
                  <a:pt x="480" y="49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6@|5FFC:14657585|FBC:16777215|LFC:0|LBC:16777215"/>
          <p:cNvSpPr/>
          <p:nvPr/>
        </p:nvSpPr>
        <p:spPr bwMode="auto">
          <a:xfrm>
            <a:off x="5986463" y="3666421"/>
            <a:ext cx="1884362" cy="1763712"/>
          </a:xfrm>
          <a:custGeom>
            <a:avLst/>
            <a:gdLst>
              <a:gd name="T0" fmla="*/ 501 w 501"/>
              <a:gd name="T1" fmla="*/ 9 h 469"/>
              <a:gd name="T2" fmla="*/ 134 w 501"/>
              <a:gd name="T3" fmla="*/ 469 h 469"/>
              <a:gd name="T4" fmla="*/ 0 w 501"/>
              <a:gd name="T5" fmla="*/ 337 h 469"/>
              <a:gd name="T6" fmla="*/ 93 w 501"/>
              <a:gd name="T7" fmla="*/ 242 h 469"/>
              <a:gd name="T8" fmla="*/ 93 w 501"/>
              <a:gd name="T9" fmla="*/ 242 h 469"/>
              <a:gd name="T10" fmla="*/ 269 w 501"/>
              <a:gd name="T11" fmla="*/ 45 h 469"/>
              <a:gd name="T12" fmla="*/ 364 w 501"/>
              <a:gd name="T13" fmla="*/ 139 h 469"/>
              <a:gd name="T14" fmla="*/ 501 w 501"/>
              <a:gd name="T15" fmla="*/ 0 h 469"/>
              <a:gd name="T16" fmla="*/ 501 w 501"/>
              <a:gd name="T17" fmla="*/ 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1" h="469">
                <a:moveTo>
                  <a:pt x="501" y="9"/>
                </a:moveTo>
                <a:cubicBezTo>
                  <a:pt x="501" y="233"/>
                  <a:pt x="344" y="421"/>
                  <a:pt x="134" y="469"/>
                </a:cubicBezTo>
                <a:cubicBezTo>
                  <a:pt x="0" y="337"/>
                  <a:pt x="0" y="337"/>
                  <a:pt x="0" y="337"/>
                </a:cubicBezTo>
                <a:cubicBezTo>
                  <a:pt x="93" y="242"/>
                  <a:pt x="93" y="242"/>
                  <a:pt x="93" y="242"/>
                </a:cubicBezTo>
                <a:cubicBezTo>
                  <a:pt x="93" y="242"/>
                  <a:pt x="93" y="242"/>
                  <a:pt x="93" y="242"/>
                </a:cubicBezTo>
                <a:cubicBezTo>
                  <a:pt x="184" y="217"/>
                  <a:pt x="254" y="140"/>
                  <a:pt x="269" y="45"/>
                </a:cubicBezTo>
                <a:cubicBezTo>
                  <a:pt x="364" y="139"/>
                  <a:pt x="364" y="139"/>
                  <a:pt x="364" y="139"/>
                </a:cubicBezTo>
                <a:cubicBezTo>
                  <a:pt x="501" y="0"/>
                  <a:pt x="501" y="0"/>
                  <a:pt x="501" y="0"/>
                </a:cubicBezTo>
                <a:cubicBezTo>
                  <a:pt x="501" y="3"/>
                  <a:pt x="501" y="6"/>
                  <a:pt x="501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8" name="Group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3275896"/>
            <a:ext cx="9255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3659@|5FFC:16777215|FBC:16777215|LFC:16777215|LBC:16777215"/>
          <p:cNvSpPr/>
          <p:nvPr/>
        </p:nvSpPr>
        <p:spPr bwMode="auto">
          <a:xfrm>
            <a:off x="6738938" y="4428421"/>
            <a:ext cx="487362" cy="444500"/>
          </a:xfrm>
          <a:custGeom>
            <a:avLst/>
            <a:gdLst>
              <a:gd name="T0" fmla="*/ 20097 w 20993"/>
              <a:gd name="T1" fmla="*/ 14373 h 21440"/>
              <a:gd name="T2" fmla="*/ 15990 w 20993"/>
              <a:gd name="T3" fmla="*/ 12571 h 21440"/>
              <a:gd name="T4" fmla="*/ 16463 w 20993"/>
              <a:gd name="T5" fmla="*/ 14008 h 21440"/>
              <a:gd name="T6" fmla="*/ 10496 w 20993"/>
              <a:gd name="T7" fmla="*/ 16745 h 21440"/>
              <a:gd name="T8" fmla="*/ 4529 w 20993"/>
              <a:gd name="T9" fmla="*/ 14008 h 21440"/>
              <a:gd name="T10" fmla="*/ 5002 w 20993"/>
              <a:gd name="T11" fmla="*/ 12571 h 21440"/>
              <a:gd name="T12" fmla="*/ 895 w 20993"/>
              <a:gd name="T13" fmla="*/ 14373 h 21440"/>
              <a:gd name="T14" fmla="*/ 789 w 20993"/>
              <a:gd name="T15" fmla="*/ 16451 h 21440"/>
              <a:gd name="T16" fmla="*/ 8511 w 20993"/>
              <a:gd name="T17" fmla="*/ 20962 h 21440"/>
              <a:gd name="T18" fmla="*/ 12481 w 20993"/>
              <a:gd name="T19" fmla="*/ 20962 h 21440"/>
              <a:gd name="T20" fmla="*/ 20205 w 20993"/>
              <a:gd name="T21" fmla="*/ 16451 h 21440"/>
              <a:gd name="T22" fmla="*/ 20097 w 20993"/>
              <a:gd name="T23" fmla="*/ 14373 h 21440"/>
              <a:gd name="T24" fmla="*/ 10496 w 20993"/>
              <a:gd name="T25" fmla="*/ 5209 h 21440"/>
              <a:gd name="T26" fmla="*/ 13199 w 20993"/>
              <a:gd name="T27" fmla="*/ 4152 h 21440"/>
              <a:gd name="T28" fmla="*/ 12094 w 20993"/>
              <a:gd name="T29" fmla="*/ 773 h 21440"/>
              <a:gd name="T30" fmla="*/ 10496 w 20993"/>
              <a:gd name="T31" fmla="*/ 0 h 21440"/>
              <a:gd name="T32" fmla="*/ 8898 w 20993"/>
              <a:gd name="T33" fmla="*/ 773 h 21440"/>
              <a:gd name="T34" fmla="*/ 7792 w 20993"/>
              <a:gd name="T35" fmla="*/ 4152 h 21440"/>
              <a:gd name="T36" fmla="*/ 10496 w 20993"/>
              <a:gd name="T37" fmla="*/ 5209 h 21440"/>
              <a:gd name="T38" fmla="*/ 10496 w 20993"/>
              <a:gd name="T39" fmla="*/ 13197 h 21440"/>
              <a:gd name="T40" fmla="*/ 15429 w 20993"/>
              <a:gd name="T41" fmla="*/ 10966 h 21440"/>
              <a:gd name="T42" fmla="*/ 14201 w 20993"/>
              <a:gd name="T43" fmla="*/ 7211 h 21440"/>
              <a:gd name="T44" fmla="*/ 10496 w 20993"/>
              <a:gd name="T45" fmla="*/ 8759 h 21440"/>
              <a:gd name="T46" fmla="*/ 6791 w 20993"/>
              <a:gd name="T47" fmla="*/ 7211 h 21440"/>
              <a:gd name="T48" fmla="*/ 5563 w 20993"/>
              <a:gd name="T49" fmla="*/ 10966 h 21440"/>
              <a:gd name="T50" fmla="*/ 10496 w 20993"/>
              <a:gd name="T51" fmla="*/ 13197 h 2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0993" h="21440" extrusionOk="0">
                <a:moveTo>
                  <a:pt x="20097" y="14373"/>
                </a:moveTo>
                <a:lnTo>
                  <a:pt x="15990" y="12571"/>
                </a:lnTo>
                <a:lnTo>
                  <a:pt x="16463" y="14008"/>
                </a:lnTo>
                <a:cubicBezTo>
                  <a:pt x="16439" y="15532"/>
                  <a:pt x="13726" y="16745"/>
                  <a:pt x="10496" y="16745"/>
                </a:cubicBezTo>
                <a:cubicBezTo>
                  <a:pt x="7268" y="16745"/>
                  <a:pt x="4553" y="15532"/>
                  <a:pt x="4529" y="14008"/>
                </a:cubicBezTo>
                <a:lnTo>
                  <a:pt x="5002" y="12571"/>
                </a:lnTo>
                <a:lnTo>
                  <a:pt x="895" y="14373"/>
                </a:lnTo>
                <a:cubicBezTo>
                  <a:pt x="-255" y="14878"/>
                  <a:pt x="-304" y="15814"/>
                  <a:pt x="789" y="16451"/>
                </a:cubicBezTo>
                <a:lnTo>
                  <a:pt x="8511" y="20962"/>
                </a:lnTo>
                <a:cubicBezTo>
                  <a:pt x="9602" y="21600"/>
                  <a:pt x="11390" y="21600"/>
                  <a:pt x="12481" y="20962"/>
                </a:cubicBezTo>
                <a:lnTo>
                  <a:pt x="20205" y="16451"/>
                </a:lnTo>
                <a:cubicBezTo>
                  <a:pt x="21296" y="15814"/>
                  <a:pt x="21247" y="14878"/>
                  <a:pt x="20097" y="14373"/>
                </a:cubicBezTo>
                <a:close/>
                <a:moveTo>
                  <a:pt x="10496" y="5209"/>
                </a:moveTo>
                <a:cubicBezTo>
                  <a:pt x="11724" y="5209"/>
                  <a:pt x="12866" y="4796"/>
                  <a:pt x="13199" y="4152"/>
                </a:cubicBezTo>
                <a:cubicBezTo>
                  <a:pt x="12739" y="2744"/>
                  <a:pt x="12343" y="1535"/>
                  <a:pt x="12094" y="773"/>
                </a:cubicBezTo>
                <a:cubicBezTo>
                  <a:pt x="11927" y="264"/>
                  <a:pt x="11175" y="0"/>
                  <a:pt x="10496" y="0"/>
                </a:cubicBezTo>
                <a:cubicBezTo>
                  <a:pt x="9817" y="0"/>
                  <a:pt x="9065" y="264"/>
                  <a:pt x="8898" y="773"/>
                </a:cubicBezTo>
                <a:cubicBezTo>
                  <a:pt x="8649" y="1535"/>
                  <a:pt x="8253" y="2744"/>
                  <a:pt x="7792" y="4152"/>
                </a:cubicBezTo>
                <a:cubicBezTo>
                  <a:pt x="8126" y="4796"/>
                  <a:pt x="9268" y="5209"/>
                  <a:pt x="10496" y="5209"/>
                </a:cubicBezTo>
                <a:close/>
                <a:moveTo>
                  <a:pt x="10496" y="13197"/>
                </a:moveTo>
                <a:cubicBezTo>
                  <a:pt x="13109" y="13197"/>
                  <a:pt x="15296" y="12229"/>
                  <a:pt x="15429" y="10966"/>
                </a:cubicBezTo>
                <a:cubicBezTo>
                  <a:pt x="15041" y="9779"/>
                  <a:pt x="14617" y="8484"/>
                  <a:pt x="14201" y="7211"/>
                </a:cubicBezTo>
                <a:cubicBezTo>
                  <a:pt x="13911" y="8118"/>
                  <a:pt x="12316" y="8759"/>
                  <a:pt x="10496" y="8759"/>
                </a:cubicBezTo>
                <a:cubicBezTo>
                  <a:pt x="8678" y="8759"/>
                  <a:pt x="7081" y="8118"/>
                  <a:pt x="6791" y="7211"/>
                </a:cubicBezTo>
                <a:cubicBezTo>
                  <a:pt x="6375" y="8484"/>
                  <a:pt x="5951" y="9779"/>
                  <a:pt x="5563" y="10966"/>
                </a:cubicBezTo>
                <a:cubicBezTo>
                  <a:pt x="5696" y="12229"/>
                  <a:pt x="7883" y="13197"/>
                  <a:pt x="10496" y="131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38100" tIns="38100" rIns="38100" bIns="38100" anchor="ctr"/>
          <a:lstStyle/>
          <a:p>
            <a:endParaRPr lang="zh-CN" altLang="en-US"/>
          </a:p>
        </p:txBody>
      </p:sp>
      <p:sp>
        <p:nvSpPr>
          <p:cNvPr id="20" name="Freeform 157@|5FFC:16777215|FBC:16777215|LFC:16777215|LBC:16777215"/>
          <p:cNvSpPr>
            <a:spLocks noChangeAspect="1"/>
          </p:cNvSpPr>
          <p:nvPr/>
        </p:nvSpPr>
        <p:spPr bwMode="auto">
          <a:xfrm>
            <a:off x="4940300" y="2509133"/>
            <a:ext cx="400050" cy="481013"/>
          </a:xfrm>
          <a:custGeom>
            <a:avLst/>
            <a:gdLst>
              <a:gd name="T0" fmla="*/ 206367 w 449768"/>
              <a:gd name="T1" fmla="*/ 423375 h 538305"/>
              <a:gd name="T2" fmla="*/ 208536 w 449768"/>
              <a:gd name="T3" fmla="*/ 434347 h 538305"/>
              <a:gd name="T4" fmla="*/ 136133 w 449768"/>
              <a:gd name="T5" fmla="*/ 527584 h 538305"/>
              <a:gd name="T6" fmla="*/ 120760 w 449768"/>
              <a:gd name="T7" fmla="*/ 517169 h 538305"/>
              <a:gd name="T8" fmla="*/ 192667 w 449768"/>
              <a:gd name="T9" fmla="*/ 423933 h 538305"/>
              <a:gd name="T10" fmla="*/ 206367 w 449768"/>
              <a:gd name="T11" fmla="*/ 423375 h 538305"/>
              <a:gd name="T12" fmla="*/ 158371 w 449768"/>
              <a:gd name="T13" fmla="*/ 386315 h 538305"/>
              <a:gd name="T14" fmla="*/ 160292 w 449768"/>
              <a:gd name="T15" fmla="*/ 397002 h 538305"/>
              <a:gd name="T16" fmla="*/ 51725 w 449768"/>
              <a:gd name="T17" fmla="*/ 536376 h 538305"/>
              <a:gd name="T18" fmla="*/ 41315 w 449768"/>
              <a:gd name="T19" fmla="*/ 525997 h 538305"/>
              <a:gd name="T20" fmla="*/ 144924 w 449768"/>
              <a:gd name="T21" fmla="*/ 387118 h 538305"/>
              <a:gd name="T22" fmla="*/ 158371 w 449768"/>
              <a:gd name="T23" fmla="*/ 386315 h 538305"/>
              <a:gd name="T24" fmla="*/ 112005 w 449768"/>
              <a:gd name="T25" fmla="*/ 349971 h 538305"/>
              <a:gd name="T26" fmla="*/ 113740 w 449768"/>
              <a:gd name="T27" fmla="*/ 362927 h 538305"/>
              <a:gd name="T28" fmla="*/ 41338 w 449768"/>
              <a:gd name="T29" fmla="*/ 455221 h 538305"/>
              <a:gd name="T30" fmla="*/ 25965 w 449768"/>
              <a:gd name="T31" fmla="*/ 444857 h 538305"/>
              <a:gd name="T32" fmla="*/ 98367 w 449768"/>
              <a:gd name="T33" fmla="*/ 352562 h 538305"/>
              <a:gd name="T34" fmla="*/ 112005 w 449768"/>
              <a:gd name="T35" fmla="*/ 349971 h 538305"/>
              <a:gd name="T36" fmla="*/ 287508 w 449768"/>
              <a:gd name="T37" fmla="*/ 153269 h 538305"/>
              <a:gd name="T38" fmla="*/ 261020 w 449768"/>
              <a:gd name="T39" fmla="*/ 165441 h 538305"/>
              <a:gd name="T40" fmla="*/ 255548 w 449768"/>
              <a:gd name="T41" fmla="*/ 175874 h 538305"/>
              <a:gd name="T42" fmla="*/ 276441 w 449768"/>
              <a:gd name="T43" fmla="*/ 232511 h 538305"/>
              <a:gd name="T44" fmla="*/ 328174 w 449768"/>
              <a:gd name="T45" fmla="*/ 227543 h 538305"/>
              <a:gd name="T46" fmla="*/ 333645 w 449768"/>
              <a:gd name="T47" fmla="*/ 217110 h 538305"/>
              <a:gd name="T48" fmla="*/ 317727 w 449768"/>
              <a:gd name="T49" fmla="*/ 160472 h 538305"/>
              <a:gd name="T50" fmla="*/ 287508 w 449768"/>
              <a:gd name="T51" fmla="*/ 153269 h 538305"/>
              <a:gd name="T52" fmla="*/ 437111 w 449768"/>
              <a:gd name="T53" fmla="*/ 0 h 538305"/>
              <a:gd name="T54" fmla="*/ 442086 w 449768"/>
              <a:gd name="T55" fmla="*/ 0 h 538305"/>
              <a:gd name="T56" fmla="*/ 447557 w 449768"/>
              <a:gd name="T57" fmla="*/ 4968 h 538305"/>
              <a:gd name="T58" fmla="*/ 447557 w 449768"/>
              <a:gd name="T59" fmla="*/ 9937 h 538305"/>
              <a:gd name="T60" fmla="*/ 447557 w 449768"/>
              <a:gd name="T61" fmla="*/ 20370 h 538305"/>
              <a:gd name="T62" fmla="*/ 447557 w 449768"/>
              <a:gd name="T63" fmla="*/ 46204 h 538305"/>
              <a:gd name="T64" fmla="*/ 442086 w 449768"/>
              <a:gd name="T65" fmla="*/ 103338 h 538305"/>
              <a:gd name="T66" fmla="*/ 442086 w 449768"/>
              <a:gd name="T67" fmla="*/ 113771 h 538305"/>
              <a:gd name="T68" fmla="*/ 437111 w 449768"/>
              <a:gd name="T69" fmla="*/ 134141 h 538305"/>
              <a:gd name="T70" fmla="*/ 421194 w 449768"/>
              <a:gd name="T71" fmla="*/ 175874 h 538305"/>
              <a:gd name="T72" fmla="*/ 354040 w 449768"/>
              <a:gd name="T73" fmla="*/ 289645 h 538305"/>
              <a:gd name="T74" fmla="*/ 344091 w 449768"/>
              <a:gd name="T75" fmla="*/ 325913 h 538305"/>
              <a:gd name="T76" fmla="*/ 276441 w 449768"/>
              <a:gd name="T77" fmla="*/ 506754 h 538305"/>
              <a:gd name="T78" fmla="*/ 261020 w 449768"/>
              <a:gd name="T79" fmla="*/ 496321 h 538305"/>
              <a:gd name="T80" fmla="*/ 17278 w 449768"/>
              <a:gd name="T81" fmla="*/ 310511 h 538305"/>
              <a:gd name="T82" fmla="*/ 1858 w 449768"/>
              <a:gd name="T83" fmla="*/ 289645 h 538305"/>
              <a:gd name="T84" fmla="*/ 162528 w 449768"/>
              <a:gd name="T85" fmla="*/ 186307 h 538305"/>
              <a:gd name="T86" fmla="*/ 193369 w 449768"/>
              <a:gd name="T87" fmla="*/ 165441 h 538305"/>
              <a:gd name="T88" fmla="*/ 312753 w 449768"/>
              <a:gd name="T89" fmla="*/ 51669 h 538305"/>
              <a:gd name="T90" fmla="*/ 400799 w 449768"/>
              <a:gd name="T91" fmla="*/ 9937 h 538305"/>
              <a:gd name="T92" fmla="*/ 426665 w 449768"/>
              <a:gd name="T93" fmla="*/ 4968 h 538305"/>
              <a:gd name="T94" fmla="*/ 437111 w 449768"/>
              <a:gd name="T95" fmla="*/ 0 h 538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49768" h="538305">
                <a:moveTo>
                  <a:pt x="206367" y="423375"/>
                </a:moveTo>
                <a:cubicBezTo>
                  <a:pt x="209652" y="425297"/>
                  <a:pt x="211016" y="429140"/>
                  <a:pt x="208536" y="434347"/>
                </a:cubicBezTo>
                <a:cubicBezTo>
                  <a:pt x="198122" y="460136"/>
                  <a:pt x="172335" y="506754"/>
                  <a:pt x="136133" y="527584"/>
                </a:cubicBezTo>
                <a:cubicBezTo>
                  <a:pt x="125719" y="532543"/>
                  <a:pt x="115305" y="527584"/>
                  <a:pt x="120760" y="517169"/>
                </a:cubicBezTo>
                <a:cubicBezTo>
                  <a:pt x="130678" y="491380"/>
                  <a:pt x="151507" y="450217"/>
                  <a:pt x="192667" y="423933"/>
                </a:cubicBezTo>
                <a:cubicBezTo>
                  <a:pt x="197874" y="421453"/>
                  <a:pt x="203081" y="421453"/>
                  <a:pt x="206367" y="423375"/>
                </a:cubicBezTo>
                <a:close/>
                <a:moveTo>
                  <a:pt x="158371" y="386315"/>
                </a:moveTo>
                <a:cubicBezTo>
                  <a:pt x="161532" y="388230"/>
                  <a:pt x="162771" y="392060"/>
                  <a:pt x="160292" y="397002"/>
                </a:cubicBezTo>
                <a:cubicBezTo>
                  <a:pt x="144924" y="433081"/>
                  <a:pt x="113693" y="500297"/>
                  <a:pt x="51725" y="536376"/>
                </a:cubicBezTo>
                <a:cubicBezTo>
                  <a:pt x="41315" y="541318"/>
                  <a:pt x="36357" y="536376"/>
                  <a:pt x="41315" y="525997"/>
                </a:cubicBezTo>
                <a:cubicBezTo>
                  <a:pt x="51725" y="489918"/>
                  <a:pt x="82957" y="422702"/>
                  <a:pt x="144924" y="387118"/>
                </a:cubicBezTo>
                <a:cubicBezTo>
                  <a:pt x="150130" y="384399"/>
                  <a:pt x="155211" y="384399"/>
                  <a:pt x="158371" y="386315"/>
                </a:cubicBezTo>
                <a:close/>
                <a:moveTo>
                  <a:pt x="112005" y="349971"/>
                </a:moveTo>
                <a:cubicBezTo>
                  <a:pt x="115228" y="352562"/>
                  <a:pt x="116468" y="357744"/>
                  <a:pt x="113740" y="362927"/>
                </a:cubicBezTo>
                <a:cubicBezTo>
                  <a:pt x="103326" y="388591"/>
                  <a:pt x="77539" y="429556"/>
                  <a:pt x="41338" y="455221"/>
                </a:cubicBezTo>
                <a:cubicBezTo>
                  <a:pt x="25965" y="460157"/>
                  <a:pt x="21006" y="455221"/>
                  <a:pt x="25965" y="444857"/>
                </a:cubicBezTo>
                <a:cubicBezTo>
                  <a:pt x="36379" y="419192"/>
                  <a:pt x="57207" y="378227"/>
                  <a:pt x="98367" y="352562"/>
                </a:cubicBezTo>
                <a:cubicBezTo>
                  <a:pt x="103574" y="347380"/>
                  <a:pt x="108781" y="347380"/>
                  <a:pt x="112005" y="349971"/>
                </a:cubicBezTo>
                <a:close/>
                <a:moveTo>
                  <a:pt x="287508" y="153269"/>
                </a:moveTo>
                <a:cubicBezTo>
                  <a:pt x="277809" y="153890"/>
                  <a:pt x="268730" y="157740"/>
                  <a:pt x="261020" y="165441"/>
                </a:cubicBezTo>
                <a:cubicBezTo>
                  <a:pt x="261020" y="170409"/>
                  <a:pt x="261020" y="170409"/>
                  <a:pt x="255548" y="175874"/>
                </a:cubicBezTo>
                <a:cubicBezTo>
                  <a:pt x="245600" y="196243"/>
                  <a:pt x="250574" y="222575"/>
                  <a:pt x="276441" y="232511"/>
                </a:cubicBezTo>
                <a:cubicBezTo>
                  <a:pt x="291861" y="242944"/>
                  <a:pt x="317727" y="242944"/>
                  <a:pt x="328174" y="227543"/>
                </a:cubicBezTo>
                <a:cubicBezTo>
                  <a:pt x="333645" y="222575"/>
                  <a:pt x="333645" y="222575"/>
                  <a:pt x="333645" y="217110"/>
                </a:cubicBezTo>
                <a:cubicBezTo>
                  <a:pt x="349066" y="196243"/>
                  <a:pt x="338620" y="170409"/>
                  <a:pt x="317727" y="160472"/>
                </a:cubicBezTo>
                <a:cubicBezTo>
                  <a:pt x="307530" y="155256"/>
                  <a:pt x="297208" y="152648"/>
                  <a:pt x="287508" y="153269"/>
                </a:cubicBezTo>
                <a:close/>
                <a:moveTo>
                  <a:pt x="437111" y="0"/>
                </a:moveTo>
                <a:lnTo>
                  <a:pt x="442086" y="0"/>
                </a:lnTo>
                <a:cubicBezTo>
                  <a:pt x="447557" y="0"/>
                  <a:pt x="452532" y="0"/>
                  <a:pt x="447557" y="4968"/>
                </a:cubicBezTo>
                <a:lnTo>
                  <a:pt x="447557" y="9937"/>
                </a:lnTo>
                <a:cubicBezTo>
                  <a:pt x="452532" y="15402"/>
                  <a:pt x="447557" y="15402"/>
                  <a:pt x="447557" y="20370"/>
                </a:cubicBezTo>
                <a:cubicBezTo>
                  <a:pt x="447557" y="25835"/>
                  <a:pt x="447557" y="36268"/>
                  <a:pt x="447557" y="46204"/>
                </a:cubicBezTo>
                <a:cubicBezTo>
                  <a:pt x="447557" y="62102"/>
                  <a:pt x="447557" y="82472"/>
                  <a:pt x="442086" y="103338"/>
                </a:cubicBezTo>
                <a:cubicBezTo>
                  <a:pt x="442086" y="108306"/>
                  <a:pt x="442086" y="108306"/>
                  <a:pt x="442086" y="113771"/>
                </a:cubicBezTo>
                <a:cubicBezTo>
                  <a:pt x="437111" y="124205"/>
                  <a:pt x="437111" y="129173"/>
                  <a:pt x="437111" y="134141"/>
                </a:cubicBezTo>
                <a:cubicBezTo>
                  <a:pt x="431640" y="150039"/>
                  <a:pt x="426665" y="165441"/>
                  <a:pt x="421194" y="175874"/>
                </a:cubicBezTo>
                <a:cubicBezTo>
                  <a:pt x="406271" y="212141"/>
                  <a:pt x="385378" y="248409"/>
                  <a:pt x="354040" y="289645"/>
                </a:cubicBezTo>
                <a:cubicBezTo>
                  <a:pt x="349066" y="294613"/>
                  <a:pt x="344091" y="315479"/>
                  <a:pt x="344091" y="325913"/>
                </a:cubicBezTo>
                <a:cubicBezTo>
                  <a:pt x="354040" y="367148"/>
                  <a:pt x="359512" y="460053"/>
                  <a:pt x="276441" y="506754"/>
                </a:cubicBezTo>
                <a:cubicBezTo>
                  <a:pt x="265994" y="517187"/>
                  <a:pt x="255548" y="512219"/>
                  <a:pt x="261020" y="496321"/>
                </a:cubicBezTo>
                <a:cubicBezTo>
                  <a:pt x="261020" y="439684"/>
                  <a:pt x="240128" y="305046"/>
                  <a:pt x="17278" y="310511"/>
                </a:cubicBezTo>
                <a:cubicBezTo>
                  <a:pt x="1858" y="310511"/>
                  <a:pt x="-3117" y="300078"/>
                  <a:pt x="1858" y="289645"/>
                </a:cubicBezTo>
                <a:cubicBezTo>
                  <a:pt x="17278" y="253377"/>
                  <a:pt x="59062" y="180842"/>
                  <a:pt x="162528" y="186307"/>
                </a:cubicBezTo>
                <a:cubicBezTo>
                  <a:pt x="172975" y="186307"/>
                  <a:pt x="188395" y="175874"/>
                  <a:pt x="193369" y="165441"/>
                </a:cubicBezTo>
                <a:cubicBezTo>
                  <a:pt x="214261" y="139606"/>
                  <a:pt x="250574" y="87937"/>
                  <a:pt x="312753" y="51669"/>
                </a:cubicBezTo>
                <a:cubicBezTo>
                  <a:pt x="349066" y="25835"/>
                  <a:pt x="379907" y="15402"/>
                  <a:pt x="400799" y="9937"/>
                </a:cubicBezTo>
                <a:cubicBezTo>
                  <a:pt x="416219" y="9937"/>
                  <a:pt x="426665" y="9937"/>
                  <a:pt x="426665" y="4968"/>
                </a:cubicBezTo>
                <a:cubicBezTo>
                  <a:pt x="431640" y="4968"/>
                  <a:pt x="431640" y="0"/>
                  <a:pt x="4371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1" name="Freeform 101@|5FFC:16777215|FBC:16777215|LFC:16777215|LBC:16777215"/>
          <p:cNvSpPr>
            <a:spLocks noEditPoints="1"/>
          </p:cNvSpPr>
          <p:nvPr/>
        </p:nvSpPr>
        <p:spPr bwMode="auto">
          <a:xfrm>
            <a:off x="6850063" y="2605971"/>
            <a:ext cx="433387" cy="398462"/>
          </a:xfrm>
          <a:custGeom>
            <a:avLst/>
            <a:gdLst>
              <a:gd name="T0" fmla="*/ 39 w 68"/>
              <a:gd name="T1" fmla="*/ 36 h 63"/>
              <a:gd name="T2" fmla="*/ 41 w 68"/>
              <a:gd name="T3" fmla="*/ 44 h 63"/>
              <a:gd name="T4" fmla="*/ 35 w 68"/>
              <a:gd name="T5" fmla="*/ 50 h 63"/>
              <a:gd name="T6" fmla="*/ 27 w 68"/>
              <a:gd name="T7" fmla="*/ 53 h 63"/>
              <a:gd name="T8" fmla="*/ 18 w 68"/>
              <a:gd name="T9" fmla="*/ 53 h 63"/>
              <a:gd name="T10" fmla="*/ 11 w 68"/>
              <a:gd name="T11" fmla="*/ 50 h 63"/>
              <a:gd name="T12" fmla="*/ 4 w 68"/>
              <a:gd name="T13" fmla="*/ 44 h 63"/>
              <a:gd name="T14" fmla="*/ 6 w 68"/>
              <a:gd name="T15" fmla="*/ 36 h 63"/>
              <a:gd name="T16" fmla="*/ 0 w 68"/>
              <a:gd name="T17" fmla="*/ 28 h 63"/>
              <a:gd name="T18" fmla="*/ 7 w 68"/>
              <a:gd name="T19" fmla="*/ 23 h 63"/>
              <a:gd name="T20" fmla="*/ 4 w 68"/>
              <a:gd name="T21" fmla="*/ 18 h 63"/>
              <a:gd name="T22" fmla="*/ 15 w 68"/>
              <a:gd name="T23" fmla="*/ 16 h 63"/>
              <a:gd name="T24" fmla="*/ 19 w 68"/>
              <a:gd name="T25" fmla="*/ 8 h 63"/>
              <a:gd name="T26" fmla="*/ 28 w 68"/>
              <a:gd name="T27" fmla="*/ 15 h 63"/>
              <a:gd name="T28" fmla="*/ 35 w 68"/>
              <a:gd name="T29" fmla="*/ 12 h 63"/>
              <a:gd name="T30" fmla="*/ 41 w 68"/>
              <a:gd name="T31" fmla="*/ 19 h 63"/>
              <a:gd name="T32" fmla="*/ 45 w 68"/>
              <a:gd name="T33" fmla="*/ 27 h 63"/>
              <a:gd name="T34" fmla="*/ 23 w 68"/>
              <a:gd name="T35" fmla="*/ 22 h 63"/>
              <a:gd name="T36" fmla="*/ 32 w 68"/>
              <a:gd name="T37" fmla="*/ 31 h 63"/>
              <a:gd name="T38" fmla="*/ 63 w 68"/>
              <a:gd name="T39" fmla="*/ 16 h 63"/>
              <a:gd name="T40" fmla="*/ 64 w 68"/>
              <a:gd name="T41" fmla="*/ 24 h 63"/>
              <a:gd name="T42" fmla="*/ 55 w 68"/>
              <a:gd name="T43" fmla="*/ 22 h 63"/>
              <a:gd name="T44" fmla="*/ 46 w 68"/>
              <a:gd name="T45" fmla="*/ 24 h 63"/>
              <a:gd name="T46" fmla="*/ 46 w 68"/>
              <a:gd name="T47" fmla="*/ 16 h 63"/>
              <a:gd name="T48" fmla="*/ 46 w 68"/>
              <a:gd name="T49" fmla="*/ 9 h 63"/>
              <a:gd name="T50" fmla="*/ 46 w 68"/>
              <a:gd name="T51" fmla="*/ 2 h 63"/>
              <a:gd name="T52" fmla="*/ 55 w 68"/>
              <a:gd name="T53" fmla="*/ 4 h 63"/>
              <a:gd name="T54" fmla="*/ 59 w 68"/>
              <a:gd name="T55" fmla="*/ 0 h 63"/>
              <a:gd name="T56" fmla="*/ 62 w 68"/>
              <a:gd name="T57" fmla="*/ 7 h 63"/>
              <a:gd name="T58" fmla="*/ 68 w 68"/>
              <a:gd name="T59" fmla="*/ 15 h 63"/>
              <a:gd name="T60" fmla="*/ 62 w 68"/>
              <a:gd name="T61" fmla="*/ 55 h 63"/>
              <a:gd name="T62" fmla="*/ 59 w 68"/>
              <a:gd name="T63" fmla="*/ 63 h 63"/>
              <a:gd name="T64" fmla="*/ 54 w 68"/>
              <a:gd name="T65" fmla="*/ 59 h 63"/>
              <a:gd name="T66" fmla="*/ 45 w 68"/>
              <a:gd name="T67" fmla="*/ 60 h 63"/>
              <a:gd name="T68" fmla="*/ 41 w 68"/>
              <a:gd name="T69" fmla="*/ 52 h 63"/>
              <a:gd name="T70" fmla="*/ 47 w 68"/>
              <a:gd name="T71" fmla="*/ 44 h 63"/>
              <a:gd name="T72" fmla="*/ 50 w 68"/>
              <a:gd name="T73" fmla="*/ 36 h 63"/>
              <a:gd name="T74" fmla="*/ 56 w 68"/>
              <a:gd name="T75" fmla="*/ 40 h 63"/>
              <a:gd name="T76" fmla="*/ 64 w 68"/>
              <a:gd name="T77" fmla="*/ 39 h 63"/>
              <a:gd name="T78" fmla="*/ 63 w 68"/>
              <a:gd name="T79" fmla="*/ 46 h 63"/>
              <a:gd name="T80" fmla="*/ 55 w 68"/>
              <a:gd name="T81" fmla="*/ 8 h 63"/>
              <a:gd name="T82" fmla="*/ 59 w 68"/>
              <a:gd name="T83" fmla="*/ 13 h 63"/>
              <a:gd name="T84" fmla="*/ 50 w 68"/>
              <a:gd name="T85" fmla="*/ 49 h 63"/>
              <a:gd name="T86" fmla="*/ 55 w 68"/>
              <a:gd name="T87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AutoShape 91@|5FFC:16777215|FBC:16777215|LFC:16777215|LBC:16777215"/>
          <p:cNvSpPr>
            <a:spLocks noChangeAspect="1"/>
          </p:cNvSpPr>
          <p:nvPr/>
        </p:nvSpPr>
        <p:spPr bwMode="auto">
          <a:xfrm>
            <a:off x="4852988" y="4347458"/>
            <a:ext cx="358775" cy="395288"/>
          </a:xfrm>
          <a:custGeom>
            <a:avLst/>
            <a:gdLst>
              <a:gd name="T0" fmla="*/ 21421 w 21483"/>
              <a:gd name="T1" fmla="*/ 4387 h 21600"/>
              <a:gd name="T2" fmla="*/ 14732 w 21483"/>
              <a:gd name="T3" fmla="*/ 18748 h 21600"/>
              <a:gd name="T4" fmla="*/ 6064 w 21483"/>
              <a:gd name="T5" fmla="*/ 19682 h 21600"/>
              <a:gd name="T6" fmla="*/ 5058 w 21483"/>
              <a:gd name="T7" fmla="*/ 19075 h 21600"/>
              <a:gd name="T8" fmla="*/ 3857 w 21483"/>
              <a:gd name="T9" fmla="*/ 18465 h 21600"/>
              <a:gd name="T10" fmla="*/ 3287 w 21483"/>
              <a:gd name="T11" fmla="*/ 19174 h 21600"/>
              <a:gd name="T12" fmla="*/ 2760 w 21483"/>
              <a:gd name="T13" fmla="*/ 20179 h 21600"/>
              <a:gd name="T14" fmla="*/ 2213 w 21483"/>
              <a:gd name="T15" fmla="*/ 21182 h 21600"/>
              <a:gd name="T16" fmla="*/ 1450 w 21483"/>
              <a:gd name="T17" fmla="*/ 21599 h 21600"/>
              <a:gd name="T18" fmla="*/ 521 w 21483"/>
              <a:gd name="T19" fmla="*/ 21097 h 21600"/>
              <a:gd name="T20" fmla="*/ 184 w 21483"/>
              <a:gd name="T21" fmla="*/ 20408 h 21600"/>
              <a:gd name="T22" fmla="*/ 699 w 21483"/>
              <a:gd name="T23" fmla="*/ 18152 h 21600"/>
              <a:gd name="T24" fmla="*/ 2061 w 21483"/>
              <a:gd name="T25" fmla="*/ 16692 h 21600"/>
              <a:gd name="T26" fmla="*/ 2367 w 21483"/>
              <a:gd name="T27" fmla="*/ 15949 h 21600"/>
              <a:gd name="T28" fmla="*/ 2128 w 21483"/>
              <a:gd name="T29" fmla="*/ 15241 h 21600"/>
              <a:gd name="T30" fmla="*/ 2166 w 21483"/>
              <a:gd name="T31" fmla="*/ 10774 h 21600"/>
              <a:gd name="T32" fmla="*/ 5694 w 21483"/>
              <a:gd name="T33" fmla="*/ 4986 h 21600"/>
              <a:gd name="T34" fmla="*/ 10336 w 21483"/>
              <a:gd name="T35" fmla="*/ 2894 h 21600"/>
              <a:gd name="T36" fmla="*/ 14037 w 21483"/>
              <a:gd name="T37" fmla="*/ 2772 h 21600"/>
              <a:gd name="T38" fmla="*/ 16740 w 21483"/>
              <a:gd name="T39" fmla="*/ 2239 h 21600"/>
              <a:gd name="T40" fmla="*/ 18125 w 21483"/>
              <a:gd name="T41" fmla="*/ 948 h 21600"/>
              <a:gd name="T42" fmla="*/ 19028 w 21483"/>
              <a:gd name="T43" fmla="*/ 129 h 21600"/>
              <a:gd name="T44" fmla="*/ 20163 w 21483"/>
              <a:gd name="T45" fmla="*/ 155 h 21600"/>
              <a:gd name="T46" fmla="*/ 15350 w 21483"/>
              <a:gd name="T47" fmla="*/ 9977 h 21600"/>
              <a:gd name="T48" fmla="*/ 16291 w 21483"/>
              <a:gd name="T49" fmla="*/ 8953 h 21600"/>
              <a:gd name="T50" fmla="*/ 15418 w 21483"/>
              <a:gd name="T51" fmla="*/ 7815 h 21600"/>
              <a:gd name="T52" fmla="*/ 9550 w 21483"/>
              <a:gd name="T53" fmla="*/ 9032 h 21600"/>
              <a:gd name="T54" fmla="*/ 4732 w 21483"/>
              <a:gd name="T55" fmla="*/ 13518 h 21600"/>
              <a:gd name="T56" fmla="*/ 4821 w 21483"/>
              <a:gd name="T57" fmla="*/ 15063 h 21600"/>
              <a:gd name="T58" fmla="*/ 6087 w 21483"/>
              <a:gd name="T59" fmla="*/ 14953 h 21600"/>
              <a:gd name="T60" fmla="*/ 10259 w 21483"/>
              <a:gd name="T61" fmla="*/ 11005 h 21600"/>
              <a:gd name="T62" fmla="*/ 15350 w 21483"/>
              <a:gd name="T63" fmla="*/ 99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1578" tIns="101578" rIns="101578" bIns="101578" anchor="ctr"/>
          <a:lstStyle/>
          <a:p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66809" y="2219670"/>
            <a:ext cx="3461223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6809" y="1788477"/>
            <a:ext cx="2646870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rgbClr val="36393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点击此处添加标题</a:t>
            </a:r>
            <a:endParaRPr kumimoji="1" lang="zh-CN" altLang="en-US" sz="2400" b="1" dirty="0">
              <a:solidFill>
                <a:srgbClr val="36393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93887" y="2219670"/>
            <a:ext cx="3461223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393887" y="1788477"/>
            <a:ext cx="2646870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rgbClr val="36393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点击此处添加标题</a:t>
            </a:r>
            <a:endParaRPr kumimoji="1" lang="zh-CN" altLang="en-US" sz="2400" b="1" dirty="0">
              <a:solidFill>
                <a:srgbClr val="36393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6809" y="4742746"/>
            <a:ext cx="3461223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6809" y="4311553"/>
            <a:ext cx="2646870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rgbClr val="36393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点击此处添加标题</a:t>
            </a:r>
            <a:endParaRPr kumimoji="1" lang="zh-CN" altLang="en-US" sz="2400" b="1" dirty="0">
              <a:solidFill>
                <a:srgbClr val="36393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93887" y="4742746"/>
            <a:ext cx="3461223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393887" y="4311553"/>
            <a:ext cx="2646870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rgbClr val="36393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点击此处添加标题</a:t>
            </a:r>
            <a:endParaRPr kumimoji="1" lang="zh-CN" altLang="en-US" sz="2400" b="1" dirty="0">
              <a:solidFill>
                <a:srgbClr val="36393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46188" y="4614863"/>
            <a:ext cx="477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100" b="0" i="0" u="none" strike="noStrike" cap="none" normalizeH="0" baseline="0">
                <a:ln>
                  <a:noFill/>
                </a:ln>
                <a:solidFill>
                  <a:srgbClr val="808284"/>
                </a:solidFill>
                <a:effectLst/>
                <a:latin typeface="Myriad Pro" panose="020B0503030403020204" pitchFamily="34" charset="0"/>
              </a:rPr>
              <a:t>1.0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46188" y="3941763"/>
            <a:ext cx="477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100" b="0" i="0" u="none" strike="noStrike" cap="none" normalizeH="0" baseline="0">
                <a:ln>
                  <a:noFill/>
                </a:ln>
                <a:solidFill>
                  <a:srgbClr val="808284"/>
                </a:solidFill>
                <a:effectLst/>
                <a:latin typeface="Myriad Pro" panose="020B0503030403020204" pitchFamily="34" charset="0"/>
              </a:rPr>
              <a:t>2.0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246188" y="3268663"/>
            <a:ext cx="477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100" b="0" i="0" u="none" strike="noStrike" cap="none" normalizeH="0" baseline="0">
                <a:ln>
                  <a:noFill/>
                </a:ln>
                <a:solidFill>
                  <a:srgbClr val="808284"/>
                </a:solidFill>
                <a:effectLst/>
                <a:latin typeface="Myriad Pro" panose="020B0503030403020204" pitchFamily="34" charset="0"/>
              </a:rPr>
              <a:t>3.0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46188" y="2613025"/>
            <a:ext cx="477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100" b="0" i="0" u="none" strike="noStrike" cap="none" normalizeH="0" baseline="0">
                <a:ln>
                  <a:noFill/>
                </a:ln>
                <a:solidFill>
                  <a:srgbClr val="808284"/>
                </a:solidFill>
                <a:effectLst/>
                <a:latin typeface="Myriad Pro" panose="020B0503030403020204" pitchFamily="34" charset="0"/>
              </a:rPr>
              <a:t>4.0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46188" y="1944688"/>
            <a:ext cx="477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100" b="0" i="0" u="none" strike="noStrike" cap="none" normalizeH="0" baseline="0" dirty="0">
                <a:ln>
                  <a:noFill/>
                </a:ln>
                <a:solidFill>
                  <a:srgbClr val="808284"/>
                </a:solidFill>
                <a:effectLst/>
                <a:latin typeface="Myriad Pro" panose="020B0503030403020204" pitchFamily="34" charset="0"/>
              </a:rPr>
              <a:t>5.0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846263" y="2095500"/>
            <a:ext cx="9123362" cy="26988"/>
          </a:xfrm>
          <a:prstGeom prst="rect">
            <a:avLst/>
          </a:prstGeom>
          <a:solidFill>
            <a:srgbClr val="BC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846263" y="2757488"/>
            <a:ext cx="9123362" cy="26988"/>
          </a:xfrm>
          <a:prstGeom prst="rect">
            <a:avLst/>
          </a:prstGeom>
          <a:solidFill>
            <a:srgbClr val="BC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846263" y="3438525"/>
            <a:ext cx="9123362" cy="25400"/>
          </a:xfrm>
          <a:prstGeom prst="rect">
            <a:avLst/>
          </a:prstGeom>
          <a:solidFill>
            <a:srgbClr val="BC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846263" y="4111625"/>
            <a:ext cx="9123362" cy="25400"/>
          </a:xfrm>
          <a:prstGeom prst="rect">
            <a:avLst/>
          </a:prstGeom>
          <a:solidFill>
            <a:srgbClr val="BC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846263" y="4779963"/>
            <a:ext cx="9123362" cy="26988"/>
          </a:xfrm>
          <a:prstGeom prst="rect">
            <a:avLst/>
          </a:prstGeom>
          <a:solidFill>
            <a:srgbClr val="BC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51"/>
          <p:cNvSpPr/>
          <p:nvPr/>
        </p:nvSpPr>
        <p:spPr bwMode="auto">
          <a:xfrm>
            <a:off x="6697663" y="1193800"/>
            <a:ext cx="431800" cy="428625"/>
          </a:xfrm>
          <a:custGeom>
            <a:avLst/>
            <a:gdLst>
              <a:gd name="T0" fmla="*/ 0 w 115"/>
              <a:gd name="T1" fmla="*/ 104 h 114"/>
              <a:gd name="T2" fmla="*/ 10 w 115"/>
              <a:gd name="T3" fmla="*/ 114 h 114"/>
              <a:gd name="T4" fmla="*/ 105 w 115"/>
              <a:gd name="T5" fmla="*/ 114 h 114"/>
              <a:gd name="T6" fmla="*/ 115 w 115"/>
              <a:gd name="T7" fmla="*/ 104 h 114"/>
              <a:gd name="T8" fmla="*/ 115 w 115"/>
              <a:gd name="T9" fmla="*/ 9 h 114"/>
              <a:gd name="T10" fmla="*/ 105 w 115"/>
              <a:gd name="T11" fmla="*/ 0 h 114"/>
              <a:gd name="T12" fmla="*/ 10 w 115"/>
              <a:gd name="T13" fmla="*/ 0 h 114"/>
              <a:gd name="T14" fmla="*/ 0 w 115"/>
              <a:gd name="T15" fmla="*/ 9 h 114"/>
              <a:gd name="T16" fmla="*/ 0 w 115"/>
              <a:gd name="T17" fmla="*/ 10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5" h="114">
                <a:moveTo>
                  <a:pt x="0" y="104"/>
                </a:moveTo>
                <a:cubicBezTo>
                  <a:pt x="0" y="109"/>
                  <a:pt x="5" y="114"/>
                  <a:pt x="10" y="114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10" y="114"/>
                  <a:pt x="115" y="109"/>
                  <a:pt x="115" y="104"/>
                </a:cubicBezTo>
                <a:cubicBezTo>
                  <a:pt x="115" y="9"/>
                  <a:pt x="115" y="9"/>
                  <a:pt x="115" y="9"/>
                </a:cubicBezTo>
                <a:cubicBezTo>
                  <a:pt x="115" y="4"/>
                  <a:pt x="110" y="0"/>
                  <a:pt x="105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70"/>
          <p:cNvSpPr/>
          <p:nvPr/>
        </p:nvSpPr>
        <p:spPr bwMode="auto">
          <a:xfrm>
            <a:off x="4648200" y="1193800"/>
            <a:ext cx="427037" cy="428625"/>
          </a:xfrm>
          <a:custGeom>
            <a:avLst/>
            <a:gdLst>
              <a:gd name="T0" fmla="*/ 0 w 114"/>
              <a:gd name="T1" fmla="*/ 104 h 114"/>
              <a:gd name="T2" fmla="*/ 10 w 114"/>
              <a:gd name="T3" fmla="*/ 114 h 114"/>
              <a:gd name="T4" fmla="*/ 105 w 114"/>
              <a:gd name="T5" fmla="*/ 114 h 114"/>
              <a:gd name="T6" fmla="*/ 114 w 114"/>
              <a:gd name="T7" fmla="*/ 104 h 114"/>
              <a:gd name="T8" fmla="*/ 114 w 114"/>
              <a:gd name="T9" fmla="*/ 9 h 114"/>
              <a:gd name="T10" fmla="*/ 105 w 114"/>
              <a:gd name="T11" fmla="*/ 0 h 114"/>
              <a:gd name="T12" fmla="*/ 10 w 114"/>
              <a:gd name="T13" fmla="*/ 0 h 114"/>
              <a:gd name="T14" fmla="*/ 0 w 114"/>
              <a:gd name="T15" fmla="*/ 9 h 114"/>
              <a:gd name="T16" fmla="*/ 0 w 114"/>
              <a:gd name="T17" fmla="*/ 10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" h="114">
                <a:moveTo>
                  <a:pt x="0" y="104"/>
                </a:moveTo>
                <a:cubicBezTo>
                  <a:pt x="0" y="109"/>
                  <a:pt x="5" y="114"/>
                  <a:pt x="10" y="114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10" y="114"/>
                  <a:pt x="114" y="109"/>
                  <a:pt x="114" y="104"/>
                </a:cubicBezTo>
                <a:cubicBezTo>
                  <a:pt x="114" y="9"/>
                  <a:pt x="114" y="9"/>
                  <a:pt x="114" y="9"/>
                </a:cubicBezTo>
                <a:cubicBezTo>
                  <a:pt x="114" y="4"/>
                  <a:pt x="110" y="0"/>
                  <a:pt x="105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89"/>
          <p:cNvSpPr/>
          <p:nvPr/>
        </p:nvSpPr>
        <p:spPr bwMode="auto">
          <a:xfrm>
            <a:off x="2608263" y="1193800"/>
            <a:ext cx="431800" cy="428625"/>
          </a:xfrm>
          <a:custGeom>
            <a:avLst/>
            <a:gdLst>
              <a:gd name="T0" fmla="*/ 0 w 115"/>
              <a:gd name="T1" fmla="*/ 104 h 114"/>
              <a:gd name="T2" fmla="*/ 10 w 115"/>
              <a:gd name="T3" fmla="*/ 114 h 114"/>
              <a:gd name="T4" fmla="*/ 105 w 115"/>
              <a:gd name="T5" fmla="*/ 114 h 114"/>
              <a:gd name="T6" fmla="*/ 115 w 115"/>
              <a:gd name="T7" fmla="*/ 104 h 114"/>
              <a:gd name="T8" fmla="*/ 115 w 115"/>
              <a:gd name="T9" fmla="*/ 9 h 114"/>
              <a:gd name="T10" fmla="*/ 105 w 115"/>
              <a:gd name="T11" fmla="*/ 0 h 114"/>
              <a:gd name="T12" fmla="*/ 10 w 115"/>
              <a:gd name="T13" fmla="*/ 0 h 114"/>
              <a:gd name="T14" fmla="*/ 0 w 115"/>
              <a:gd name="T15" fmla="*/ 9 h 114"/>
              <a:gd name="T16" fmla="*/ 0 w 115"/>
              <a:gd name="T17" fmla="*/ 10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5" h="114">
                <a:moveTo>
                  <a:pt x="0" y="104"/>
                </a:moveTo>
                <a:cubicBezTo>
                  <a:pt x="0" y="109"/>
                  <a:pt x="5" y="114"/>
                  <a:pt x="10" y="114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10" y="114"/>
                  <a:pt x="115" y="109"/>
                  <a:pt x="115" y="104"/>
                </a:cubicBezTo>
                <a:cubicBezTo>
                  <a:pt x="115" y="9"/>
                  <a:pt x="115" y="9"/>
                  <a:pt x="115" y="9"/>
                </a:cubicBezTo>
                <a:cubicBezTo>
                  <a:pt x="115" y="4"/>
                  <a:pt x="110" y="0"/>
                  <a:pt x="105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90"/>
          <p:cNvSpPr/>
          <p:nvPr/>
        </p:nvSpPr>
        <p:spPr bwMode="auto">
          <a:xfrm>
            <a:off x="8521700" y="1193800"/>
            <a:ext cx="428625" cy="428625"/>
          </a:xfrm>
          <a:custGeom>
            <a:avLst/>
            <a:gdLst>
              <a:gd name="T0" fmla="*/ 0 w 114"/>
              <a:gd name="T1" fmla="*/ 104 h 114"/>
              <a:gd name="T2" fmla="*/ 10 w 114"/>
              <a:gd name="T3" fmla="*/ 114 h 114"/>
              <a:gd name="T4" fmla="*/ 105 w 114"/>
              <a:gd name="T5" fmla="*/ 114 h 114"/>
              <a:gd name="T6" fmla="*/ 114 w 114"/>
              <a:gd name="T7" fmla="*/ 104 h 114"/>
              <a:gd name="T8" fmla="*/ 114 w 114"/>
              <a:gd name="T9" fmla="*/ 9 h 114"/>
              <a:gd name="T10" fmla="*/ 105 w 114"/>
              <a:gd name="T11" fmla="*/ 0 h 114"/>
              <a:gd name="T12" fmla="*/ 10 w 114"/>
              <a:gd name="T13" fmla="*/ 0 h 114"/>
              <a:gd name="T14" fmla="*/ 0 w 114"/>
              <a:gd name="T15" fmla="*/ 9 h 114"/>
              <a:gd name="T16" fmla="*/ 0 w 114"/>
              <a:gd name="T17" fmla="*/ 10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" h="114">
                <a:moveTo>
                  <a:pt x="0" y="104"/>
                </a:moveTo>
                <a:cubicBezTo>
                  <a:pt x="0" y="109"/>
                  <a:pt x="5" y="114"/>
                  <a:pt x="10" y="114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10" y="114"/>
                  <a:pt x="114" y="109"/>
                  <a:pt x="114" y="104"/>
                </a:cubicBezTo>
                <a:cubicBezTo>
                  <a:pt x="114" y="9"/>
                  <a:pt x="114" y="9"/>
                  <a:pt x="114" y="9"/>
                </a:cubicBezTo>
                <a:cubicBezTo>
                  <a:pt x="114" y="4"/>
                  <a:pt x="110" y="0"/>
                  <a:pt x="105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Rectangle 91"/>
          <p:cNvSpPr>
            <a:spLocks noChangeArrowheads="1"/>
          </p:cNvSpPr>
          <p:nvPr/>
        </p:nvSpPr>
        <p:spPr bwMode="auto">
          <a:xfrm>
            <a:off x="2740025" y="4227513"/>
            <a:ext cx="811212" cy="98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Rectangle 92"/>
          <p:cNvSpPr>
            <a:spLocks noChangeArrowheads="1"/>
          </p:cNvSpPr>
          <p:nvPr/>
        </p:nvSpPr>
        <p:spPr bwMode="auto">
          <a:xfrm>
            <a:off x="2740025" y="4227513"/>
            <a:ext cx="176212" cy="9810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Rectangle 93"/>
          <p:cNvSpPr>
            <a:spLocks noChangeArrowheads="1"/>
          </p:cNvSpPr>
          <p:nvPr/>
        </p:nvSpPr>
        <p:spPr bwMode="auto">
          <a:xfrm>
            <a:off x="4943475" y="2960688"/>
            <a:ext cx="811212" cy="224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Rectangle 94"/>
          <p:cNvSpPr>
            <a:spLocks noChangeArrowheads="1"/>
          </p:cNvSpPr>
          <p:nvPr/>
        </p:nvSpPr>
        <p:spPr bwMode="auto">
          <a:xfrm>
            <a:off x="4940300" y="2960688"/>
            <a:ext cx="176212" cy="22479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Rectangle 95"/>
          <p:cNvSpPr>
            <a:spLocks noChangeArrowheads="1"/>
          </p:cNvSpPr>
          <p:nvPr/>
        </p:nvSpPr>
        <p:spPr bwMode="auto">
          <a:xfrm>
            <a:off x="7050088" y="2339975"/>
            <a:ext cx="811212" cy="287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Rectangle 96"/>
          <p:cNvSpPr>
            <a:spLocks noChangeArrowheads="1"/>
          </p:cNvSpPr>
          <p:nvPr/>
        </p:nvSpPr>
        <p:spPr bwMode="auto">
          <a:xfrm>
            <a:off x="7050088" y="2339975"/>
            <a:ext cx="173037" cy="28797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Rectangle 97"/>
          <p:cNvSpPr>
            <a:spLocks noChangeArrowheads="1"/>
          </p:cNvSpPr>
          <p:nvPr/>
        </p:nvSpPr>
        <p:spPr bwMode="auto">
          <a:xfrm>
            <a:off x="9255125" y="3652838"/>
            <a:ext cx="809625" cy="1571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Rectangle 98"/>
          <p:cNvSpPr>
            <a:spLocks noChangeArrowheads="1"/>
          </p:cNvSpPr>
          <p:nvPr/>
        </p:nvSpPr>
        <p:spPr bwMode="auto">
          <a:xfrm>
            <a:off x="9255125" y="3652838"/>
            <a:ext cx="171450" cy="15716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TextBox 15"/>
          <p:cNvSpPr txBox="1"/>
          <p:nvPr/>
        </p:nvSpPr>
        <p:spPr>
          <a:xfrm>
            <a:off x="2178540" y="5299076"/>
            <a:ext cx="193418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4381990" y="5299076"/>
            <a:ext cx="193418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TextBox 15"/>
          <p:cNvSpPr txBox="1"/>
          <p:nvPr/>
        </p:nvSpPr>
        <p:spPr>
          <a:xfrm>
            <a:off x="6488603" y="5299076"/>
            <a:ext cx="193418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TextBox 15"/>
          <p:cNvSpPr txBox="1"/>
          <p:nvPr/>
        </p:nvSpPr>
        <p:spPr>
          <a:xfrm>
            <a:off x="8722593" y="5299076"/>
            <a:ext cx="193418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TextBox 46"/>
          <p:cNvSpPr txBox="1">
            <a:spLocks noChangeArrowheads="1"/>
          </p:cNvSpPr>
          <p:nvPr/>
        </p:nvSpPr>
        <p:spPr bwMode="auto">
          <a:xfrm>
            <a:off x="3047500" y="1200832"/>
            <a:ext cx="132030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46"/>
          <p:cNvSpPr txBox="1">
            <a:spLocks noChangeArrowheads="1"/>
          </p:cNvSpPr>
          <p:nvPr/>
        </p:nvSpPr>
        <p:spPr bwMode="auto">
          <a:xfrm>
            <a:off x="5075237" y="1200832"/>
            <a:ext cx="132030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46"/>
          <p:cNvSpPr txBox="1">
            <a:spLocks noChangeArrowheads="1"/>
          </p:cNvSpPr>
          <p:nvPr/>
        </p:nvSpPr>
        <p:spPr bwMode="auto">
          <a:xfrm>
            <a:off x="7115987" y="1200832"/>
            <a:ext cx="132030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46"/>
          <p:cNvSpPr txBox="1">
            <a:spLocks noChangeArrowheads="1"/>
          </p:cNvSpPr>
          <p:nvPr/>
        </p:nvSpPr>
        <p:spPr bwMode="auto">
          <a:xfrm>
            <a:off x="8950325" y="1200832"/>
            <a:ext cx="132030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741"/>
          <p:cNvSpPr/>
          <p:nvPr/>
        </p:nvSpPr>
        <p:spPr bwMode="auto">
          <a:xfrm>
            <a:off x="1495425" y="1019436"/>
            <a:ext cx="2127250" cy="3000375"/>
          </a:xfrm>
          <a:custGeom>
            <a:avLst/>
            <a:gdLst>
              <a:gd name="T0" fmla="*/ 420 w 649"/>
              <a:gd name="T1" fmla="*/ 279 h 914"/>
              <a:gd name="T2" fmla="*/ 420 w 649"/>
              <a:gd name="T3" fmla="*/ 87 h 914"/>
              <a:gd name="T4" fmla="*/ 476 w 649"/>
              <a:gd name="T5" fmla="*/ 87 h 914"/>
              <a:gd name="T6" fmla="*/ 504 w 649"/>
              <a:gd name="T7" fmla="*/ 44 h 914"/>
              <a:gd name="T8" fmla="*/ 476 w 649"/>
              <a:gd name="T9" fmla="*/ 0 h 914"/>
              <a:gd name="T10" fmla="*/ 173 w 649"/>
              <a:gd name="T11" fmla="*/ 0 h 914"/>
              <a:gd name="T12" fmla="*/ 145 w 649"/>
              <a:gd name="T13" fmla="*/ 44 h 914"/>
              <a:gd name="T14" fmla="*/ 173 w 649"/>
              <a:gd name="T15" fmla="*/ 87 h 914"/>
              <a:gd name="T16" fmla="*/ 229 w 649"/>
              <a:gd name="T17" fmla="*/ 87 h 914"/>
              <a:gd name="T18" fmla="*/ 229 w 649"/>
              <a:gd name="T19" fmla="*/ 279 h 914"/>
              <a:gd name="T20" fmla="*/ 0 w 649"/>
              <a:gd name="T21" fmla="*/ 589 h 914"/>
              <a:gd name="T22" fmla="*/ 325 w 649"/>
              <a:gd name="T23" fmla="*/ 914 h 914"/>
              <a:gd name="T24" fmla="*/ 649 w 649"/>
              <a:gd name="T25" fmla="*/ 589 h 914"/>
              <a:gd name="T26" fmla="*/ 420 w 649"/>
              <a:gd name="T27" fmla="*/ 279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49" h="914">
                <a:moveTo>
                  <a:pt x="420" y="279"/>
                </a:moveTo>
                <a:cubicBezTo>
                  <a:pt x="420" y="87"/>
                  <a:pt x="420" y="87"/>
                  <a:pt x="420" y="87"/>
                </a:cubicBezTo>
                <a:cubicBezTo>
                  <a:pt x="476" y="87"/>
                  <a:pt x="476" y="87"/>
                  <a:pt x="476" y="87"/>
                </a:cubicBezTo>
                <a:cubicBezTo>
                  <a:pt x="491" y="87"/>
                  <a:pt x="504" y="68"/>
                  <a:pt x="504" y="44"/>
                </a:cubicBezTo>
                <a:cubicBezTo>
                  <a:pt x="504" y="19"/>
                  <a:pt x="491" y="0"/>
                  <a:pt x="476" y="0"/>
                </a:cubicBezTo>
                <a:cubicBezTo>
                  <a:pt x="173" y="0"/>
                  <a:pt x="173" y="0"/>
                  <a:pt x="173" y="0"/>
                </a:cubicBezTo>
                <a:cubicBezTo>
                  <a:pt x="158" y="0"/>
                  <a:pt x="145" y="19"/>
                  <a:pt x="145" y="44"/>
                </a:cubicBezTo>
                <a:cubicBezTo>
                  <a:pt x="145" y="68"/>
                  <a:pt x="158" y="87"/>
                  <a:pt x="173" y="87"/>
                </a:cubicBezTo>
                <a:cubicBezTo>
                  <a:pt x="229" y="87"/>
                  <a:pt x="229" y="87"/>
                  <a:pt x="229" y="87"/>
                </a:cubicBezTo>
                <a:cubicBezTo>
                  <a:pt x="229" y="279"/>
                  <a:pt x="229" y="279"/>
                  <a:pt x="229" y="279"/>
                </a:cubicBezTo>
                <a:cubicBezTo>
                  <a:pt x="96" y="319"/>
                  <a:pt x="0" y="443"/>
                  <a:pt x="0" y="589"/>
                </a:cubicBezTo>
                <a:cubicBezTo>
                  <a:pt x="0" y="769"/>
                  <a:pt x="145" y="914"/>
                  <a:pt x="325" y="914"/>
                </a:cubicBezTo>
                <a:cubicBezTo>
                  <a:pt x="504" y="914"/>
                  <a:pt x="649" y="769"/>
                  <a:pt x="649" y="589"/>
                </a:cubicBezTo>
                <a:cubicBezTo>
                  <a:pt x="649" y="443"/>
                  <a:pt x="553" y="319"/>
                  <a:pt x="420" y="279"/>
                </a:cubicBezTo>
              </a:path>
            </a:pathLst>
          </a:custGeom>
          <a:solidFill>
            <a:srgbClr val="F7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742"/>
          <p:cNvSpPr/>
          <p:nvPr/>
        </p:nvSpPr>
        <p:spPr bwMode="auto">
          <a:xfrm>
            <a:off x="1679575" y="2940311"/>
            <a:ext cx="1760538" cy="882650"/>
          </a:xfrm>
          <a:custGeom>
            <a:avLst/>
            <a:gdLst>
              <a:gd name="T0" fmla="*/ 0 w 537"/>
              <a:gd name="T1" fmla="*/ 0 h 269"/>
              <a:gd name="T2" fmla="*/ 0 w 537"/>
              <a:gd name="T3" fmla="*/ 0 h 269"/>
              <a:gd name="T4" fmla="*/ 269 w 537"/>
              <a:gd name="T5" fmla="*/ 269 h 269"/>
              <a:gd name="T6" fmla="*/ 537 w 537"/>
              <a:gd name="T7" fmla="*/ 0 h 269"/>
              <a:gd name="T8" fmla="*/ 537 w 537"/>
              <a:gd name="T9" fmla="*/ 0 h 269"/>
              <a:gd name="T10" fmla="*/ 0 w 537"/>
              <a:gd name="T11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7" h="269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9"/>
                  <a:pt x="120" y="269"/>
                  <a:pt x="269" y="269"/>
                </a:cubicBezTo>
                <a:cubicBezTo>
                  <a:pt x="417" y="269"/>
                  <a:pt x="537" y="149"/>
                  <a:pt x="537" y="0"/>
                </a:cubicBezTo>
                <a:cubicBezTo>
                  <a:pt x="537" y="0"/>
                  <a:pt x="537" y="0"/>
                  <a:pt x="53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Oval 743"/>
          <p:cNvSpPr>
            <a:spLocks noChangeArrowheads="1"/>
          </p:cNvSpPr>
          <p:nvPr/>
        </p:nvSpPr>
        <p:spPr bwMode="auto">
          <a:xfrm>
            <a:off x="2135188" y="2513274"/>
            <a:ext cx="203200" cy="2063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Oval 744"/>
          <p:cNvSpPr>
            <a:spLocks noChangeArrowheads="1"/>
          </p:cNvSpPr>
          <p:nvPr/>
        </p:nvSpPr>
        <p:spPr bwMode="auto">
          <a:xfrm>
            <a:off x="2770188" y="2411674"/>
            <a:ext cx="207963" cy="203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Oval 745"/>
          <p:cNvSpPr>
            <a:spLocks noChangeArrowheads="1"/>
          </p:cNvSpPr>
          <p:nvPr/>
        </p:nvSpPr>
        <p:spPr bwMode="auto">
          <a:xfrm>
            <a:off x="2455863" y="2151324"/>
            <a:ext cx="153988" cy="1555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Oval 746"/>
          <p:cNvSpPr>
            <a:spLocks noChangeArrowheads="1"/>
          </p:cNvSpPr>
          <p:nvPr/>
        </p:nvSpPr>
        <p:spPr bwMode="auto">
          <a:xfrm>
            <a:off x="2560638" y="1744924"/>
            <a:ext cx="153988" cy="1539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Oval 747"/>
          <p:cNvSpPr>
            <a:spLocks noChangeArrowheads="1"/>
          </p:cNvSpPr>
          <p:nvPr/>
        </p:nvSpPr>
        <p:spPr bwMode="auto">
          <a:xfrm>
            <a:off x="2941638" y="1511561"/>
            <a:ext cx="996950" cy="9953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751"/>
          <p:cNvSpPr/>
          <p:nvPr/>
        </p:nvSpPr>
        <p:spPr bwMode="auto">
          <a:xfrm>
            <a:off x="8164513" y="1019436"/>
            <a:ext cx="2132013" cy="3000375"/>
          </a:xfrm>
          <a:custGeom>
            <a:avLst/>
            <a:gdLst>
              <a:gd name="T0" fmla="*/ 420 w 650"/>
              <a:gd name="T1" fmla="*/ 279 h 914"/>
              <a:gd name="T2" fmla="*/ 420 w 650"/>
              <a:gd name="T3" fmla="*/ 87 h 914"/>
              <a:gd name="T4" fmla="*/ 476 w 650"/>
              <a:gd name="T5" fmla="*/ 87 h 914"/>
              <a:gd name="T6" fmla="*/ 504 w 650"/>
              <a:gd name="T7" fmla="*/ 44 h 914"/>
              <a:gd name="T8" fmla="*/ 476 w 650"/>
              <a:gd name="T9" fmla="*/ 0 h 914"/>
              <a:gd name="T10" fmla="*/ 173 w 650"/>
              <a:gd name="T11" fmla="*/ 0 h 914"/>
              <a:gd name="T12" fmla="*/ 145 w 650"/>
              <a:gd name="T13" fmla="*/ 44 h 914"/>
              <a:gd name="T14" fmla="*/ 173 w 650"/>
              <a:gd name="T15" fmla="*/ 87 h 914"/>
              <a:gd name="T16" fmla="*/ 229 w 650"/>
              <a:gd name="T17" fmla="*/ 87 h 914"/>
              <a:gd name="T18" fmla="*/ 229 w 650"/>
              <a:gd name="T19" fmla="*/ 279 h 914"/>
              <a:gd name="T20" fmla="*/ 0 w 650"/>
              <a:gd name="T21" fmla="*/ 589 h 914"/>
              <a:gd name="T22" fmla="*/ 325 w 650"/>
              <a:gd name="T23" fmla="*/ 914 h 914"/>
              <a:gd name="T24" fmla="*/ 650 w 650"/>
              <a:gd name="T25" fmla="*/ 589 h 914"/>
              <a:gd name="T26" fmla="*/ 420 w 650"/>
              <a:gd name="T27" fmla="*/ 279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0" h="914">
                <a:moveTo>
                  <a:pt x="420" y="279"/>
                </a:moveTo>
                <a:cubicBezTo>
                  <a:pt x="420" y="87"/>
                  <a:pt x="420" y="87"/>
                  <a:pt x="420" y="87"/>
                </a:cubicBezTo>
                <a:cubicBezTo>
                  <a:pt x="476" y="87"/>
                  <a:pt x="476" y="87"/>
                  <a:pt x="476" y="87"/>
                </a:cubicBezTo>
                <a:cubicBezTo>
                  <a:pt x="492" y="87"/>
                  <a:pt x="504" y="68"/>
                  <a:pt x="504" y="44"/>
                </a:cubicBezTo>
                <a:cubicBezTo>
                  <a:pt x="504" y="19"/>
                  <a:pt x="492" y="0"/>
                  <a:pt x="476" y="0"/>
                </a:cubicBezTo>
                <a:cubicBezTo>
                  <a:pt x="173" y="0"/>
                  <a:pt x="173" y="0"/>
                  <a:pt x="173" y="0"/>
                </a:cubicBezTo>
                <a:cubicBezTo>
                  <a:pt x="158" y="0"/>
                  <a:pt x="145" y="19"/>
                  <a:pt x="145" y="44"/>
                </a:cubicBezTo>
                <a:cubicBezTo>
                  <a:pt x="145" y="68"/>
                  <a:pt x="158" y="87"/>
                  <a:pt x="173" y="87"/>
                </a:cubicBezTo>
                <a:cubicBezTo>
                  <a:pt x="229" y="87"/>
                  <a:pt x="229" y="87"/>
                  <a:pt x="229" y="87"/>
                </a:cubicBezTo>
                <a:cubicBezTo>
                  <a:pt x="229" y="279"/>
                  <a:pt x="229" y="279"/>
                  <a:pt x="229" y="279"/>
                </a:cubicBezTo>
                <a:cubicBezTo>
                  <a:pt x="96" y="319"/>
                  <a:pt x="0" y="443"/>
                  <a:pt x="0" y="589"/>
                </a:cubicBezTo>
                <a:cubicBezTo>
                  <a:pt x="0" y="769"/>
                  <a:pt x="145" y="914"/>
                  <a:pt x="325" y="914"/>
                </a:cubicBezTo>
                <a:cubicBezTo>
                  <a:pt x="504" y="914"/>
                  <a:pt x="650" y="769"/>
                  <a:pt x="650" y="589"/>
                </a:cubicBezTo>
                <a:cubicBezTo>
                  <a:pt x="650" y="443"/>
                  <a:pt x="553" y="319"/>
                  <a:pt x="420" y="279"/>
                </a:cubicBezTo>
              </a:path>
            </a:pathLst>
          </a:custGeom>
          <a:solidFill>
            <a:srgbClr val="F7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752"/>
          <p:cNvSpPr/>
          <p:nvPr/>
        </p:nvSpPr>
        <p:spPr bwMode="auto">
          <a:xfrm>
            <a:off x="8391525" y="3211774"/>
            <a:ext cx="1674813" cy="611188"/>
          </a:xfrm>
          <a:custGeom>
            <a:avLst/>
            <a:gdLst>
              <a:gd name="T0" fmla="*/ 0 w 511"/>
              <a:gd name="T1" fmla="*/ 0 h 186"/>
              <a:gd name="T2" fmla="*/ 256 w 511"/>
              <a:gd name="T3" fmla="*/ 186 h 186"/>
              <a:gd name="T4" fmla="*/ 511 w 511"/>
              <a:gd name="T5" fmla="*/ 0 h 186"/>
              <a:gd name="T6" fmla="*/ 0 w 511"/>
              <a:gd name="T7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1" h="186">
                <a:moveTo>
                  <a:pt x="0" y="0"/>
                </a:moveTo>
                <a:cubicBezTo>
                  <a:pt x="35" y="108"/>
                  <a:pt x="136" y="186"/>
                  <a:pt x="256" y="186"/>
                </a:cubicBezTo>
                <a:cubicBezTo>
                  <a:pt x="375" y="186"/>
                  <a:pt x="476" y="108"/>
                  <a:pt x="511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Oval 753"/>
          <p:cNvSpPr>
            <a:spLocks noChangeArrowheads="1"/>
          </p:cNvSpPr>
          <p:nvPr/>
        </p:nvSpPr>
        <p:spPr bwMode="auto">
          <a:xfrm>
            <a:off x="8770938" y="2775211"/>
            <a:ext cx="206375" cy="206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Oval 754"/>
          <p:cNvSpPr>
            <a:spLocks noChangeArrowheads="1"/>
          </p:cNvSpPr>
          <p:nvPr/>
        </p:nvSpPr>
        <p:spPr bwMode="auto">
          <a:xfrm>
            <a:off x="9407525" y="2673611"/>
            <a:ext cx="206375" cy="206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Oval 755"/>
          <p:cNvSpPr>
            <a:spLocks noChangeArrowheads="1"/>
          </p:cNvSpPr>
          <p:nvPr/>
        </p:nvSpPr>
        <p:spPr bwMode="auto">
          <a:xfrm>
            <a:off x="9093200" y="2414849"/>
            <a:ext cx="153988" cy="1539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Oval 756"/>
          <p:cNvSpPr>
            <a:spLocks noChangeArrowheads="1"/>
          </p:cNvSpPr>
          <p:nvPr/>
        </p:nvSpPr>
        <p:spPr bwMode="auto">
          <a:xfrm>
            <a:off x="9197975" y="2010036"/>
            <a:ext cx="153988" cy="1555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Oval 757"/>
          <p:cNvSpPr>
            <a:spLocks noChangeArrowheads="1"/>
          </p:cNvSpPr>
          <p:nvPr/>
        </p:nvSpPr>
        <p:spPr bwMode="auto">
          <a:xfrm>
            <a:off x="9690100" y="1511561"/>
            <a:ext cx="992188" cy="9953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761"/>
          <p:cNvSpPr/>
          <p:nvPr/>
        </p:nvSpPr>
        <p:spPr bwMode="auto">
          <a:xfrm>
            <a:off x="4803775" y="1019436"/>
            <a:ext cx="2132013" cy="3000375"/>
          </a:xfrm>
          <a:custGeom>
            <a:avLst/>
            <a:gdLst>
              <a:gd name="T0" fmla="*/ 421 w 650"/>
              <a:gd name="T1" fmla="*/ 279 h 914"/>
              <a:gd name="T2" fmla="*/ 421 w 650"/>
              <a:gd name="T3" fmla="*/ 87 h 914"/>
              <a:gd name="T4" fmla="*/ 477 w 650"/>
              <a:gd name="T5" fmla="*/ 87 h 914"/>
              <a:gd name="T6" fmla="*/ 505 w 650"/>
              <a:gd name="T7" fmla="*/ 44 h 914"/>
              <a:gd name="T8" fmla="*/ 477 w 650"/>
              <a:gd name="T9" fmla="*/ 0 h 914"/>
              <a:gd name="T10" fmla="*/ 174 w 650"/>
              <a:gd name="T11" fmla="*/ 0 h 914"/>
              <a:gd name="T12" fmla="*/ 146 w 650"/>
              <a:gd name="T13" fmla="*/ 44 h 914"/>
              <a:gd name="T14" fmla="*/ 174 w 650"/>
              <a:gd name="T15" fmla="*/ 87 h 914"/>
              <a:gd name="T16" fmla="*/ 230 w 650"/>
              <a:gd name="T17" fmla="*/ 87 h 914"/>
              <a:gd name="T18" fmla="*/ 230 w 650"/>
              <a:gd name="T19" fmla="*/ 279 h 914"/>
              <a:gd name="T20" fmla="*/ 0 w 650"/>
              <a:gd name="T21" fmla="*/ 589 h 914"/>
              <a:gd name="T22" fmla="*/ 325 w 650"/>
              <a:gd name="T23" fmla="*/ 914 h 914"/>
              <a:gd name="T24" fmla="*/ 650 w 650"/>
              <a:gd name="T25" fmla="*/ 589 h 914"/>
              <a:gd name="T26" fmla="*/ 421 w 650"/>
              <a:gd name="T27" fmla="*/ 279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0" h="914">
                <a:moveTo>
                  <a:pt x="421" y="279"/>
                </a:moveTo>
                <a:cubicBezTo>
                  <a:pt x="421" y="87"/>
                  <a:pt x="421" y="87"/>
                  <a:pt x="421" y="87"/>
                </a:cubicBezTo>
                <a:cubicBezTo>
                  <a:pt x="477" y="87"/>
                  <a:pt x="477" y="87"/>
                  <a:pt x="477" y="87"/>
                </a:cubicBezTo>
                <a:cubicBezTo>
                  <a:pt x="492" y="87"/>
                  <a:pt x="505" y="68"/>
                  <a:pt x="505" y="44"/>
                </a:cubicBezTo>
                <a:cubicBezTo>
                  <a:pt x="505" y="19"/>
                  <a:pt x="492" y="0"/>
                  <a:pt x="477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158" y="0"/>
                  <a:pt x="146" y="19"/>
                  <a:pt x="146" y="44"/>
                </a:cubicBezTo>
                <a:cubicBezTo>
                  <a:pt x="146" y="68"/>
                  <a:pt x="158" y="87"/>
                  <a:pt x="174" y="87"/>
                </a:cubicBezTo>
                <a:cubicBezTo>
                  <a:pt x="230" y="87"/>
                  <a:pt x="230" y="87"/>
                  <a:pt x="230" y="87"/>
                </a:cubicBezTo>
                <a:cubicBezTo>
                  <a:pt x="230" y="279"/>
                  <a:pt x="230" y="279"/>
                  <a:pt x="230" y="279"/>
                </a:cubicBezTo>
                <a:cubicBezTo>
                  <a:pt x="97" y="319"/>
                  <a:pt x="0" y="443"/>
                  <a:pt x="0" y="589"/>
                </a:cubicBezTo>
                <a:cubicBezTo>
                  <a:pt x="0" y="769"/>
                  <a:pt x="146" y="914"/>
                  <a:pt x="325" y="914"/>
                </a:cubicBezTo>
                <a:cubicBezTo>
                  <a:pt x="505" y="914"/>
                  <a:pt x="650" y="769"/>
                  <a:pt x="650" y="589"/>
                </a:cubicBezTo>
                <a:cubicBezTo>
                  <a:pt x="650" y="443"/>
                  <a:pt x="553" y="319"/>
                  <a:pt x="421" y="279"/>
                </a:cubicBezTo>
              </a:path>
            </a:pathLst>
          </a:custGeom>
          <a:solidFill>
            <a:srgbClr val="F7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762"/>
          <p:cNvSpPr/>
          <p:nvPr/>
        </p:nvSpPr>
        <p:spPr bwMode="auto">
          <a:xfrm>
            <a:off x="5102225" y="3372111"/>
            <a:ext cx="1535113" cy="450850"/>
          </a:xfrm>
          <a:custGeom>
            <a:avLst/>
            <a:gdLst>
              <a:gd name="T0" fmla="*/ 0 w 468"/>
              <a:gd name="T1" fmla="*/ 0 h 137"/>
              <a:gd name="T2" fmla="*/ 234 w 468"/>
              <a:gd name="T3" fmla="*/ 137 h 137"/>
              <a:gd name="T4" fmla="*/ 468 w 468"/>
              <a:gd name="T5" fmla="*/ 0 h 137"/>
              <a:gd name="T6" fmla="*/ 0 w 468"/>
              <a:gd name="T7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8" h="137">
                <a:moveTo>
                  <a:pt x="0" y="0"/>
                </a:moveTo>
                <a:cubicBezTo>
                  <a:pt x="46" y="81"/>
                  <a:pt x="134" y="137"/>
                  <a:pt x="234" y="137"/>
                </a:cubicBezTo>
                <a:cubicBezTo>
                  <a:pt x="335" y="137"/>
                  <a:pt x="422" y="81"/>
                  <a:pt x="46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Oval 763"/>
          <p:cNvSpPr>
            <a:spLocks noChangeArrowheads="1"/>
          </p:cNvSpPr>
          <p:nvPr/>
        </p:nvSpPr>
        <p:spPr bwMode="auto">
          <a:xfrm>
            <a:off x="5449888" y="2857761"/>
            <a:ext cx="203200" cy="2063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Oval 765"/>
          <p:cNvSpPr>
            <a:spLocks noChangeArrowheads="1"/>
          </p:cNvSpPr>
          <p:nvPr/>
        </p:nvSpPr>
        <p:spPr bwMode="auto">
          <a:xfrm>
            <a:off x="6086475" y="2756161"/>
            <a:ext cx="206375" cy="203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Oval 766"/>
          <p:cNvSpPr>
            <a:spLocks noChangeArrowheads="1"/>
          </p:cNvSpPr>
          <p:nvPr/>
        </p:nvSpPr>
        <p:spPr bwMode="auto">
          <a:xfrm>
            <a:off x="5770563" y="2495811"/>
            <a:ext cx="153988" cy="1555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Oval 767"/>
          <p:cNvSpPr>
            <a:spLocks noChangeArrowheads="1"/>
          </p:cNvSpPr>
          <p:nvPr/>
        </p:nvSpPr>
        <p:spPr bwMode="auto">
          <a:xfrm>
            <a:off x="5875338" y="2089411"/>
            <a:ext cx="153988" cy="1539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Oval 768"/>
          <p:cNvSpPr>
            <a:spLocks noChangeArrowheads="1"/>
          </p:cNvSpPr>
          <p:nvPr/>
        </p:nvSpPr>
        <p:spPr bwMode="auto">
          <a:xfrm>
            <a:off x="6318250" y="1511561"/>
            <a:ext cx="993775" cy="9953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491016" y="4611949"/>
            <a:ext cx="2347336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598226" y="4180756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64689" y="4611949"/>
            <a:ext cx="2347336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071899" y="4180756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2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161914" y="4611949"/>
            <a:ext cx="2347336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269124" y="4180756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4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4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37" name="TextBox 46"/>
          <p:cNvSpPr txBox="1">
            <a:spLocks noChangeArrowheads="1"/>
          </p:cNvSpPr>
          <p:nvPr/>
        </p:nvSpPr>
        <p:spPr bwMode="auto">
          <a:xfrm>
            <a:off x="3112864" y="1803115"/>
            <a:ext cx="750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46"/>
          <p:cNvSpPr txBox="1">
            <a:spLocks noChangeArrowheads="1"/>
          </p:cNvSpPr>
          <p:nvPr/>
        </p:nvSpPr>
        <p:spPr bwMode="auto">
          <a:xfrm>
            <a:off x="6472238" y="1803115"/>
            <a:ext cx="750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46"/>
          <p:cNvSpPr txBox="1">
            <a:spLocks noChangeArrowheads="1"/>
          </p:cNvSpPr>
          <p:nvPr/>
        </p:nvSpPr>
        <p:spPr bwMode="auto">
          <a:xfrm>
            <a:off x="9845675" y="1803115"/>
            <a:ext cx="750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977900" y="2131893"/>
            <a:ext cx="9569300" cy="25977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C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1334737" y="2567339"/>
            <a:ext cx="4733923" cy="58555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32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32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10445" y="3215804"/>
            <a:ext cx="4758215" cy="1079054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defRPr/>
            </a:pP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5" y="1777487"/>
            <a:ext cx="5397500" cy="3955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75044" y="842266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MH_Others_1"/>
          <p:cNvSpPr txBox="1"/>
          <p:nvPr>
            <p:custDataLst>
              <p:tags r:id="rId1"/>
            </p:custDataLst>
          </p:nvPr>
        </p:nvSpPr>
        <p:spPr>
          <a:xfrm>
            <a:off x="2045714" y="2043067"/>
            <a:ext cx="1916683" cy="52322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dist">
              <a:defRPr/>
            </a:pPr>
            <a:r>
              <a:rPr lang="en-US" altLang="zh-CN" sz="2000" b="1" spc="400" dirty="0">
                <a:solidFill>
                  <a:srgbClr val="F26C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000" b="1" spc="400" dirty="0">
              <a:solidFill>
                <a:srgbClr val="F26C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MH_Number_1"/>
          <p:cNvSpPr/>
          <p:nvPr>
            <p:custDataLst>
              <p:tags r:id="rId2"/>
            </p:custDataLst>
          </p:nvPr>
        </p:nvSpPr>
        <p:spPr>
          <a:xfrm>
            <a:off x="6680677" y="1946637"/>
            <a:ext cx="498951" cy="4986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Entry_1"/>
          <p:cNvSpPr/>
          <p:nvPr>
            <p:custDataLst>
              <p:tags r:id="rId3"/>
            </p:custDataLst>
          </p:nvPr>
        </p:nvSpPr>
        <p:spPr>
          <a:xfrm>
            <a:off x="7351227" y="1946637"/>
            <a:ext cx="4027591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Entry_2"/>
          <p:cNvSpPr/>
          <p:nvPr>
            <p:custDataLst>
              <p:tags r:id="rId4"/>
            </p:custDataLst>
          </p:nvPr>
        </p:nvSpPr>
        <p:spPr>
          <a:xfrm>
            <a:off x="7351227" y="2776238"/>
            <a:ext cx="4027591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Number_2"/>
          <p:cNvSpPr/>
          <p:nvPr>
            <p:custDataLst>
              <p:tags r:id="rId5"/>
            </p:custDataLst>
          </p:nvPr>
        </p:nvSpPr>
        <p:spPr>
          <a:xfrm>
            <a:off x="6680677" y="2776238"/>
            <a:ext cx="498951" cy="4986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MH_Number_1"/>
          <p:cNvSpPr/>
          <p:nvPr>
            <p:custDataLst>
              <p:tags r:id="rId6"/>
            </p:custDataLst>
          </p:nvPr>
        </p:nvSpPr>
        <p:spPr>
          <a:xfrm>
            <a:off x="6680677" y="3605839"/>
            <a:ext cx="498951" cy="4986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MH_Entry_1"/>
          <p:cNvSpPr/>
          <p:nvPr>
            <p:custDataLst>
              <p:tags r:id="rId7"/>
            </p:custDataLst>
          </p:nvPr>
        </p:nvSpPr>
        <p:spPr>
          <a:xfrm>
            <a:off x="7351227" y="3605839"/>
            <a:ext cx="4027591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MH_Entry_2"/>
          <p:cNvSpPr/>
          <p:nvPr>
            <p:custDataLst>
              <p:tags r:id="rId8"/>
            </p:custDataLst>
          </p:nvPr>
        </p:nvSpPr>
        <p:spPr>
          <a:xfrm>
            <a:off x="7351227" y="4435440"/>
            <a:ext cx="4027591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MH_Number_2"/>
          <p:cNvSpPr/>
          <p:nvPr>
            <p:custDataLst>
              <p:tags r:id="rId9"/>
            </p:custDataLst>
          </p:nvPr>
        </p:nvSpPr>
        <p:spPr>
          <a:xfrm>
            <a:off x="6680677" y="4435440"/>
            <a:ext cx="498951" cy="4986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53"/>
          <a:stretch>
            <a:fillRect/>
          </a:stretch>
        </p:blipFill>
        <p:spPr>
          <a:xfrm>
            <a:off x="1136083" y="2776238"/>
            <a:ext cx="4040743" cy="34535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39" y="3093100"/>
            <a:ext cx="3225720" cy="244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1404181" y="4231675"/>
            <a:ext cx="3572113" cy="2626324"/>
          </a:xfrm>
          <a:custGeom>
            <a:avLst/>
            <a:gdLst>
              <a:gd name="T0" fmla="*/ 502 w 1004"/>
              <a:gd name="T1" fmla="*/ 0 h 737"/>
              <a:gd name="T2" fmla="*/ 0 w 1004"/>
              <a:gd name="T3" fmla="*/ 737 h 737"/>
              <a:gd name="T4" fmla="*/ 1004 w 1004"/>
              <a:gd name="T5" fmla="*/ 737 h 737"/>
              <a:gd name="T6" fmla="*/ 502 w 1004"/>
              <a:gd name="T7" fmla="*/ 0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4" h="737">
                <a:moveTo>
                  <a:pt x="502" y="0"/>
                </a:moveTo>
                <a:cubicBezTo>
                  <a:pt x="251" y="0"/>
                  <a:pt x="251" y="737"/>
                  <a:pt x="0" y="737"/>
                </a:cubicBezTo>
                <a:cubicBezTo>
                  <a:pt x="1004" y="737"/>
                  <a:pt x="1004" y="737"/>
                  <a:pt x="1004" y="737"/>
                </a:cubicBezTo>
                <a:cubicBezTo>
                  <a:pt x="753" y="737"/>
                  <a:pt x="753" y="0"/>
                  <a:pt x="502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6"/>
          <p:cNvSpPr/>
          <p:nvPr/>
        </p:nvSpPr>
        <p:spPr bwMode="auto">
          <a:xfrm>
            <a:off x="3375878" y="4720202"/>
            <a:ext cx="3572113" cy="2137796"/>
          </a:xfrm>
          <a:custGeom>
            <a:avLst/>
            <a:gdLst>
              <a:gd name="T0" fmla="*/ 502 w 1004"/>
              <a:gd name="T1" fmla="*/ 0 h 600"/>
              <a:gd name="T2" fmla="*/ 0 w 1004"/>
              <a:gd name="T3" fmla="*/ 600 h 600"/>
              <a:gd name="T4" fmla="*/ 1004 w 1004"/>
              <a:gd name="T5" fmla="*/ 600 h 600"/>
              <a:gd name="T6" fmla="*/ 502 w 1004"/>
              <a:gd name="T7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4" h="600">
                <a:moveTo>
                  <a:pt x="502" y="0"/>
                </a:moveTo>
                <a:cubicBezTo>
                  <a:pt x="251" y="0"/>
                  <a:pt x="251" y="600"/>
                  <a:pt x="0" y="600"/>
                </a:cubicBezTo>
                <a:cubicBezTo>
                  <a:pt x="1004" y="600"/>
                  <a:pt x="1004" y="600"/>
                  <a:pt x="1004" y="600"/>
                </a:cubicBezTo>
                <a:cubicBezTo>
                  <a:pt x="753" y="600"/>
                  <a:pt x="753" y="0"/>
                  <a:pt x="502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7"/>
          <p:cNvSpPr/>
          <p:nvPr/>
        </p:nvSpPr>
        <p:spPr bwMode="auto">
          <a:xfrm>
            <a:off x="7217658" y="5368967"/>
            <a:ext cx="3570160" cy="1489032"/>
          </a:xfrm>
          <a:custGeom>
            <a:avLst/>
            <a:gdLst>
              <a:gd name="T0" fmla="*/ 502 w 1004"/>
              <a:gd name="T1" fmla="*/ 0 h 418"/>
              <a:gd name="T2" fmla="*/ 0 w 1004"/>
              <a:gd name="T3" fmla="*/ 418 h 418"/>
              <a:gd name="T4" fmla="*/ 1004 w 1004"/>
              <a:gd name="T5" fmla="*/ 418 h 418"/>
              <a:gd name="T6" fmla="*/ 502 w 1004"/>
              <a:gd name="T7" fmla="*/ 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4" h="418">
                <a:moveTo>
                  <a:pt x="502" y="0"/>
                </a:moveTo>
                <a:cubicBezTo>
                  <a:pt x="251" y="0"/>
                  <a:pt x="251" y="418"/>
                  <a:pt x="0" y="418"/>
                </a:cubicBezTo>
                <a:cubicBezTo>
                  <a:pt x="1004" y="418"/>
                  <a:pt x="1004" y="418"/>
                  <a:pt x="1004" y="418"/>
                </a:cubicBezTo>
                <a:cubicBezTo>
                  <a:pt x="753" y="418"/>
                  <a:pt x="753" y="0"/>
                  <a:pt x="50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13" name="Freeform 8"/>
          <p:cNvSpPr/>
          <p:nvPr/>
        </p:nvSpPr>
        <p:spPr bwMode="auto">
          <a:xfrm>
            <a:off x="5306540" y="3573141"/>
            <a:ext cx="3570160" cy="3284859"/>
          </a:xfrm>
          <a:custGeom>
            <a:avLst/>
            <a:gdLst>
              <a:gd name="T0" fmla="*/ 502 w 1004"/>
              <a:gd name="T1" fmla="*/ 0 h 922"/>
              <a:gd name="T2" fmla="*/ 0 w 1004"/>
              <a:gd name="T3" fmla="*/ 922 h 922"/>
              <a:gd name="T4" fmla="*/ 1004 w 1004"/>
              <a:gd name="T5" fmla="*/ 922 h 922"/>
              <a:gd name="T6" fmla="*/ 502 w 1004"/>
              <a:gd name="T7" fmla="*/ 0 h 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4" h="922">
                <a:moveTo>
                  <a:pt x="502" y="0"/>
                </a:moveTo>
                <a:cubicBezTo>
                  <a:pt x="251" y="0"/>
                  <a:pt x="251" y="922"/>
                  <a:pt x="0" y="922"/>
                </a:cubicBezTo>
                <a:cubicBezTo>
                  <a:pt x="1004" y="922"/>
                  <a:pt x="1004" y="922"/>
                  <a:pt x="1004" y="922"/>
                </a:cubicBezTo>
                <a:cubicBezTo>
                  <a:pt x="753" y="922"/>
                  <a:pt x="753" y="0"/>
                  <a:pt x="50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矩形 117"/>
          <p:cNvSpPr>
            <a:spLocks noChangeArrowheads="1"/>
          </p:cNvSpPr>
          <p:nvPr/>
        </p:nvSpPr>
        <p:spPr bwMode="auto">
          <a:xfrm>
            <a:off x="4284663" y="1044439"/>
            <a:ext cx="36258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spc="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b="1" spc="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24"/>
          <p:cNvSpPr>
            <a:spLocks noChangeArrowheads="1"/>
          </p:cNvSpPr>
          <p:nvPr/>
        </p:nvSpPr>
        <p:spPr bwMode="auto">
          <a:xfrm>
            <a:off x="2865438" y="1550852"/>
            <a:ext cx="6461125" cy="3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699755" y="2329721"/>
            <a:ext cx="937973" cy="1150971"/>
            <a:chOff x="2699755" y="2329721"/>
            <a:chExt cx="937973" cy="1150971"/>
          </a:xfrm>
        </p:grpSpPr>
        <p:sp>
          <p:nvSpPr>
            <p:cNvPr id="17" name="Freeform 9"/>
            <p:cNvSpPr/>
            <p:nvPr/>
          </p:nvSpPr>
          <p:spPr bwMode="auto">
            <a:xfrm>
              <a:off x="2699755" y="2329721"/>
              <a:ext cx="937973" cy="1150971"/>
            </a:xfrm>
            <a:custGeom>
              <a:avLst/>
              <a:gdLst>
                <a:gd name="T0" fmla="*/ 264 w 264"/>
                <a:gd name="T1" fmla="*/ 132 h 323"/>
                <a:gd name="T2" fmla="*/ 132 w 264"/>
                <a:gd name="T3" fmla="*/ 0 h 323"/>
                <a:gd name="T4" fmla="*/ 0 w 264"/>
                <a:gd name="T5" fmla="*/ 132 h 323"/>
                <a:gd name="T6" fmla="*/ 101 w 264"/>
                <a:gd name="T7" fmla="*/ 261 h 323"/>
                <a:gd name="T8" fmla="*/ 132 w 264"/>
                <a:gd name="T9" fmla="*/ 323 h 323"/>
                <a:gd name="T10" fmla="*/ 163 w 264"/>
                <a:gd name="T11" fmla="*/ 261 h 323"/>
                <a:gd name="T12" fmla="*/ 264 w 264"/>
                <a:gd name="T13" fmla="*/ 132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323">
                  <a:moveTo>
                    <a:pt x="264" y="132"/>
                  </a:moveTo>
                  <a:cubicBezTo>
                    <a:pt x="264" y="59"/>
                    <a:pt x="205" y="0"/>
                    <a:pt x="132" y="0"/>
                  </a:cubicBezTo>
                  <a:cubicBezTo>
                    <a:pt x="59" y="0"/>
                    <a:pt x="0" y="59"/>
                    <a:pt x="0" y="132"/>
                  </a:cubicBezTo>
                  <a:cubicBezTo>
                    <a:pt x="0" y="194"/>
                    <a:pt x="43" y="247"/>
                    <a:pt x="101" y="261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63" y="261"/>
                    <a:pt x="163" y="261"/>
                    <a:pt x="163" y="261"/>
                  </a:cubicBezTo>
                  <a:cubicBezTo>
                    <a:pt x="221" y="247"/>
                    <a:pt x="264" y="194"/>
                    <a:pt x="264" y="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750044" y="2564904"/>
              <a:ext cx="849905" cy="46166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pPr defTabSz="456565"/>
              <a:r>
                <a:rPr kumimoji="1"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/>
                </a:rPr>
                <a:t>20%</a:t>
              </a:r>
              <a:endPara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mpact" panose="020B0806030902050204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473292" y="2329721"/>
            <a:ext cx="939928" cy="1150971"/>
            <a:chOff x="4473292" y="2329721"/>
            <a:chExt cx="939928" cy="1150971"/>
          </a:xfrm>
        </p:grpSpPr>
        <p:sp>
          <p:nvSpPr>
            <p:cNvPr id="20" name="Freeform 10"/>
            <p:cNvSpPr/>
            <p:nvPr/>
          </p:nvSpPr>
          <p:spPr bwMode="auto">
            <a:xfrm>
              <a:off x="4473292" y="2329721"/>
              <a:ext cx="939928" cy="1150971"/>
            </a:xfrm>
            <a:custGeom>
              <a:avLst/>
              <a:gdLst>
                <a:gd name="T0" fmla="*/ 264 w 264"/>
                <a:gd name="T1" fmla="*/ 132 h 323"/>
                <a:gd name="T2" fmla="*/ 132 w 264"/>
                <a:gd name="T3" fmla="*/ 0 h 323"/>
                <a:gd name="T4" fmla="*/ 0 w 264"/>
                <a:gd name="T5" fmla="*/ 132 h 323"/>
                <a:gd name="T6" fmla="*/ 101 w 264"/>
                <a:gd name="T7" fmla="*/ 261 h 323"/>
                <a:gd name="T8" fmla="*/ 132 w 264"/>
                <a:gd name="T9" fmla="*/ 323 h 323"/>
                <a:gd name="T10" fmla="*/ 163 w 264"/>
                <a:gd name="T11" fmla="*/ 261 h 323"/>
                <a:gd name="T12" fmla="*/ 264 w 264"/>
                <a:gd name="T13" fmla="*/ 132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323">
                  <a:moveTo>
                    <a:pt x="264" y="132"/>
                  </a:moveTo>
                  <a:cubicBezTo>
                    <a:pt x="264" y="59"/>
                    <a:pt x="205" y="0"/>
                    <a:pt x="132" y="0"/>
                  </a:cubicBezTo>
                  <a:cubicBezTo>
                    <a:pt x="59" y="0"/>
                    <a:pt x="0" y="59"/>
                    <a:pt x="0" y="132"/>
                  </a:cubicBezTo>
                  <a:cubicBezTo>
                    <a:pt x="0" y="194"/>
                    <a:pt x="43" y="247"/>
                    <a:pt x="101" y="261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63" y="261"/>
                    <a:pt x="163" y="261"/>
                    <a:pt x="163" y="261"/>
                  </a:cubicBezTo>
                  <a:cubicBezTo>
                    <a:pt x="221" y="247"/>
                    <a:pt x="264" y="194"/>
                    <a:pt x="264" y="1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527301" y="2564904"/>
              <a:ext cx="849905" cy="46166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pPr defTabSz="456565"/>
              <a:r>
                <a:rPr kumimoji="1"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/>
                </a:rPr>
                <a:t>10%</a:t>
              </a:r>
              <a:endPara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mpact" panose="020B0806030902050204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615792" y="2329721"/>
            <a:ext cx="937973" cy="1150971"/>
            <a:chOff x="6615792" y="2329721"/>
            <a:chExt cx="937973" cy="1150971"/>
          </a:xfrm>
        </p:grpSpPr>
        <p:sp>
          <p:nvSpPr>
            <p:cNvPr id="23" name="Freeform 11"/>
            <p:cNvSpPr/>
            <p:nvPr/>
          </p:nvSpPr>
          <p:spPr bwMode="auto">
            <a:xfrm>
              <a:off x="6615792" y="2329721"/>
              <a:ext cx="937973" cy="1150971"/>
            </a:xfrm>
            <a:custGeom>
              <a:avLst/>
              <a:gdLst>
                <a:gd name="T0" fmla="*/ 264 w 264"/>
                <a:gd name="T1" fmla="*/ 132 h 323"/>
                <a:gd name="T2" fmla="*/ 132 w 264"/>
                <a:gd name="T3" fmla="*/ 0 h 323"/>
                <a:gd name="T4" fmla="*/ 0 w 264"/>
                <a:gd name="T5" fmla="*/ 132 h 323"/>
                <a:gd name="T6" fmla="*/ 101 w 264"/>
                <a:gd name="T7" fmla="*/ 261 h 323"/>
                <a:gd name="T8" fmla="*/ 132 w 264"/>
                <a:gd name="T9" fmla="*/ 323 h 323"/>
                <a:gd name="T10" fmla="*/ 163 w 264"/>
                <a:gd name="T11" fmla="*/ 261 h 323"/>
                <a:gd name="T12" fmla="*/ 264 w 264"/>
                <a:gd name="T13" fmla="*/ 132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323">
                  <a:moveTo>
                    <a:pt x="264" y="132"/>
                  </a:moveTo>
                  <a:cubicBezTo>
                    <a:pt x="264" y="59"/>
                    <a:pt x="205" y="0"/>
                    <a:pt x="132" y="0"/>
                  </a:cubicBezTo>
                  <a:cubicBezTo>
                    <a:pt x="59" y="0"/>
                    <a:pt x="0" y="59"/>
                    <a:pt x="0" y="132"/>
                  </a:cubicBezTo>
                  <a:cubicBezTo>
                    <a:pt x="0" y="194"/>
                    <a:pt x="43" y="247"/>
                    <a:pt x="101" y="261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63" y="261"/>
                    <a:pt x="163" y="261"/>
                    <a:pt x="163" y="261"/>
                  </a:cubicBezTo>
                  <a:cubicBezTo>
                    <a:pt x="221" y="247"/>
                    <a:pt x="264" y="194"/>
                    <a:pt x="264" y="1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656824" y="2595384"/>
              <a:ext cx="849905" cy="46166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pPr defTabSz="456565"/>
              <a:r>
                <a:rPr kumimoji="1"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/>
                </a:rPr>
                <a:t>30%</a:t>
              </a:r>
              <a:endPara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mpact" panose="020B080603090205020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572239" y="2382483"/>
            <a:ext cx="941881" cy="1147063"/>
            <a:chOff x="8572239" y="2382483"/>
            <a:chExt cx="941881" cy="1147063"/>
          </a:xfrm>
        </p:grpSpPr>
        <p:sp>
          <p:nvSpPr>
            <p:cNvPr id="26" name="Freeform 12"/>
            <p:cNvSpPr/>
            <p:nvPr/>
          </p:nvSpPr>
          <p:spPr bwMode="auto">
            <a:xfrm>
              <a:off x="8572239" y="2382483"/>
              <a:ext cx="941881" cy="1147063"/>
            </a:xfrm>
            <a:custGeom>
              <a:avLst/>
              <a:gdLst>
                <a:gd name="T0" fmla="*/ 265 w 265"/>
                <a:gd name="T1" fmla="*/ 132 h 322"/>
                <a:gd name="T2" fmla="*/ 133 w 265"/>
                <a:gd name="T3" fmla="*/ 0 h 322"/>
                <a:gd name="T4" fmla="*/ 0 w 265"/>
                <a:gd name="T5" fmla="*/ 132 h 322"/>
                <a:gd name="T6" fmla="*/ 101 w 265"/>
                <a:gd name="T7" fmla="*/ 260 h 322"/>
                <a:gd name="T8" fmla="*/ 133 w 265"/>
                <a:gd name="T9" fmla="*/ 322 h 322"/>
                <a:gd name="T10" fmla="*/ 164 w 265"/>
                <a:gd name="T11" fmla="*/ 260 h 322"/>
                <a:gd name="T12" fmla="*/ 265 w 265"/>
                <a:gd name="T13" fmla="*/ 13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322">
                  <a:moveTo>
                    <a:pt x="265" y="132"/>
                  </a:moveTo>
                  <a:cubicBezTo>
                    <a:pt x="265" y="59"/>
                    <a:pt x="205" y="0"/>
                    <a:pt x="133" y="0"/>
                  </a:cubicBezTo>
                  <a:cubicBezTo>
                    <a:pt x="60" y="0"/>
                    <a:pt x="0" y="59"/>
                    <a:pt x="0" y="132"/>
                  </a:cubicBezTo>
                  <a:cubicBezTo>
                    <a:pt x="0" y="194"/>
                    <a:pt x="43" y="246"/>
                    <a:pt x="101" y="260"/>
                  </a:cubicBezTo>
                  <a:cubicBezTo>
                    <a:pt x="133" y="322"/>
                    <a:pt x="133" y="322"/>
                    <a:pt x="133" y="322"/>
                  </a:cubicBezTo>
                  <a:cubicBezTo>
                    <a:pt x="164" y="260"/>
                    <a:pt x="164" y="260"/>
                    <a:pt x="164" y="260"/>
                  </a:cubicBezTo>
                  <a:cubicBezTo>
                    <a:pt x="222" y="246"/>
                    <a:pt x="265" y="194"/>
                    <a:pt x="265" y="1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717138" y="2625864"/>
              <a:ext cx="660750" cy="46166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pPr defTabSz="456565"/>
              <a:r>
                <a:rPr kumimoji="1"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/>
                </a:rPr>
                <a:t>5%</a:t>
              </a:r>
              <a:endPara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mpact" panose="020B080603090205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500625" y="1177320"/>
            <a:ext cx="2811463" cy="2811463"/>
            <a:chOff x="6500625" y="1177320"/>
            <a:chExt cx="2811463" cy="2811463"/>
          </a:xfrm>
        </p:grpSpPr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6500625" y="1177320"/>
              <a:ext cx="2811463" cy="28114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8027800" y="1732945"/>
              <a:ext cx="436563" cy="563562"/>
              <a:chOff x="8027800" y="1732945"/>
              <a:chExt cx="436563" cy="563562"/>
            </a:xfrm>
          </p:grpSpPr>
          <p:sp>
            <p:nvSpPr>
              <p:cNvPr id="14" name="Freeform 43"/>
              <p:cNvSpPr>
                <a:spLocks noEditPoints="1"/>
              </p:cNvSpPr>
              <p:nvPr/>
            </p:nvSpPr>
            <p:spPr bwMode="auto">
              <a:xfrm>
                <a:off x="8027800" y="1732945"/>
                <a:ext cx="436563" cy="393700"/>
              </a:xfrm>
              <a:custGeom>
                <a:avLst/>
                <a:gdLst>
                  <a:gd name="T0" fmla="*/ 51 w 103"/>
                  <a:gd name="T1" fmla="*/ 0 h 93"/>
                  <a:gd name="T2" fmla="*/ 0 w 103"/>
                  <a:gd name="T3" fmla="*/ 52 h 93"/>
                  <a:gd name="T4" fmla="*/ 20 w 103"/>
                  <a:gd name="T5" fmla="*/ 93 h 93"/>
                  <a:gd name="T6" fmla="*/ 20 w 103"/>
                  <a:gd name="T7" fmla="*/ 93 h 93"/>
                  <a:gd name="T8" fmla="*/ 82 w 103"/>
                  <a:gd name="T9" fmla="*/ 93 h 93"/>
                  <a:gd name="T10" fmla="*/ 83 w 103"/>
                  <a:gd name="T11" fmla="*/ 93 h 93"/>
                  <a:gd name="T12" fmla="*/ 103 w 103"/>
                  <a:gd name="T13" fmla="*/ 52 h 93"/>
                  <a:gd name="T14" fmla="*/ 51 w 103"/>
                  <a:gd name="T15" fmla="*/ 0 h 93"/>
                  <a:gd name="T16" fmla="*/ 81 w 103"/>
                  <a:gd name="T17" fmla="*/ 89 h 93"/>
                  <a:gd name="T18" fmla="*/ 62 w 103"/>
                  <a:gd name="T19" fmla="*/ 89 h 93"/>
                  <a:gd name="T20" fmla="*/ 62 w 103"/>
                  <a:gd name="T21" fmla="*/ 36 h 93"/>
                  <a:gd name="T22" fmla="*/ 58 w 103"/>
                  <a:gd name="T23" fmla="*/ 36 h 93"/>
                  <a:gd name="T24" fmla="*/ 58 w 103"/>
                  <a:gd name="T25" fmla="*/ 89 h 93"/>
                  <a:gd name="T26" fmla="*/ 41 w 103"/>
                  <a:gd name="T27" fmla="*/ 89 h 93"/>
                  <a:gd name="T28" fmla="*/ 41 w 103"/>
                  <a:gd name="T29" fmla="*/ 36 h 93"/>
                  <a:gd name="T30" fmla="*/ 37 w 103"/>
                  <a:gd name="T31" fmla="*/ 36 h 93"/>
                  <a:gd name="T32" fmla="*/ 37 w 103"/>
                  <a:gd name="T33" fmla="*/ 89 h 93"/>
                  <a:gd name="T34" fmla="*/ 22 w 103"/>
                  <a:gd name="T35" fmla="*/ 89 h 93"/>
                  <a:gd name="T36" fmla="*/ 4 w 103"/>
                  <a:gd name="T37" fmla="*/ 52 h 93"/>
                  <a:gd name="T38" fmla="*/ 51 w 103"/>
                  <a:gd name="T39" fmla="*/ 4 h 93"/>
                  <a:gd name="T40" fmla="*/ 99 w 103"/>
                  <a:gd name="T41" fmla="*/ 52 h 93"/>
                  <a:gd name="T42" fmla="*/ 81 w 103"/>
                  <a:gd name="T43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3" h="93">
                    <a:moveTo>
                      <a:pt x="51" y="0"/>
                    </a:moveTo>
                    <a:cubicBezTo>
                      <a:pt x="23" y="0"/>
                      <a:pt x="0" y="23"/>
                      <a:pt x="0" y="52"/>
                    </a:cubicBezTo>
                    <a:cubicBezTo>
                      <a:pt x="0" y="68"/>
                      <a:pt x="7" y="83"/>
                      <a:pt x="20" y="93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83" y="93"/>
                      <a:pt x="83" y="93"/>
                      <a:pt x="83" y="93"/>
                    </a:cubicBezTo>
                    <a:cubicBezTo>
                      <a:pt x="96" y="83"/>
                      <a:pt x="103" y="68"/>
                      <a:pt x="103" y="52"/>
                    </a:cubicBezTo>
                    <a:cubicBezTo>
                      <a:pt x="103" y="23"/>
                      <a:pt x="80" y="0"/>
                      <a:pt x="51" y="0"/>
                    </a:cubicBezTo>
                    <a:close/>
                    <a:moveTo>
                      <a:pt x="81" y="89"/>
                    </a:moveTo>
                    <a:cubicBezTo>
                      <a:pt x="62" y="89"/>
                      <a:pt x="62" y="89"/>
                      <a:pt x="62" y="89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8" y="89"/>
                      <a:pt x="58" y="89"/>
                      <a:pt x="58" y="89"/>
                    </a:cubicBezTo>
                    <a:cubicBezTo>
                      <a:pt x="41" y="89"/>
                      <a:pt x="41" y="89"/>
                      <a:pt x="41" y="89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89"/>
                      <a:pt x="37" y="89"/>
                      <a:pt x="37" y="89"/>
                    </a:cubicBezTo>
                    <a:cubicBezTo>
                      <a:pt x="22" y="89"/>
                      <a:pt x="22" y="89"/>
                      <a:pt x="22" y="89"/>
                    </a:cubicBezTo>
                    <a:cubicBezTo>
                      <a:pt x="10" y="80"/>
                      <a:pt x="4" y="66"/>
                      <a:pt x="4" y="52"/>
                    </a:cubicBezTo>
                    <a:cubicBezTo>
                      <a:pt x="4" y="26"/>
                      <a:pt x="25" y="4"/>
                      <a:pt x="51" y="4"/>
                    </a:cubicBezTo>
                    <a:cubicBezTo>
                      <a:pt x="78" y="4"/>
                      <a:pt x="99" y="26"/>
                      <a:pt x="99" y="52"/>
                    </a:cubicBezTo>
                    <a:cubicBezTo>
                      <a:pt x="99" y="66"/>
                      <a:pt x="92" y="80"/>
                      <a:pt x="81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Rectangle 44"/>
              <p:cNvSpPr>
                <a:spLocks noChangeArrowheads="1"/>
              </p:cNvSpPr>
              <p:nvPr/>
            </p:nvSpPr>
            <p:spPr bwMode="auto">
              <a:xfrm>
                <a:off x="8111938" y="2152045"/>
                <a:ext cx="255588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Rectangle 45"/>
              <p:cNvSpPr>
                <a:spLocks noChangeArrowheads="1"/>
              </p:cNvSpPr>
              <p:nvPr/>
            </p:nvSpPr>
            <p:spPr bwMode="auto">
              <a:xfrm>
                <a:off x="8129400" y="2194907"/>
                <a:ext cx="220663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6"/>
              <p:cNvSpPr>
                <a:spLocks noEditPoints="1"/>
              </p:cNvSpPr>
              <p:nvPr/>
            </p:nvSpPr>
            <p:spPr bwMode="auto">
              <a:xfrm>
                <a:off x="8159563" y="2233007"/>
                <a:ext cx="160338" cy="63500"/>
              </a:xfrm>
              <a:custGeom>
                <a:avLst/>
                <a:gdLst>
                  <a:gd name="T0" fmla="*/ 0 w 101"/>
                  <a:gd name="T1" fmla="*/ 11 h 40"/>
                  <a:gd name="T2" fmla="*/ 26 w 101"/>
                  <a:gd name="T3" fmla="*/ 11 h 40"/>
                  <a:gd name="T4" fmla="*/ 26 w 101"/>
                  <a:gd name="T5" fmla="*/ 40 h 40"/>
                  <a:gd name="T6" fmla="*/ 77 w 101"/>
                  <a:gd name="T7" fmla="*/ 40 h 40"/>
                  <a:gd name="T8" fmla="*/ 77 w 101"/>
                  <a:gd name="T9" fmla="*/ 11 h 40"/>
                  <a:gd name="T10" fmla="*/ 101 w 101"/>
                  <a:gd name="T11" fmla="*/ 11 h 40"/>
                  <a:gd name="T12" fmla="*/ 101 w 101"/>
                  <a:gd name="T13" fmla="*/ 0 h 40"/>
                  <a:gd name="T14" fmla="*/ 0 w 101"/>
                  <a:gd name="T15" fmla="*/ 0 h 40"/>
                  <a:gd name="T16" fmla="*/ 0 w 101"/>
                  <a:gd name="T17" fmla="*/ 11 h 40"/>
                  <a:gd name="T18" fmla="*/ 67 w 101"/>
                  <a:gd name="T19" fmla="*/ 29 h 40"/>
                  <a:gd name="T20" fmla="*/ 37 w 101"/>
                  <a:gd name="T21" fmla="*/ 29 h 40"/>
                  <a:gd name="T22" fmla="*/ 37 w 101"/>
                  <a:gd name="T23" fmla="*/ 11 h 40"/>
                  <a:gd name="T24" fmla="*/ 67 w 101"/>
                  <a:gd name="T25" fmla="*/ 11 h 40"/>
                  <a:gd name="T26" fmla="*/ 67 w 101"/>
                  <a:gd name="T27" fmla="*/ 2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0">
                    <a:moveTo>
                      <a:pt x="0" y="11"/>
                    </a:moveTo>
                    <a:lnTo>
                      <a:pt x="26" y="11"/>
                    </a:lnTo>
                    <a:lnTo>
                      <a:pt x="26" y="40"/>
                    </a:lnTo>
                    <a:lnTo>
                      <a:pt x="77" y="40"/>
                    </a:lnTo>
                    <a:lnTo>
                      <a:pt x="77" y="11"/>
                    </a:lnTo>
                    <a:lnTo>
                      <a:pt x="101" y="11"/>
                    </a:lnTo>
                    <a:lnTo>
                      <a:pt x="10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  <a:moveTo>
                      <a:pt x="67" y="29"/>
                    </a:moveTo>
                    <a:lnTo>
                      <a:pt x="37" y="29"/>
                    </a:lnTo>
                    <a:lnTo>
                      <a:pt x="37" y="11"/>
                    </a:lnTo>
                    <a:lnTo>
                      <a:pt x="67" y="11"/>
                    </a:lnTo>
                    <a:lnTo>
                      <a:pt x="67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7515150" y="2419598"/>
              <a:ext cx="1428587" cy="131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sz="1600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请替换文字内容，修改文字内容，也可以直接复制你的内容到此。</a:t>
              </a:r>
              <a:endParaRPr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8" name="Freeform 39"/>
          <p:cNvSpPr>
            <a:spLocks noEditPoints="1"/>
          </p:cNvSpPr>
          <p:nvPr/>
        </p:nvSpPr>
        <p:spPr bwMode="auto">
          <a:xfrm>
            <a:off x="6086288" y="4104670"/>
            <a:ext cx="12700" cy="568325"/>
          </a:xfrm>
          <a:custGeom>
            <a:avLst/>
            <a:gdLst>
              <a:gd name="T0" fmla="*/ 8 w 8"/>
              <a:gd name="T1" fmla="*/ 358 h 358"/>
              <a:gd name="T2" fmla="*/ 0 w 8"/>
              <a:gd name="T3" fmla="*/ 358 h 358"/>
              <a:gd name="T4" fmla="*/ 0 w 8"/>
              <a:gd name="T5" fmla="*/ 320 h 358"/>
              <a:gd name="T6" fmla="*/ 8 w 8"/>
              <a:gd name="T7" fmla="*/ 320 h 358"/>
              <a:gd name="T8" fmla="*/ 8 w 8"/>
              <a:gd name="T9" fmla="*/ 358 h 358"/>
              <a:gd name="T10" fmla="*/ 8 w 8"/>
              <a:gd name="T11" fmla="*/ 267 h 358"/>
              <a:gd name="T12" fmla="*/ 0 w 8"/>
              <a:gd name="T13" fmla="*/ 267 h 358"/>
              <a:gd name="T14" fmla="*/ 0 w 8"/>
              <a:gd name="T15" fmla="*/ 213 h 358"/>
              <a:gd name="T16" fmla="*/ 8 w 8"/>
              <a:gd name="T17" fmla="*/ 213 h 358"/>
              <a:gd name="T18" fmla="*/ 8 w 8"/>
              <a:gd name="T19" fmla="*/ 267 h 358"/>
              <a:gd name="T20" fmla="*/ 8 w 8"/>
              <a:gd name="T21" fmla="*/ 160 h 358"/>
              <a:gd name="T22" fmla="*/ 0 w 8"/>
              <a:gd name="T23" fmla="*/ 160 h 358"/>
              <a:gd name="T24" fmla="*/ 0 w 8"/>
              <a:gd name="T25" fmla="*/ 107 h 358"/>
              <a:gd name="T26" fmla="*/ 8 w 8"/>
              <a:gd name="T27" fmla="*/ 107 h 358"/>
              <a:gd name="T28" fmla="*/ 8 w 8"/>
              <a:gd name="T29" fmla="*/ 160 h 358"/>
              <a:gd name="T30" fmla="*/ 8 w 8"/>
              <a:gd name="T31" fmla="*/ 53 h 358"/>
              <a:gd name="T32" fmla="*/ 0 w 8"/>
              <a:gd name="T33" fmla="*/ 53 h 358"/>
              <a:gd name="T34" fmla="*/ 0 w 8"/>
              <a:gd name="T35" fmla="*/ 0 h 358"/>
              <a:gd name="T36" fmla="*/ 8 w 8"/>
              <a:gd name="T37" fmla="*/ 0 h 358"/>
              <a:gd name="T38" fmla="*/ 8 w 8"/>
              <a:gd name="T39" fmla="*/ 53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" h="358">
                <a:moveTo>
                  <a:pt x="8" y="358"/>
                </a:moveTo>
                <a:lnTo>
                  <a:pt x="0" y="358"/>
                </a:lnTo>
                <a:lnTo>
                  <a:pt x="0" y="320"/>
                </a:lnTo>
                <a:lnTo>
                  <a:pt x="8" y="320"/>
                </a:lnTo>
                <a:lnTo>
                  <a:pt x="8" y="358"/>
                </a:lnTo>
                <a:close/>
                <a:moveTo>
                  <a:pt x="8" y="267"/>
                </a:moveTo>
                <a:lnTo>
                  <a:pt x="0" y="267"/>
                </a:lnTo>
                <a:lnTo>
                  <a:pt x="0" y="213"/>
                </a:lnTo>
                <a:lnTo>
                  <a:pt x="8" y="213"/>
                </a:lnTo>
                <a:lnTo>
                  <a:pt x="8" y="267"/>
                </a:lnTo>
                <a:close/>
                <a:moveTo>
                  <a:pt x="8" y="160"/>
                </a:moveTo>
                <a:lnTo>
                  <a:pt x="0" y="160"/>
                </a:lnTo>
                <a:lnTo>
                  <a:pt x="0" y="107"/>
                </a:lnTo>
                <a:lnTo>
                  <a:pt x="8" y="107"/>
                </a:lnTo>
                <a:lnTo>
                  <a:pt x="8" y="160"/>
                </a:lnTo>
                <a:close/>
                <a:moveTo>
                  <a:pt x="8" y="53"/>
                </a:moveTo>
                <a:lnTo>
                  <a:pt x="0" y="53"/>
                </a:lnTo>
                <a:lnTo>
                  <a:pt x="0" y="0"/>
                </a:lnTo>
                <a:lnTo>
                  <a:pt x="8" y="0"/>
                </a:lnTo>
                <a:lnTo>
                  <a:pt x="8" y="53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40"/>
          <p:cNvSpPr>
            <a:spLocks noEditPoints="1"/>
          </p:cNvSpPr>
          <p:nvPr/>
        </p:nvSpPr>
        <p:spPr bwMode="auto">
          <a:xfrm>
            <a:off x="3092263" y="4155470"/>
            <a:ext cx="1255713" cy="504825"/>
          </a:xfrm>
          <a:custGeom>
            <a:avLst/>
            <a:gdLst>
              <a:gd name="T0" fmla="*/ 3 w 296"/>
              <a:gd name="T1" fmla="*/ 119 h 119"/>
              <a:gd name="T2" fmla="*/ 0 w 296"/>
              <a:gd name="T3" fmla="*/ 119 h 119"/>
              <a:gd name="T4" fmla="*/ 11 w 296"/>
              <a:gd name="T5" fmla="*/ 102 h 119"/>
              <a:gd name="T6" fmla="*/ 13 w 296"/>
              <a:gd name="T7" fmla="*/ 104 h 119"/>
              <a:gd name="T8" fmla="*/ 3 w 296"/>
              <a:gd name="T9" fmla="*/ 119 h 119"/>
              <a:gd name="T10" fmla="*/ 31 w 296"/>
              <a:gd name="T11" fmla="*/ 97 h 119"/>
              <a:gd name="T12" fmla="*/ 30 w 296"/>
              <a:gd name="T13" fmla="*/ 94 h 119"/>
              <a:gd name="T14" fmla="*/ 37 w 296"/>
              <a:gd name="T15" fmla="*/ 93 h 119"/>
              <a:gd name="T16" fmla="*/ 38 w 296"/>
              <a:gd name="T17" fmla="*/ 93 h 119"/>
              <a:gd name="T18" fmla="*/ 51 w 296"/>
              <a:gd name="T19" fmla="*/ 93 h 119"/>
              <a:gd name="T20" fmla="*/ 51 w 296"/>
              <a:gd name="T21" fmla="*/ 96 h 119"/>
              <a:gd name="T22" fmla="*/ 37 w 296"/>
              <a:gd name="T23" fmla="*/ 96 h 119"/>
              <a:gd name="T24" fmla="*/ 31 w 296"/>
              <a:gd name="T25" fmla="*/ 97 h 119"/>
              <a:gd name="T26" fmla="*/ 251 w 296"/>
              <a:gd name="T27" fmla="*/ 96 h 119"/>
              <a:gd name="T28" fmla="*/ 231 w 296"/>
              <a:gd name="T29" fmla="*/ 96 h 119"/>
              <a:gd name="T30" fmla="*/ 231 w 296"/>
              <a:gd name="T31" fmla="*/ 93 h 119"/>
              <a:gd name="T32" fmla="*/ 251 w 296"/>
              <a:gd name="T33" fmla="*/ 93 h 119"/>
              <a:gd name="T34" fmla="*/ 251 w 296"/>
              <a:gd name="T35" fmla="*/ 96 h 119"/>
              <a:gd name="T36" fmla="*/ 211 w 296"/>
              <a:gd name="T37" fmla="*/ 96 h 119"/>
              <a:gd name="T38" fmla="*/ 191 w 296"/>
              <a:gd name="T39" fmla="*/ 96 h 119"/>
              <a:gd name="T40" fmla="*/ 191 w 296"/>
              <a:gd name="T41" fmla="*/ 93 h 119"/>
              <a:gd name="T42" fmla="*/ 211 w 296"/>
              <a:gd name="T43" fmla="*/ 93 h 119"/>
              <a:gd name="T44" fmla="*/ 211 w 296"/>
              <a:gd name="T45" fmla="*/ 96 h 119"/>
              <a:gd name="T46" fmla="*/ 171 w 296"/>
              <a:gd name="T47" fmla="*/ 96 h 119"/>
              <a:gd name="T48" fmla="*/ 151 w 296"/>
              <a:gd name="T49" fmla="*/ 96 h 119"/>
              <a:gd name="T50" fmla="*/ 151 w 296"/>
              <a:gd name="T51" fmla="*/ 93 h 119"/>
              <a:gd name="T52" fmla="*/ 171 w 296"/>
              <a:gd name="T53" fmla="*/ 93 h 119"/>
              <a:gd name="T54" fmla="*/ 171 w 296"/>
              <a:gd name="T55" fmla="*/ 96 h 119"/>
              <a:gd name="T56" fmla="*/ 131 w 296"/>
              <a:gd name="T57" fmla="*/ 96 h 119"/>
              <a:gd name="T58" fmla="*/ 111 w 296"/>
              <a:gd name="T59" fmla="*/ 96 h 119"/>
              <a:gd name="T60" fmla="*/ 111 w 296"/>
              <a:gd name="T61" fmla="*/ 93 h 119"/>
              <a:gd name="T62" fmla="*/ 131 w 296"/>
              <a:gd name="T63" fmla="*/ 93 h 119"/>
              <a:gd name="T64" fmla="*/ 131 w 296"/>
              <a:gd name="T65" fmla="*/ 96 h 119"/>
              <a:gd name="T66" fmla="*/ 91 w 296"/>
              <a:gd name="T67" fmla="*/ 96 h 119"/>
              <a:gd name="T68" fmla="*/ 71 w 296"/>
              <a:gd name="T69" fmla="*/ 96 h 119"/>
              <a:gd name="T70" fmla="*/ 71 w 296"/>
              <a:gd name="T71" fmla="*/ 93 h 119"/>
              <a:gd name="T72" fmla="*/ 91 w 296"/>
              <a:gd name="T73" fmla="*/ 93 h 119"/>
              <a:gd name="T74" fmla="*/ 91 w 296"/>
              <a:gd name="T75" fmla="*/ 96 h 119"/>
              <a:gd name="T76" fmla="*/ 271 w 296"/>
              <a:gd name="T77" fmla="*/ 93 h 119"/>
              <a:gd name="T78" fmla="*/ 270 w 296"/>
              <a:gd name="T79" fmla="*/ 90 h 119"/>
              <a:gd name="T80" fmla="*/ 284 w 296"/>
              <a:gd name="T81" fmla="*/ 78 h 119"/>
              <a:gd name="T82" fmla="*/ 287 w 296"/>
              <a:gd name="T83" fmla="*/ 79 h 119"/>
              <a:gd name="T84" fmla="*/ 271 w 296"/>
              <a:gd name="T85" fmla="*/ 93 h 119"/>
              <a:gd name="T86" fmla="*/ 295 w 296"/>
              <a:gd name="T87" fmla="*/ 61 h 119"/>
              <a:gd name="T88" fmla="*/ 292 w 296"/>
              <a:gd name="T89" fmla="*/ 60 h 119"/>
              <a:gd name="T90" fmla="*/ 293 w 296"/>
              <a:gd name="T91" fmla="*/ 55 h 119"/>
              <a:gd name="T92" fmla="*/ 293 w 296"/>
              <a:gd name="T93" fmla="*/ 40 h 119"/>
              <a:gd name="T94" fmla="*/ 296 w 296"/>
              <a:gd name="T95" fmla="*/ 40 h 119"/>
              <a:gd name="T96" fmla="*/ 296 w 296"/>
              <a:gd name="T97" fmla="*/ 55 h 119"/>
              <a:gd name="T98" fmla="*/ 295 w 296"/>
              <a:gd name="T99" fmla="*/ 61 h 119"/>
              <a:gd name="T100" fmla="*/ 296 w 296"/>
              <a:gd name="T101" fmla="*/ 20 h 119"/>
              <a:gd name="T102" fmla="*/ 293 w 296"/>
              <a:gd name="T103" fmla="*/ 20 h 119"/>
              <a:gd name="T104" fmla="*/ 293 w 296"/>
              <a:gd name="T105" fmla="*/ 0 h 119"/>
              <a:gd name="T106" fmla="*/ 296 w 296"/>
              <a:gd name="T107" fmla="*/ 0 h 119"/>
              <a:gd name="T108" fmla="*/ 296 w 296"/>
              <a:gd name="T109" fmla="*/ 2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6" h="119">
                <a:moveTo>
                  <a:pt x="3" y="119"/>
                </a:moveTo>
                <a:cubicBezTo>
                  <a:pt x="0" y="119"/>
                  <a:pt x="0" y="119"/>
                  <a:pt x="0" y="119"/>
                </a:cubicBezTo>
                <a:cubicBezTo>
                  <a:pt x="2" y="112"/>
                  <a:pt x="6" y="106"/>
                  <a:pt x="11" y="102"/>
                </a:cubicBezTo>
                <a:cubicBezTo>
                  <a:pt x="13" y="104"/>
                  <a:pt x="13" y="104"/>
                  <a:pt x="13" y="104"/>
                </a:cubicBezTo>
                <a:cubicBezTo>
                  <a:pt x="8" y="108"/>
                  <a:pt x="5" y="113"/>
                  <a:pt x="3" y="119"/>
                </a:cubicBezTo>
                <a:close/>
                <a:moveTo>
                  <a:pt x="31" y="97"/>
                </a:moveTo>
                <a:cubicBezTo>
                  <a:pt x="30" y="94"/>
                  <a:pt x="30" y="94"/>
                  <a:pt x="30" y="94"/>
                </a:cubicBezTo>
                <a:cubicBezTo>
                  <a:pt x="34" y="93"/>
                  <a:pt x="36" y="93"/>
                  <a:pt x="37" y="93"/>
                </a:cubicBezTo>
                <a:cubicBezTo>
                  <a:pt x="38" y="93"/>
                  <a:pt x="38" y="93"/>
                  <a:pt x="38" y="93"/>
                </a:cubicBezTo>
                <a:cubicBezTo>
                  <a:pt x="51" y="93"/>
                  <a:pt x="51" y="93"/>
                  <a:pt x="51" y="93"/>
                </a:cubicBezTo>
                <a:cubicBezTo>
                  <a:pt x="51" y="96"/>
                  <a:pt x="51" y="96"/>
                  <a:pt x="51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6" y="96"/>
                  <a:pt x="34" y="96"/>
                  <a:pt x="31" y="97"/>
                </a:cubicBezTo>
                <a:close/>
                <a:moveTo>
                  <a:pt x="251" y="96"/>
                </a:moveTo>
                <a:cubicBezTo>
                  <a:pt x="231" y="96"/>
                  <a:pt x="231" y="96"/>
                  <a:pt x="231" y="96"/>
                </a:cubicBezTo>
                <a:cubicBezTo>
                  <a:pt x="231" y="93"/>
                  <a:pt x="231" y="93"/>
                  <a:pt x="231" y="93"/>
                </a:cubicBezTo>
                <a:cubicBezTo>
                  <a:pt x="251" y="93"/>
                  <a:pt x="251" y="93"/>
                  <a:pt x="251" y="93"/>
                </a:cubicBezTo>
                <a:lnTo>
                  <a:pt x="251" y="96"/>
                </a:lnTo>
                <a:close/>
                <a:moveTo>
                  <a:pt x="211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3"/>
                  <a:pt x="191" y="93"/>
                  <a:pt x="191" y="93"/>
                </a:cubicBezTo>
                <a:cubicBezTo>
                  <a:pt x="211" y="93"/>
                  <a:pt x="211" y="93"/>
                  <a:pt x="211" y="93"/>
                </a:cubicBezTo>
                <a:lnTo>
                  <a:pt x="211" y="96"/>
                </a:lnTo>
                <a:close/>
                <a:moveTo>
                  <a:pt x="171" y="96"/>
                </a:moveTo>
                <a:cubicBezTo>
                  <a:pt x="151" y="96"/>
                  <a:pt x="151" y="96"/>
                  <a:pt x="151" y="96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71" y="93"/>
                  <a:pt x="171" y="93"/>
                  <a:pt x="171" y="93"/>
                </a:cubicBezTo>
                <a:lnTo>
                  <a:pt x="171" y="96"/>
                </a:lnTo>
                <a:close/>
                <a:moveTo>
                  <a:pt x="131" y="96"/>
                </a:moveTo>
                <a:cubicBezTo>
                  <a:pt x="111" y="96"/>
                  <a:pt x="111" y="96"/>
                  <a:pt x="111" y="96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31" y="93"/>
                  <a:pt x="131" y="93"/>
                  <a:pt x="131" y="93"/>
                </a:cubicBezTo>
                <a:lnTo>
                  <a:pt x="131" y="96"/>
                </a:lnTo>
                <a:close/>
                <a:moveTo>
                  <a:pt x="91" y="96"/>
                </a:moveTo>
                <a:cubicBezTo>
                  <a:pt x="71" y="96"/>
                  <a:pt x="71" y="96"/>
                  <a:pt x="71" y="96"/>
                </a:cubicBezTo>
                <a:cubicBezTo>
                  <a:pt x="71" y="93"/>
                  <a:pt x="71" y="93"/>
                  <a:pt x="71" y="93"/>
                </a:cubicBezTo>
                <a:cubicBezTo>
                  <a:pt x="91" y="93"/>
                  <a:pt x="91" y="93"/>
                  <a:pt x="91" y="93"/>
                </a:cubicBezTo>
                <a:lnTo>
                  <a:pt x="91" y="96"/>
                </a:lnTo>
                <a:close/>
                <a:moveTo>
                  <a:pt x="271" y="93"/>
                </a:moveTo>
                <a:cubicBezTo>
                  <a:pt x="270" y="90"/>
                  <a:pt x="270" y="90"/>
                  <a:pt x="270" y="90"/>
                </a:cubicBezTo>
                <a:cubicBezTo>
                  <a:pt x="276" y="88"/>
                  <a:pt x="281" y="83"/>
                  <a:pt x="284" y="78"/>
                </a:cubicBezTo>
                <a:cubicBezTo>
                  <a:pt x="287" y="79"/>
                  <a:pt x="287" y="79"/>
                  <a:pt x="287" y="79"/>
                </a:cubicBezTo>
                <a:cubicBezTo>
                  <a:pt x="283" y="86"/>
                  <a:pt x="277" y="90"/>
                  <a:pt x="271" y="93"/>
                </a:cubicBezTo>
                <a:close/>
                <a:moveTo>
                  <a:pt x="295" y="61"/>
                </a:moveTo>
                <a:cubicBezTo>
                  <a:pt x="292" y="60"/>
                  <a:pt x="292" y="60"/>
                  <a:pt x="292" y="60"/>
                </a:cubicBezTo>
                <a:cubicBezTo>
                  <a:pt x="293" y="57"/>
                  <a:pt x="293" y="55"/>
                  <a:pt x="293" y="55"/>
                </a:cubicBezTo>
                <a:cubicBezTo>
                  <a:pt x="293" y="40"/>
                  <a:pt x="293" y="40"/>
                  <a:pt x="293" y="40"/>
                </a:cubicBezTo>
                <a:cubicBezTo>
                  <a:pt x="296" y="40"/>
                  <a:pt x="296" y="40"/>
                  <a:pt x="296" y="40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6" y="55"/>
                  <a:pt x="296" y="57"/>
                  <a:pt x="295" y="61"/>
                </a:cubicBezTo>
                <a:close/>
                <a:moveTo>
                  <a:pt x="296" y="20"/>
                </a:moveTo>
                <a:cubicBezTo>
                  <a:pt x="293" y="20"/>
                  <a:pt x="293" y="20"/>
                  <a:pt x="293" y="20"/>
                </a:cubicBezTo>
                <a:cubicBezTo>
                  <a:pt x="293" y="0"/>
                  <a:pt x="293" y="0"/>
                  <a:pt x="293" y="0"/>
                </a:cubicBezTo>
                <a:cubicBezTo>
                  <a:pt x="296" y="0"/>
                  <a:pt x="296" y="0"/>
                  <a:pt x="296" y="0"/>
                </a:cubicBezTo>
                <a:lnTo>
                  <a:pt x="296" y="2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41"/>
          <p:cNvSpPr>
            <a:spLocks noEditPoints="1"/>
          </p:cNvSpPr>
          <p:nvPr/>
        </p:nvSpPr>
        <p:spPr bwMode="auto">
          <a:xfrm>
            <a:off x="7981763" y="4104670"/>
            <a:ext cx="1258888" cy="504825"/>
          </a:xfrm>
          <a:custGeom>
            <a:avLst/>
            <a:gdLst>
              <a:gd name="T0" fmla="*/ 294 w 297"/>
              <a:gd name="T1" fmla="*/ 119 h 119"/>
              <a:gd name="T2" fmla="*/ 283 w 297"/>
              <a:gd name="T3" fmla="*/ 104 h 119"/>
              <a:gd name="T4" fmla="*/ 285 w 297"/>
              <a:gd name="T5" fmla="*/ 102 h 119"/>
              <a:gd name="T6" fmla="*/ 297 w 297"/>
              <a:gd name="T7" fmla="*/ 118 h 119"/>
              <a:gd name="T8" fmla="*/ 294 w 297"/>
              <a:gd name="T9" fmla="*/ 119 h 119"/>
              <a:gd name="T10" fmla="*/ 266 w 297"/>
              <a:gd name="T11" fmla="*/ 97 h 119"/>
              <a:gd name="T12" fmla="*/ 259 w 297"/>
              <a:gd name="T13" fmla="*/ 96 h 119"/>
              <a:gd name="T14" fmla="*/ 258 w 297"/>
              <a:gd name="T15" fmla="*/ 96 h 119"/>
              <a:gd name="T16" fmla="*/ 246 w 297"/>
              <a:gd name="T17" fmla="*/ 96 h 119"/>
              <a:gd name="T18" fmla="*/ 246 w 297"/>
              <a:gd name="T19" fmla="*/ 93 h 119"/>
              <a:gd name="T20" fmla="*/ 259 w 297"/>
              <a:gd name="T21" fmla="*/ 93 h 119"/>
              <a:gd name="T22" fmla="*/ 266 w 297"/>
              <a:gd name="T23" fmla="*/ 94 h 119"/>
              <a:gd name="T24" fmla="*/ 266 w 297"/>
              <a:gd name="T25" fmla="*/ 97 h 119"/>
              <a:gd name="T26" fmla="*/ 226 w 297"/>
              <a:gd name="T27" fmla="*/ 96 h 119"/>
              <a:gd name="T28" fmla="*/ 206 w 297"/>
              <a:gd name="T29" fmla="*/ 96 h 119"/>
              <a:gd name="T30" fmla="*/ 206 w 297"/>
              <a:gd name="T31" fmla="*/ 93 h 119"/>
              <a:gd name="T32" fmla="*/ 226 w 297"/>
              <a:gd name="T33" fmla="*/ 93 h 119"/>
              <a:gd name="T34" fmla="*/ 226 w 297"/>
              <a:gd name="T35" fmla="*/ 96 h 119"/>
              <a:gd name="T36" fmla="*/ 186 w 297"/>
              <a:gd name="T37" fmla="*/ 96 h 119"/>
              <a:gd name="T38" fmla="*/ 166 w 297"/>
              <a:gd name="T39" fmla="*/ 96 h 119"/>
              <a:gd name="T40" fmla="*/ 166 w 297"/>
              <a:gd name="T41" fmla="*/ 93 h 119"/>
              <a:gd name="T42" fmla="*/ 186 w 297"/>
              <a:gd name="T43" fmla="*/ 93 h 119"/>
              <a:gd name="T44" fmla="*/ 186 w 297"/>
              <a:gd name="T45" fmla="*/ 96 h 119"/>
              <a:gd name="T46" fmla="*/ 146 w 297"/>
              <a:gd name="T47" fmla="*/ 96 h 119"/>
              <a:gd name="T48" fmla="*/ 125 w 297"/>
              <a:gd name="T49" fmla="*/ 96 h 119"/>
              <a:gd name="T50" fmla="*/ 125 w 297"/>
              <a:gd name="T51" fmla="*/ 93 h 119"/>
              <a:gd name="T52" fmla="*/ 146 w 297"/>
              <a:gd name="T53" fmla="*/ 93 h 119"/>
              <a:gd name="T54" fmla="*/ 146 w 297"/>
              <a:gd name="T55" fmla="*/ 96 h 119"/>
              <a:gd name="T56" fmla="*/ 105 w 297"/>
              <a:gd name="T57" fmla="*/ 96 h 119"/>
              <a:gd name="T58" fmla="*/ 85 w 297"/>
              <a:gd name="T59" fmla="*/ 96 h 119"/>
              <a:gd name="T60" fmla="*/ 85 w 297"/>
              <a:gd name="T61" fmla="*/ 93 h 119"/>
              <a:gd name="T62" fmla="*/ 105 w 297"/>
              <a:gd name="T63" fmla="*/ 93 h 119"/>
              <a:gd name="T64" fmla="*/ 105 w 297"/>
              <a:gd name="T65" fmla="*/ 96 h 119"/>
              <a:gd name="T66" fmla="*/ 65 w 297"/>
              <a:gd name="T67" fmla="*/ 96 h 119"/>
              <a:gd name="T68" fmla="*/ 45 w 297"/>
              <a:gd name="T69" fmla="*/ 96 h 119"/>
              <a:gd name="T70" fmla="*/ 45 w 297"/>
              <a:gd name="T71" fmla="*/ 93 h 119"/>
              <a:gd name="T72" fmla="*/ 65 w 297"/>
              <a:gd name="T73" fmla="*/ 93 h 119"/>
              <a:gd name="T74" fmla="*/ 65 w 297"/>
              <a:gd name="T75" fmla="*/ 96 h 119"/>
              <a:gd name="T76" fmla="*/ 25 w 297"/>
              <a:gd name="T77" fmla="*/ 93 h 119"/>
              <a:gd name="T78" fmla="*/ 10 w 297"/>
              <a:gd name="T79" fmla="*/ 79 h 119"/>
              <a:gd name="T80" fmla="*/ 12 w 297"/>
              <a:gd name="T81" fmla="*/ 78 h 119"/>
              <a:gd name="T82" fmla="*/ 26 w 297"/>
              <a:gd name="T83" fmla="*/ 90 h 119"/>
              <a:gd name="T84" fmla="*/ 25 w 297"/>
              <a:gd name="T85" fmla="*/ 93 h 119"/>
              <a:gd name="T86" fmla="*/ 1 w 297"/>
              <a:gd name="T87" fmla="*/ 61 h 119"/>
              <a:gd name="T88" fmla="*/ 0 w 297"/>
              <a:gd name="T89" fmla="*/ 55 h 119"/>
              <a:gd name="T90" fmla="*/ 0 w 297"/>
              <a:gd name="T91" fmla="*/ 40 h 119"/>
              <a:gd name="T92" fmla="*/ 3 w 297"/>
              <a:gd name="T93" fmla="*/ 40 h 119"/>
              <a:gd name="T94" fmla="*/ 3 w 297"/>
              <a:gd name="T95" fmla="*/ 55 h 119"/>
              <a:gd name="T96" fmla="*/ 3 w 297"/>
              <a:gd name="T97" fmla="*/ 55 h 119"/>
              <a:gd name="T98" fmla="*/ 4 w 297"/>
              <a:gd name="T99" fmla="*/ 60 h 119"/>
              <a:gd name="T100" fmla="*/ 1 w 297"/>
              <a:gd name="T101" fmla="*/ 61 h 119"/>
              <a:gd name="T102" fmla="*/ 3 w 297"/>
              <a:gd name="T103" fmla="*/ 20 h 119"/>
              <a:gd name="T104" fmla="*/ 0 w 297"/>
              <a:gd name="T105" fmla="*/ 20 h 119"/>
              <a:gd name="T106" fmla="*/ 0 w 297"/>
              <a:gd name="T107" fmla="*/ 0 h 119"/>
              <a:gd name="T108" fmla="*/ 3 w 297"/>
              <a:gd name="T109" fmla="*/ 0 h 119"/>
              <a:gd name="T110" fmla="*/ 3 w 297"/>
              <a:gd name="T111" fmla="*/ 2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7" h="119">
                <a:moveTo>
                  <a:pt x="294" y="119"/>
                </a:moveTo>
                <a:cubicBezTo>
                  <a:pt x="292" y="113"/>
                  <a:pt x="288" y="108"/>
                  <a:pt x="283" y="104"/>
                </a:cubicBezTo>
                <a:cubicBezTo>
                  <a:pt x="285" y="102"/>
                  <a:pt x="285" y="102"/>
                  <a:pt x="285" y="102"/>
                </a:cubicBezTo>
                <a:cubicBezTo>
                  <a:pt x="291" y="106"/>
                  <a:pt x="294" y="111"/>
                  <a:pt x="297" y="118"/>
                </a:cubicBezTo>
                <a:lnTo>
                  <a:pt x="294" y="119"/>
                </a:lnTo>
                <a:close/>
                <a:moveTo>
                  <a:pt x="266" y="97"/>
                </a:moveTo>
                <a:cubicBezTo>
                  <a:pt x="263" y="96"/>
                  <a:pt x="260" y="96"/>
                  <a:pt x="259" y="96"/>
                </a:cubicBezTo>
                <a:cubicBezTo>
                  <a:pt x="258" y="96"/>
                  <a:pt x="258" y="96"/>
                  <a:pt x="258" y="96"/>
                </a:cubicBezTo>
                <a:cubicBezTo>
                  <a:pt x="246" y="96"/>
                  <a:pt x="246" y="96"/>
                  <a:pt x="246" y="96"/>
                </a:cubicBezTo>
                <a:cubicBezTo>
                  <a:pt x="246" y="93"/>
                  <a:pt x="246" y="93"/>
                  <a:pt x="246" y="93"/>
                </a:cubicBezTo>
                <a:cubicBezTo>
                  <a:pt x="259" y="93"/>
                  <a:pt x="259" y="93"/>
                  <a:pt x="259" y="93"/>
                </a:cubicBezTo>
                <a:cubicBezTo>
                  <a:pt x="260" y="93"/>
                  <a:pt x="263" y="93"/>
                  <a:pt x="266" y="94"/>
                </a:cubicBezTo>
                <a:lnTo>
                  <a:pt x="266" y="97"/>
                </a:lnTo>
                <a:close/>
                <a:moveTo>
                  <a:pt x="226" y="96"/>
                </a:moveTo>
                <a:cubicBezTo>
                  <a:pt x="206" y="96"/>
                  <a:pt x="206" y="96"/>
                  <a:pt x="206" y="96"/>
                </a:cubicBezTo>
                <a:cubicBezTo>
                  <a:pt x="206" y="93"/>
                  <a:pt x="206" y="93"/>
                  <a:pt x="206" y="93"/>
                </a:cubicBezTo>
                <a:cubicBezTo>
                  <a:pt x="226" y="93"/>
                  <a:pt x="226" y="93"/>
                  <a:pt x="226" y="93"/>
                </a:cubicBezTo>
                <a:lnTo>
                  <a:pt x="226" y="96"/>
                </a:lnTo>
                <a:close/>
                <a:moveTo>
                  <a:pt x="186" y="96"/>
                </a:moveTo>
                <a:cubicBezTo>
                  <a:pt x="166" y="96"/>
                  <a:pt x="166" y="96"/>
                  <a:pt x="166" y="96"/>
                </a:cubicBezTo>
                <a:cubicBezTo>
                  <a:pt x="166" y="93"/>
                  <a:pt x="166" y="93"/>
                  <a:pt x="166" y="93"/>
                </a:cubicBezTo>
                <a:cubicBezTo>
                  <a:pt x="186" y="93"/>
                  <a:pt x="186" y="93"/>
                  <a:pt x="186" y="93"/>
                </a:cubicBezTo>
                <a:lnTo>
                  <a:pt x="186" y="96"/>
                </a:lnTo>
                <a:close/>
                <a:moveTo>
                  <a:pt x="146" y="96"/>
                </a:moveTo>
                <a:cubicBezTo>
                  <a:pt x="125" y="96"/>
                  <a:pt x="125" y="96"/>
                  <a:pt x="125" y="96"/>
                </a:cubicBezTo>
                <a:cubicBezTo>
                  <a:pt x="125" y="93"/>
                  <a:pt x="125" y="93"/>
                  <a:pt x="125" y="93"/>
                </a:cubicBezTo>
                <a:cubicBezTo>
                  <a:pt x="146" y="93"/>
                  <a:pt x="146" y="93"/>
                  <a:pt x="146" y="93"/>
                </a:cubicBezTo>
                <a:lnTo>
                  <a:pt x="146" y="96"/>
                </a:lnTo>
                <a:close/>
                <a:moveTo>
                  <a:pt x="105" y="96"/>
                </a:moveTo>
                <a:cubicBezTo>
                  <a:pt x="85" y="96"/>
                  <a:pt x="85" y="96"/>
                  <a:pt x="85" y="96"/>
                </a:cubicBezTo>
                <a:cubicBezTo>
                  <a:pt x="85" y="93"/>
                  <a:pt x="85" y="93"/>
                  <a:pt x="85" y="93"/>
                </a:cubicBezTo>
                <a:cubicBezTo>
                  <a:pt x="105" y="93"/>
                  <a:pt x="105" y="93"/>
                  <a:pt x="105" y="93"/>
                </a:cubicBezTo>
                <a:lnTo>
                  <a:pt x="105" y="96"/>
                </a:lnTo>
                <a:close/>
                <a:moveTo>
                  <a:pt x="65" y="96"/>
                </a:moveTo>
                <a:cubicBezTo>
                  <a:pt x="45" y="96"/>
                  <a:pt x="45" y="96"/>
                  <a:pt x="45" y="96"/>
                </a:cubicBezTo>
                <a:cubicBezTo>
                  <a:pt x="45" y="93"/>
                  <a:pt x="45" y="93"/>
                  <a:pt x="45" y="93"/>
                </a:cubicBezTo>
                <a:cubicBezTo>
                  <a:pt x="65" y="93"/>
                  <a:pt x="65" y="93"/>
                  <a:pt x="65" y="93"/>
                </a:cubicBezTo>
                <a:lnTo>
                  <a:pt x="65" y="96"/>
                </a:lnTo>
                <a:close/>
                <a:moveTo>
                  <a:pt x="25" y="93"/>
                </a:moveTo>
                <a:cubicBezTo>
                  <a:pt x="19" y="90"/>
                  <a:pt x="14" y="86"/>
                  <a:pt x="10" y="79"/>
                </a:cubicBezTo>
                <a:cubicBezTo>
                  <a:pt x="12" y="78"/>
                  <a:pt x="12" y="78"/>
                  <a:pt x="12" y="78"/>
                </a:cubicBezTo>
                <a:cubicBezTo>
                  <a:pt x="16" y="83"/>
                  <a:pt x="21" y="88"/>
                  <a:pt x="26" y="90"/>
                </a:cubicBezTo>
                <a:lnTo>
                  <a:pt x="25" y="93"/>
                </a:lnTo>
                <a:close/>
                <a:moveTo>
                  <a:pt x="1" y="61"/>
                </a:moveTo>
                <a:cubicBezTo>
                  <a:pt x="0" y="57"/>
                  <a:pt x="0" y="55"/>
                  <a:pt x="0" y="55"/>
                </a:cubicBezTo>
                <a:cubicBezTo>
                  <a:pt x="0" y="40"/>
                  <a:pt x="0" y="40"/>
                  <a:pt x="0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55"/>
                  <a:pt x="3" y="55"/>
                  <a:pt x="3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3" y="55"/>
                  <a:pt x="3" y="57"/>
                  <a:pt x="4" y="60"/>
                </a:cubicBezTo>
                <a:lnTo>
                  <a:pt x="1" y="61"/>
                </a:lnTo>
                <a:close/>
                <a:moveTo>
                  <a:pt x="3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0"/>
                  <a:pt x="0" y="0"/>
                  <a:pt x="0" y="0"/>
                </a:cubicBezTo>
                <a:cubicBezTo>
                  <a:pt x="3" y="0"/>
                  <a:pt x="3" y="0"/>
                  <a:pt x="3" y="0"/>
                </a:cubicBezTo>
                <a:lnTo>
                  <a:pt x="3" y="2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44392" y="5188961"/>
            <a:ext cx="300481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44392" y="4757768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26820" y="5188961"/>
            <a:ext cx="300481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13569" y="4757768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129400" y="5188961"/>
            <a:ext cx="300481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129400" y="4757768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985900" y="1223357"/>
            <a:ext cx="2811463" cy="2813050"/>
            <a:chOff x="2985900" y="1223357"/>
            <a:chExt cx="2811463" cy="2813050"/>
          </a:xfrm>
        </p:grpSpPr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2985900" y="1223357"/>
              <a:ext cx="2811463" cy="28130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719325" y="1698020"/>
              <a:ext cx="666750" cy="555625"/>
              <a:chOff x="3719325" y="1698020"/>
              <a:chExt cx="666750" cy="555625"/>
            </a:xfrm>
          </p:grpSpPr>
          <p:sp>
            <p:nvSpPr>
              <p:cNvPr id="31" name="Freeform 47"/>
              <p:cNvSpPr/>
              <p:nvPr/>
            </p:nvSpPr>
            <p:spPr bwMode="auto">
              <a:xfrm>
                <a:off x="3719325" y="2020282"/>
                <a:ext cx="131763" cy="233363"/>
              </a:xfrm>
              <a:custGeom>
                <a:avLst/>
                <a:gdLst>
                  <a:gd name="T0" fmla="*/ 30 w 31"/>
                  <a:gd name="T1" fmla="*/ 1 h 55"/>
                  <a:gd name="T2" fmla="*/ 16 w 31"/>
                  <a:gd name="T3" fmla="*/ 1 h 55"/>
                  <a:gd name="T4" fmla="*/ 5 w 31"/>
                  <a:gd name="T5" fmla="*/ 4 h 55"/>
                  <a:gd name="T6" fmla="*/ 0 w 31"/>
                  <a:gd name="T7" fmla="*/ 17 h 55"/>
                  <a:gd name="T8" fmla="*/ 0 w 31"/>
                  <a:gd name="T9" fmla="*/ 53 h 55"/>
                  <a:gd name="T10" fmla="*/ 1 w 31"/>
                  <a:gd name="T11" fmla="*/ 55 h 55"/>
                  <a:gd name="T12" fmla="*/ 3 w 31"/>
                  <a:gd name="T13" fmla="*/ 53 h 55"/>
                  <a:gd name="T14" fmla="*/ 3 w 31"/>
                  <a:gd name="T15" fmla="*/ 17 h 55"/>
                  <a:gd name="T16" fmla="*/ 7 w 31"/>
                  <a:gd name="T17" fmla="*/ 7 h 55"/>
                  <a:gd name="T18" fmla="*/ 16 w 31"/>
                  <a:gd name="T19" fmla="*/ 4 h 55"/>
                  <a:gd name="T20" fmla="*/ 30 w 31"/>
                  <a:gd name="T21" fmla="*/ 4 h 55"/>
                  <a:gd name="T22" fmla="*/ 31 w 31"/>
                  <a:gd name="T23" fmla="*/ 2 h 55"/>
                  <a:gd name="T24" fmla="*/ 30 w 31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55">
                    <a:moveTo>
                      <a:pt x="30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9" y="0"/>
                      <a:pt x="5" y="4"/>
                    </a:cubicBezTo>
                    <a:cubicBezTo>
                      <a:pt x="1" y="7"/>
                      <a:pt x="0" y="11"/>
                      <a:pt x="0" y="17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4"/>
                      <a:pt x="1" y="55"/>
                      <a:pt x="1" y="55"/>
                    </a:cubicBezTo>
                    <a:cubicBezTo>
                      <a:pt x="2" y="55"/>
                      <a:pt x="3" y="54"/>
                      <a:pt x="3" y="5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2"/>
                      <a:pt x="4" y="9"/>
                      <a:pt x="7" y="7"/>
                    </a:cubicBezTo>
                    <a:cubicBezTo>
                      <a:pt x="10" y="3"/>
                      <a:pt x="16" y="4"/>
                      <a:pt x="16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1" y="4"/>
                      <a:pt x="31" y="3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48"/>
              <p:cNvSpPr/>
              <p:nvPr/>
            </p:nvSpPr>
            <p:spPr bwMode="auto">
              <a:xfrm>
                <a:off x="3805050" y="2106007"/>
                <a:ext cx="12700" cy="147638"/>
              </a:xfrm>
              <a:custGeom>
                <a:avLst/>
                <a:gdLst>
                  <a:gd name="T0" fmla="*/ 1 w 3"/>
                  <a:gd name="T1" fmla="*/ 0 h 35"/>
                  <a:gd name="T2" fmla="*/ 0 w 3"/>
                  <a:gd name="T3" fmla="*/ 1 h 35"/>
                  <a:gd name="T4" fmla="*/ 0 w 3"/>
                  <a:gd name="T5" fmla="*/ 33 h 35"/>
                  <a:gd name="T6" fmla="*/ 1 w 3"/>
                  <a:gd name="T7" fmla="*/ 35 h 35"/>
                  <a:gd name="T8" fmla="*/ 3 w 3"/>
                  <a:gd name="T9" fmla="*/ 33 h 35"/>
                  <a:gd name="T10" fmla="*/ 3 w 3"/>
                  <a:gd name="T11" fmla="*/ 1 h 35"/>
                  <a:gd name="T12" fmla="*/ 1 w 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5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2" y="35"/>
                      <a:pt x="3" y="34"/>
                      <a:pt x="3" y="3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49"/>
              <p:cNvSpPr/>
              <p:nvPr/>
            </p:nvSpPr>
            <p:spPr bwMode="auto">
              <a:xfrm>
                <a:off x="3990788" y="2106007"/>
                <a:ext cx="12700" cy="147638"/>
              </a:xfrm>
              <a:custGeom>
                <a:avLst/>
                <a:gdLst>
                  <a:gd name="T0" fmla="*/ 1 w 3"/>
                  <a:gd name="T1" fmla="*/ 0 h 35"/>
                  <a:gd name="T2" fmla="*/ 0 w 3"/>
                  <a:gd name="T3" fmla="*/ 1 h 35"/>
                  <a:gd name="T4" fmla="*/ 0 w 3"/>
                  <a:gd name="T5" fmla="*/ 33 h 35"/>
                  <a:gd name="T6" fmla="*/ 1 w 3"/>
                  <a:gd name="T7" fmla="*/ 35 h 35"/>
                  <a:gd name="T8" fmla="*/ 3 w 3"/>
                  <a:gd name="T9" fmla="*/ 33 h 35"/>
                  <a:gd name="T10" fmla="*/ 3 w 3"/>
                  <a:gd name="T11" fmla="*/ 1 h 35"/>
                  <a:gd name="T12" fmla="*/ 1 w 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5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2" y="35"/>
                      <a:pt x="3" y="34"/>
                      <a:pt x="3" y="3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0"/>
              <p:cNvSpPr>
                <a:spLocks noEditPoints="1"/>
              </p:cNvSpPr>
              <p:nvPr/>
            </p:nvSpPr>
            <p:spPr bwMode="auto">
              <a:xfrm>
                <a:off x="3805050" y="1796445"/>
                <a:ext cx="190500" cy="228600"/>
              </a:xfrm>
              <a:custGeom>
                <a:avLst/>
                <a:gdLst>
                  <a:gd name="T0" fmla="*/ 45 w 45"/>
                  <a:gd name="T1" fmla="*/ 27 h 54"/>
                  <a:gd name="T2" fmla="*/ 23 w 45"/>
                  <a:gd name="T3" fmla="*/ 0 h 54"/>
                  <a:gd name="T4" fmla="*/ 0 w 45"/>
                  <a:gd name="T5" fmla="*/ 27 h 54"/>
                  <a:gd name="T6" fmla="*/ 23 w 45"/>
                  <a:gd name="T7" fmla="*/ 54 h 54"/>
                  <a:gd name="T8" fmla="*/ 45 w 45"/>
                  <a:gd name="T9" fmla="*/ 27 h 54"/>
                  <a:gd name="T10" fmla="*/ 23 w 45"/>
                  <a:gd name="T11" fmla="*/ 51 h 54"/>
                  <a:gd name="T12" fmla="*/ 3 w 45"/>
                  <a:gd name="T13" fmla="*/ 27 h 54"/>
                  <a:gd name="T14" fmla="*/ 23 w 45"/>
                  <a:gd name="T15" fmla="*/ 3 h 54"/>
                  <a:gd name="T16" fmla="*/ 42 w 45"/>
                  <a:gd name="T17" fmla="*/ 27 h 54"/>
                  <a:gd name="T18" fmla="*/ 23 w 45"/>
                  <a:gd name="T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54">
                    <a:moveTo>
                      <a:pt x="45" y="27"/>
                    </a:moveTo>
                    <a:cubicBezTo>
                      <a:pt x="45" y="12"/>
                      <a:pt x="35" y="0"/>
                      <a:pt x="23" y="0"/>
                    </a:cubicBezTo>
                    <a:cubicBezTo>
                      <a:pt x="10" y="0"/>
                      <a:pt x="0" y="12"/>
                      <a:pt x="0" y="27"/>
                    </a:cubicBezTo>
                    <a:cubicBezTo>
                      <a:pt x="0" y="42"/>
                      <a:pt x="10" y="54"/>
                      <a:pt x="23" y="54"/>
                    </a:cubicBezTo>
                    <a:cubicBezTo>
                      <a:pt x="35" y="54"/>
                      <a:pt x="45" y="42"/>
                      <a:pt x="45" y="27"/>
                    </a:cubicBezTo>
                    <a:close/>
                    <a:moveTo>
                      <a:pt x="23" y="51"/>
                    </a:moveTo>
                    <a:cubicBezTo>
                      <a:pt x="12" y="51"/>
                      <a:pt x="3" y="40"/>
                      <a:pt x="3" y="27"/>
                    </a:cubicBezTo>
                    <a:cubicBezTo>
                      <a:pt x="3" y="14"/>
                      <a:pt x="12" y="3"/>
                      <a:pt x="23" y="3"/>
                    </a:cubicBezTo>
                    <a:cubicBezTo>
                      <a:pt x="33" y="3"/>
                      <a:pt x="42" y="14"/>
                      <a:pt x="42" y="27"/>
                    </a:cubicBezTo>
                    <a:cubicBezTo>
                      <a:pt x="42" y="40"/>
                      <a:pt x="33" y="51"/>
                      <a:pt x="23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51"/>
              <p:cNvSpPr/>
              <p:nvPr/>
            </p:nvSpPr>
            <p:spPr bwMode="auto">
              <a:xfrm>
                <a:off x="3957450" y="1923445"/>
                <a:ext cx="190500" cy="330200"/>
              </a:xfrm>
              <a:custGeom>
                <a:avLst/>
                <a:gdLst>
                  <a:gd name="T0" fmla="*/ 44 w 45"/>
                  <a:gd name="T1" fmla="*/ 1 h 78"/>
                  <a:gd name="T2" fmla="*/ 30 w 45"/>
                  <a:gd name="T3" fmla="*/ 1 h 78"/>
                  <a:gd name="T4" fmla="*/ 18 w 45"/>
                  <a:gd name="T5" fmla="*/ 5 h 78"/>
                  <a:gd name="T6" fmla="*/ 14 w 45"/>
                  <a:gd name="T7" fmla="*/ 17 h 78"/>
                  <a:gd name="T8" fmla="*/ 14 w 45"/>
                  <a:gd name="T9" fmla="*/ 24 h 78"/>
                  <a:gd name="T10" fmla="*/ 1 w 45"/>
                  <a:gd name="T11" fmla="*/ 24 h 78"/>
                  <a:gd name="T12" fmla="*/ 0 w 45"/>
                  <a:gd name="T13" fmla="*/ 25 h 78"/>
                  <a:gd name="T14" fmla="*/ 1 w 45"/>
                  <a:gd name="T15" fmla="*/ 27 h 78"/>
                  <a:gd name="T16" fmla="*/ 15 w 45"/>
                  <a:gd name="T17" fmla="*/ 27 h 78"/>
                  <a:gd name="T18" fmla="*/ 24 w 45"/>
                  <a:gd name="T19" fmla="*/ 30 h 78"/>
                  <a:gd name="T20" fmla="*/ 28 w 45"/>
                  <a:gd name="T21" fmla="*/ 40 h 78"/>
                  <a:gd name="T22" fmla="*/ 28 w 45"/>
                  <a:gd name="T23" fmla="*/ 76 h 78"/>
                  <a:gd name="T24" fmla="*/ 29 w 45"/>
                  <a:gd name="T25" fmla="*/ 78 h 78"/>
                  <a:gd name="T26" fmla="*/ 31 w 45"/>
                  <a:gd name="T27" fmla="*/ 76 h 78"/>
                  <a:gd name="T28" fmla="*/ 31 w 45"/>
                  <a:gd name="T29" fmla="*/ 40 h 78"/>
                  <a:gd name="T30" fmla="*/ 26 w 45"/>
                  <a:gd name="T31" fmla="*/ 27 h 78"/>
                  <a:gd name="T32" fmla="*/ 17 w 45"/>
                  <a:gd name="T33" fmla="*/ 24 h 78"/>
                  <a:gd name="T34" fmla="*/ 17 w 45"/>
                  <a:gd name="T35" fmla="*/ 17 h 78"/>
                  <a:gd name="T36" fmla="*/ 20 w 45"/>
                  <a:gd name="T37" fmla="*/ 7 h 78"/>
                  <a:gd name="T38" fmla="*/ 30 w 45"/>
                  <a:gd name="T39" fmla="*/ 4 h 78"/>
                  <a:gd name="T40" fmla="*/ 44 w 45"/>
                  <a:gd name="T41" fmla="*/ 4 h 78"/>
                  <a:gd name="T42" fmla="*/ 45 w 45"/>
                  <a:gd name="T43" fmla="*/ 3 h 78"/>
                  <a:gd name="T44" fmla="*/ 44 w 45"/>
                  <a:gd name="T45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" h="78">
                    <a:moveTo>
                      <a:pt x="44" y="1"/>
                    </a:move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23" y="0"/>
                      <a:pt x="18" y="5"/>
                    </a:cubicBezTo>
                    <a:cubicBezTo>
                      <a:pt x="15" y="7"/>
                      <a:pt x="14" y="11"/>
                      <a:pt x="14" y="17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0" y="26"/>
                      <a:pt x="0" y="27"/>
                      <a:pt x="1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21" y="26"/>
                      <a:pt x="24" y="30"/>
                    </a:cubicBezTo>
                    <a:cubicBezTo>
                      <a:pt x="27" y="32"/>
                      <a:pt x="28" y="35"/>
                      <a:pt x="28" y="40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77"/>
                      <a:pt x="29" y="78"/>
                      <a:pt x="29" y="78"/>
                    </a:cubicBezTo>
                    <a:cubicBezTo>
                      <a:pt x="30" y="78"/>
                      <a:pt x="31" y="77"/>
                      <a:pt x="31" y="76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34"/>
                      <a:pt x="29" y="30"/>
                      <a:pt x="26" y="27"/>
                    </a:cubicBezTo>
                    <a:cubicBezTo>
                      <a:pt x="23" y="25"/>
                      <a:pt x="19" y="24"/>
                      <a:pt x="17" y="24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2"/>
                      <a:pt x="18" y="9"/>
                      <a:pt x="20" y="7"/>
                    </a:cubicBezTo>
                    <a:cubicBezTo>
                      <a:pt x="24" y="4"/>
                      <a:pt x="29" y="4"/>
                      <a:pt x="30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5" y="3"/>
                      <a:pt x="45" y="3"/>
                    </a:cubicBezTo>
                    <a:cubicBezTo>
                      <a:pt x="45" y="2"/>
                      <a:pt x="44" y="1"/>
                      <a:pt x="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52"/>
              <p:cNvSpPr/>
              <p:nvPr/>
            </p:nvSpPr>
            <p:spPr bwMode="auto">
              <a:xfrm>
                <a:off x="4249550" y="1923445"/>
                <a:ext cx="136525" cy="233363"/>
              </a:xfrm>
              <a:custGeom>
                <a:avLst/>
                <a:gdLst>
                  <a:gd name="T0" fmla="*/ 27 w 32"/>
                  <a:gd name="T1" fmla="*/ 5 h 55"/>
                  <a:gd name="T2" fmla="*/ 16 w 32"/>
                  <a:gd name="T3" fmla="*/ 1 h 55"/>
                  <a:gd name="T4" fmla="*/ 2 w 32"/>
                  <a:gd name="T5" fmla="*/ 1 h 55"/>
                  <a:gd name="T6" fmla="*/ 0 w 32"/>
                  <a:gd name="T7" fmla="*/ 3 h 55"/>
                  <a:gd name="T8" fmla="*/ 2 w 32"/>
                  <a:gd name="T9" fmla="*/ 4 h 55"/>
                  <a:gd name="T10" fmla="*/ 16 w 32"/>
                  <a:gd name="T11" fmla="*/ 4 h 55"/>
                  <a:gd name="T12" fmla="*/ 25 w 32"/>
                  <a:gd name="T13" fmla="*/ 7 h 55"/>
                  <a:gd name="T14" fmla="*/ 29 w 32"/>
                  <a:gd name="T15" fmla="*/ 17 h 55"/>
                  <a:gd name="T16" fmla="*/ 29 w 32"/>
                  <a:gd name="T17" fmla="*/ 54 h 55"/>
                  <a:gd name="T18" fmla="*/ 30 w 32"/>
                  <a:gd name="T19" fmla="*/ 55 h 55"/>
                  <a:gd name="T20" fmla="*/ 32 w 32"/>
                  <a:gd name="T21" fmla="*/ 54 h 55"/>
                  <a:gd name="T22" fmla="*/ 32 w 32"/>
                  <a:gd name="T23" fmla="*/ 17 h 55"/>
                  <a:gd name="T24" fmla="*/ 27 w 32"/>
                  <a:gd name="T25" fmla="*/ 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55">
                    <a:moveTo>
                      <a:pt x="27" y="5"/>
                    </a:moveTo>
                    <a:cubicBezTo>
                      <a:pt x="22" y="0"/>
                      <a:pt x="16" y="1"/>
                      <a:pt x="1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21" y="4"/>
                      <a:pt x="25" y="7"/>
                    </a:cubicBezTo>
                    <a:cubicBezTo>
                      <a:pt x="28" y="9"/>
                      <a:pt x="29" y="12"/>
                      <a:pt x="29" y="17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4"/>
                      <a:pt x="29" y="55"/>
                      <a:pt x="30" y="55"/>
                    </a:cubicBezTo>
                    <a:cubicBezTo>
                      <a:pt x="31" y="55"/>
                      <a:pt x="32" y="54"/>
                      <a:pt x="32" y="54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1"/>
                      <a:pt x="30" y="7"/>
                      <a:pt x="2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53"/>
              <p:cNvSpPr/>
              <p:nvPr/>
            </p:nvSpPr>
            <p:spPr bwMode="auto">
              <a:xfrm>
                <a:off x="4114613" y="2007582"/>
                <a:ext cx="12700" cy="149225"/>
              </a:xfrm>
              <a:custGeom>
                <a:avLst/>
                <a:gdLst>
                  <a:gd name="T0" fmla="*/ 1 w 3"/>
                  <a:gd name="T1" fmla="*/ 0 h 35"/>
                  <a:gd name="T2" fmla="*/ 0 w 3"/>
                  <a:gd name="T3" fmla="*/ 2 h 35"/>
                  <a:gd name="T4" fmla="*/ 0 w 3"/>
                  <a:gd name="T5" fmla="*/ 34 h 35"/>
                  <a:gd name="T6" fmla="*/ 1 w 3"/>
                  <a:gd name="T7" fmla="*/ 35 h 35"/>
                  <a:gd name="T8" fmla="*/ 3 w 3"/>
                  <a:gd name="T9" fmla="*/ 34 h 35"/>
                  <a:gd name="T10" fmla="*/ 3 w 3"/>
                  <a:gd name="T11" fmla="*/ 2 h 35"/>
                  <a:gd name="T12" fmla="*/ 1 w 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5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2" y="35"/>
                      <a:pt x="3" y="34"/>
                      <a:pt x="3" y="3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54"/>
              <p:cNvSpPr/>
              <p:nvPr/>
            </p:nvSpPr>
            <p:spPr bwMode="auto">
              <a:xfrm>
                <a:off x="4287650" y="2007582"/>
                <a:ext cx="12700" cy="149225"/>
              </a:xfrm>
              <a:custGeom>
                <a:avLst/>
                <a:gdLst>
                  <a:gd name="T0" fmla="*/ 1 w 3"/>
                  <a:gd name="T1" fmla="*/ 0 h 35"/>
                  <a:gd name="T2" fmla="*/ 0 w 3"/>
                  <a:gd name="T3" fmla="*/ 2 h 35"/>
                  <a:gd name="T4" fmla="*/ 0 w 3"/>
                  <a:gd name="T5" fmla="*/ 34 h 35"/>
                  <a:gd name="T6" fmla="*/ 1 w 3"/>
                  <a:gd name="T7" fmla="*/ 35 h 35"/>
                  <a:gd name="T8" fmla="*/ 3 w 3"/>
                  <a:gd name="T9" fmla="*/ 34 h 35"/>
                  <a:gd name="T10" fmla="*/ 3 w 3"/>
                  <a:gd name="T11" fmla="*/ 2 h 35"/>
                  <a:gd name="T12" fmla="*/ 1 w 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5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2" y="35"/>
                      <a:pt x="3" y="34"/>
                      <a:pt x="3" y="3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55"/>
              <p:cNvSpPr>
                <a:spLocks noEditPoints="1"/>
              </p:cNvSpPr>
              <p:nvPr/>
            </p:nvSpPr>
            <p:spPr bwMode="auto">
              <a:xfrm>
                <a:off x="4101913" y="1698020"/>
                <a:ext cx="190500" cy="230188"/>
              </a:xfrm>
              <a:custGeom>
                <a:avLst/>
                <a:gdLst>
                  <a:gd name="T0" fmla="*/ 45 w 45"/>
                  <a:gd name="T1" fmla="*/ 27 h 54"/>
                  <a:gd name="T2" fmla="*/ 22 w 45"/>
                  <a:gd name="T3" fmla="*/ 0 h 54"/>
                  <a:gd name="T4" fmla="*/ 0 w 45"/>
                  <a:gd name="T5" fmla="*/ 27 h 54"/>
                  <a:gd name="T6" fmla="*/ 22 w 45"/>
                  <a:gd name="T7" fmla="*/ 54 h 54"/>
                  <a:gd name="T8" fmla="*/ 45 w 45"/>
                  <a:gd name="T9" fmla="*/ 27 h 54"/>
                  <a:gd name="T10" fmla="*/ 22 w 45"/>
                  <a:gd name="T11" fmla="*/ 51 h 54"/>
                  <a:gd name="T12" fmla="*/ 3 w 45"/>
                  <a:gd name="T13" fmla="*/ 27 h 54"/>
                  <a:gd name="T14" fmla="*/ 22 w 45"/>
                  <a:gd name="T15" fmla="*/ 3 h 54"/>
                  <a:gd name="T16" fmla="*/ 42 w 45"/>
                  <a:gd name="T17" fmla="*/ 27 h 54"/>
                  <a:gd name="T18" fmla="*/ 22 w 45"/>
                  <a:gd name="T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54">
                    <a:moveTo>
                      <a:pt x="45" y="27"/>
                    </a:moveTo>
                    <a:cubicBezTo>
                      <a:pt x="45" y="12"/>
                      <a:pt x="35" y="0"/>
                      <a:pt x="22" y="0"/>
                    </a:cubicBezTo>
                    <a:cubicBezTo>
                      <a:pt x="10" y="0"/>
                      <a:pt x="0" y="12"/>
                      <a:pt x="0" y="27"/>
                    </a:cubicBezTo>
                    <a:cubicBezTo>
                      <a:pt x="0" y="42"/>
                      <a:pt x="10" y="54"/>
                      <a:pt x="22" y="54"/>
                    </a:cubicBezTo>
                    <a:cubicBezTo>
                      <a:pt x="35" y="54"/>
                      <a:pt x="45" y="42"/>
                      <a:pt x="45" y="27"/>
                    </a:cubicBezTo>
                    <a:close/>
                    <a:moveTo>
                      <a:pt x="22" y="51"/>
                    </a:moveTo>
                    <a:cubicBezTo>
                      <a:pt x="12" y="51"/>
                      <a:pt x="3" y="40"/>
                      <a:pt x="3" y="27"/>
                    </a:cubicBezTo>
                    <a:cubicBezTo>
                      <a:pt x="3" y="14"/>
                      <a:pt x="12" y="3"/>
                      <a:pt x="22" y="3"/>
                    </a:cubicBezTo>
                    <a:cubicBezTo>
                      <a:pt x="33" y="3"/>
                      <a:pt x="42" y="14"/>
                      <a:pt x="42" y="27"/>
                    </a:cubicBezTo>
                    <a:cubicBezTo>
                      <a:pt x="42" y="40"/>
                      <a:pt x="33" y="51"/>
                      <a:pt x="22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3371269" y="2419598"/>
              <a:ext cx="1428587" cy="131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sz="1600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请替换文字内容，修改文字内容，也可以直接复制你的内容到此。</a:t>
              </a:r>
              <a:endParaRPr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716275" y="1177320"/>
            <a:ext cx="2811463" cy="2811463"/>
            <a:chOff x="4716275" y="1177320"/>
            <a:chExt cx="2811463" cy="2811463"/>
          </a:xfrm>
        </p:grpSpPr>
        <p:sp>
          <p:nvSpPr>
            <p:cNvPr id="41" name="Oval 14"/>
            <p:cNvSpPr>
              <a:spLocks noChangeArrowheads="1"/>
            </p:cNvSpPr>
            <p:nvPr/>
          </p:nvSpPr>
          <p:spPr bwMode="auto">
            <a:xfrm>
              <a:off x="4716275" y="1177320"/>
              <a:ext cx="2811463" cy="28114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2" name="Freeform 42"/>
            <p:cNvSpPr>
              <a:spLocks noEditPoints="1"/>
            </p:cNvSpPr>
            <p:nvPr/>
          </p:nvSpPr>
          <p:spPr bwMode="auto">
            <a:xfrm>
              <a:off x="5779900" y="1694845"/>
              <a:ext cx="730250" cy="563563"/>
            </a:xfrm>
            <a:custGeom>
              <a:avLst/>
              <a:gdLst>
                <a:gd name="T0" fmla="*/ 153 w 172"/>
                <a:gd name="T1" fmla="*/ 42 h 133"/>
                <a:gd name="T2" fmla="*/ 141 w 172"/>
                <a:gd name="T3" fmla="*/ 0 h 133"/>
                <a:gd name="T4" fmla="*/ 112 w 172"/>
                <a:gd name="T5" fmla="*/ 12 h 133"/>
                <a:gd name="T6" fmla="*/ 98 w 172"/>
                <a:gd name="T7" fmla="*/ 20 h 133"/>
                <a:gd name="T8" fmla="*/ 15 w 172"/>
                <a:gd name="T9" fmla="*/ 35 h 133"/>
                <a:gd name="T10" fmla="*/ 0 w 172"/>
                <a:gd name="T11" fmla="*/ 26 h 133"/>
                <a:gd name="T12" fmla="*/ 15 w 172"/>
                <a:gd name="T13" fmla="*/ 99 h 133"/>
                <a:gd name="T14" fmla="*/ 26 w 172"/>
                <a:gd name="T15" fmla="*/ 94 h 133"/>
                <a:gd name="T16" fmla="*/ 48 w 172"/>
                <a:gd name="T17" fmla="*/ 133 h 133"/>
                <a:gd name="T18" fmla="*/ 98 w 172"/>
                <a:gd name="T19" fmla="*/ 106 h 133"/>
                <a:gd name="T20" fmla="*/ 101 w 172"/>
                <a:gd name="T21" fmla="*/ 106 h 133"/>
                <a:gd name="T22" fmla="*/ 102 w 172"/>
                <a:gd name="T23" fmla="*/ 106 h 133"/>
                <a:gd name="T24" fmla="*/ 112 w 172"/>
                <a:gd name="T25" fmla="*/ 113 h 133"/>
                <a:gd name="T26" fmla="*/ 141 w 172"/>
                <a:gd name="T27" fmla="*/ 125 h 133"/>
                <a:gd name="T28" fmla="*/ 153 w 172"/>
                <a:gd name="T29" fmla="*/ 83 h 133"/>
                <a:gd name="T30" fmla="*/ 45 w 172"/>
                <a:gd name="T31" fmla="*/ 129 h 133"/>
                <a:gd name="T32" fmla="*/ 29 w 172"/>
                <a:gd name="T33" fmla="*/ 94 h 133"/>
                <a:gd name="T34" fmla="*/ 45 w 172"/>
                <a:gd name="T35" fmla="*/ 129 h 133"/>
                <a:gd name="T36" fmla="*/ 3 w 172"/>
                <a:gd name="T37" fmla="*/ 96 h 133"/>
                <a:gd name="T38" fmla="*/ 11 w 172"/>
                <a:gd name="T39" fmla="*/ 30 h 133"/>
                <a:gd name="T40" fmla="*/ 11 w 172"/>
                <a:gd name="T41" fmla="*/ 91 h 133"/>
                <a:gd name="T42" fmla="*/ 15 w 172"/>
                <a:gd name="T43" fmla="*/ 88 h 133"/>
                <a:gd name="T44" fmla="*/ 98 w 172"/>
                <a:gd name="T45" fmla="*/ 24 h 133"/>
                <a:gd name="T46" fmla="*/ 15 w 172"/>
                <a:gd name="T47" fmla="*/ 88 h 133"/>
                <a:gd name="T48" fmla="*/ 102 w 172"/>
                <a:gd name="T49" fmla="*/ 23 h 133"/>
                <a:gd name="T50" fmla="*/ 112 w 172"/>
                <a:gd name="T51" fmla="*/ 105 h 133"/>
                <a:gd name="T52" fmla="*/ 149 w 172"/>
                <a:gd name="T53" fmla="*/ 113 h 133"/>
                <a:gd name="T54" fmla="*/ 124 w 172"/>
                <a:gd name="T55" fmla="*/ 121 h 133"/>
                <a:gd name="T56" fmla="*/ 116 w 172"/>
                <a:gd name="T57" fmla="*/ 109 h 133"/>
                <a:gd name="T58" fmla="*/ 116 w 172"/>
                <a:gd name="T59" fmla="*/ 12 h 133"/>
                <a:gd name="T60" fmla="*/ 141 w 172"/>
                <a:gd name="T61" fmla="*/ 4 h 133"/>
                <a:gd name="T62" fmla="*/ 149 w 172"/>
                <a:gd name="T63" fmla="*/ 42 h 133"/>
                <a:gd name="T64" fmla="*/ 149 w 172"/>
                <a:gd name="T65" fmla="*/ 113 h 133"/>
                <a:gd name="T66" fmla="*/ 153 w 172"/>
                <a:gd name="T67" fmla="*/ 45 h 133"/>
                <a:gd name="T68" fmla="*/ 153 w 172"/>
                <a:gd name="T69" fmla="*/ 8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133">
                  <a:moveTo>
                    <a:pt x="172" y="62"/>
                  </a:moveTo>
                  <a:cubicBezTo>
                    <a:pt x="172" y="52"/>
                    <a:pt x="163" y="43"/>
                    <a:pt x="153" y="42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5"/>
                    <a:pt x="147" y="0"/>
                    <a:pt x="141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7" y="0"/>
                    <a:pt x="112" y="5"/>
                    <a:pt x="112" y="12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12" y="120"/>
                    <a:pt x="117" y="125"/>
                    <a:pt x="124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7" y="125"/>
                    <a:pt x="153" y="120"/>
                    <a:pt x="153" y="113"/>
                  </a:cubicBezTo>
                  <a:cubicBezTo>
                    <a:pt x="153" y="83"/>
                    <a:pt x="153" y="83"/>
                    <a:pt x="153" y="83"/>
                  </a:cubicBezTo>
                  <a:cubicBezTo>
                    <a:pt x="163" y="82"/>
                    <a:pt x="172" y="73"/>
                    <a:pt x="172" y="62"/>
                  </a:cubicBezTo>
                  <a:close/>
                  <a:moveTo>
                    <a:pt x="45" y="129"/>
                  </a:moveTo>
                  <a:cubicBezTo>
                    <a:pt x="29" y="129"/>
                    <a:pt x="29" y="129"/>
                    <a:pt x="29" y="12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45" y="97"/>
                    <a:pt x="45" y="97"/>
                    <a:pt x="45" y="97"/>
                  </a:cubicBezTo>
                  <a:lnTo>
                    <a:pt x="45" y="129"/>
                  </a:lnTo>
                  <a:close/>
                  <a:moveTo>
                    <a:pt x="11" y="96"/>
                  </a:moveTo>
                  <a:cubicBezTo>
                    <a:pt x="3" y="96"/>
                    <a:pt x="3" y="96"/>
                    <a:pt x="3" y="96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91"/>
                    <a:pt x="11" y="91"/>
                    <a:pt x="11" y="91"/>
                  </a:cubicBezTo>
                  <a:lnTo>
                    <a:pt x="11" y="96"/>
                  </a:lnTo>
                  <a:close/>
                  <a:moveTo>
                    <a:pt x="15" y="88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102"/>
                    <a:pt x="98" y="102"/>
                    <a:pt x="98" y="102"/>
                  </a:cubicBezTo>
                  <a:lnTo>
                    <a:pt x="15" y="88"/>
                  </a:lnTo>
                  <a:close/>
                  <a:moveTo>
                    <a:pt x="102" y="103"/>
                  </a:moveTo>
                  <a:cubicBezTo>
                    <a:pt x="102" y="23"/>
                    <a:pt x="102" y="23"/>
                    <a:pt x="102" y="23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2" y="105"/>
                    <a:pt x="112" y="105"/>
                    <a:pt x="112" y="105"/>
                  </a:cubicBezTo>
                  <a:lnTo>
                    <a:pt x="102" y="103"/>
                  </a:lnTo>
                  <a:close/>
                  <a:moveTo>
                    <a:pt x="149" y="113"/>
                  </a:moveTo>
                  <a:cubicBezTo>
                    <a:pt x="149" y="118"/>
                    <a:pt x="146" y="121"/>
                    <a:pt x="141" y="121"/>
                  </a:cubicBezTo>
                  <a:cubicBezTo>
                    <a:pt x="124" y="121"/>
                    <a:pt x="124" y="121"/>
                    <a:pt x="124" y="121"/>
                  </a:cubicBezTo>
                  <a:cubicBezTo>
                    <a:pt x="119" y="121"/>
                    <a:pt x="116" y="118"/>
                    <a:pt x="116" y="113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7"/>
                    <a:pt x="119" y="4"/>
                    <a:pt x="124" y="4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46" y="4"/>
                    <a:pt x="149" y="7"/>
                    <a:pt x="149" y="1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83"/>
                    <a:pt x="149" y="83"/>
                    <a:pt x="149" y="83"/>
                  </a:cubicBezTo>
                  <a:lnTo>
                    <a:pt x="149" y="113"/>
                  </a:lnTo>
                  <a:close/>
                  <a:moveTo>
                    <a:pt x="153" y="80"/>
                  </a:moveTo>
                  <a:cubicBezTo>
                    <a:pt x="153" y="45"/>
                    <a:pt x="153" y="45"/>
                    <a:pt x="153" y="45"/>
                  </a:cubicBezTo>
                  <a:cubicBezTo>
                    <a:pt x="161" y="46"/>
                    <a:pt x="168" y="53"/>
                    <a:pt x="168" y="62"/>
                  </a:cubicBezTo>
                  <a:cubicBezTo>
                    <a:pt x="168" y="72"/>
                    <a:pt x="161" y="79"/>
                    <a:pt x="153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308426" y="2420888"/>
              <a:ext cx="1588170" cy="131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sz="1600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请替换文字内容，修改文字内容，也可以直接复制你的内容到此。</a:t>
              </a:r>
              <a:endParaRPr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35375" y="3248025"/>
            <a:ext cx="5448300" cy="3602038"/>
            <a:chOff x="3635375" y="3248025"/>
            <a:chExt cx="5448300" cy="3602038"/>
          </a:xfrm>
        </p:grpSpPr>
        <p:sp>
          <p:nvSpPr>
            <p:cNvPr id="11" name="Freeform 9"/>
            <p:cNvSpPr/>
            <p:nvPr/>
          </p:nvSpPr>
          <p:spPr bwMode="auto">
            <a:xfrm>
              <a:off x="8524875" y="4379913"/>
              <a:ext cx="101600" cy="131763"/>
            </a:xfrm>
            <a:custGeom>
              <a:avLst/>
              <a:gdLst>
                <a:gd name="T0" fmla="*/ 4 w 24"/>
                <a:gd name="T1" fmla="*/ 0 h 31"/>
                <a:gd name="T2" fmla="*/ 0 w 24"/>
                <a:gd name="T3" fmla="*/ 3 h 31"/>
                <a:gd name="T4" fmla="*/ 20 w 24"/>
                <a:gd name="T5" fmla="*/ 31 h 31"/>
                <a:gd name="T6" fmla="*/ 24 w 24"/>
                <a:gd name="T7" fmla="*/ 28 h 31"/>
                <a:gd name="T8" fmla="*/ 4 w 24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1"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12"/>
                    <a:pt x="14" y="22"/>
                    <a:pt x="20" y="31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8" y="19"/>
                    <a:pt x="11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7134225" y="3367088"/>
              <a:ext cx="142875" cy="68263"/>
            </a:xfrm>
            <a:custGeom>
              <a:avLst/>
              <a:gdLst>
                <a:gd name="T0" fmla="*/ 2 w 34"/>
                <a:gd name="T1" fmla="*/ 0 h 16"/>
                <a:gd name="T2" fmla="*/ 0 w 34"/>
                <a:gd name="T3" fmla="*/ 5 h 16"/>
                <a:gd name="T4" fmla="*/ 32 w 34"/>
                <a:gd name="T5" fmla="*/ 16 h 16"/>
                <a:gd name="T6" fmla="*/ 34 w 34"/>
                <a:gd name="T7" fmla="*/ 11 h 16"/>
                <a:gd name="T8" fmla="*/ 2 w 3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">
                  <a:moveTo>
                    <a:pt x="2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1" y="8"/>
                    <a:pt x="22" y="12"/>
                    <a:pt x="32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23" y="7"/>
                    <a:pt x="12" y="3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8999538" y="5457825"/>
              <a:ext cx="46038" cy="152400"/>
            </a:xfrm>
            <a:custGeom>
              <a:avLst/>
              <a:gdLst>
                <a:gd name="T0" fmla="*/ 5 w 11"/>
                <a:gd name="T1" fmla="*/ 0 h 36"/>
                <a:gd name="T2" fmla="*/ 0 w 11"/>
                <a:gd name="T3" fmla="*/ 1 h 36"/>
                <a:gd name="T4" fmla="*/ 7 w 11"/>
                <a:gd name="T5" fmla="*/ 36 h 36"/>
                <a:gd name="T6" fmla="*/ 11 w 11"/>
                <a:gd name="T7" fmla="*/ 35 h 36"/>
                <a:gd name="T8" fmla="*/ 5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13"/>
                    <a:pt x="5" y="24"/>
                    <a:pt x="7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23"/>
                    <a:pt x="7" y="12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7405688" y="3468688"/>
              <a:ext cx="139700" cy="80963"/>
            </a:xfrm>
            <a:custGeom>
              <a:avLst/>
              <a:gdLst>
                <a:gd name="T0" fmla="*/ 2 w 33"/>
                <a:gd name="T1" fmla="*/ 0 h 19"/>
                <a:gd name="T2" fmla="*/ 0 w 33"/>
                <a:gd name="T3" fmla="*/ 4 h 19"/>
                <a:gd name="T4" fmla="*/ 31 w 33"/>
                <a:gd name="T5" fmla="*/ 19 h 19"/>
                <a:gd name="T6" fmla="*/ 33 w 33"/>
                <a:gd name="T7" fmla="*/ 14 h 19"/>
                <a:gd name="T8" fmla="*/ 2 w 3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9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1" y="9"/>
                    <a:pt x="21" y="14"/>
                    <a:pt x="31" y="19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23" y="9"/>
                    <a:pt x="13" y="4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8923338" y="5170488"/>
              <a:ext cx="63500" cy="147638"/>
            </a:xfrm>
            <a:custGeom>
              <a:avLst/>
              <a:gdLst>
                <a:gd name="T0" fmla="*/ 5 w 15"/>
                <a:gd name="T1" fmla="*/ 0 h 35"/>
                <a:gd name="T2" fmla="*/ 0 w 15"/>
                <a:gd name="T3" fmla="*/ 2 h 35"/>
                <a:gd name="T4" fmla="*/ 10 w 15"/>
                <a:gd name="T5" fmla="*/ 35 h 35"/>
                <a:gd name="T6" fmla="*/ 15 w 15"/>
                <a:gd name="T7" fmla="*/ 34 h 35"/>
                <a:gd name="T8" fmla="*/ 5 w 1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5">
                  <a:moveTo>
                    <a:pt x="5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3"/>
                    <a:pt x="7" y="24"/>
                    <a:pt x="10" y="35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2" y="23"/>
                    <a:pt x="9" y="11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662863" y="3595688"/>
              <a:ext cx="136525" cy="98425"/>
            </a:xfrm>
            <a:custGeom>
              <a:avLst/>
              <a:gdLst>
                <a:gd name="T0" fmla="*/ 3 w 32"/>
                <a:gd name="T1" fmla="*/ 0 h 23"/>
                <a:gd name="T2" fmla="*/ 0 w 32"/>
                <a:gd name="T3" fmla="*/ 5 h 23"/>
                <a:gd name="T4" fmla="*/ 30 w 32"/>
                <a:gd name="T5" fmla="*/ 23 h 23"/>
                <a:gd name="T6" fmla="*/ 32 w 32"/>
                <a:gd name="T7" fmla="*/ 18 h 23"/>
                <a:gd name="T8" fmla="*/ 3 w 3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3">
                  <a:moveTo>
                    <a:pt x="3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0" y="10"/>
                    <a:pt x="20" y="16"/>
                    <a:pt x="30" y="23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23" y="12"/>
                    <a:pt x="13" y="6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969375" y="6650038"/>
              <a:ext cx="50800" cy="149225"/>
            </a:xfrm>
            <a:custGeom>
              <a:avLst/>
              <a:gdLst>
                <a:gd name="T0" fmla="*/ 8 w 12"/>
                <a:gd name="T1" fmla="*/ 0 h 35"/>
                <a:gd name="T2" fmla="*/ 0 w 12"/>
                <a:gd name="T3" fmla="*/ 34 h 35"/>
                <a:gd name="T4" fmla="*/ 4 w 12"/>
                <a:gd name="T5" fmla="*/ 35 h 35"/>
                <a:gd name="T6" fmla="*/ 12 w 12"/>
                <a:gd name="T7" fmla="*/ 1 h 35"/>
                <a:gd name="T8" fmla="*/ 8 w 1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5">
                  <a:moveTo>
                    <a:pt x="8" y="0"/>
                  </a:moveTo>
                  <a:cubicBezTo>
                    <a:pt x="5" y="11"/>
                    <a:pt x="3" y="23"/>
                    <a:pt x="0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7" y="24"/>
                    <a:pt x="10" y="12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6281738" y="3248025"/>
              <a:ext cx="144463" cy="20638"/>
            </a:xfrm>
            <a:custGeom>
              <a:avLst/>
              <a:gdLst>
                <a:gd name="T0" fmla="*/ 18 w 34"/>
                <a:gd name="T1" fmla="*/ 0 h 5"/>
                <a:gd name="T2" fmla="*/ 0 w 34"/>
                <a:gd name="T3" fmla="*/ 0 h 5"/>
                <a:gd name="T4" fmla="*/ 0 w 34"/>
                <a:gd name="T5" fmla="*/ 5 h 5"/>
                <a:gd name="T6" fmla="*/ 18 w 34"/>
                <a:gd name="T7" fmla="*/ 5 h 5"/>
                <a:gd name="T8" fmla="*/ 34 w 34"/>
                <a:gd name="T9" fmla="*/ 5 h 5"/>
                <a:gd name="T10" fmla="*/ 34 w 34"/>
                <a:gd name="T11" fmla="*/ 0 h 5"/>
                <a:gd name="T12" fmla="*/ 18 w 3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" y="5"/>
                    <a:pt x="12" y="5"/>
                    <a:pt x="18" y="5"/>
                  </a:cubicBezTo>
                  <a:cubicBezTo>
                    <a:pt x="24" y="5"/>
                    <a:pt x="29" y="5"/>
                    <a:pt x="34" y="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9" y="0"/>
                    <a:pt x="23" y="0"/>
                    <a:pt x="18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5992813" y="3255963"/>
              <a:ext cx="144463" cy="38100"/>
            </a:xfrm>
            <a:custGeom>
              <a:avLst/>
              <a:gdLst>
                <a:gd name="T0" fmla="*/ 34 w 34"/>
                <a:gd name="T1" fmla="*/ 0 h 9"/>
                <a:gd name="T2" fmla="*/ 0 w 34"/>
                <a:gd name="T3" fmla="*/ 4 h 9"/>
                <a:gd name="T4" fmla="*/ 0 w 34"/>
                <a:gd name="T5" fmla="*/ 9 h 9"/>
                <a:gd name="T6" fmla="*/ 34 w 34"/>
                <a:gd name="T7" fmla="*/ 5 h 9"/>
                <a:gd name="T8" fmla="*/ 34 w 3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9">
                  <a:moveTo>
                    <a:pt x="34" y="0"/>
                  </a:moveTo>
                  <a:cubicBezTo>
                    <a:pt x="22" y="1"/>
                    <a:pt x="11" y="2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2" y="7"/>
                    <a:pt x="23" y="6"/>
                    <a:pt x="34" y="5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7908925" y="3757613"/>
              <a:ext cx="128588" cy="104775"/>
            </a:xfrm>
            <a:custGeom>
              <a:avLst/>
              <a:gdLst>
                <a:gd name="T0" fmla="*/ 3 w 30"/>
                <a:gd name="T1" fmla="*/ 0 h 25"/>
                <a:gd name="T2" fmla="*/ 0 w 30"/>
                <a:gd name="T3" fmla="*/ 4 h 25"/>
                <a:gd name="T4" fmla="*/ 27 w 30"/>
                <a:gd name="T5" fmla="*/ 25 h 25"/>
                <a:gd name="T6" fmla="*/ 30 w 30"/>
                <a:gd name="T7" fmla="*/ 21 h 25"/>
                <a:gd name="T8" fmla="*/ 3 w 3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5">
                  <a:moveTo>
                    <a:pt x="3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9" y="11"/>
                    <a:pt x="18" y="18"/>
                    <a:pt x="27" y="25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1" y="14"/>
                    <a:pt x="12" y="7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6853238" y="3294063"/>
              <a:ext cx="149225" cy="50800"/>
            </a:xfrm>
            <a:custGeom>
              <a:avLst/>
              <a:gdLst>
                <a:gd name="T0" fmla="*/ 1 w 35"/>
                <a:gd name="T1" fmla="*/ 0 h 12"/>
                <a:gd name="T2" fmla="*/ 0 w 35"/>
                <a:gd name="T3" fmla="*/ 5 h 12"/>
                <a:gd name="T4" fmla="*/ 33 w 35"/>
                <a:gd name="T5" fmla="*/ 12 h 12"/>
                <a:gd name="T6" fmla="*/ 35 w 35"/>
                <a:gd name="T7" fmla="*/ 8 h 12"/>
                <a:gd name="T8" fmla="*/ 1 w 3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2">
                  <a:moveTo>
                    <a:pt x="1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1" y="7"/>
                    <a:pt x="22" y="10"/>
                    <a:pt x="33" y="12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4" y="5"/>
                    <a:pt x="12" y="2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5708650" y="3298825"/>
              <a:ext cx="144463" cy="50800"/>
            </a:xfrm>
            <a:custGeom>
              <a:avLst/>
              <a:gdLst>
                <a:gd name="T0" fmla="*/ 33 w 34"/>
                <a:gd name="T1" fmla="*/ 0 h 12"/>
                <a:gd name="T2" fmla="*/ 0 w 34"/>
                <a:gd name="T3" fmla="*/ 7 h 12"/>
                <a:gd name="T4" fmla="*/ 1 w 34"/>
                <a:gd name="T5" fmla="*/ 12 h 12"/>
                <a:gd name="T6" fmla="*/ 34 w 34"/>
                <a:gd name="T7" fmla="*/ 5 h 12"/>
                <a:gd name="T8" fmla="*/ 33 w 3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">
                  <a:moveTo>
                    <a:pt x="33" y="0"/>
                  </a:moveTo>
                  <a:cubicBezTo>
                    <a:pt x="22" y="2"/>
                    <a:pt x="11" y="4"/>
                    <a:pt x="0" y="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2" y="9"/>
                    <a:pt x="23" y="7"/>
                    <a:pt x="34" y="5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6569075" y="3255963"/>
              <a:ext cx="144463" cy="38100"/>
            </a:xfrm>
            <a:custGeom>
              <a:avLst/>
              <a:gdLst>
                <a:gd name="T0" fmla="*/ 0 w 34"/>
                <a:gd name="T1" fmla="*/ 0 h 9"/>
                <a:gd name="T2" fmla="*/ 0 w 34"/>
                <a:gd name="T3" fmla="*/ 5 h 9"/>
                <a:gd name="T4" fmla="*/ 34 w 34"/>
                <a:gd name="T5" fmla="*/ 9 h 9"/>
                <a:gd name="T6" fmla="*/ 34 w 34"/>
                <a:gd name="T7" fmla="*/ 4 h 9"/>
                <a:gd name="T8" fmla="*/ 0 w 3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1" y="6"/>
                    <a:pt x="23" y="7"/>
                    <a:pt x="34" y="9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23" y="2"/>
                    <a:pt x="12" y="1"/>
                    <a:pt x="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9028113" y="6357938"/>
              <a:ext cx="39688" cy="147638"/>
            </a:xfrm>
            <a:custGeom>
              <a:avLst/>
              <a:gdLst>
                <a:gd name="T0" fmla="*/ 4 w 9"/>
                <a:gd name="T1" fmla="*/ 0 h 35"/>
                <a:gd name="T2" fmla="*/ 0 w 9"/>
                <a:gd name="T3" fmla="*/ 34 h 35"/>
                <a:gd name="T4" fmla="*/ 5 w 9"/>
                <a:gd name="T5" fmla="*/ 35 h 35"/>
                <a:gd name="T6" fmla="*/ 9 w 9"/>
                <a:gd name="T7" fmla="*/ 0 h 35"/>
                <a:gd name="T8" fmla="*/ 4 w 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5">
                  <a:moveTo>
                    <a:pt x="4" y="0"/>
                  </a:moveTo>
                  <a:cubicBezTo>
                    <a:pt x="3" y="11"/>
                    <a:pt x="2" y="23"/>
                    <a:pt x="0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24"/>
                    <a:pt x="8" y="12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9058275" y="6051550"/>
              <a:ext cx="25400" cy="157163"/>
            </a:xfrm>
            <a:custGeom>
              <a:avLst/>
              <a:gdLst>
                <a:gd name="T0" fmla="*/ 6 w 6"/>
                <a:gd name="T1" fmla="*/ 0 h 37"/>
                <a:gd name="T2" fmla="*/ 1 w 6"/>
                <a:gd name="T3" fmla="*/ 0 h 37"/>
                <a:gd name="T4" fmla="*/ 1 w 6"/>
                <a:gd name="T5" fmla="*/ 2 h 37"/>
                <a:gd name="T6" fmla="*/ 0 w 6"/>
                <a:gd name="T7" fmla="*/ 37 h 37"/>
                <a:gd name="T8" fmla="*/ 5 w 6"/>
                <a:gd name="T9" fmla="*/ 37 h 37"/>
                <a:gd name="T10" fmla="*/ 6 w 6"/>
                <a:gd name="T11" fmla="*/ 2 h 37"/>
                <a:gd name="T12" fmla="*/ 6 w 6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7">
                  <a:moveTo>
                    <a:pt x="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3"/>
                    <a:pt x="1" y="25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25"/>
                    <a:pt x="6" y="13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5429250" y="3367088"/>
              <a:ext cx="144463" cy="68263"/>
            </a:xfrm>
            <a:custGeom>
              <a:avLst/>
              <a:gdLst>
                <a:gd name="T0" fmla="*/ 33 w 34"/>
                <a:gd name="T1" fmla="*/ 0 h 16"/>
                <a:gd name="T2" fmla="*/ 0 w 34"/>
                <a:gd name="T3" fmla="*/ 12 h 16"/>
                <a:gd name="T4" fmla="*/ 2 w 34"/>
                <a:gd name="T5" fmla="*/ 16 h 16"/>
                <a:gd name="T6" fmla="*/ 34 w 34"/>
                <a:gd name="T7" fmla="*/ 5 h 16"/>
                <a:gd name="T8" fmla="*/ 33 w 3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">
                  <a:moveTo>
                    <a:pt x="33" y="0"/>
                  </a:moveTo>
                  <a:cubicBezTo>
                    <a:pt x="22" y="4"/>
                    <a:pt x="11" y="8"/>
                    <a:pt x="0" y="1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2" y="12"/>
                    <a:pt x="23" y="9"/>
                    <a:pt x="34" y="5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8685213" y="4625975"/>
              <a:ext cx="88900" cy="141288"/>
            </a:xfrm>
            <a:custGeom>
              <a:avLst/>
              <a:gdLst>
                <a:gd name="T0" fmla="*/ 4 w 21"/>
                <a:gd name="T1" fmla="*/ 0 h 33"/>
                <a:gd name="T2" fmla="*/ 0 w 21"/>
                <a:gd name="T3" fmla="*/ 3 h 33"/>
                <a:gd name="T4" fmla="*/ 17 w 21"/>
                <a:gd name="T5" fmla="*/ 33 h 33"/>
                <a:gd name="T6" fmla="*/ 21 w 21"/>
                <a:gd name="T7" fmla="*/ 31 h 33"/>
                <a:gd name="T8" fmla="*/ 4 w 2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3"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" y="13"/>
                    <a:pt x="11" y="23"/>
                    <a:pt x="17" y="33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6" y="21"/>
                    <a:pt x="10" y="1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8134350" y="3940175"/>
              <a:ext cx="122238" cy="117475"/>
            </a:xfrm>
            <a:custGeom>
              <a:avLst/>
              <a:gdLst>
                <a:gd name="T0" fmla="*/ 4 w 29"/>
                <a:gd name="T1" fmla="*/ 0 h 28"/>
                <a:gd name="T2" fmla="*/ 0 w 29"/>
                <a:gd name="T3" fmla="*/ 4 h 28"/>
                <a:gd name="T4" fmla="*/ 25 w 29"/>
                <a:gd name="T5" fmla="*/ 28 h 28"/>
                <a:gd name="T6" fmla="*/ 29 w 29"/>
                <a:gd name="T7" fmla="*/ 24 h 28"/>
                <a:gd name="T8" fmla="*/ 4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9" y="12"/>
                    <a:pt x="17" y="20"/>
                    <a:pt x="25" y="28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1" y="16"/>
                    <a:pt x="12" y="8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8342313" y="4148138"/>
              <a:ext cx="109538" cy="127000"/>
            </a:xfrm>
            <a:custGeom>
              <a:avLst/>
              <a:gdLst>
                <a:gd name="T0" fmla="*/ 4 w 26"/>
                <a:gd name="T1" fmla="*/ 0 h 30"/>
                <a:gd name="T2" fmla="*/ 0 w 26"/>
                <a:gd name="T3" fmla="*/ 4 h 30"/>
                <a:gd name="T4" fmla="*/ 22 w 26"/>
                <a:gd name="T5" fmla="*/ 30 h 30"/>
                <a:gd name="T6" fmla="*/ 26 w 26"/>
                <a:gd name="T7" fmla="*/ 27 h 30"/>
                <a:gd name="T8" fmla="*/ 4 w 2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0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15" y="21"/>
                    <a:pt x="22" y="30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19" y="18"/>
                    <a:pt x="11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8821738" y="4894263"/>
              <a:ext cx="71438" cy="144463"/>
            </a:xfrm>
            <a:custGeom>
              <a:avLst/>
              <a:gdLst>
                <a:gd name="T0" fmla="*/ 4 w 17"/>
                <a:gd name="T1" fmla="*/ 0 h 34"/>
                <a:gd name="T2" fmla="*/ 0 w 17"/>
                <a:gd name="T3" fmla="*/ 2 h 34"/>
                <a:gd name="T4" fmla="*/ 13 w 17"/>
                <a:gd name="T5" fmla="*/ 34 h 34"/>
                <a:gd name="T6" fmla="*/ 17 w 17"/>
                <a:gd name="T7" fmla="*/ 32 h 34"/>
                <a:gd name="T8" fmla="*/ 4 w 17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4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2"/>
                    <a:pt x="9" y="23"/>
                    <a:pt x="13" y="34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3" y="21"/>
                    <a:pt x="9" y="1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9045575" y="5754688"/>
              <a:ext cx="34925" cy="149225"/>
            </a:xfrm>
            <a:custGeom>
              <a:avLst/>
              <a:gdLst>
                <a:gd name="T0" fmla="*/ 5 w 8"/>
                <a:gd name="T1" fmla="*/ 0 h 35"/>
                <a:gd name="T2" fmla="*/ 0 w 8"/>
                <a:gd name="T3" fmla="*/ 0 h 35"/>
                <a:gd name="T4" fmla="*/ 3 w 8"/>
                <a:gd name="T5" fmla="*/ 35 h 35"/>
                <a:gd name="T6" fmla="*/ 8 w 8"/>
                <a:gd name="T7" fmla="*/ 35 h 35"/>
                <a:gd name="T8" fmla="*/ 5 w 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2"/>
                    <a:pt x="2" y="24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23"/>
                    <a:pt x="6" y="11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4911725" y="3600450"/>
              <a:ext cx="131763" cy="96838"/>
            </a:xfrm>
            <a:custGeom>
              <a:avLst/>
              <a:gdLst>
                <a:gd name="T0" fmla="*/ 29 w 31"/>
                <a:gd name="T1" fmla="*/ 0 h 23"/>
                <a:gd name="T2" fmla="*/ 0 w 31"/>
                <a:gd name="T3" fmla="*/ 18 h 23"/>
                <a:gd name="T4" fmla="*/ 2 w 31"/>
                <a:gd name="T5" fmla="*/ 23 h 23"/>
                <a:gd name="T6" fmla="*/ 31 w 31"/>
                <a:gd name="T7" fmla="*/ 5 h 23"/>
                <a:gd name="T8" fmla="*/ 29 w 3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">
                  <a:moveTo>
                    <a:pt x="29" y="0"/>
                  </a:moveTo>
                  <a:cubicBezTo>
                    <a:pt x="19" y="6"/>
                    <a:pt x="9" y="12"/>
                    <a:pt x="0" y="1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2" y="16"/>
                    <a:pt x="22" y="10"/>
                    <a:pt x="31" y="5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3670300" y="5467350"/>
              <a:ext cx="46038" cy="152400"/>
            </a:xfrm>
            <a:custGeom>
              <a:avLst/>
              <a:gdLst>
                <a:gd name="T0" fmla="*/ 6 w 11"/>
                <a:gd name="T1" fmla="*/ 0 h 36"/>
                <a:gd name="T2" fmla="*/ 0 w 11"/>
                <a:gd name="T3" fmla="*/ 35 h 36"/>
                <a:gd name="T4" fmla="*/ 4 w 11"/>
                <a:gd name="T5" fmla="*/ 36 h 36"/>
                <a:gd name="T6" fmla="*/ 11 w 11"/>
                <a:gd name="T7" fmla="*/ 1 h 36"/>
                <a:gd name="T8" fmla="*/ 6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6" y="0"/>
                  </a:moveTo>
                  <a:cubicBezTo>
                    <a:pt x="3" y="12"/>
                    <a:pt x="1" y="24"/>
                    <a:pt x="0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24"/>
                    <a:pt x="8" y="13"/>
                    <a:pt x="11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3941763" y="4635500"/>
              <a:ext cx="84138" cy="139700"/>
            </a:xfrm>
            <a:custGeom>
              <a:avLst/>
              <a:gdLst>
                <a:gd name="T0" fmla="*/ 16 w 20"/>
                <a:gd name="T1" fmla="*/ 0 h 33"/>
                <a:gd name="T2" fmla="*/ 0 w 20"/>
                <a:gd name="T3" fmla="*/ 31 h 33"/>
                <a:gd name="T4" fmla="*/ 4 w 20"/>
                <a:gd name="T5" fmla="*/ 33 h 33"/>
                <a:gd name="T6" fmla="*/ 20 w 20"/>
                <a:gd name="T7" fmla="*/ 2 h 33"/>
                <a:gd name="T8" fmla="*/ 16 w 20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0" y="10"/>
                    <a:pt x="5" y="20"/>
                    <a:pt x="0" y="31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9" y="23"/>
                    <a:pt x="15" y="12"/>
                    <a:pt x="20" y="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3817938" y="4902200"/>
              <a:ext cx="76200" cy="144463"/>
            </a:xfrm>
            <a:custGeom>
              <a:avLst/>
              <a:gdLst>
                <a:gd name="T0" fmla="*/ 14 w 18"/>
                <a:gd name="T1" fmla="*/ 0 h 34"/>
                <a:gd name="T2" fmla="*/ 0 w 18"/>
                <a:gd name="T3" fmla="*/ 32 h 34"/>
                <a:gd name="T4" fmla="*/ 5 w 18"/>
                <a:gd name="T5" fmla="*/ 34 h 34"/>
                <a:gd name="T6" fmla="*/ 18 w 18"/>
                <a:gd name="T7" fmla="*/ 2 h 34"/>
                <a:gd name="T8" fmla="*/ 14 w 18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14" y="0"/>
                  </a:moveTo>
                  <a:cubicBezTo>
                    <a:pt x="9" y="10"/>
                    <a:pt x="4" y="21"/>
                    <a:pt x="0" y="32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9" y="23"/>
                    <a:pt x="13" y="12"/>
                    <a:pt x="18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3729038" y="5178425"/>
              <a:ext cx="58738" cy="147638"/>
            </a:xfrm>
            <a:custGeom>
              <a:avLst/>
              <a:gdLst>
                <a:gd name="T0" fmla="*/ 10 w 14"/>
                <a:gd name="T1" fmla="*/ 0 h 35"/>
                <a:gd name="T2" fmla="*/ 0 w 14"/>
                <a:gd name="T3" fmla="*/ 34 h 35"/>
                <a:gd name="T4" fmla="*/ 5 w 14"/>
                <a:gd name="T5" fmla="*/ 35 h 35"/>
                <a:gd name="T6" fmla="*/ 14 w 14"/>
                <a:gd name="T7" fmla="*/ 2 h 35"/>
                <a:gd name="T8" fmla="*/ 10 w 14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5">
                  <a:moveTo>
                    <a:pt x="10" y="0"/>
                  </a:moveTo>
                  <a:cubicBezTo>
                    <a:pt x="6" y="11"/>
                    <a:pt x="3" y="23"/>
                    <a:pt x="0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8" y="24"/>
                    <a:pt x="11" y="13"/>
                    <a:pt x="14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4084638" y="4384675"/>
              <a:ext cx="101600" cy="136525"/>
            </a:xfrm>
            <a:custGeom>
              <a:avLst/>
              <a:gdLst>
                <a:gd name="T0" fmla="*/ 20 w 24"/>
                <a:gd name="T1" fmla="*/ 0 h 32"/>
                <a:gd name="T2" fmla="*/ 0 w 24"/>
                <a:gd name="T3" fmla="*/ 29 h 32"/>
                <a:gd name="T4" fmla="*/ 4 w 24"/>
                <a:gd name="T5" fmla="*/ 32 h 32"/>
                <a:gd name="T6" fmla="*/ 24 w 24"/>
                <a:gd name="T7" fmla="*/ 3 h 32"/>
                <a:gd name="T8" fmla="*/ 20 w 24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2">
                  <a:moveTo>
                    <a:pt x="20" y="0"/>
                  </a:moveTo>
                  <a:cubicBezTo>
                    <a:pt x="13" y="9"/>
                    <a:pt x="7" y="19"/>
                    <a:pt x="0" y="2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11" y="22"/>
                    <a:pt x="17" y="12"/>
                    <a:pt x="24" y="3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3648075" y="6357938"/>
              <a:ext cx="42863" cy="152400"/>
            </a:xfrm>
            <a:custGeom>
              <a:avLst/>
              <a:gdLst>
                <a:gd name="T0" fmla="*/ 5 w 10"/>
                <a:gd name="T1" fmla="*/ 0 h 36"/>
                <a:gd name="T2" fmla="*/ 0 w 10"/>
                <a:gd name="T3" fmla="*/ 1 h 36"/>
                <a:gd name="T4" fmla="*/ 5 w 10"/>
                <a:gd name="T5" fmla="*/ 36 h 36"/>
                <a:gd name="T6" fmla="*/ 10 w 10"/>
                <a:gd name="T7" fmla="*/ 35 h 36"/>
                <a:gd name="T8" fmla="*/ 5 w 1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6"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3"/>
                    <a:pt x="3" y="24"/>
                    <a:pt x="5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8" y="24"/>
                    <a:pt x="6" y="12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7"/>
            <p:cNvSpPr/>
            <p:nvPr/>
          </p:nvSpPr>
          <p:spPr bwMode="auto">
            <a:xfrm>
              <a:off x="3695700" y="6650038"/>
              <a:ext cx="53975" cy="152400"/>
            </a:xfrm>
            <a:custGeom>
              <a:avLst/>
              <a:gdLst>
                <a:gd name="T0" fmla="*/ 5 w 13"/>
                <a:gd name="T1" fmla="*/ 0 h 36"/>
                <a:gd name="T2" fmla="*/ 0 w 13"/>
                <a:gd name="T3" fmla="*/ 2 h 36"/>
                <a:gd name="T4" fmla="*/ 8 w 13"/>
                <a:gd name="T5" fmla="*/ 36 h 36"/>
                <a:gd name="T6" fmla="*/ 13 w 13"/>
                <a:gd name="T7" fmla="*/ 34 h 36"/>
                <a:gd name="T8" fmla="*/ 5 w 1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6">
                  <a:moveTo>
                    <a:pt x="5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13"/>
                    <a:pt x="5" y="24"/>
                    <a:pt x="8" y="36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0" y="23"/>
                    <a:pt x="7" y="12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4259263" y="4156075"/>
              <a:ext cx="109538" cy="122238"/>
            </a:xfrm>
            <a:custGeom>
              <a:avLst/>
              <a:gdLst>
                <a:gd name="T0" fmla="*/ 23 w 26"/>
                <a:gd name="T1" fmla="*/ 0 h 29"/>
                <a:gd name="T2" fmla="*/ 0 w 26"/>
                <a:gd name="T3" fmla="*/ 26 h 29"/>
                <a:gd name="T4" fmla="*/ 4 w 26"/>
                <a:gd name="T5" fmla="*/ 29 h 29"/>
                <a:gd name="T6" fmla="*/ 26 w 26"/>
                <a:gd name="T7" fmla="*/ 3 h 29"/>
                <a:gd name="T8" fmla="*/ 23 w 26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9">
                  <a:moveTo>
                    <a:pt x="23" y="0"/>
                  </a:moveTo>
                  <a:cubicBezTo>
                    <a:pt x="15" y="8"/>
                    <a:pt x="7" y="17"/>
                    <a:pt x="0" y="26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11" y="21"/>
                    <a:pt x="19" y="12"/>
                    <a:pt x="26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9"/>
            <p:cNvSpPr/>
            <p:nvPr/>
          </p:nvSpPr>
          <p:spPr bwMode="auto">
            <a:xfrm>
              <a:off x="3635375" y="6061075"/>
              <a:ext cx="22225" cy="152400"/>
            </a:xfrm>
            <a:custGeom>
              <a:avLst/>
              <a:gdLst>
                <a:gd name="T0" fmla="*/ 4 w 5"/>
                <a:gd name="T1" fmla="*/ 0 h 36"/>
                <a:gd name="T2" fmla="*/ 0 w 5"/>
                <a:gd name="T3" fmla="*/ 0 h 36"/>
                <a:gd name="T4" fmla="*/ 0 w 5"/>
                <a:gd name="T5" fmla="*/ 36 h 36"/>
                <a:gd name="T6" fmla="*/ 5 w 5"/>
                <a:gd name="T7" fmla="*/ 35 h 36"/>
                <a:gd name="T8" fmla="*/ 4 w 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6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24"/>
                    <a:pt x="0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4" y="12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3635375" y="5764213"/>
              <a:ext cx="34925" cy="147638"/>
            </a:xfrm>
            <a:custGeom>
              <a:avLst/>
              <a:gdLst>
                <a:gd name="T0" fmla="*/ 3 w 8"/>
                <a:gd name="T1" fmla="*/ 0 h 35"/>
                <a:gd name="T2" fmla="*/ 0 w 8"/>
                <a:gd name="T3" fmla="*/ 35 h 35"/>
                <a:gd name="T4" fmla="*/ 5 w 8"/>
                <a:gd name="T5" fmla="*/ 35 h 35"/>
                <a:gd name="T6" fmla="*/ 8 w 8"/>
                <a:gd name="T7" fmla="*/ 1 h 35"/>
                <a:gd name="T8" fmla="*/ 3 w 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3" y="0"/>
                  </a:moveTo>
                  <a:cubicBezTo>
                    <a:pt x="2" y="12"/>
                    <a:pt x="1" y="24"/>
                    <a:pt x="0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24"/>
                    <a:pt x="7" y="12"/>
                    <a:pt x="8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4454525" y="3943350"/>
              <a:ext cx="122238" cy="119063"/>
            </a:xfrm>
            <a:custGeom>
              <a:avLst/>
              <a:gdLst>
                <a:gd name="T0" fmla="*/ 26 w 29"/>
                <a:gd name="T1" fmla="*/ 0 h 28"/>
                <a:gd name="T2" fmla="*/ 0 w 29"/>
                <a:gd name="T3" fmla="*/ 24 h 28"/>
                <a:gd name="T4" fmla="*/ 4 w 29"/>
                <a:gd name="T5" fmla="*/ 28 h 28"/>
                <a:gd name="T6" fmla="*/ 29 w 29"/>
                <a:gd name="T7" fmla="*/ 4 h 28"/>
                <a:gd name="T8" fmla="*/ 26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6" y="0"/>
                  </a:moveTo>
                  <a:cubicBezTo>
                    <a:pt x="17" y="8"/>
                    <a:pt x="9" y="16"/>
                    <a:pt x="0" y="24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2" y="20"/>
                    <a:pt x="20" y="12"/>
                    <a:pt x="29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4675188" y="3760788"/>
              <a:ext cx="127000" cy="106363"/>
            </a:xfrm>
            <a:custGeom>
              <a:avLst/>
              <a:gdLst>
                <a:gd name="T0" fmla="*/ 27 w 30"/>
                <a:gd name="T1" fmla="*/ 0 h 25"/>
                <a:gd name="T2" fmla="*/ 0 w 30"/>
                <a:gd name="T3" fmla="*/ 21 h 25"/>
                <a:gd name="T4" fmla="*/ 3 w 30"/>
                <a:gd name="T5" fmla="*/ 25 h 25"/>
                <a:gd name="T6" fmla="*/ 30 w 30"/>
                <a:gd name="T7" fmla="*/ 4 h 25"/>
                <a:gd name="T8" fmla="*/ 27 w 3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5">
                  <a:moveTo>
                    <a:pt x="27" y="0"/>
                  </a:moveTo>
                  <a:cubicBezTo>
                    <a:pt x="18" y="7"/>
                    <a:pt x="9" y="14"/>
                    <a:pt x="0" y="21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12" y="18"/>
                    <a:pt x="21" y="11"/>
                    <a:pt x="30" y="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5162550" y="3468688"/>
              <a:ext cx="139700" cy="84138"/>
            </a:xfrm>
            <a:custGeom>
              <a:avLst/>
              <a:gdLst>
                <a:gd name="T0" fmla="*/ 31 w 33"/>
                <a:gd name="T1" fmla="*/ 0 h 20"/>
                <a:gd name="T2" fmla="*/ 0 w 33"/>
                <a:gd name="T3" fmla="*/ 15 h 20"/>
                <a:gd name="T4" fmla="*/ 3 w 33"/>
                <a:gd name="T5" fmla="*/ 20 h 20"/>
                <a:gd name="T6" fmla="*/ 33 w 33"/>
                <a:gd name="T7" fmla="*/ 5 h 20"/>
                <a:gd name="T8" fmla="*/ 31 w 3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">
                  <a:moveTo>
                    <a:pt x="31" y="0"/>
                  </a:moveTo>
                  <a:cubicBezTo>
                    <a:pt x="21" y="5"/>
                    <a:pt x="11" y="10"/>
                    <a:pt x="0" y="15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3" y="14"/>
                    <a:pt x="23" y="10"/>
                    <a:pt x="33" y="5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8426450" y="5822950"/>
              <a:ext cx="25400" cy="119063"/>
            </a:xfrm>
            <a:custGeom>
              <a:avLst/>
              <a:gdLst>
                <a:gd name="T0" fmla="*/ 4 w 6"/>
                <a:gd name="T1" fmla="*/ 0 h 28"/>
                <a:gd name="T2" fmla="*/ 0 w 6"/>
                <a:gd name="T3" fmla="*/ 1 h 28"/>
                <a:gd name="T4" fmla="*/ 3 w 6"/>
                <a:gd name="T5" fmla="*/ 28 h 28"/>
                <a:gd name="T6" fmla="*/ 6 w 6"/>
                <a:gd name="T7" fmla="*/ 27 h 28"/>
                <a:gd name="T8" fmla="*/ 4 w 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0"/>
                    <a:pt x="2" y="19"/>
                    <a:pt x="3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18"/>
                    <a:pt x="5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6297613" y="3892550"/>
              <a:ext cx="115888" cy="17463"/>
            </a:xfrm>
            <a:custGeom>
              <a:avLst/>
              <a:gdLst>
                <a:gd name="T0" fmla="*/ 14 w 27"/>
                <a:gd name="T1" fmla="*/ 0 h 4"/>
                <a:gd name="T2" fmla="*/ 0 w 27"/>
                <a:gd name="T3" fmla="*/ 1 h 4"/>
                <a:gd name="T4" fmla="*/ 0 w 27"/>
                <a:gd name="T5" fmla="*/ 4 h 4"/>
                <a:gd name="T6" fmla="*/ 14 w 27"/>
                <a:gd name="T7" fmla="*/ 4 h 4"/>
                <a:gd name="T8" fmla="*/ 26 w 27"/>
                <a:gd name="T9" fmla="*/ 4 h 4"/>
                <a:gd name="T10" fmla="*/ 27 w 27"/>
                <a:gd name="T11" fmla="*/ 0 h 4"/>
                <a:gd name="T12" fmla="*/ 14 w 2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">
                  <a:moveTo>
                    <a:pt x="14" y="0"/>
                  </a:moveTo>
                  <a:cubicBezTo>
                    <a:pt x="9" y="0"/>
                    <a:pt x="5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4"/>
                    <a:pt x="10" y="4"/>
                    <a:pt x="14" y="4"/>
                  </a:cubicBezTo>
                  <a:cubicBezTo>
                    <a:pt x="18" y="4"/>
                    <a:pt x="22" y="4"/>
                    <a:pt x="26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18" y="0"/>
                    <a:pt x="1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/>
            <p:nvPr/>
          </p:nvSpPr>
          <p:spPr bwMode="auto">
            <a:xfrm>
              <a:off x="6523038" y="3902075"/>
              <a:ext cx="109538" cy="28575"/>
            </a:xfrm>
            <a:custGeom>
              <a:avLst/>
              <a:gdLst>
                <a:gd name="T0" fmla="*/ 0 w 26"/>
                <a:gd name="T1" fmla="*/ 0 h 7"/>
                <a:gd name="T2" fmla="*/ 0 w 26"/>
                <a:gd name="T3" fmla="*/ 4 h 7"/>
                <a:gd name="T4" fmla="*/ 26 w 26"/>
                <a:gd name="T5" fmla="*/ 7 h 7"/>
                <a:gd name="T6" fmla="*/ 26 w 26"/>
                <a:gd name="T7" fmla="*/ 3 h 7"/>
                <a:gd name="T8" fmla="*/ 0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8" y="4"/>
                    <a:pt x="17" y="5"/>
                    <a:pt x="26" y="7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17" y="2"/>
                    <a:pt x="9" y="1"/>
                    <a:pt x="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/>
            <p:nvPr/>
          </p:nvSpPr>
          <p:spPr bwMode="auto">
            <a:xfrm>
              <a:off x="8332788" y="5373688"/>
              <a:ext cx="52388" cy="114300"/>
            </a:xfrm>
            <a:custGeom>
              <a:avLst/>
              <a:gdLst>
                <a:gd name="T0" fmla="*/ 4 w 12"/>
                <a:gd name="T1" fmla="*/ 0 h 27"/>
                <a:gd name="T2" fmla="*/ 0 w 12"/>
                <a:gd name="T3" fmla="*/ 2 h 27"/>
                <a:gd name="T4" fmla="*/ 8 w 12"/>
                <a:gd name="T5" fmla="*/ 27 h 27"/>
                <a:gd name="T6" fmla="*/ 12 w 12"/>
                <a:gd name="T7" fmla="*/ 26 h 27"/>
                <a:gd name="T8" fmla="*/ 4 w 12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6" y="19"/>
                    <a:pt x="8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18"/>
                    <a:pt x="7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/>
            <p:nvPr/>
          </p:nvSpPr>
          <p:spPr bwMode="auto">
            <a:xfrm>
              <a:off x="8151813" y="4957763"/>
              <a:ext cx="66675" cy="106363"/>
            </a:xfrm>
            <a:custGeom>
              <a:avLst/>
              <a:gdLst>
                <a:gd name="T0" fmla="*/ 3 w 16"/>
                <a:gd name="T1" fmla="*/ 0 h 25"/>
                <a:gd name="T2" fmla="*/ 0 w 16"/>
                <a:gd name="T3" fmla="*/ 2 h 25"/>
                <a:gd name="T4" fmla="*/ 13 w 16"/>
                <a:gd name="T5" fmla="*/ 25 h 25"/>
                <a:gd name="T6" fmla="*/ 16 w 16"/>
                <a:gd name="T7" fmla="*/ 24 h 25"/>
                <a:gd name="T8" fmla="*/ 3 w 1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5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0"/>
                    <a:pt x="9" y="17"/>
                    <a:pt x="13" y="25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2" y="16"/>
                    <a:pt x="8" y="8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8393113" y="5597525"/>
              <a:ext cx="38100" cy="115888"/>
            </a:xfrm>
            <a:custGeom>
              <a:avLst/>
              <a:gdLst>
                <a:gd name="T0" fmla="*/ 4 w 9"/>
                <a:gd name="T1" fmla="*/ 0 h 27"/>
                <a:gd name="T2" fmla="*/ 0 w 9"/>
                <a:gd name="T3" fmla="*/ 1 h 27"/>
                <a:gd name="T4" fmla="*/ 5 w 9"/>
                <a:gd name="T5" fmla="*/ 27 h 27"/>
                <a:gd name="T6" fmla="*/ 9 w 9"/>
                <a:gd name="T7" fmla="*/ 26 h 27"/>
                <a:gd name="T8" fmla="*/ 4 w 9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7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9"/>
                    <a:pt x="4" y="18"/>
                    <a:pt x="5" y="2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7" y="18"/>
                    <a:pt x="6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7162800" y="4062413"/>
              <a:ext cx="111125" cy="63500"/>
            </a:xfrm>
            <a:custGeom>
              <a:avLst/>
              <a:gdLst>
                <a:gd name="T0" fmla="*/ 2 w 26"/>
                <a:gd name="T1" fmla="*/ 0 h 15"/>
                <a:gd name="T2" fmla="*/ 0 w 26"/>
                <a:gd name="T3" fmla="*/ 4 h 15"/>
                <a:gd name="T4" fmla="*/ 24 w 26"/>
                <a:gd name="T5" fmla="*/ 15 h 15"/>
                <a:gd name="T6" fmla="*/ 26 w 26"/>
                <a:gd name="T7" fmla="*/ 11 h 15"/>
                <a:gd name="T8" fmla="*/ 2 w 2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8" y="7"/>
                    <a:pt x="16" y="11"/>
                    <a:pt x="24" y="15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8" y="7"/>
                    <a:pt x="10" y="4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8413750" y="6289675"/>
              <a:ext cx="30163" cy="114300"/>
            </a:xfrm>
            <a:custGeom>
              <a:avLst/>
              <a:gdLst>
                <a:gd name="T0" fmla="*/ 4 w 7"/>
                <a:gd name="T1" fmla="*/ 0 h 27"/>
                <a:gd name="T2" fmla="*/ 0 w 7"/>
                <a:gd name="T3" fmla="*/ 26 h 27"/>
                <a:gd name="T4" fmla="*/ 4 w 7"/>
                <a:gd name="T5" fmla="*/ 27 h 27"/>
                <a:gd name="T6" fmla="*/ 7 w 7"/>
                <a:gd name="T7" fmla="*/ 0 h 27"/>
                <a:gd name="T8" fmla="*/ 4 w 7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4" y="0"/>
                  </a:moveTo>
                  <a:cubicBezTo>
                    <a:pt x="3" y="9"/>
                    <a:pt x="2" y="18"/>
                    <a:pt x="0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18"/>
                    <a:pt x="6" y="9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8367713" y="6515100"/>
              <a:ext cx="42863" cy="114300"/>
            </a:xfrm>
            <a:custGeom>
              <a:avLst/>
              <a:gdLst>
                <a:gd name="T0" fmla="*/ 6 w 10"/>
                <a:gd name="T1" fmla="*/ 0 h 27"/>
                <a:gd name="T2" fmla="*/ 0 w 10"/>
                <a:gd name="T3" fmla="*/ 26 h 27"/>
                <a:gd name="T4" fmla="*/ 4 w 10"/>
                <a:gd name="T5" fmla="*/ 27 h 27"/>
                <a:gd name="T6" fmla="*/ 10 w 10"/>
                <a:gd name="T7" fmla="*/ 1 h 27"/>
                <a:gd name="T8" fmla="*/ 6 w 1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">
                  <a:moveTo>
                    <a:pt x="6" y="0"/>
                  </a:moveTo>
                  <a:cubicBezTo>
                    <a:pt x="5" y="9"/>
                    <a:pt x="2" y="17"/>
                    <a:pt x="0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6" y="18"/>
                    <a:pt x="8" y="9"/>
                    <a:pt x="10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7367588" y="4164013"/>
              <a:ext cx="101600" cy="73025"/>
            </a:xfrm>
            <a:custGeom>
              <a:avLst/>
              <a:gdLst>
                <a:gd name="T0" fmla="*/ 1 w 24"/>
                <a:gd name="T1" fmla="*/ 0 h 17"/>
                <a:gd name="T2" fmla="*/ 0 w 24"/>
                <a:gd name="T3" fmla="*/ 3 h 17"/>
                <a:gd name="T4" fmla="*/ 22 w 24"/>
                <a:gd name="T5" fmla="*/ 17 h 17"/>
                <a:gd name="T6" fmla="*/ 24 w 24"/>
                <a:gd name="T7" fmla="*/ 14 h 17"/>
                <a:gd name="T8" fmla="*/ 1 w 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7"/>
                    <a:pt x="15" y="12"/>
                    <a:pt x="22" y="17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7" y="9"/>
                    <a:pt x="9" y="4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4"/>
            <p:cNvSpPr/>
            <p:nvPr/>
          </p:nvSpPr>
          <p:spPr bwMode="auto">
            <a:xfrm>
              <a:off x="8439150" y="6056313"/>
              <a:ext cx="17463" cy="119063"/>
            </a:xfrm>
            <a:custGeom>
              <a:avLst/>
              <a:gdLst>
                <a:gd name="T0" fmla="*/ 4 w 4"/>
                <a:gd name="T1" fmla="*/ 0 h 28"/>
                <a:gd name="T2" fmla="*/ 0 w 4"/>
                <a:gd name="T3" fmla="*/ 0 h 28"/>
                <a:gd name="T4" fmla="*/ 0 w 4"/>
                <a:gd name="T5" fmla="*/ 1 h 28"/>
                <a:gd name="T6" fmla="*/ 0 w 4"/>
                <a:gd name="T7" fmla="*/ 28 h 28"/>
                <a:gd name="T8" fmla="*/ 3 w 4"/>
                <a:gd name="T9" fmla="*/ 28 h 28"/>
                <a:gd name="T10" fmla="*/ 4 w 4"/>
                <a:gd name="T11" fmla="*/ 1 h 28"/>
                <a:gd name="T12" fmla="*/ 4 w 4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8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9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19"/>
                    <a:pt x="4" y="1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5"/>
            <p:cNvSpPr/>
            <p:nvPr/>
          </p:nvSpPr>
          <p:spPr bwMode="auto">
            <a:xfrm>
              <a:off x="7888288" y="4587875"/>
              <a:ext cx="84138" cy="98425"/>
            </a:xfrm>
            <a:custGeom>
              <a:avLst/>
              <a:gdLst>
                <a:gd name="T0" fmla="*/ 2 w 20"/>
                <a:gd name="T1" fmla="*/ 0 h 23"/>
                <a:gd name="T2" fmla="*/ 0 w 20"/>
                <a:gd name="T3" fmla="*/ 3 h 23"/>
                <a:gd name="T4" fmla="*/ 17 w 20"/>
                <a:gd name="T5" fmla="*/ 23 h 23"/>
                <a:gd name="T6" fmla="*/ 20 w 20"/>
                <a:gd name="T7" fmla="*/ 20 h 23"/>
                <a:gd name="T8" fmla="*/ 2 w 2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5" y="9"/>
                    <a:pt x="11" y="16"/>
                    <a:pt x="17" y="23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4" y="13"/>
                    <a:pt x="8" y="7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6"/>
            <p:cNvSpPr/>
            <p:nvPr/>
          </p:nvSpPr>
          <p:spPr bwMode="auto">
            <a:xfrm>
              <a:off x="5060950" y="4287838"/>
              <a:ext cx="96838" cy="84138"/>
            </a:xfrm>
            <a:custGeom>
              <a:avLst/>
              <a:gdLst>
                <a:gd name="T0" fmla="*/ 21 w 23"/>
                <a:gd name="T1" fmla="*/ 0 h 20"/>
                <a:gd name="T2" fmla="*/ 0 w 23"/>
                <a:gd name="T3" fmla="*/ 17 h 20"/>
                <a:gd name="T4" fmla="*/ 2 w 23"/>
                <a:gd name="T5" fmla="*/ 20 h 20"/>
                <a:gd name="T6" fmla="*/ 23 w 23"/>
                <a:gd name="T7" fmla="*/ 4 h 20"/>
                <a:gd name="T8" fmla="*/ 21 w 2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0">
                  <a:moveTo>
                    <a:pt x="21" y="0"/>
                  </a:moveTo>
                  <a:cubicBezTo>
                    <a:pt x="14" y="6"/>
                    <a:pt x="7" y="11"/>
                    <a:pt x="0" y="17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9" y="14"/>
                    <a:pt x="16" y="9"/>
                    <a:pt x="23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7"/>
            <p:cNvSpPr/>
            <p:nvPr/>
          </p:nvSpPr>
          <p:spPr bwMode="auto">
            <a:xfrm>
              <a:off x="6738938" y="3930650"/>
              <a:ext cx="114300" cy="38100"/>
            </a:xfrm>
            <a:custGeom>
              <a:avLst/>
              <a:gdLst>
                <a:gd name="T0" fmla="*/ 1 w 27"/>
                <a:gd name="T1" fmla="*/ 0 h 9"/>
                <a:gd name="T2" fmla="*/ 0 w 27"/>
                <a:gd name="T3" fmla="*/ 4 h 9"/>
                <a:gd name="T4" fmla="*/ 26 w 27"/>
                <a:gd name="T5" fmla="*/ 9 h 9"/>
                <a:gd name="T6" fmla="*/ 27 w 27"/>
                <a:gd name="T7" fmla="*/ 6 h 9"/>
                <a:gd name="T8" fmla="*/ 1 w 2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1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9" y="5"/>
                    <a:pt x="17" y="7"/>
                    <a:pt x="26" y="9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8" y="3"/>
                    <a:pt x="10" y="2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8"/>
            <p:cNvSpPr/>
            <p:nvPr/>
          </p:nvSpPr>
          <p:spPr bwMode="auto">
            <a:xfrm>
              <a:off x="5857875" y="3930650"/>
              <a:ext cx="109538" cy="42863"/>
            </a:xfrm>
            <a:custGeom>
              <a:avLst/>
              <a:gdLst>
                <a:gd name="T0" fmla="*/ 26 w 26"/>
                <a:gd name="T1" fmla="*/ 0 h 10"/>
                <a:gd name="T2" fmla="*/ 0 w 26"/>
                <a:gd name="T3" fmla="*/ 6 h 10"/>
                <a:gd name="T4" fmla="*/ 1 w 26"/>
                <a:gd name="T5" fmla="*/ 10 h 10"/>
                <a:gd name="T6" fmla="*/ 26 w 26"/>
                <a:gd name="T7" fmla="*/ 4 h 10"/>
                <a:gd name="T8" fmla="*/ 26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26" y="0"/>
                  </a:moveTo>
                  <a:cubicBezTo>
                    <a:pt x="17" y="2"/>
                    <a:pt x="8" y="4"/>
                    <a:pt x="0" y="6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9" y="8"/>
                    <a:pt x="18" y="6"/>
                    <a:pt x="26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9"/>
            <p:cNvSpPr/>
            <p:nvPr/>
          </p:nvSpPr>
          <p:spPr bwMode="auto">
            <a:xfrm>
              <a:off x="5645150" y="3986213"/>
              <a:ext cx="111125" cy="50800"/>
            </a:xfrm>
            <a:custGeom>
              <a:avLst/>
              <a:gdLst>
                <a:gd name="T0" fmla="*/ 25 w 26"/>
                <a:gd name="T1" fmla="*/ 0 h 12"/>
                <a:gd name="T2" fmla="*/ 0 w 26"/>
                <a:gd name="T3" fmla="*/ 9 h 12"/>
                <a:gd name="T4" fmla="*/ 1 w 26"/>
                <a:gd name="T5" fmla="*/ 12 h 12"/>
                <a:gd name="T6" fmla="*/ 26 w 26"/>
                <a:gd name="T7" fmla="*/ 4 h 12"/>
                <a:gd name="T8" fmla="*/ 25 w 2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25" y="0"/>
                  </a:moveTo>
                  <a:cubicBezTo>
                    <a:pt x="16" y="3"/>
                    <a:pt x="8" y="6"/>
                    <a:pt x="0" y="9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9" y="9"/>
                    <a:pt x="17" y="6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0"/>
            <p:cNvSpPr/>
            <p:nvPr/>
          </p:nvSpPr>
          <p:spPr bwMode="auto">
            <a:xfrm>
              <a:off x="6954838" y="3986213"/>
              <a:ext cx="111125" cy="50800"/>
            </a:xfrm>
            <a:custGeom>
              <a:avLst/>
              <a:gdLst>
                <a:gd name="T0" fmla="*/ 1 w 26"/>
                <a:gd name="T1" fmla="*/ 0 h 12"/>
                <a:gd name="T2" fmla="*/ 0 w 26"/>
                <a:gd name="T3" fmla="*/ 3 h 12"/>
                <a:gd name="T4" fmla="*/ 25 w 26"/>
                <a:gd name="T5" fmla="*/ 12 h 12"/>
                <a:gd name="T6" fmla="*/ 26 w 26"/>
                <a:gd name="T7" fmla="*/ 8 h 12"/>
                <a:gd name="T8" fmla="*/ 1 w 2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8" y="6"/>
                    <a:pt x="17" y="9"/>
                    <a:pt x="25" y="12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18" y="5"/>
                    <a:pt x="10" y="2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"/>
            <p:cNvSpPr/>
            <p:nvPr/>
          </p:nvSpPr>
          <p:spPr bwMode="auto">
            <a:xfrm>
              <a:off x="5241925" y="4164013"/>
              <a:ext cx="106363" cy="76200"/>
            </a:xfrm>
            <a:custGeom>
              <a:avLst/>
              <a:gdLst>
                <a:gd name="T0" fmla="*/ 23 w 25"/>
                <a:gd name="T1" fmla="*/ 0 h 18"/>
                <a:gd name="T2" fmla="*/ 0 w 25"/>
                <a:gd name="T3" fmla="*/ 14 h 18"/>
                <a:gd name="T4" fmla="*/ 2 w 25"/>
                <a:gd name="T5" fmla="*/ 18 h 18"/>
                <a:gd name="T6" fmla="*/ 25 w 25"/>
                <a:gd name="T7" fmla="*/ 4 h 18"/>
                <a:gd name="T8" fmla="*/ 23 w 25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8">
                  <a:moveTo>
                    <a:pt x="23" y="0"/>
                  </a:moveTo>
                  <a:cubicBezTo>
                    <a:pt x="15" y="5"/>
                    <a:pt x="8" y="10"/>
                    <a:pt x="0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9" y="13"/>
                    <a:pt x="17" y="8"/>
                    <a:pt x="25" y="4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2"/>
            <p:cNvSpPr/>
            <p:nvPr/>
          </p:nvSpPr>
          <p:spPr bwMode="auto">
            <a:xfrm>
              <a:off x="5437188" y="4067175"/>
              <a:ext cx="111125" cy="58738"/>
            </a:xfrm>
            <a:custGeom>
              <a:avLst/>
              <a:gdLst>
                <a:gd name="T0" fmla="*/ 24 w 26"/>
                <a:gd name="T1" fmla="*/ 0 h 14"/>
                <a:gd name="T2" fmla="*/ 0 w 26"/>
                <a:gd name="T3" fmla="*/ 11 h 14"/>
                <a:gd name="T4" fmla="*/ 2 w 26"/>
                <a:gd name="T5" fmla="*/ 14 h 14"/>
                <a:gd name="T6" fmla="*/ 26 w 26"/>
                <a:gd name="T7" fmla="*/ 3 h 14"/>
                <a:gd name="T8" fmla="*/ 24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4" y="0"/>
                  </a:moveTo>
                  <a:cubicBezTo>
                    <a:pt x="16" y="3"/>
                    <a:pt x="8" y="7"/>
                    <a:pt x="0" y="1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0" y="10"/>
                    <a:pt x="18" y="7"/>
                    <a:pt x="26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3"/>
            <p:cNvSpPr/>
            <p:nvPr/>
          </p:nvSpPr>
          <p:spPr bwMode="auto">
            <a:xfrm>
              <a:off x="6078538" y="3902075"/>
              <a:ext cx="109538" cy="28575"/>
            </a:xfrm>
            <a:custGeom>
              <a:avLst/>
              <a:gdLst>
                <a:gd name="T0" fmla="*/ 26 w 26"/>
                <a:gd name="T1" fmla="*/ 0 h 7"/>
                <a:gd name="T2" fmla="*/ 0 w 26"/>
                <a:gd name="T3" fmla="*/ 3 h 7"/>
                <a:gd name="T4" fmla="*/ 0 w 26"/>
                <a:gd name="T5" fmla="*/ 7 h 7"/>
                <a:gd name="T6" fmla="*/ 26 w 26"/>
                <a:gd name="T7" fmla="*/ 4 h 7"/>
                <a:gd name="T8" fmla="*/ 26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6" y="0"/>
                  </a:moveTo>
                  <a:cubicBezTo>
                    <a:pt x="17" y="1"/>
                    <a:pt x="8" y="2"/>
                    <a:pt x="0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6"/>
                    <a:pt x="18" y="5"/>
                    <a:pt x="26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4"/>
            <p:cNvSpPr/>
            <p:nvPr/>
          </p:nvSpPr>
          <p:spPr bwMode="auto">
            <a:xfrm>
              <a:off x="7553325" y="4287838"/>
              <a:ext cx="96838" cy="79375"/>
            </a:xfrm>
            <a:custGeom>
              <a:avLst/>
              <a:gdLst>
                <a:gd name="T0" fmla="*/ 2 w 23"/>
                <a:gd name="T1" fmla="*/ 0 h 19"/>
                <a:gd name="T2" fmla="*/ 0 w 23"/>
                <a:gd name="T3" fmla="*/ 3 h 19"/>
                <a:gd name="T4" fmla="*/ 21 w 23"/>
                <a:gd name="T5" fmla="*/ 19 h 19"/>
                <a:gd name="T6" fmla="*/ 23 w 23"/>
                <a:gd name="T7" fmla="*/ 16 h 19"/>
                <a:gd name="T8" fmla="*/ 2 w 2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9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8"/>
                    <a:pt x="14" y="13"/>
                    <a:pt x="21" y="19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16" y="10"/>
                    <a:pt x="9" y="5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5"/>
            <p:cNvSpPr/>
            <p:nvPr/>
          </p:nvSpPr>
          <p:spPr bwMode="auto">
            <a:xfrm>
              <a:off x="8027988" y="4767263"/>
              <a:ext cx="76200" cy="101600"/>
            </a:xfrm>
            <a:custGeom>
              <a:avLst/>
              <a:gdLst>
                <a:gd name="T0" fmla="*/ 3 w 18"/>
                <a:gd name="T1" fmla="*/ 0 h 24"/>
                <a:gd name="T2" fmla="*/ 0 w 18"/>
                <a:gd name="T3" fmla="*/ 2 h 24"/>
                <a:gd name="T4" fmla="*/ 15 w 18"/>
                <a:gd name="T5" fmla="*/ 24 h 24"/>
                <a:gd name="T6" fmla="*/ 18 w 18"/>
                <a:gd name="T7" fmla="*/ 22 h 24"/>
                <a:gd name="T8" fmla="*/ 3 w 18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5" y="9"/>
                    <a:pt x="10" y="17"/>
                    <a:pt x="15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3" y="14"/>
                    <a:pt x="8" y="7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6"/>
            <p:cNvSpPr/>
            <p:nvPr/>
          </p:nvSpPr>
          <p:spPr bwMode="auto">
            <a:xfrm>
              <a:off x="8253413" y="5160963"/>
              <a:ext cx="58738" cy="111125"/>
            </a:xfrm>
            <a:custGeom>
              <a:avLst/>
              <a:gdLst>
                <a:gd name="T0" fmla="*/ 4 w 14"/>
                <a:gd name="T1" fmla="*/ 0 h 26"/>
                <a:gd name="T2" fmla="*/ 0 w 14"/>
                <a:gd name="T3" fmla="*/ 2 h 26"/>
                <a:gd name="T4" fmla="*/ 10 w 14"/>
                <a:gd name="T5" fmla="*/ 26 h 26"/>
                <a:gd name="T6" fmla="*/ 14 w 14"/>
                <a:gd name="T7" fmla="*/ 25 h 26"/>
                <a:gd name="T8" fmla="*/ 4 w 1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6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0"/>
                    <a:pt x="7" y="18"/>
                    <a:pt x="10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1" y="16"/>
                    <a:pt x="7" y="8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7"/>
            <p:cNvSpPr/>
            <p:nvPr/>
          </p:nvSpPr>
          <p:spPr bwMode="auto">
            <a:xfrm>
              <a:off x="7727950" y="4427538"/>
              <a:ext cx="92075" cy="88900"/>
            </a:xfrm>
            <a:custGeom>
              <a:avLst/>
              <a:gdLst>
                <a:gd name="T0" fmla="*/ 3 w 22"/>
                <a:gd name="T1" fmla="*/ 0 h 21"/>
                <a:gd name="T2" fmla="*/ 0 w 22"/>
                <a:gd name="T3" fmla="*/ 3 h 21"/>
                <a:gd name="T4" fmla="*/ 19 w 22"/>
                <a:gd name="T5" fmla="*/ 21 h 21"/>
                <a:gd name="T6" fmla="*/ 22 w 22"/>
                <a:gd name="T7" fmla="*/ 19 h 21"/>
                <a:gd name="T8" fmla="*/ 3 w 2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9"/>
                    <a:pt x="13" y="15"/>
                    <a:pt x="19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16" y="12"/>
                    <a:pt x="9" y="6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8"/>
            <p:cNvSpPr/>
            <p:nvPr/>
          </p:nvSpPr>
          <p:spPr bwMode="auto">
            <a:xfrm>
              <a:off x="8299450" y="6735763"/>
              <a:ext cx="50800" cy="114300"/>
            </a:xfrm>
            <a:custGeom>
              <a:avLst/>
              <a:gdLst>
                <a:gd name="T0" fmla="*/ 9 w 12"/>
                <a:gd name="T1" fmla="*/ 0 h 27"/>
                <a:gd name="T2" fmla="*/ 0 w 12"/>
                <a:gd name="T3" fmla="*/ 25 h 27"/>
                <a:gd name="T4" fmla="*/ 3 w 12"/>
                <a:gd name="T5" fmla="*/ 27 h 27"/>
                <a:gd name="T6" fmla="*/ 12 w 12"/>
                <a:gd name="T7" fmla="*/ 1 h 27"/>
                <a:gd name="T8" fmla="*/ 9 w 12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9" y="0"/>
                  </a:moveTo>
                  <a:cubicBezTo>
                    <a:pt x="6" y="8"/>
                    <a:pt x="3" y="17"/>
                    <a:pt x="0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18"/>
                    <a:pt x="9" y="10"/>
                    <a:pt x="12" y="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9"/>
            <p:cNvSpPr/>
            <p:nvPr/>
          </p:nvSpPr>
          <p:spPr bwMode="auto">
            <a:xfrm>
              <a:off x="4259263" y="6061075"/>
              <a:ext cx="20638" cy="114300"/>
            </a:xfrm>
            <a:custGeom>
              <a:avLst/>
              <a:gdLst>
                <a:gd name="T0" fmla="*/ 4 w 5"/>
                <a:gd name="T1" fmla="*/ 0 h 27"/>
                <a:gd name="T2" fmla="*/ 0 w 5"/>
                <a:gd name="T3" fmla="*/ 0 h 27"/>
                <a:gd name="T4" fmla="*/ 1 w 5"/>
                <a:gd name="T5" fmla="*/ 27 h 27"/>
                <a:gd name="T6" fmla="*/ 5 w 5"/>
                <a:gd name="T7" fmla="*/ 27 h 27"/>
                <a:gd name="T8" fmla="*/ 4 w 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7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19"/>
                    <a:pt x="1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18"/>
                    <a:pt x="4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0"/>
            <p:cNvSpPr/>
            <p:nvPr/>
          </p:nvSpPr>
          <p:spPr bwMode="auto">
            <a:xfrm>
              <a:off x="4330700" y="5381625"/>
              <a:ext cx="50800" cy="114300"/>
            </a:xfrm>
            <a:custGeom>
              <a:avLst/>
              <a:gdLst>
                <a:gd name="T0" fmla="*/ 8 w 12"/>
                <a:gd name="T1" fmla="*/ 0 h 27"/>
                <a:gd name="T2" fmla="*/ 0 w 12"/>
                <a:gd name="T3" fmla="*/ 26 h 27"/>
                <a:gd name="T4" fmla="*/ 4 w 12"/>
                <a:gd name="T5" fmla="*/ 27 h 27"/>
                <a:gd name="T6" fmla="*/ 12 w 12"/>
                <a:gd name="T7" fmla="*/ 1 h 27"/>
                <a:gd name="T8" fmla="*/ 8 w 12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8" y="0"/>
                  </a:moveTo>
                  <a:cubicBezTo>
                    <a:pt x="5" y="9"/>
                    <a:pt x="3" y="17"/>
                    <a:pt x="0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6" y="18"/>
                    <a:pt x="9" y="10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1"/>
            <p:cNvSpPr/>
            <p:nvPr/>
          </p:nvSpPr>
          <p:spPr bwMode="auto">
            <a:xfrm>
              <a:off x="4284663" y="5602288"/>
              <a:ext cx="38100" cy="119063"/>
            </a:xfrm>
            <a:custGeom>
              <a:avLst/>
              <a:gdLst>
                <a:gd name="T0" fmla="*/ 5 w 9"/>
                <a:gd name="T1" fmla="*/ 0 h 28"/>
                <a:gd name="T2" fmla="*/ 0 w 9"/>
                <a:gd name="T3" fmla="*/ 27 h 28"/>
                <a:gd name="T4" fmla="*/ 4 w 9"/>
                <a:gd name="T5" fmla="*/ 28 h 28"/>
                <a:gd name="T6" fmla="*/ 9 w 9"/>
                <a:gd name="T7" fmla="*/ 1 h 28"/>
                <a:gd name="T8" fmla="*/ 5 w 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8">
                  <a:moveTo>
                    <a:pt x="5" y="0"/>
                  </a:moveTo>
                  <a:cubicBezTo>
                    <a:pt x="3" y="9"/>
                    <a:pt x="2" y="18"/>
                    <a:pt x="0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19"/>
                    <a:pt x="7" y="10"/>
                    <a:pt x="9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2"/>
            <p:cNvSpPr/>
            <p:nvPr/>
          </p:nvSpPr>
          <p:spPr bwMode="auto">
            <a:xfrm>
              <a:off x="4894263" y="4432300"/>
              <a:ext cx="90488" cy="88900"/>
            </a:xfrm>
            <a:custGeom>
              <a:avLst/>
              <a:gdLst>
                <a:gd name="T0" fmla="*/ 19 w 21"/>
                <a:gd name="T1" fmla="*/ 0 h 21"/>
                <a:gd name="T2" fmla="*/ 0 w 21"/>
                <a:gd name="T3" fmla="*/ 18 h 21"/>
                <a:gd name="T4" fmla="*/ 2 w 21"/>
                <a:gd name="T5" fmla="*/ 21 h 21"/>
                <a:gd name="T6" fmla="*/ 21 w 21"/>
                <a:gd name="T7" fmla="*/ 3 h 21"/>
                <a:gd name="T8" fmla="*/ 19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0"/>
                  </a:moveTo>
                  <a:cubicBezTo>
                    <a:pt x="12" y="6"/>
                    <a:pt x="6" y="12"/>
                    <a:pt x="0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8" y="15"/>
                    <a:pt x="15" y="9"/>
                    <a:pt x="21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3"/>
            <p:cNvSpPr/>
            <p:nvPr/>
          </p:nvSpPr>
          <p:spPr bwMode="auto">
            <a:xfrm>
              <a:off x="4305300" y="6515100"/>
              <a:ext cx="42863" cy="117475"/>
            </a:xfrm>
            <a:custGeom>
              <a:avLst/>
              <a:gdLst>
                <a:gd name="T0" fmla="*/ 4 w 10"/>
                <a:gd name="T1" fmla="*/ 0 h 28"/>
                <a:gd name="T2" fmla="*/ 0 w 10"/>
                <a:gd name="T3" fmla="*/ 1 h 28"/>
                <a:gd name="T4" fmla="*/ 7 w 10"/>
                <a:gd name="T5" fmla="*/ 28 h 28"/>
                <a:gd name="T6" fmla="*/ 10 w 10"/>
                <a:gd name="T7" fmla="*/ 27 h 28"/>
                <a:gd name="T8" fmla="*/ 4 w 10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0"/>
                    <a:pt x="4" y="19"/>
                    <a:pt x="7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8" y="18"/>
                    <a:pt x="6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4"/>
            <p:cNvSpPr/>
            <p:nvPr/>
          </p:nvSpPr>
          <p:spPr bwMode="auto">
            <a:xfrm>
              <a:off x="4271963" y="6289675"/>
              <a:ext cx="30163" cy="119063"/>
            </a:xfrm>
            <a:custGeom>
              <a:avLst/>
              <a:gdLst>
                <a:gd name="T0" fmla="*/ 4 w 7"/>
                <a:gd name="T1" fmla="*/ 0 h 28"/>
                <a:gd name="T2" fmla="*/ 0 w 7"/>
                <a:gd name="T3" fmla="*/ 1 h 28"/>
                <a:gd name="T4" fmla="*/ 4 w 7"/>
                <a:gd name="T5" fmla="*/ 28 h 28"/>
                <a:gd name="T6" fmla="*/ 7 w 7"/>
                <a:gd name="T7" fmla="*/ 27 h 28"/>
                <a:gd name="T8" fmla="*/ 4 w 7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0"/>
                    <a:pt x="2" y="19"/>
                    <a:pt x="4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18"/>
                    <a:pt x="5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5"/>
            <p:cNvSpPr/>
            <p:nvPr/>
          </p:nvSpPr>
          <p:spPr bwMode="auto">
            <a:xfrm>
              <a:off x="4264025" y="5830888"/>
              <a:ext cx="25400" cy="115888"/>
            </a:xfrm>
            <a:custGeom>
              <a:avLst/>
              <a:gdLst>
                <a:gd name="T0" fmla="*/ 2 w 6"/>
                <a:gd name="T1" fmla="*/ 0 h 27"/>
                <a:gd name="T2" fmla="*/ 0 w 6"/>
                <a:gd name="T3" fmla="*/ 27 h 27"/>
                <a:gd name="T4" fmla="*/ 4 w 6"/>
                <a:gd name="T5" fmla="*/ 27 h 27"/>
                <a:gd name="T6" fmla="*/ 6 w 6"/>
                <a:gd name="T7" fmla="*/ 1 h 27"/>
                <a:gd name="T8" fmla="*/ 2 w 6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7">
                  <a:moveTo>
                    <a:pt x="2" y="0"/>
                  </a:moveTo>
                  <a:cubicBezTo>
                    <a:pt x="1" y="9"/>
                    <a:pt x="0" y="18"/>
                    <a:pt x="0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18"/>
                    <a:pt x="5" y="9"/>
                    <a:pt x="6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6"/>
            <p:cNvSpPr/>
            <p:nvPr/>
          </p:nvSpPr>
          <p:spPr bwMode="auto">
            <a:xfrm>
              <a:off x="4741863" y="4592638"/>
              <a:ext cx="85725" cy="98425"/>
            </a:xfrm>
            <a:custGeom>
              <a:avLst/>
              <a:gdLst>
                <a:gd name="T0" fmla="*/ 17 w 20"/>
                <a:gd name="T1" fmla="*/ 0 h 23"/>
                <a:gd name="T2" fmla="*/ 0 w 20"/>
                <a:gd name="T3" fmla="*/ 20 h 23"/>
                <a:gd name="T4" fmla="*/ 3 w 20"/>
                <a:gd name="T5" fmla="*/ 23 h 23"/>
                <a:gd name="T6" fmla="*/ 20 w 20"/>
                <a:gd name="T7" fmla="*/ 3 h 23"/>
                <a:gd name="T8" fmla="*/ 17 w 2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17" y="0"/>
                  </a:moveTo>
                  <a:cubicBezTo>
                    <a:pt x="11" y="7"/>
                    <a:pt x="5" y="13"/>
                    <a:pt x="0" y="20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6"/>
                    <a:pt x="14" y="9"/>
                    <a:pt x="20" y="3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7"/>
            <p:cNvSpPr/>
            <p:nvPr/>
          </p:nvSpPr>
          <p:spPr bwMode="auto">
            <a:xfrm>
              <a:off x="4606925" y="4770438"/>
              <a:ext cx="80963" cy="101600"/>
            </a:xfrm>
            <a:custGeom>
              <a:avLst/>
              <a:gdLst>
                <a:gd name="T0" fmla="*/ 16 w 19"/>
                <a:gd name="T1" fmla="*/ 0 h 24"/>
                <a:gd name="T2" fmla="*/ 0 w 19"/>
                <a:gd name="T3" fmla="*/ 22 h 24"/>
                <a:gd name="T4" fmla="*/ 4 w 19"/>
                <a:gd name="T5" fmla="*/ 24 h 24"/>
                <a:gd name="T6" fmla="*/ 19 w 19"/>
                <a:gd name="T7" fmla="*/ 2 h 24"/>
                <a:gd name="T8" fmla="*/ 16 w 1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4">
                  <a:moveTo>
                    <a:pt x="16" y="0"/>
                  </a:moveTo>
                  <a:cubicBezTo>
                    <a:pt x="10" y="7"/>
                    <a:pt x="5" y="14"/>
                    <a:pt x="0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8" y="17"/>
                    <a:pt x="13" y="9"/>
                    <a:pt x="19" y="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8"/>
            <p:cNvSpPr/>
            <p:nvPr/>
          </p:nvSpPr>
          <p:spPr bwMode="auto">
            <a:xfrm>
              <a:off x="4403725" y="5165725"/>
              <a:ext cx="58738" cy="114300"/>
            </a:xfrm>
            <a:custGeom>
              <a:avLst/>
              <a:gdLst>
                <a:gd name="T0" fmla="*/ 10 w 14"/>
                <a:gd name="T1" fmla="*/ 0 h 27"/>
                <a:gd name="T2" fmla="*/ 0 w 14"/>
                <a:gd name="T3" fmla="*/ 25 h 27"/>
                <a:gd name="T4" fmla="*/ 3 w 14"/>
                <a:gd name="T5" fmla="*/ 27 h 27"/>
                <a:gd name="T6" fmla="*/ 14 w 14"/>
                <a:gd name="T7" fmla="*/ 2 h 27"/>
                <a:gd name="T8" fmla="*/ 10 w 14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7">
                  <a:moveTo>
                    <a:pt x="10" y="0"/>
                  </a:moveTo>
                  <a:cubicBezTo>
                    <a:pt x="7" y="9"/>
                    <a:pt x="3" y="17"/>
                    <a:pt x="0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7" y="18"/>
                    <a:pt x="10" y="10"/>
                    <a:pt x="14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4365625" y="6735763"/>
              <a:ext cx="53975" cy="114300"/>
            </a:xfrm>
            <a:custGeom>
              <a:avLst/>
              <a:gdLst>
                <a:gd name="T0" fmla="*/ 4 w 13"/>
                <a:gd name="T1" fmla="*/ 0 h 27"/>
                <a:gd name="T2" fmla="*/ 0 w 13"/>
                <a:gd name="T3" fmla="*/ 2 h 27"/>
                <a:gd name="T4" fmla="*/ 9 w 13"/>
                <a:gd name="T5" fmla="*/ 27 h 27"/>
                <a:gd name="T6" fmla="*/ 13 w 13"/>
                <a:gd name="T7" fmla="*/ 26 h 27"/>
                <a:gd name="T8" fmla="*/ 4 w 13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6" y="19"/>
                    <a:pt x="9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0" y="17"/>
                    <a:pt x="7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4495800" y="4962525"/>
              <a:ext cx="68263" cy="109538"/>
            </a:xfrm>
            <a:custGeom>
              <a:avLst/>
              <a:gdLst>
                <a:gd name="T0" fmla="*/ 12 w 16"/>
                <a:gd name="T1" fmla="*/ 0 h 26"/>
                <a:gd name="T2" fmla="*/ 0 w 16"/>
                <a:gd name="T3" fmla="*/ 24 h 26"/>
                <a:gd name="T4" fmla="*/ 3 w 16"/>
                <a:gd name="T5" fmla="*/ 26 h 26"/>
                <a:gd name="T6" fmla="*/ 16 w 16"/>
                <a:gd name="T7" fmla="*/ 2 h 26"/>
                <a:gd name="T8" fmla="*/ 12 w 16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6">
                  <a:moveTo>
                    <a:pt x="12" y="0"/>
                  </a:moveTo>
                  <a:cubicBezTo>
                    <a:pt x="8" y="8"/>
                    <a:pt x="4" y="16"/>
                    <a:pt x="0" y="24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18"/>
                    <a:pt x="11" y="10"/>
                    <a:pt x="16" y="2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5492750" y="3019425"/>
            <a:ext cx="352426" cy="3838575"/>
            <a:chOff x="5492750" y="3019425"/>
            <a:chExt cx="352426" cy="3838575"/>
          </a:xfrm>
        </p:grpSpPr>
        <p:sp>
          <p:nvSpPr>
            <p:cNvPr id="84" name="Rectangle 81"/>
            <p:cNvSpPr>
              <a:spLocks noChangeArrowheads="1"/>
            </p:cNvSpPr>
            <p:nvPr/>
          </p:nvSpPr>
          <p:spPr bwMode="auto">
            <a:xfrm>
              <a:off x="5492750" y="3663950"/>
              <a:ext cx="114300" cy="31940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Rectangle 82"/>
            <p:cNvSpPr>
              <a:spLocks noChangeArrowheads="1"/>
            </p:cNvSpPr>
            <p:nvPr/>
          </p:nvSpPr>
          <p:spPr bwMode="auto">
            <a:xfrm>
              <a:off x="5607050" y="3663950"/>
              <a:ext cx="119063" cy="31940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Rectangle 83"/>
            <p:cNvSpPr>
              <a:spLocks noChangeArrowheads="1"/>
            </p:cNvSpPr>
            <p:nvPr/>
          </p:nvSpPr>
          <p:spPr bwMode="auto">
            <a:xfrm>
              <a:off x="5726113" y="3663950"/>
              <a:ext cx="119063" cy="31940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4"/>
            <p:cNvSpPr/>
            <p:nvPr/>
          </p:nvSpPr>
          <p:spPr bwMode="auto">
            <a:xfrm>
              <a:off x="5599113" y="3019425"/>
              <a:ext cx="134938" cy="271463"/>
            </a:xfrm>
            <a:custGeom>
              <a:avLst/>
              <a:gdLst>
                <a:gd name="T0" fmla="*/ 32 w 32"/>
                <a:gd name="T1" fmla="*/ 60 h 64"/>
                <a:gd name="T2" fmla="*/ 16 w 32"/>
                <a:gd name="T3" fmla="*/ 0 h 64"/>
                <a:gd name="T4" fmla="*/ 0 w 32"/>
                <a:gd name="T5" fmla="*/ 60 h 64"/>
                <a:gd name="T6" fmla="*/ 32 w 32"/>
                <a:gd name="T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64">
                  <a:moveTo>
                    <a:pt x="32" y="6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0" y="64"/>
                    <a:pt x="22" y="64"/>
                    <a:pt x="32" y="60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5"/>
            <p:cNvSpPr/>
            <p:nvPr/>
          </p:nvSpPr>
          <p:spPr bwMode="auto">
            <a:xfrm>
              <a:off x="5492750" y="3273425"/>
              <a:ext cx="352425" cy="390525"/>
            </a:xfrm>
            <a:custGeom>
              <a:avLst/>
              <a:gdLst>
                <a:gd name="T0" fmla="*/ 25 w 83"/>
                <a:gd name="T1" fmla="*/ 0 h 92"/>
                <a:gd name="T2" fmla="*/ 0 w 83"/>
                <a:gd name="T3" fmla="*/ 92 h 92"/>
                <a:gd name="T4" fmla="*/ 83 w 83"/>
                <a:gd name="T5" fmla="*/ 92 h 92"/>
                <a:gd name="T6" fmla="*/ 57 w 83"/>
                <a:gd name="T7" fmla="*/ 0 h 92"/>
                <a:gd name="T8" fmla="*/ 25 w 83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2">
                  <a:moveTo>
                    <a:pt x="25" y="0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7" y="4"/>
                    <a:pt x="35" y="4"/>
                    <a:pt x="25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226175" y="4049713"/>
            <a:ext cx="352425" cy="2808288"/>
            <a:chOff x="6226175" y="4049713"/>
            <a:chExt cx="352425" cy="2808288"/>
          </a:xfrm>
        </p:grpSpPr>
        <p:sp>
          <p:nvSpPr>
            <p:cNvPr id="90" name="Rectangle 86"/>
            <p:cNvSpPr>
              <a:spLocks noChangeArrowheads="1"/>
            </p:cNvSpPr>
            <p:nvPr/>
          </p:nvSpPr>
          <p:spPr bwMode="auto">
            <a:xfrm>
              <a:off x="6226175" y="4694238"/>
              <a:ext cx="119063" cy="216376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Rectangle 87"/>
            <p:cNvSpPr>
              <a:spLocks noChangeArrowheads="1"/>
            </p:cNvSpPr>
            <p:nvPr/>
          </p:nvSpPr>
          <p:spPr bwMode="auto">
            <a:xfrm>
              <a:off x="6345238" y="4694238"/>
              <a:ext cx="119063" cy="216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Rectangle 88"/>
            <p:cNvSpPr>
              <a:spLocks noChangeArrowheads="1"/>
            </p:cNvSpPr>
            <p:nvPr/>
          </p:nvSpPr>
          <p:spPr bwMode="auto">
            <a:xfrm>
              <a:off x="6464300" y="4694238"/>
              <a:ext cx="114300" cy="216376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89"/>
            <p:cNvSpPr/>
            <p:nvPr/>
          </p:nvSpPr>
          <p:spPr bwMode="auto">
            <a:xfrm>
              <a:off x="6337300" y="4049713"/>
              <a:ext cx="134938" cy="266700"/>
            </a:xfrm>
            <a:custGeom>
              <a:avLst/>
              <a:gdLst>
                <a:gd name="T0" fmla="*/ 32 w 32"/>
                <a:gd name="T1" fmla="*/ 59 h 63"/>
                <a:gd name="T2" fmla="*/ 16 w 32"/>
                <a:gd name="T3" fmla="*/ 0 h 63"/>
                <a:gd name="T4" fmla="*/ 0 w 32"/>
                <a:gd name="T5" fmla="*/ 59 h 63"/>
                <a:gd name="T6" fmla="*/ 32 w 32"/>
                <a:gd name="T7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63">
                  <a:moveTo>
                    <a:pt x="32" y="59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0" y="63"/>
                    <a:pt x="21" y="63"/>
                    <a:pt x="32" y="59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0"/>
            <p:cNvSpPr/>
            <p:nvPr/>
          </p:nvSpPr>
          <p:spPr bwMode="auto">
            <a:xfrm>
              <a:off x="6226175" y="4300538"/>
              <a:ext cx="352425" cy="393700"/>
            </a:xfrm>
            <a:custGeom>
              <a:avLst/>
              <a:gdLst>
                <a:gd name="T0" fmla="*/ 26 w 83"/>
                <a:gd name="T1" fmla="*/ 0 h 93"/>
                <a:gd name="T2" fmla="*/ 0 w 83"/>
                <a:gd name="T3" fmla="*/ 93 h 93"/>
                <a:gd name="T4" fmla="*/ 83 w 83"/>
                <a:gd name="T5" fmla="*/ 93 h 93"/>
                <a:gd name="T6" fmla="*/ 58 w 83"/>
                <a:gd name="T7" fmla="*/ 0 h 93"/>
                <a:gd name="T8" fmla="*/ 26 w 83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3">
                  <a:moveTo>
                    <a:pt x="26" y="0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4"/>
                    <a:pt x="36" y="4"/>
                    <a:pt x="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784725" y="4779963"/>
            <a:ext cx="355600" cy="2078038"/>
            <a:chOff x="4784725" y="4779963"/>
            <a:chExt cx="355600" cy="2078038"/>
          </a:xfrm>
        </p:grpSpPr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4784725" y="5424488"/>
              <a:ext cx="119063" cy="143351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Rectangle 92"/>
            <p:cNvSpPr>
              <a:spLocks noChangeArrowheads="1"/>
            </p:cNvSpPr>
            <p:nvPr/>
          </p:nvSpPr>
          <p:spPr bwMode="auto">
            <a:xfrm>
              <a:off x="4903788" y="5424488"/>
              <a:ext cx="119063" cy="14335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5022850" y="5424488"/>
              <a:ext cx="117475" cy="14335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4894263" y="4779963"/>
              <a:ext cx="136525" cy="266700"/>
            </a:xfrm>
            <a:custGeom>
              <a:avLst/>
              <a:gdLst>
                <a:gd name="T0" fmla="*/ 32 w 32"/>
                <a:gd name="T1" fmla="*/ 59 h 63"/>
                <a:gd name="T2" fmla="*/ 16 w 32"/>
                <a:gd name="T3" fmla="*/ 0 h 63"/>
                <a:gd name="T4" fmla="*/ 0 w 32"/>
                <a:gd name="T5" fmla="*/ 59 h 63"/>
                <a:gd name="T6" fmla="*/ 32 w 32"/>
                <a:gd name="T7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63">
                  <a:moveTo>
                    <a:pt x="32" y="59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0" y="63"/>
                    <a:pt x="22" y="63"/>
                    <a:pt x="32" y="59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5"/>
            <p:cNvSpPr/>
            <p:nvPr/>
          </p:nvSpPr>
          <p:spPr bwMode="auto">
            <a:xfrm>
              <a:off x="4784725" y="5029200"/>
              <a:ext cx="355600" cy="395288"/>
            </a:xfrm>
            <a:custGeom>
              <a:avLst/>
              <a:gdLst>
                <a:gd name="T0" fmla="*/ 26 w 84"/>
                <a:gd name="T1" fmla="*/ 0 h 93"/>
                <a:gd name="T2" fmla="*/ 0 w 84"/>
                <a:gd name="T3" fmla="*/ 93 h 93"/>
                <a:gd name="T4" fmla="*/ 84 w 84"/>
                <a:gd name="T5" fmla="*/ 93 h 93"/>
                <a:gd name="T6" fmla="*/ 58 w 84"/>
                <a:gd name="T7" fmla="*/ 0 h 93"/>
                <a:gd name="T8" fmla="*/ 26 w 84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26" y="0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8" y="4"/>
                    <a:pt x="36" y="4"/>
                    <a:pt x="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7002463" y="5233988"/>
            <a:ext cx="352425" cy="1624013"/>
            <a:chOff x="7002463" y="5233988"/>
            <a:chExt cx="352425" cy="1624013"/>
          </a:xfrm>
        </p:grpSpPr>
        <p:sp>
          <p:nvSpPr>
            <p:cNvPr id="102" name="Rectangle 96"/>
            <p:cNvSpPr>
              <a:spLocks noChangeArrowheads="1"/>
            </p:cNvSpPr>
            <p:nvPr/>
          </p:nvSpPr>
          <p:spPr bwMode="auto">
            <a:xfrm>
              <a:off x="7002463" y="5878513"/>
              <a:ext cx="114300" cy="97948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Rectangle 97"/>
            <p:cNvSpPr>
              <a:spLocks noChangeArrowheads="1"/>
            </p:cNvSpPr>
            <p:nvPr/>
          </p:nvSpPr>
          <p:spPr bwMode="auto">
            <a:xfrm>
              <a:off x="7116763" y="5878513"/>
              <a:ext cx="122238" cy="9794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Rectangle 98"/>
            <p:cNvSpPr>
              <a:spLocks noChangeArrowheads="1"/>
            </p:cNvSpPr>
            <p:nvPr/>
          </p:nvSpPr>
          <p:spPr bwMode="auto">
            <a:xfrm>
              <a:off x="7239000" y="5878513"/>
              <a:ext cx="115888" cy="97948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99"/>
            <p:cNvSpPr/>
            <p:nvPr/>
          </p:nvSpPr>
          <p:spPr bwMode="auto">
            <a:xfrm>
              <a:off x="7108825" y="5233988"/>
              <a:ext cx="139700" cy="266700"/>
            </a:xfrm>
            <a:custGeom>
              <a:avLst/>
              <a:gdLst>
                <a:gd name="T0" fmla="*/ 33 w 33"/>
                <a:gd name="T1" fmla="*/ 59 h 63"/>
                <a:gd name="T2" fmla="*/ 17 w 33"/>
                <a:gd name="T3" fmla="*/ 0 h 63"/>
                <a:gd name="T4" fmla="*/ 0 w 33"/>
                <a:gd name="T5" fmla="*/ 59 h 63"/>
                <a:gd name="T6" fmla="*/ 33 w 33"/>
                <a:gd name="T7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63">
                  <a:moveTo>
                    <a:pt x="33" y="59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1" y="63"/>
                    <a:pt x="22" y="63"/>
                    <a:pt x="33" y="59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0"/>
            <p:cNvSpPr/>
            <p:nvPr/>
          </p:nvSpPr>
          <p:spPr bwMode="auto">
            <a:xfrm>
              <a:off x="7002463" y="5483225"/>
              <a:ext cx="352425" cy="395288"/>
            </a:xfrm>
            <a:custGeom>
              <a:avLst/>
              <a:gdLst>
                <a:gd name="T0" fmla="*/ 25 w 83"/>
                <a:gd name="T1" fmla="*/ 0 h 93"/>
                <a:gd name="T2" fmla="*/ 0 w 83"/>
                <a:gd name="T3" fmla="*/ 93 h 93"/>
                <a:gd name="T4" fmla="*/ 83 w 83"/>
                <a:gd name="T5" fmla="*/ 93 h 93"/>
                <a:gd name="T6" fmla="*/ 58 w 83"/>
                <a:gd name="T7" fmla="*/ 0 h 93"/>
                <a:gd name="T8" fmla="*/ 25 w 83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3">
                  <a:moveTo>
                    <a:pt x="25" y="0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4"/>
                    <a:pt x="36" y="4"/>
                    <a:pt x="25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7" name="Oval 124"/>
          <p:cNvSpPr>
            <a:spLocks noChangeArrowheads="1"/>
          </p:cNvSpPr>
          <p:nvPr/>
        </p:nvSpPr>
        <p:spPr bwMode="auto">
          <a:xfrm>
            <a:off x="4792663" y="2038350"/>
            <a:ext cx="920750" cy="9255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8" name="组合 107"/>
          <p:cNvGrpSpPr/>
          <p:nvPr/>
        </p:nvGrpSpPr>
        <p:grpSpPr>
          <a:xfrm>
            <a:off x="5076825" y="2233613"/>
            <a:ext cx="352425" cy="539750"/>
            <a:chOff x="5076825" y="2233613"/>
            <a:chExt cx="352425" cy="539750"/>
          </a:xfrm>
        </p:grpSpPr>
        <p:sp>
          <p:nvSpPr>
            <p:cNvPr id="109" name="Freeform 125"/>
            <p:cNvSpPr>
              <a:spLocks noEditPoints="1"/>
            </p:cNvSpPr>
            <p:nvPr/>
          </p:nvSpPr>
          <p:spPr bwMode="auto">
            <a:xfrm>
              <a:off x="5076825" y="2233613"/>
              <a:ext cx="352425" cy="382588"/>
            </a:xfrm>
            <a:custGeom>
              <a:avLst/>
              <a:gdLst>
                <a:gd name="T0" fmla="*/ 41 w 83"/>
                <a:gd name="T1" fmla="*/ 0 h 90"/>
                <a:gd name="T2" fmla="*/ 0 w 83"/>
                <a:gd name="T3" fmla="*/ 42 h 90"/>
                <a:gd name="T4" fmla="*/ 11 w 83"/>
                <a:gd name="T5" fmla="*/ 70 h 90"/>
                <a:gd name="T6" fmla="*/ 11 w 83"/>
                <a:gd name="T7" fmla="*/ 89 h 90"/>
                <a:gd name="T8" fmla="*/ 13 w 83"/>
                <a:gd name="T9" fmla="*/ 90 h 90"/>
                <a:gd name="T10" fmla="*/ 70 w 83"/>
                <a:gd name="T11" fmla="*/ 90 h 90"/>
                <a:gd name="T12" fmla="*/ 72 w 83"/>
                <a:gd name="T13" fmla="*/ 89 h 90"/>
                <a:gd name="T14" fmla="*/ 72 w 83"/>
                <a:gd name="T15" fmla="*/ 70 h 90"/>
                <a:gd name="T16" fmla="*/ 83 w 83"/>
                <a:gd name="T17" fmla="*/ 42 h 90"/>
                <a:gd name="T18" fmla="*/ 41 w 83"/>
                <a:gd name="T19" fmla="*/ 0 h 90"/>
                <a:gd name="T20" fmla="*/ 69 w 83"/>
                <a:gd name="T21" fmla="*/ 68 h 90"/>
                <a:gd name="T22" fmla="*/ 68 w 83"/>
                <a:gd name="T23" fmla="*/ 69 h 90"/>
                <a:gd name="T24" fmla="*/ 68 w 83"/>
                <a:gd name="T25" fmla="*/ 87 h 90"/>
                <a:gd name="T26" fmla="*/ 43 w 83"/>
                <a:gd name="T27" fmla="*/ 87 h 90"/>
                <a:gd name="T28" fmla="*/ 43 w 83"/>
                <a:gd name="T29" fmla="*/ 56 h 90"/>
                <a:gd name="T30" fmla="*/ 61 w 83"/>
                <a:gd name="T31" fmla="*/ 37 h 90"/>
                <a:gd name="T32" fmla="*/ 61 w 83"/>
                <a:gd name="T33" fmla="*/ 35 h 90"/>
                <a:gd name="T34" fmla="*/ 59 w 83"/>
                <a:gd name="T35" fmla="*/ 35 h 90"/>
                <a:gd name="T36" fmla="*/ 41 w 83"/>
                <a:gd name="T37" fmla="*/ 53 h 90"/>
                <a:gd name="T38" fmla="*/ 23 w 83"/>
                <a:gd name="T39" fmla="*/ 35 h 90"/>
                <a:gd name="T40" fmla="*/ 21 w 83"/>
                <a:gd name="T41" fmla="*/ 35 h 90"/>
                <a:gd name="T42" fmla="*/ 21 w 83"/>
                <a:gd name="T43" fmla="*/ 37 h 90"/>
                <a:gd name="T44" fmla="*/ 40 w 83"/>
                <a:gd name="T45" fmla="*/ 56 h 90"/>
                <a:gd name="T46" fmla="*/ 40 w 83"/>
                <a:gd name="T47" fmla="*/ 87 h 90"/>
                <a:gd name="T48" fmla="*/ 15 w 83"/>
                <a:gd name="T49" fmla="*/ 87 h 90"/>
                <a:gd name="T50" fmla="*/ 15 w 83"/>
                <a:gd name="T51" fmla="*/ 69 h 90"/>
                <a:gd name="T52" fmla="*/ 14 w 83"/>
                <a:gd name="T53" fmla="*/ 68 h 90"/>
                <a:gd name="T54" fmla="*/ 3 w 83"/>
                <a:gd name="T55" fmla="*/ 42 h 90"/>
                <a:gd name="T56" fmla="*/ 41 w 83"/>
                <a:gd name="T57" fmla="*/ 3 h 90"/>
                <a:gd name="T58" fmla="*/ 80 w 83"/>
                <a:gd name="T59" fmla="*/ 42 h 90"/>
                <a:gd name="T60" fmla="*/ 69 w 83"/>
                <a:gd name="T61" fmla="*/ 6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" h="90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52"/>
                    <a:pt x="4" y="62"/>
                    <a:pt x="11" y="7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89"/>
                    <a:pt x="12" y="90"/>
                    <a:pt x="13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1" y="90"/>
                    <a:pt x="72" y="89"/>
                    <a:pt x="72" y="89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9" y="62"/>
                    <a:pt x="83" y="52"/>
                    <a:pt x="83" y="42"/>
                  </a:cubicBezTo>
                  <a:cubicBezTo>
                    <a:pt x="83" y="19"/>
                    <a:pt x="64" y="0"/>
                    <a:pt x="41" y="0"/>
                  </a:cubicBezTo>
                  <a:close/>
                  <a:moveTo>
                    <a:pt x="69" y="68"/>
                  </a:moveTo>
                  <a:cubicBezTo>
                    <a:pt x="68" y="69"/>
                    <a:pt x="68" y="69"/>
                    <a:pt x="68" y="69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7"/>
                    <a:pt x="62" y="36"/>
                    <a:pt x="61" y="35"/>
                  </a:cubicBezTo>
                  <a:cubicBezTo>
                    <a:pt x="60" y="34"/>
                    <a:pt x="59" y="34"/>
                    <a:pt x="59" y="3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2" y="34"/>
                    <a:pt x="21" y="35"/>
                  </a:cubicBezTo>
                  <a:cubicBezTo>
                    <a:pt x="20" y="36"/>
                    <a:pt x="20" y="37"/>
                    <a:pt x="21" y="3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4" y="69"/>
                    <a:pt x="14" y="68"/>
                  </a:cubicBezTo>
                  <a:cubicBezTo>
                    <a:pt x="7" y="61"/>
                    <a:pt x="3" y="52"/>
                    <a:pt x="3" y="42"/>
                  </a:cubicBezTo>
                  <a:cubicBezTo>
                    <a:pt x="3" y="21"/>
                    <a:pt x="20" y="3"/>
                    <a:pt x="41" y="3"/>
                  </a:cubicBezTo>
                  <a:cubicBezTo>
                    <a:pt x="62" y="3"/>
                    <a:pt x="80" y="21"/>
                    <a:pt x="80" y="42"/>
                  </a:cubicBezTo>
                  <a:cubicBezTo>
                    <a:pt x="80" y="52"/>
                    <a:pt x="76" y="61"/>
                    <a:pt x="69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26"/>
            <p:cNvSpPr/>
            <p:nvPr/>
          </p:nvSpPr>
          <p:spPr bwMode="auto">
            <a:xfrm>
              <a:off x="5124450" y="2636838"/>
              <a:ext cx="258763" cy="12700"/>
            </a:xfrm>
            <a:custGeom>
              <a:avLst/>
              <a:gdLst>
                <a:gd name="T0" fmla="*/ 59 w 61"/>
                <a:gd name="T1" fmla="*/ 0 h 3"/>
                <a:gd name="T2" fmla="*/ 2 w 61"/>
                <a:gd name="T3" fmla="*/ 0 h 3"/>
                <a:gd name="T4" fmla="*/ 0 w 61"/>
                <a:gd name="T5" fmla="*/ 2 h 3"/>
                <a:gd name="T6" fmla="*/ 2 w 61"/>
                <a:gd name="T7" fmla="*/ 3 h 3"/>
                <a:gd name="T8" fmla="*/ 59 w 61"/>
                <a:gd name="T9" fmla="*/ 3 h 3"/>
                <a:gd name="T10" fmla="*/ 61 w 61"/>
                <a:gd name="T11" fmla="*/ 2 h 3"/>
                <a:gd name="T12" fmla="*/ 59 w 6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">
                  <a:moveTo>
                    <a:pt x="5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0" y="3"/>
                    <a:pt x="61" y="3"/>
                    <a:pt x="61" y="2"/>
                  </a:cubicBezTo>
                  <a:cubicBezTo>
                    <a:pt x="61" y="1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27"/>
            <p:cNvSpPr/>
            <p:nvPr/>
          </p:nvSpPr>
          <p:spPr bwMode="auto">
            <a:xfrm>
              <a:off x="5124450" y="2679700"/>
              <a:ext cx="258763" cy="12700"/>
            </a:xfrm>
            <a:custGeom>
              <a:avLst/>
              <a:gdLst>
                <a:gd name="T0" fmla="*/ 59 w 61"/>
                <a:gd name="T1" fmla="*/ 0 h 3"/>
                <a:gd name="T2" fmla="*/ 2 w 61"/>
                <a:gd name="T3" fmla="*/ 0 h 3"/>
                <a:gd name="T4" fmla="*/ 0 w 61"/>
                <a:gd name="T5" fmla="*/ 2 h 3"/>
                <a:gd name="T6" fmla="*/ 2 w 61"/>
                <a:gd name="T7" fmla="*/ 3 h 3"/>
                <a:gd name="T8" fmla="*/ 59 w 61"/>
                <a:gd name="T9" fmla="*/ 3 h 3"/>
                <a:gd name="T10" fmla="*/ 61 w 61"/>
                <a:gd name="T11" fmla="*/ 2 h 3"/>
                <a:gd name="T12" fmla="*/ 59 w 6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">
                  <a:moveTo>
                    <a:pt x="5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0" y="3"/>
                    <a:pt x="61" y="3"/>
                    <a:pt x="61" y="2"/>
                  </a:cubicBezTo>
                  <a:cubicBezTo>
                    <a:pt x="61" y="1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28"/>
            <p:cNvSpPr>
              <a:spLocks noEditPoints="1"/>
            </p:cNvSpPr>
            <p:nvPr/>
          </p:nvSpPr>
          <p:spPr bwMode="auto">
            <a:xfrm>
              <a:off x="5124450" y="2717800"/>
              <a:ext cx="258763" cy="55563"/>
            </a:xfrm>
            <a:custGeom>
              <a:avLst/>
              <a:gdLst>
                <a:gd name="T0" fmla="*/ 59 w 61"/>
                <a:gd name="T1" fmla="*/ 0 h 13"/>
                <a:gd name="T2" fmla="*/ 40 w 61"/>
                <a:gd name="T3" fmla="*/ 0 h 13"/>
                <a:gd name="T4" fmla="*/ 21 w 61"/>
                <a:gd name="T5" fmla="*/ 0 h 13"/>
                <a:gd name="T6" fmla="*/ 2 w 61"/>
                <a:gd name="T7" fmla="*/ 0 h 13"/>
                <a:gd name="T8" fmla="*/ 0 w 61"/>
                <a:gd name="T9" fmla="*/ 2 h 13"/>
                <a:gd name="T10" fmla="*/ 2 w 61"/>
                <a:gd name="T11" fmla="*/ 4 h 13"/>
                <a:gd name="T12" fmla="*/ 19 w 61"/>
                <a:gd name="T13" fmla="*/ 4 h 13"/>
                <a:gd name="T14" fmla="*/ 30 w 61"/>
                <a:gd name="T15" fmla="*/ 13 h 13"/>
                <a:gd name="T16" fmla="*/ 41 w 61"/>
                <a:gd name="T17" fmla="*/ 4 h 13"/>
                <a:gd name="T18" fmla="*/ 59 w 61"/>
                <a:gd name="T19" fmla="*/ 4 h 13"/>
                <a:gd name="T20" fmla="*/ 61 w 61"/>
                <a:gd name="T21" fmla="*/ 2 h 13"/>
                <a:gd name="T22" fmla="*/ 59 w 61"/>
                <a:gd name="T23" fmla="*/ 0 h 13"/>
                <a:gd name="T24" fmla="*/ 30 w 61"/>
                <a:gd name="T25" fmla="*/ 10 h 13"/>
                <a:gd name="T26" fmla="*/ 23 w 61"/>
                <a:gd name="T27" fmla="*/ 4 h 13"/>
                <a:gd name="T28" fmla="*/ 38 w 61"/>
                <a:gd name="T29" fmla="*/ 4 h 13"/>
                <a:gd name="T30" fmla="*/ 30 w 61"/>
                <a:gd name="T3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13">
                  <a:moveTo>
                    <a:pt x="59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9"/>
                    <a:pt x="25" y="13"/>
                    <a:pt x="30" y="13"/>
                  </a:cubicBezTo>
                  <a:cubicBezTo>
                    <a:pt x="36" y="13"/>
                    <a:pt x="40" y="9"/>
                    <a:pt x="41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60" y="4"/>
                    <a:pt x="61" y="3"/>
                    <a:pt x="61" y="2"/>
                  </a:cubicBezTo>
                  <a:cubicBezTo>
                    <a:pt x="61" y="1"/>
                    <a:pt x="60" y="0"/>
                    <a:pt x="59" y="0"/>
                  </a:cubicBezTo>
                  <a:close/>
                  <a:moveTo>
                    <a:pt x="30" y="10"/>
                  </a:moveTo>
                  <a:cubicBezTo>
                    <a:pt x="27" y="10"/>
                    <a:pt x="24" y="7"/>
                    <a:pt x="23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7"/>
                    <a:pt x="34" y="10"/>
                    <a:pt x="3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3" name="Oval 129"/>
          <p:cNvSpPr>
            <a:spLocks noChangeArrowheads="1"/>
          </p:cNvSpPr>
          <p:nvPr/>
        </p:nvSpPr>
        <p:spPr bwMode="auto">
          <a:xfrm>
            <a:off x="7324725" y="4410075"/>
            <a:ext cx="919163" cy="925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4" name="组合 113"/>
          <p:cNvGrpSpPr/>
          <p:nvPr/>
        </p:nvGrpSpPr>
        <p:grpSpPr>
          <a:xfrm>
            <a:off x="7573963" y="4660900"/>
            <a:ext cx="398463" cy="373063"/>
            <a:chOff x="7573963" y="4660900"/>
            <a:chExt cx="398463" cy="373063"/>
          </a:xfrm>
        </p:grpSpPr>
        <p:sp>
          <p:nvSpPr>
            <p:cNvPr id="115" name="Freeform 130"/>
            <p:cNvSpPr>
              <a:spLocks noEditPoints="1"/>
            </p:cNvSpPr>
            <p:nvPr/>
          </p:nvSpPr>
          <p:spPr bwMode="auto">
            <a:xfrm>
              <a:off x="7778750" y="4660900"/>
              <a:ext cx="109538" cy="250825"/>
            </a:xfrm>
            <a:custGeom>
              <a:avLst/>
              <a:gdLst>
                <a:gd name="T0" fmla="*/ 1 w 26"/>
                <a:gd name="T1" fmla="*/ 44 h 59"/>
                <a:gd name="T2" fmla="*/ 0 w 26"/>
                <a:gd name="T3" fmla="*/ 57 h 59"/>
                <a:gd name="T4" fmla="*/ 1 w 26"/>
                <a:gd name="T5" fmla="*/ 59 h 59"/>
                <a:gd name="T6" fmla="*/ 2 w 26"/>
                <a:gd name="T7" fmla="*/ 59 h 59"/>
                <a:gd name="T8" fmla="*/ 3 w 26"/>
                <a:gd name="T9" fmla="*/ 58 h 59"/>
                <a:gd name="T10" fmla="*/ 11 w 26"/>
                <a:gd name="T11" fmla="*/ 48 h 59"/>
                <a:gd name="T12" fmla="*/ 11 w 26"/>
                <a:gd name="T13" fmla="*/ 47 h 59"/>
                <a:gd name="T14" fmla="*/ 25 w 26"/>
                <a:gd name="T15" fmla="*/ 9 h 59"/>
                <a:gd name="T16" fmla="*/ 23 w 26"/>
                <a:gd name="T17" fmla="*/ 2 h 59"/>
                <a:gd name="T18" fmla="*/ 21 w 26"/>
                <a:gd name="T19" fmla="*/ 1 h 59"/>
                <a:gd name="T20" fmla="*/ 15 w 26"/>
                <a:gd name="T21" fmla="*/ 5 h 59"/>
                <a:gd name="T22" fmla="*/ 1 w 26"/>
                <a:gd name="T23" fmla="*/ 43 h 59"/>
                <a:gd name="T24" fmla="*/ 1 w 26"/>
                <a:gd name="T25" fmla="*/ 44 h 59"/>
                <a:gd name="T26" fmla="*/ 4 w 26"/>
                <a:gd name="T27" fmla="*/ 44 h 59"/>
                <a:gd name="T28" fmla="*/ 18 w 26"/>
                <a:gd name="T29" fmla="*/ 7 h 59"/>
                <a:gd name="T30" fmla="*/ 19 w 26"/>
                <a:gd name="T31" fmla="*/ 4 h 59"/>
                <a:gd name="T32" fmla="*/ 22 w 26"/>
                <a:gd name="T33" fmla="*/ 5 h 59"/>
                <a:gd name="T34" fmla="*/ 22 w 26"/>
                <a:gd name="T35" fmla="*/ 8 h 59"/>
                <a:gd name="T36" fmla="*/ 8 w 26"/>
                <a:gd name="T37" fmla="*/ 46 h 59"/>
                <a:gd name="T38" fmla="*/ 4 w 26"/>
                <a:gd name="T39" fmla="*/ 52 h 59"/>
                <a:gd name="T40" fmla="*/ 4 w 26"/>
                <a:gd name="T4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59">
                  <a:moveTo>
                    <a:pt x="1" y="44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1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3" y="59"/>
                    <a:pt x="3" y="5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6"/>
                    <a:pt x="25" y="3"/>
                    <a:pt x="23" y="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0"/>
                    <a:pt x="16" y="2"/>
                    <a:pt x="15" y="5"/>
                  </a:cubicBezTo>
                  <a:cubicBezTo>
                    <a:pt x="1" y="43"/>
                    <a:pt x="1" y="43"/>
                    <a:pt x="1" y="43"/>
                  </a:cubicBezTo>
                  <a:lnTo>
                    <a:pt x="1" y="44"/>
                  </a:lnTo>
                  <a:close/>
                  <a:moveTo>
                    <a:pt x="4" y="44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8" y="5"/>
                    <a:pt x="19" y="4"/>
                    <a:pt x="19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6"/>
                    <a:pt x="22" y="7"/>
                    <a:pt x="22" y="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4" y="52"/>
                    <a:pt x="4" y="52"/>
                    <a:pt x="4" y="52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31"/>
            <p:cNvSpPr>
              <a:spLocks noEditPoints="1"/>
            </p:cNvSpPr>
            <p:nvPr/>
          </p:nvSpPr>
          <p:spPr bwMode="auto">
            <a:xfrm>
              <a:off x="7573963" y="4787900"/>
              <a:ext cx="398463" cy="246063"/>
            </a:xfrm>
            <a:custGeom>
              <a:avLst/>
              <a:gdLst>
                <a:gd name="T0" fmla="*/ 86 w 94"/>
                <a:gd name="T1" fmla="*/ 0 h 58"/>
                <a:gd name="T2" fmla="*/ 69 w 94"/>
                <a:gd name="T3" fmla="*/ 0 h 58"/>
                <a:gd name="T4" fmla="*/ 67 w 94"/>
                <a:gd name="T5" fmla="*/ 1 h 58"/>
                <a:gd name="T6" fmla="*/ 69 w 94"/>
                <a:gd name="T7" fmla="*/ 3 h 58"/>
                <a:gd name="T8" fmla="*/ 86 w 94"/>
                <a:gd name="T9" fmla="*/ 3 h 58"/>
                <a:gd name="T10" fmla="*/ 90 w 94"/>
                <a:gd name="T11" fmla="*/ 8 h 58"/>
                <a:gd name="T12" fmla="*/ 90 w 94"/>
                <a:gd name="T13" fmla="*/ 50 h 58"/>
                <a:gd name="T14" fmla="*/ 86 w 94"/>
                <a:gd name="T15" fmla="*/ 55 h 58"/>
                <a:gd name="T16" fmla="*/ 26 w 94"/>
                <a:gd name="T17" fmla="*/ 55 h 58"/>
                <a:gd name="T18" fmla="*/ 26 w 94"/>
                <a:gd name="T19" fmla="*/ 3 h 58"/>
                <a:gd name="T20" fmla="*/ 49 w 94"/>
                <a:gd name="T21" fmla="*/ 3 h 58"/>
                <a:gd name="T22" fmla="*/ 51 w 94"/>
                <a:gd name="T23" fmla="*/ 1 h 58"/>
                <a:gd name="T24" fmla="*/ 49 w 94"/>
                <a:gd name="T25" fmla="*/ 0 h 58"/>
                <a:gd name="T26" fmla="*/ 25 w 94"/>
                <a:gd name="T27" fmla="*/ 0 h 58"/>
                <a:gd name="T28" fmla="*/ 8 w 94"/>
                <a:gd name="T29" fmla="*/ 0 h 58"/>
                <a:gd name="T30" fmla="*/ 0 w 94"/>
                <a:gd name="T31" fmla="*/ 8 h 58"/>
                <a:gd name="T32" fmla="*/ 0 w 94"/>
                <a:gd name="T33" fmla="*/ 50 h 58"/>
                <a:gd name="T34" fmla="*/ 8 w 94"/>
                <a:gd name="T35" fmla="*/ 58 h 58"/>
                <a:gd name="T36" fmla="*/ 25 w 94"/>
                <a:gd name="T37" fmla="*/ 58 h 58"/>
                <a:gd name="T38" fmla="*/ 86 w 94"/>
                <a:gd name="T39" fmla="*/ 58 h 58"/>
                <a:gd name="T40" fmla="*/ 94 w 94"/>
                <a:gd name="T41" fmla="*/ 50 h 58"/>
                <a:gd name="T42" fmla="*/ 94 w 94"/>
                <a:gd name="T43" fmla="*/ 8 h 58"/>
                <a:gd name="T44" fmla="*/ 86 w 94"/>
                <a:gd name="T45" fmla="*/ 0 h 58"/>
                <a:gd name="T46" fmla="*/ 23 w 94"/>
                <a:gd name="T47" fmla="*/ 55 h 58"/>
                <a:gd name="T48" fmla="*/ 8 w 94"/>
                <a:gd name="T49" fmla="*/ 55 h 58"/>
                <a:gd name="T50" fmla="*/ 4 w 94"/>
                <a:gd name="T51" fmla="*/ 50 h 58"/>
                <a:gd name="T52" fmla="*/ 4 w 94"/>
                <a:gd name="T53" fmla="*/ 8 h 58"/>
                <a:gd name="T54" fmla="*/ 8 w 94"/>
                <a:gd name="T55" fmla="*/ 3 h 58"/>
                <a:gd name="T56" fmla="*/ 23 w 94"/>
                <a:gd name="T57" fmla="*/ 3 h 58"/>
                <a:gd name="T58" fmla="*/ 23 w 94"/>
                <a:gd name="T59" fmla="*/ 5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4" h="58">
                  <a:moveTo>
                    <a:pt x="86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7" y="1"/>
                    <a:pt x="67" y="1"/>
                  </a:cubicBezTo>
                  <a:cubicBezTo>
                    <a:pt x="67" y="2"/>
                    <a:pt x="68" y="3"/>
                    <a:pt x="69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8" y="3"/>
                    <a:pt x="90" y="5"/>
                    <a:pt x="90" y="8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3"/>
                    <a:pt x="88" y="55"/>
                    <a:pt x="86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0" y="3"/>
                    <a:pt x="51" y="2"/>
                    <a:pt x="51" y="1"/>
                  </a:cubicBezTo>
                  <a:cubicBezTo>
                    <a:pt x="51" y="1"/>
                    <a:pt x="50" y="0"/>
                    <a:pt x="49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5"/>
                    <a:pt x="4" y="58"/>
                    <a:pt x="8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90" y="58"/>
                    <a:pt x="94" y="55"/>
                    <a:pt x="94" y="50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3"/>
                    <a:pt x="90" y="0"/>
                    <a:pt x="86" y="0"/>
                  </a:cubicBezTo>
                  <a:close/>
                  <a:moveTo>
                    <a:pt x="23" y="55"/>
                  </a:moveTo>
                  <a:cubicBezTo>
                    <a:pt x="8" y="55"/>
                    <a:pt x="8" y="55"/>
                    <a:pt x="8" y="55"/>
                  </a:cubicBezTo>
                  <a:cubicBezTo>
                    <a:pt x="6" y="55"/>
                    <a:pt x="4" y="53"/>
                    <a:pt x="4" y="50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5"/>
                    <a:pt x="6" y="3"/>
                    <a:pt x="8" y="3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23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32"/>
            <p:cNvSpPr/>
            <p:nvPr/>
          </p:nvSpPr>
          <p:spPr bwMode="auto">
            <a:xfrm>
              <a:off x="7608888" y="4830763"/>
              <a:ext cx="46038" cy="15875"/>
            </a:xfrm>
            <a:custGeom>
              <a:avLst/>
              <a:gdLst>
                <a:gd name="T0" fmla="*/ 1 w 11"/>
                <a:gd name="T1" fmla="*/ 4 h 4"/>
                <a:gd name="T2" fmla="*/ 9 w 11"/>
                <a:gd name="T3" fmla="*/ 4 h 4"/>
                <a:gd name="T4" fmla="*/ 11 w 11"/>
                <a:gd name="T5" fmla="*/ 2 h 4"/>
                <a:gd name="T6" fmla="*/ 9 w 11"/>
                <a:gd name="T7" fmla="*/ 0 h 4"/>
                <a:gd name="T8" fmla="*/ 1 w 11"/>
                <a:gd name="T9" fmla="*/ 0 h 4"/>
                <a:gd name="T10" fmla="*/ 0 w 11"/>
                <a:gd name="T11" fmla="*/ 2 h 4"/>
                <a:gd name="T12" fmla="*/ 1 w 1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1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33"/>
            <p:cNvSpPr/>
            <p:nvPr/>
          </p:nvSpPr>
          <p:spPr bwMode="auto">
            <a:xfrm>
              <a:off x="7608888" y="4859338"/>
              <a:ext cx="12700" cy="73025"/>
            </a:xfrm>
            <a:custGeom>
              <a:avLst/>
              <a:gdLst>
                <a:gd name="T0" fmla="*/ 1 w 3"/>
                <a:gd name="T1" fmla="*/ 0 h 17"/>
                <a:gd name="T2" fmla="*/ 0 w 3"/>
                <a:gd name="T3" fmla="*/ 2 h 17"/>
                <a:gd name="T4" fmla="*/ 0 w 3"/>
                <a:gd name="T5" fmla="*/ 15 h 17"/>
                <a:gd name="T6" fmla="*/ 1 w 3"/>
                <a:gd name="T7" fmla="*/ 17 h 17"/>
                <a:gd name="T8" fmla="*/ 3 w 3"/>
                <a:gd name="T9" fmla="*/ 15 h 17"/>
                <a:gd name="T10" fmla="*/ 3 w 3"/>
                <a:gd name="T11" fmla="*/ 2 h 17"/>
                <a:gd name="T12" fmla="*/ 1 w 3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7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34"/>
            <p:cNvSpPr/>
            <p:nvPr/>
          </p:nvSpPr>
          <p:spPr bwMode="auto">
            <a:xfrm>
              <a:off x="7642225" y="4859338"/>
              <a:ext cx="12700" cy="73025"/>
            </a:xfrm>
            <a:custGeom>
              <a:avLst/>
              <a:gdLst>
                <a:gd name="T0" fmla="*/ 1 w 3"/>
                <a:gd name="T1" fmla="*/ 0 h 17"/>
                <a:gd name="T2" fmla="*/ 0 w 3"/>
                <a:gd name="T3" fmla="*/ 2 h 17"/>
                <a:gd name="T4" fmla="*/ 0 w 3"/>
                <a:gd name="T5" fmla="*/ 15 h 17"/>
                <a:gd name="T6" fmla="*/ 1 w 3"/>
                <a:gd name="T7" fmla="*/ 17 h 17"/>
                <a:gd name="T8" fmla="*/ 3 w 3"/>
                <a:gd name="T9" fmla="*/ 15 h 17"/>
                <a:gd name="T10" fmla="*/ 3 w 3"/>
                <a:gd name="T11" fmla="*/ 2 h 17"/>
                <a:gd name="T12" fmla="*/ 1 w 3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7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0" name="Oval 135"/>
          <p:cNvSpPr>
            <a:spLocks noChangeArrowheads="1"/>
          </p:cNvSpPr>
          <p:nvPr/>
        </p:nvSpPr>
        <p:spPr bwMode="auto">
          <a:xfrm>
            <a:off x="6540500" y="3201988"/>
            <a:ext cx="923925" cy="9239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1" name="Freeform 136"/>
          <p:cNvSpPr>
            <a:spLocks noEditPoints="1"/>
          </p:cNvSpPr>
          <p:nvPr/>
        </p:nvSpPr>
        <p:spPr bwMode="auto">
          <a:xfrm>
            <a:off x="6819900" y="3463925"/>
            <a:ext cx="360363" cy="360363"/>
          </a:xfrm>
          <a:custGeom>
            <a:avLst/>
            <a:gdLst>
              <a:gd name="T0" fmla="*/ 79 w 85"/>
              <a:gd name="T1" fmla="*/ 20 h 85"/>
              <a:gd name="T2" fmla="*/ 53 w 85"/>
              <a:gd name="T3" fmla="*/ 1 h 85"/>
              <a:gd name="T4" fmla="*/ 35 w 85"/>
              <a:gd name="T5" fmla="*/ 1 h 85"/>
              <a:gd name="T6" fmla="*/ 30 w 85"/>
              <a:gd name="T7" fmla="*/ 2 h 85"/>
              <a:gd name="T8" fmla="*/ 4 w 85"/>
              <a:gd name="T9" fmla="*/ 24 h 85"/>
              <a:gd name="T10" fmla="*/ 0 w 85"/>
              <a:gd name="T11" fmla="*/ 43 h 85"/>
              <a:gd name="T12" fmla="*/ 4 w 85"/>
              <a:gd name="T13" fmla="*/ 61 h 85"/>
              <a:gd name="T14" fmla="*/ 30 w 85"/>
              <a:gd name="T15" fmla="*/ 83 h 85"/>
              <a:gd name="T16" fmla="*/ 35 w 85"/>
              <a:gd name="T17" fmla="*/ 84 h 85"/>
              <a:gd name="T18" fmla="*/ 53 w 85"/>
              <a:gd name="T19" fmla="*/ 84 h 85"/>
              <a:gd name="T20" fmla="*/ 79 w 85"/>
              <a:gd name="T21" fmla="*/ 65 h 85"/>
              <a:gd name="T22" fmla="*/ 85 w 85"/>
              <a:gd name="T23" fmla="*/ 44 h 85"/>
              <a:gd name="T24" fmla="*/ 85 w 85"/>
              <a:gd name="T25" fmla="*/ 41 h 85"/>
              <a:gd name="T26" fmla="*/ 63 w 85"/>
              <a:gd name="T27" fmla="*/ 20 h 85"/>
              <a:gd name="T28" fmla="*/ 60 w 85"/>
              <a:gd name="T29" fmla="*/ 12 h 85"/>
              <a:gd name="T30" fmla="*/ 57 w 85"/>
              <a:gd name="T31" fmla="*/ 6 h 85"/>
              <a:gd name="T32" fmla="*/ 63 w 85"/>
              <a:gd name="T33" fmla="*/ 46 h 85"/>
              <a:gd name="T34" fmla="*/ 62 w 85"/>
              <a:gd name="T35" fmla="*/ 57 h 85"/>
              <a:gd name="T36" fmla="*/ 23 w 85"/>
              <a:gd name="T37" fmla="*/ 59 h 85"/>
              <a:gd name="T38" fmla="*/ 21 w 85"/>
              <a:gd name="T39" fmla="*/ 48 h 85"/>
              <a:gd name="T40" fmla="*/ 21 w 85"/>
              <a:gd name="T41" fmla="*/ 41 h 85"/>
              <a:gd name="T42" fmla="*/ 22 w 85"/>
              <a:gd name="T43" fmla="*/ 32 h 85"/>
              <a:gd name="T44" fmla="*/ 60 w 85"/>
              <a:gd name="T45" fmla="*/ 24 h 85"/>
              <a:gd name="T46" fmla="*/ 62 w 85"/>
              <a:gd name="T47" fmla="*/ 33 h 85"/>
              <a:gd name="T48" fmla="*/ 21 w 85"/>
              <a:gd name="T49" fmla="*/ 41 h 85"/>
              <a:gd name="T50" fmla="*/ 32 w 85"/>
              <a:gd name="T51" fmla="*/ 5 h 85"/>
              <a:gd name="T52" fmla="*/ 53 w 85"/>
              <a:gd name="T53" fmla="*/ 7 h 85"/>
              <a:gd name="T54" fmla="*/ 57 w 85"/>
              <a:gd name="T55" fmla="*/ 15 h 85"/>
              <a:gd name="T56" fmla="*/ 25 w 85"/>
              <a:gd name="T57" fmla="*/ 20 h 85"/>
              <a:gd name="T58" fmla="*/ 29 w 85"/>
              <a:gd name="T59" fmla="*/ 11 h 85"/>
              <a:gd name="T60" fmla="*/ 26 w 85"/>
              <a:gd name="T61" fmla="*/ 10 h 85"/>
              <a:gd name="T62" fmla="*/ 23 w 85"/>
              <a:gd name="T63" fmla="*/ 17 h 85"/>
              <a:gd name="T64" fmla="*/ 10 w 85"/>
              <a:gd name="T65" fmla="*/ 20 h 85"/>
              <a:gd name="T66" fmla="*/ 20 w 85"/>
              <a:gd name="T67" fmla="*/ 24 h 85"/>
              <a:gd name="T68" fmla="*/ 19 w 85"/>
              <a:gd name="T69" fmla="*/ 32 h 85"/>
              <a:gd name="T70" fmla="*/ 18 w 85"/>
              <a:gd name="T71" fmla="*/ 41 h 85"/>
              <a:gd name="T72" fmla="*/ 18 w 85"/>
              <a:gd name="T73" fmla="*/ 44 h 85"/>
              <a:gd name="T74" fmla="*/ 18 w 85"/>
              <a:gd name="T75" fmla="*/ 53 h 85"/>
              <a:gd name="T76" fmla="*/ 20 w 85"/>
              <a:gd name="T77" fmla="*/ 61 h 85"/>
              <a:gd name="T78" fmla="*/ 10 w 85"/>
              <a:gd name="T79" fmla="*/ 65 h 85"/>
              <a:gd name="T80" fmla="*/ 24 w 85"/>
              <a:gd name="T81" fmla="*/ 71 h 85"/>
              <a:gd name="T82" fmla="*/ 10 w 85"/>
              <a:gd name="T83" fmla="*/ 65 h 85"/>
              <a:gd name="T84" fmla="*/ 33 w 85"/>
              <a:gd name="T85" fmla="*/ 81 h 85"/>
              <a:gd name="T86" fmla="*/ 27 w 85"/>
              <a:gd name="T87" fmla="*/ 71 h 85"/>
              <a:gd name="T88" fmla="*/ 60 w 85"/>
              <a:gd name="T89" fmla="*/ 65 h 85"/>
              <a:gd name="T90" fmla="*/ 56 w 85"/>
              <a:gd name="T91" fmla="*/ 72 h 85"/>
              <a:gd name="T92" fmla="*/ 60 w 85"/>
              <a:gd name="T93" fmla="*/ 73 h 85"/>
              <a:gd name="T94" fmla="*/ 63 w 85"/>
              <a:gd name="T95" fmla="*/ 65 h 85"/>
              <a:gd name="T96" fmla="*/ 64 w 85"/>
              <a:gd name="T97" fmla="*/ 61 h 85"/>
              <a:gd name="T98" fmla="*/ 66 w 85"/>
              <a:gd name="T99" fmla="*/ 54 h 85"/>
              <a:gd name="T100" fmla="*/ 67 w 85"/>
              <a:gd name="T101" fmla="*/ 44 h 85"/>
              <a:gd name="T102" fmla="*/ 67 w 85"/>
              <a:gd name="T103" fmla="*/ 41 h 85"/>
              <a:gd name="T104" fmla="*/ 66 w 85"/>
              <a:gd name="T105" fmla="*/ 32 h 85"/>
              <a:gd name="T106" fmla="*/ 64 w 85"/>
              <a:gd name="T107" fmla="*/ 24 h 85"/>
              <a:gd name="T108" fmla="*/ 67 w 85"/>
              <a:gd name="T109" fmla="*/ 41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5" h="85">
                <a:moveTo>
                  <a:pt x="81" y="24"/>
                </a:moveTo>
                <a:cubicBezTo>
                  <a:pt x="81" y="24"/>
                  <a:pt x="81" y="24"/>
                  <a:pt x="81" y="24"/>
                </a:cubicBezTo>
                <a:cubicBezTo>
                  <a:pt x="80" y="21"/>
                  <a:pt x="80" y="21"/>
                  <a:pt x="80" y="21"/>
                </a:cubicBezTo>
                <a:cubicBezTo>
                  <a:pt x="79" y="20"/>
                  <a:pt x="79" y="20"/>
                  <a:pt x="79" y="20"/>
                </a:cubicBezTo>
                <a:cubicBezTo>
                  <a:pt x="79" y="20"/>
                  <a:pt x="79" y="20"/>
                  <a:pt x="79" y="20"/>
                </a:cubicBezTo>
                <a:cubicBezTo>
                  <a:pt x="73" y="11"/>
                  <a:pt x="64" y="4"/>
                  <a:pt x="54" y="1"/>
                </a:cubicBezTo>
                <a:cubicBezTo>
                  <a:pt x="54" y="1"/>
                  <a:pt x="54" y="1"/>
                  <a:pt x="54" y="1"/>
                </a:cubicBezTo>
                <a:cubicBezTo>
                  <a:pt x="53" y="1"/>
                  <a:pt x="53" y="1"/>
                  <a:pt x="53" y="1"/>
                </a:cubicBezTo>
                <a:cubicBezTo>
                  <a:pt x="53" y="1"/>
                  <a:pt x="53" y="1"/>
                  <a:pt x="53" y="1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4" y="0"/>
                  <a:pt x="40" y="0"/>
                  <a:pt x="35" y="1"/>
                </a:cubicBezTo>
                <a:cubicBezTo>
                  <a:pt x="35" y="0"/>
                  <a:pt x="35" y="0"/>
                  <a:pt x="35" y="0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2"/>
                  <a:pt x="30" y="2"/>
                  <a:pt x="30" y="2"/>
                </a:cubicBezTo>
                <a:cubicBezTo>
                  <a:pt x="20" y="5"/>
                  <a:pt x="12" y="11"/>
                  <a:pt x="6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1"/>
                  <a:pt x="6" y="21"/>
                  <a:pt x="6" y="21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9"/>
                  <a:pt x="0" y="35"/>
                  <a:pt x="0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0"/>
                  <a:pt x="2" y="56"/>
                  <a:pt x="4" y="61"/>
                </a:cubicBezTo>
                <a:cubicBezTo>
                  <a:pt x="4" y="61"/>
                  <a:pt x="4" y="61"/>
                  <a:pt x="4" y="61"/>
                </a:cubicBezTo>
                <a:cubicBezTo>
                  <a:pt x="6" y="64"/>
                  <a:pt x="6" y="64"/>
                  <a:pt x="6" y="64"/>
                </a:cubicBezTo>
                <a:cubicBezTo>
                  <a:pt x="6" y="65"/>
                  <a:pt x="6" y="65"/>
                  <a:pt x="6" y="65"/>
                </a:cubicBezTo>
                <a:cubicBezTo>
                  <a:pt x="6" y="65"/>
                  <a:pt x="6" y="65"/>
                  <a:pt x="6" y="65"/>
                </a:cubicBezTo>
                <a:cubicBezTo>
                  <a:pt x="12" y="74"/>
                  <a:pt x="20" y="80"/>
                  <a:pt x="30" y="83"/>
                </a:cubicBezTo>
                <a:cubicBezTo>
                  <a:pt x="31" y="83"/>
                  <a:pt x="31" y="83"/>
                  <a:pt x="31" y="83"/>
                </a:cubicBezTo>
                <a:cubicBezTo>
                  <a:pt x="31" y="84"/>
                  <a:pt x="31" y="84"/>
                  <a:pt x="31" y="84"/>
                </a:cubicBezTo>
                <a:cubicBezTo>
                  <a:pt x="35" y="85"/>
                  <a:pt x="35" y="85"/>
                  <a:pt x="35" y="85"/>
                </a:cubicBezTo>
                <a:cubicBezTo>
                  <a:pt x="35" y="84"/>
                  <a:pt x="35" y="84"/>
                  <a:pt x="35" y="84"/>
                </a:cubicBezTo>
                <a:cubicBezTo>
                  <a:pt x="38" y="85"/>
                  <a:pt x="40" y="85"/>
                  <a:pt x="43" y="85"/>
                </a:cubicBezTo>
                <a:cubicBezTo>
                  <a:pt x="45" y="85"/>
                  <a:pt x="47" y="85"/>
                  <a:pt x="49" y="85"/>
                </a:cubicBezTo>
                <a:cubicBezTo>
                  <a:pt x="49" y="85"/>
                  <a:pt x="49" y="85"/>
                  <a:pt x="49" y="85"/>
                </a:cubicBezTo>
                <a:cubicBezTo>
                  <a:pt x="53" y="84"/>
                  <a:pt x="53" y="84"/>
                  <a:pt x="53" y="84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4"/>
                  <a:pt x="54" y="84"/>
                  <a:pt x="54" y="84"/>
                </a:cubicBezTo>
                <a:cubicBezTo>
                  <a:pt x="64" y="81"/>
                  <a:pt x="73" y="74"/>
                  <a:pt x="79" y="65"/>
                </a:cubicBezTo>
                <a:cubicBezTo>
                  <a:pt x="79" y="65"/>
                  <a:pt x="79" y="65"/>
                  <a:pt x="79" y="65"/>
                </a:cubicBezTo>
                <a:cubicBezTo>
                  <a:pt x="80" y="64"/>
                  <a:pt x="80" y="64"/>
                  <a:pt x="80" y="64"/>
                </a:cubicBezTo>
                <a:cubicBezTo>
                  <a:pt x="81" y="61"/>
                  <a:pt x="81" y="61"/>
                  <a:pt x="81" y="61"/>
                </a:cubicBezTo>
                <a:cubicBezTo>
                  <a:pt x="81" y="61"/>
                  <a:pt x="81" y="61"/>
                  <a:pt x="81" y="61"/>
                </a:cubicBezTo>
                <a:cubicBezTo>
                  <a:pt x="83" y="56"/>
                  <a:pt x="85" y="50"/>
                  <a:pt x="85" y="44"/>
                </a:cubicBezTo>
                <a:cubicBezTo>
                  <a:pt x="85" y="44"/>
                  <a:pt x="85" y="44"/>
                  <a:pt x="85" y="44"/>
                </a:cubicBezTo>
                <a:cubicBezTo>
                  <a:pt x="85" y="43"/>
                  <a:pt x="85" y="43"/>
                  <a:pt x="85" y="43"/>
                </a:cubicBezTo>
                <a:cubicBezTo>
                  <a:pt x="85" y="41"/>
                  <a:pt x="85" y="41"/>
                  <a:pt x="85" y="41"/>
                </a:cubicBezTo>
                <a:cubicBezTo>
                  <a:pt x="85" y="41"/>
                  <a:pt x="85" y="41"/>
                  <a:pt x="85" y="41"/>
                </a:cubicBezTo>
                <a:cubicBezTo>
                  <a:pt x="85" y="35"/>
                  <a:pt x="83" y="29"/>
                  <a:pt x="81" y="24"/>
                </a:cubicBezTo>
                <a:close/>
                <a:moveTo>
                  <a:pt x="75" y="20"/>
                </a:moveTo>
                <a:cubicBezTo>
                  <a:pt x="63" y="20"/>
                  <a:pt x="63" y="20"/>
                  <a:pt x="63" y="20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0"/>
                  <a:pt x="63" y="20"/>
                  <a:pt x="63" y="20"/>
                </a:cubicBezTo>
                <a:cubicBezTo>
                  <a:pt x="62" y="19"/>
                  <a:pt x="62" y="18"/>
                  <a:pt x="62" y="17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5"/>
                  <a:pt x="60" y="13"/>
                  <a:pt x="60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9" y="11"/>
                  <a:pt x="59" y="10"/>
                  <a:pt x="58" y="9"/>
                </a:cubicBezTo>
                <a:cubicBezTo>
                  <a:pt x="58" y="8"/>
                  <a:pt x="58" y="8"/>
                  <a:pt x="58" y="8"/>
                </a:cubicBezTo>
                <a:cubicBezTo>
                  <a:pt x="57" y="8"/>
                  <a:pt x="57" y="7"/>
                  <a:pt x="57" y="6"/>
                </a:cubicBezTo>
                <a:cubicBezTo>
                  <a:pt x="56" y="6"/>
                  <a:pt x="56" y="6"/>
                  <a:pt x="56" y="6"/>
                </a:cubicBezTo>
                <a:cubicBezTo>
                  <a:pt x="64" y="9"/>
                  <a:pt x="70" y="14"/>
                  <a:pt x="75" y="20"/>
                </a:cubicBezTo>
                <a:close/>
                <a:moveTo>
                  <a:pt x="63" y="44"/>
                </a:moveTo>
                <a:cubicBezTo>
                  <a:pt x="63" y="45"/>
                  <a:pt x="63" y="46"/>
                  <a:pt x="63" y="46"/>
                </a:cubicBezTo>
                <a:cubicBezTo>
                  <a:pt x="63" y="47"/>
                  <a:pt x="63" y="47"/>
                  <a:pt x="63" y="48"/>
                </a:cubicBezTo>
                <a:cubicBezTo>
                  <a:pt x="63" y="49"/>
                  <a:pt x="63" y="50"/>
                  <a:pt x="63" y="52"/>
                </a:cubicBezTo>
                <a:cubicBezTo>
                  <a:pt x="63" y="53"/>
                  <a:pt x="63" y="53"/>
                  <a:pt x="63" y="53"/>
                </a:cubicBezTo>
                <a:cubicBezTo>
                  <a:pt x="62" y="54"/>
                  <a:pt x="62" y="56"/>
                  <a:pt x="62" y="57"/>
                </a:cubicBezTo>
                <a:cubicBezTo>
                  <a:pt x="62" y="58"/>
                  <a:pt x="61" y="58"/>
                  <a:pt x="61" y="59"/>
                </a:cubicBezTo>
                <a:cubicBezTo>
                  <a:pt x="61" y="60"/>
                  <a:pt x="61" y="60"/>
                  <a:pt x="61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60"/>
                  <a:pt x="23" y="60"/>
                  <a:pt x="23" y="59"/>
                </a:cubicBezTo>
                <a:cubicBezTo>
                  <a:pt x="23" y="58"/>
                  <a:pt x="23" y="58"/>
                  <a:pt x="23" y="57"/>
                </a:cubicBezTo>
                <a:cubicBezTo>
                  <a:pt x="22" y="56"/>
                  <a:pt x="22" y="54"/>
                  <a:pt x="22" y="53"/>
                </a:cubicBezTo>
                <a:cubicBezTo>
                  <a:pt x="22" y="52"/>
                  <a:pt x="22" y="52"/>
                  <a:pt x="22" y="52"/>
                </a:cubicBezTo>
                <a:cubicBezTo>
                  <a:pt x="22" y="50"/>
                  <a:pt x="21" y="49"/>
                  <a:pt x="21" y="48"/>
                </a:cubicBezTo>
                <a:cubicBezTo>
                  <a:pt x="21" y="47"/>
                  <a:pt x="21" y="47"/>
                  <a:pt x="21" y="46"/>
                </a:cubicBezTo>
                <a:cubicBezTo>
                  <a:pt x="21" y="46"/>
                  <a:pt x="21" y="45"/>
                  <a:pt x="21" y="44"/>
                </a:cubicBezTo>
                <a:lnTo>
                  <a:pt x="63" y="44"/>
                </a:lnTo>
                <a:close/>
                <a:moveTo>
                  <a:pt x="21" y="41"/>
                </a:moveTo>
                <a:cubicBezTo>
                  <a:pt x="21" y="40"/>
                  <a:pt x="21" y="39"/>
                  <a:pt x="21" y="39"/>
                </a:cubicBezTo>
                <a:cubicBezTo>
                  <a:pt x="21" y="38"/>
                  <a:pt x="21" y="38"/>
                  <a:pt x="21" y="37"/>
                </a:cubicBezTo>
                <a:cubicBezTo>
                  <a:pt x="22" y="36"/>
                  <a:pt x="22" y="35"/>
                  <a:pt x="22" y="33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31"/>
                  <a:pt x="23" y="29"/>
                  <a:pt x="23" y="28"/>
                </a:cubicBezTo>
                <a:cubicBezTo>
                  <a:pt x="23" y="27"/>
                  <a:pt x="23" y="27"/>
                  <a:pt x="23" y="26"/>
                </a:cubicBezTo>
                <a:cubicBezTo>
                  <a:pt x="24" y="25"/>
                  <a:pt x="24" y="25"/>
                  <a:pt x="24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1" y="25"/>
                  <a:pt x="61" y="25"/>
                  <a:pt x="61" y="26"/>
                </a:cubicBezTo>
                <a:cubicBezTo>
                  <a:pt x="61" y="27"/>
                  <a:pt x="61" y="27"/>
                  <a:pt x="61" y="28"/>
                </a:cubicBezTo>
                <a:cubicBezTo>
                  <a:pt x="62" y="29"/>
                  <a:pt x="62" y="31"/>
                  <a:pt x="62" y="32"/>
                </a:cubicBezTo>
                <a:cubicBezTo>
                  <a:pt x="62" y="33"/>
                  <a:pt x="62" y="33"/>
                  <a:pt x="62" y="33"/>
                </a:cubicBezTo>
                <a:cubicBezTo>
                  <a:pt x="63" y="35"/>
                  <a:pt x="63" y="36"/>
                  <a:pt x="63" y="37"/>
                </a:cubicBezTo>
                <a:cubicBezTo>
                  <a:pt x="63" y="38"/>
                  <a:pt x="63" y="38"/>
                  <a:pt x="63" y="39"/>
                </a:cubicBezTo>
                <a:cubicBezTo>
                  <a:pt x="63" y="39"/>
                  <a:pt x="63" y="40"/>
                  <a:pt x="63" y="41"/>
                </a:cubicBezTo>
                <a:lnTo>
                  <a:pt x="21" y="41"/>
                </a:lnTo>
                <a:close/>
                <a:moveTo>
                  <a:pt x="29" y="11"/>
                </a:moveTo>
                <a:cubicBezTo>
                  <a:pt x="30" y="10"/>
                  <a:pt x="30" y="9"/>
                  <a:pt x="31" y="8"/>
                </a:cubicBezTo>
                <a:cubicBezTo>
                  <a:pt x="31" y="7"/>
                  <a:pt x="31" y="7"/>
                  <a:pt x="31" y="7"/>
                </a:cubicBezTo>
                <a:cubicBezTo>
                  <a:pt x="31" y="6"/>
                  <a:pt x="32" y="6"/>
                  <a:pt x="32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9" y="3"/>
                  <a:pt x="45" y="3"/>
                  <a:pt x="52" y="4"/>
                </a:cubicBezTo>
                <a:cubicBezTo>
                  <a:pt x="52" y="5"/>
                  <a:pt x="52" y="5"/>
                  <a:pt x="52" y="5"/>
                </a:cubicBezTo>
                <a:cubicBezTo>
                  <a:pt x="52" y="5"/>
                  <a:pt x="53" y="6"/>
                  <a:pt x="53" y="7"/>
                </a:cubicBezTo>
                <a:cubicBezTo>
                  <a:pt x="54" y="8"/>
                  <a:pt x="54" y="8"/>
                  <a:pt x="54" y="8"/>
                </a:cubicBezTo>
                <a:cubicBezTo>
                  <a:pt x="54" y="9"/>
                  <a:pt x="55" y="10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2"/>
                  <a:pt x="57" y="14"/>
                  <a:pt x="57" y="15"/>
                </a:cubicBezTo>
                <a:cubicBezTo>
                  <a:pt x="58" y="16"/>
                  <a:pt x="58" y="16"/>
                  <a:pt x="58" y="16"/>
                </a:cubicBezTo>
                <a:cubicBezTo>
                  <a:pt x="58" y="17"/>
                  <a:pt x="59" y="19"/>
                  <a:pt x="59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6" y="19"/>
                  <a:pt x="26" y="17"/>
                  <a:pt x="27" y="16"/>
                </a:cubicBezTo>
                <a:cubicBezTo>
                  <a:pt x="27" y="15"/>
                  <a:pt x="27" y="15"/>
                  <a:pt x="27" y="15"/>
                </a:cubicBezTo>
                <a:cubicBezTo>
                  <a:pt x="28" y="14"/>
                  <a:pt x="28" y="13"/>
                  <a:pt x="29" y="11"/>
                </a:cubicBezTo>
                <a:close/>
                <a:moveTo>
                  <a:pt x="28" y="6"/>
                </a:move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7" y="8"/>
                  <a:pt x="26" y="9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5" y="11"/>
                  <a:pt x="25" y="12"/>
                </a:cubicBezTo>
                <a:cubicBezTo>
                  <a:pt x="25" y="13"/>
                  <a:pt x="25" y="13"/>
                  <a:pt x="25" y="13"/>
                </a:cubicBezTo>
                <a:cubicBezTo>
                  <a:pt x="24" y="14"/>
                  <a:pt x="24" y="15"/>
                  <a:pt x="23" y="16"/>
                </a:cubicBezTo>
                <a:cubicBezTo>
                  <a:pt x="23" y="17"/>
                  <a:pt x="23" y="17"/>
                  <a:pt x="23" y="17"/>
                </a:cubicBezTo>
                <a:cubicBezTo>
                  <a:pt x="22" y="18"/>
                  <a:pt x="22" y="19"/>
                  <a:pt x="22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5" y="14"/>
                  <a:pt x="21" y="9"/>
                  <a:pt x="28" y="6"/>
                </a:cubicBezTo>
                <a:close/>
                <a:moveTo>
                  <a:pt x="8" y="24"/>
                </a:move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5"/>
                  <a:pt x="20" y="26"/>
                </a:cubicBezTo>
                <a:cubicBezTo>
                  <a:pt x="20" y="26"/>
                  <a:pt x="20" y="27"/>
                  <a:pt x="20" y="27"/>
                </a:cubicBezTo>
                <a:cubicBezTo>
                  <a:pt x="19" y="29"/>
                  <a:pt x="19" y="30"/>
                  <a:pt x="19" y="31"/>
                </a:cubicBezTo>
                <a:cubicBezTo>
                  <a:pt x="19" y="32"/>
                  <a:pt x="19" y="32"/>
                  <a:pt x="19" y="32"/>
                </a:cubicBezTo>
                <a:cubicBezTo>
                  <a:pt x="18" y="34"/>
                  <a:pt x="18" y="35"/>
                  <a:pt x="18" y="37"/>
                </a:cubicBezTo>
                <a:cubicBezTo>
                  <a:pt x="18" y="37"/>
                  <a:pt x="18" y="38"/>
                  <a:pt x="18" y="38"/>
                </a:cubicBezTo>
                <a:cubicBezTo>
                  <a:pt x="18" y="39"/>
                  <a:pt x="18" y="40"/>
                  <a:pt x="18" y="41"/>
                </a:cubicBezTo>
                <a:cubicBezTo>
                  <a:pt x="18" y="41"/>
                  <a:pt x="18" y="41"/>
                  <a:pt x="18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35"/>
                  <a:pt x="5" y="29"/>
                  <a:pt x="8" y="24"/>
                </a:cubicBezTo>
                <a:close/>
                <a:moveTo>
                  <a:pt x="3" y="44"/>
                </a:moveTo>
                <a:cubicBezTo>
                  <a:pt x="18" y="44"/>
                  <a:pt x="18" y="44"/>
                  <a:pt x="18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8" y="45"/>
                  <a:pt x="18" y="46"/>
                  <a:pt x="18" y="47"/>
                </a:cubicBezTo>
                <a:cubicBezTo>
                  <a:pt x="18" y="47"/>
                  <a:pt x="18" y="48"/>
                  <a:pt x="18" y="48"/>
                </a:cubicBezTo>
                <a:cubicBezTo>
                  <a:pt x="18" y="50"/>
                  <a:pt x="18" y="51"/>
                  <a:pt x="18" y="53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5"/>
                  <a:pt x="19" y="56"/>
                  <a:pt x="19" y="58"/>
                </a:cubicBezTo>
                <a:cubicBezTo>
                  <a:pt x="19" y="58"/>
                  <a:pt x="20" y="59"/>
                  <a:pt x="20" y="59"/>
                </a:cubicBezTo>
                <a:cubicBezTo>
                  <a:pt x="20" y="60"/>
                  <a:pt x="20" y="61"/>
                  <a:pt x="20" y="61"/>
                </a:cubicBezTo>
                <a:cubicBezTo>
                  <a:pt x="20" y="61"/>
                  <a:pt x="20" y="61"/>
                  <a:pt x="20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5" y="56"/>
                  <a:pt x="4" y="50"/>
                  <a:pt x="3" y="44"/>
                </a:cubicBezTo>
                <a:close/>
                <a:moveTo>
                  <a:pt x="10" y="65"/>
                </a:moveTo>
                <a:cubicBezTo>
                  <a:pt x="21" y="65"/>
                  <a:pt x="21" y="65"/>
                  <a:pt x="21" y="65"/>
                </a:cubicBezTo>
                <a:cubicBezTo>
                  <a:pt x="21" y="65"/>
                  <a:pt x="21" y="65"/>
                  <a:pt x="21" y="65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7"/>
                  <a:pt x="23" y="69"/>
                  <a:pt x="24" y="71"/>
                </a:cubicBezTo>
                <a:cubicBezTo>
                  <a:pt x="24" y="71"/>
                  <a:pt x="24" y="72"/>
                  <a:pt x="24" y="72"/>
                </a:cubicBezTo>
                <a:cubicBezTo>
                  <a:pt x="25" y="74"/>
                  <a:pt x="26" y="77"/>
                  <a:pt x="28" y="79"/>
                </a:cubicBezTo>
                <a:cubicBezTo>
                  <a:pt x="28" y="79"/>
                  <a:pt x="28" y="79"/>
                  <a:pt x="28" y="79"/>
                </a:cubicBezTo>
                <a:cubicBezTo>
                  <a:pt x="21" y="76"/>
                  <a:pt x="15" y="71"/>
                  <a:pt x="10" y="65"/>
                </a:cubicBezTo>
                <a:close/>
                <a:moveTo>
                  <a:pt x="54" y="76"/>
                </a:moveTo>
                <a:cubicBezTo>
                  <a:pt x="54" y="77"/>
                  <a:pt x="54" y="77"/>
                  <a:pt x="54" y="77"/>
                </a:cubicBezTo>
                <a:cubicBezTo>
                  <a:pt x="53" y="78"/>
                  <a:pt x="52" y="79"/>
                  <a:pt x="52" y="81"/>
                </a:cubicBezTo>
                <a:cubicBezTo>
                  <a:pt x="45" y="82"/>
                  <a:pt x="39" y="82"/>
                  <a:pt x="33" y="81"/>
                </a:cubicBezTo>
                <a:cubicBezTo>
                  <a:pt x="32" y="79"/>
                  <a:pt x="31" y="78"/>
                  <a:pt x="30" y="77"/>
                </a:cubicBezTo>
                <a:cubicBezTo>
                  <a:pt x="30" y="76"/>
                  <a:pt x="30" y="76"/>
                  <a:pt x="30" y="76"/>
                </a:cubicBezTo>
                <a:cubicBezTo>
                  <a:pt x="29" y="75"/>
                  <a:pt x="29" y="74"/>
                  <a:pt x="28" y="72"/>
                </a:cubicBezTo>
                <a:cubicBezTo>
                  <a:pt x="28" y="72"/>
                  <a:pt x="28" y="71"/>
                  <a:pt x="27" y="71"/>
                </a:cubicBezTo>
                <a:cubicBezTo>
                  <a:pt x="27" y="70"/>
                  <a:pt x="26" y="69"/>
                  <a:pt x="26" y="68"/>
                </a:cubicBezTo>
                <a:cubicBezTo>
                  <a:pt x="26" y="67"/>
                  <a:pt x="26" y="67"/>
                  <a:pt x="25" y="66"/>
                </a:cubicBezTo>
                <a:cubicBezTo>
                  <a:pt x="25" y="66"/>
                  <a:pt x="25" y="65"/>
                  <a:pt x="25" y="65"/>
                </a:cubicBezTo>
                <a:cubicBezTo>
                  <a:pt x="60" y="65"/>
                  <a:pt x="60" y="65"/>
                  <a:pt x="60" y="65"/>
                </a:cubicBezTo>
                <a:cubicBezTo>
                  <a:pt x="59" y="65"/>
                  <a:pt x="59" y="66"/>
                  <a:pt x="59" y="66"/>
                </a:cubicBezTo>
                <a:cubicBezTo>
                  <a:pt x="59" y="67"/>
                  <a:pt x="59" y="67"/>
                  <a:pt x="58" y="68"/>
                </a:cubicBezTo>
                <a:cubicBezTo>
                  <a:pt x="58" y="69"/>
                  <a:pt x="57" y="70"/>
                  <a:pt x="57" y="71"/>
                </a:cubicBezTo>
                <a:cubicBezTo>
                  <a:pt x="57" y="71"/>
                  <a:pt x="57" y="72"/>
                  <a:pt x="56" y="72"/>
                </a:cubicBezTo>
                <a:cubicBezTo>
                  <a:pt x="56" y="74"/>
                  <a:pt x="55" y="75"/>
                  <a:pt x="54" y="76"/>
                </a:cubicBezTo>
                <a:close/>
                <a:moveTo>
                  <a:pt x="57" y="79"/>
                </a:moveTo>
                <a:cubicBezTo>
                  <a:pt x="57" y="79"/>
                  <a:pt x="57" y="79"/>
                  <a:pt x="57" y="79"/>
                </a:cubicBezTo>
                <a:cubicBezTo>
                  <a:pt x="58" y="77"/>
                  <a:pt x="59" y="75"/>
                  <a:pt x="60" y="73"/>
                </a:cubicBezTo>
                <a:cubicBezTo>
                  <a:pt x="60" y="72"/>
                  <a:pt x="60" y="72"/>
                  <a:pt x="61" y="71"/>
                </a:cubicBezTo>
                <a:cubicBezTo>
                  <a:pt x="61" y="69"/>
                  <a:pt x="62" y="67"/>
                  <a:pt x="63" y="66"/>
                </a:cubicBezTo>
                <a:cubicBezTo>
                  <a:pt x="63" y="65"/>
                  <a:pt x="63" y="65"/>
                  <a:pt x="63" y="65"/>
                </a:cubicBezTo>
                <a:cubicBezTo>
                  <a:pt x="63" y="65"/>
                  <a:pt x="63" y="65"/>
                  <a:pt x="63" y="65"/>
                </a:cubicBezTo>
                <a:cubicBezTo>
                  <a:pt x="75" y="65"/>
                  <a:pt x="75" y="65"/>
                  <a:pt x="75" y="65"/>
                </a:cubicBezTo>
                <a:cubicBezTo>
                  <a:pt x="70" y="71"/>
                  <a:pt x="64" y="76"/>
                  <a:pt x="57" y="79"/>
                </a:cubicBezTo>
                <a:close/>
                <a:moveTo>
                  <a:pt x="77" y="61"/>
                </a:moveTo>
                <a:cubicBezTo>
                  <a:pt x="64" y="61"/>
                  <a:pt x="64" y="61"/>
                  <a:pt x="64" y="61"/>
                </a:cubicBezTo>
                <a:cubicBezTo>
                  <a:pt x="64" y="61"/>
                  <a:pt x="64" y="61"/>
                  <a:pt x="64" y="61"/>
                </a:cubicBezTo>
                <a:cubicBezTo>
                  <a:pt x="64" y="61"/>
                  <a:pt x="64" y="60"/>
                  <a:pt x="65" y="59"/>
                </a:cubicBezTo>
                <a:cubicBezTo>
                  <a:pt x="65" y="59"/>
                  <a:pt x="65" y="58"/>
                  <a:pt x="65" y="58"/>
                </a:cubicBezTo>
                <a:cubicBezTo>
                  <a:pt x="65" y="57"/>
                  <a:pt x="66" y="55"/>
                  <a:pt x="66" y="54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1"/>
                  <a:pt x="66" y="50"/>
                  <a:pt x="66" y="48"/>
                </a:cubicBezTo>
                <a:cubicBezTo>
                  <a:pt x="66" y="48"/>
                  <a:pt x="66" y="47"/>
                  <a:pt x="67" y="47"/>
                </a:cubicBezTo>
                <a:cubicBezTo>
                  <a:pt x="67" y="46"/>
                  <a:pt x="67" y="45"/>
                  <a:pt x="67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82" y="44"/>
                  <a:pt x="82" y="44"/>
                  <a:pt x="82" y="44"/>
                </a:cubicBezTo>
                <a:cubicBezTo>
                  <a:pt x="82" y="50"/>
                  <a:pt x="80" y="56"/>
                  <a:pt x="77" y="61"/>
                </a:cubicBezTo>
                <a:close/>
                <a:moveTo>
                  <a:pt x="67" y="41"/>
                </a:moveTo>
                <a:cubicBezTo>
                  <a:pt x="67" y="41"/>
                  <a:pt x="67" y="41"/>
                  <a:pt x="67" y="41"/>
                </a:cubicBezTo>
                <a:cubicBezTo>
                  <a:pt x="67" y="40"/>
                  <a:pt x="66" y="39"/>
                  <a:pt x="66" y="38"/>
                </a:cubicBezTo>
                <a:cubicBezTo>
                  <a:pt x="66" y="38"/>
                  <a:pt x="66" y="37"/>
                  <a:pt x="66" y="37"/>
                </a:cubicBezTo>
                <a:cubicBezTo>
                  <a:pt x="66" y="35"/>
                  <a:pt x="66" y="34"/>
                  <a:pt x="66" y="32"/>
                </a:cubicBezTo>
                <a:cubicBezTo>
                  <a:pt x="66" y="31"/>
                  <a:pt x="66" y="31"/>
                  <a:pt x="66" y="31"/>
                </a:cubicBezTo>
                <a:cubicBezTo>
                  <a:pt x="65" y="30"/>
                  <a:pt x="65" y="29"/>
                  <a:pt x="65" y="27"/>
                </a:cubicBezTo>
                <a:cubicBezTo>
                  <a:pt x="65" y="27"/>
                  <a:pt x="65" y="26"/>
                  <a:pt x="64" y="26"/>
                </a:cubicBezTo>
                <a:cubicBezTo>
                  <a:pt x="64" y="25"/>
                  <a:pt x="64" y="24"/>
                  <a:pt x="6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77" y="24"/>
                  <a:pt x="77" y="24"/>
                  <a:pt x="77" y="24"/>
                </a:cubicBezTo>
                <a:cubicBezTo>
                  <a:pt x="80" y="29"/>
                  <a:pt x="82" y="35"/>
                  <a:pt x="82" y="41"/>
                </a:cubicBezTo>
                <a:lnTo>
                  <a:pt x="67" y="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2" name="Oval 137"/>
          <p:cNvSpPr>
            <a:spLocks noChangeArrowheads="1"/>
          </p:cNvSpPr>
          <p:nvPr/>
        </p:nvSpPr>
        <p:spPr bwMode="auto">
          <a:xfrm>
            <a:off x="3967163" y="3927475"/>
            <a:ext cx="919163" cy="9239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3" name="组合 122"/>
          <p:cNvGrpSpPr/>
          <p:nvPr/>
        </p:nvGrpSpPr>
        <p:grpSpPr>
          <a:xfrm>
            <a:off x="4224338" y="4227513"/>
            <a:ext cx="369888" cy="373063"/>
            <a:chOff x="4224338" y="4227513"/>
            <a:chExt cx="369888" cy="373063"/>
          </a:xfrm>
        </p:grpSpPr>
        <p:sp>
          <p:nvSpPr>
            <p:cNvPr id="124" name="Freeform 138"/>
            <p:cNvSpPr/>
            <p:nvPr/>
          </p:nvSpPr>
          <p:spPr bwMode="auto">
            <a:xfrm>
              <a:off x="4224338" y="4227513"/>
              <a:ext cx="369888" cy="373063"/>
            </a:xfrm>
            <a:custGeom>
              <a:avLst/>
              <a:gdLst>
                <a:gd name="T0" fmla="*/ 83 w 87"/>
                <a:gd name="T1" fmla="*/ 80 h 88"/>
                <a:gd name="T2" fmla="*/ 65 w 87"/>
                <a:gd name="T3" fmla="*/ 62 h 88"/>
                <a:gd name="T4" fmla="*/ 13 w 87"/>
                <a:gd name="T5" fmla="*/ 62 h 88"/>
                <a:gd name="T6" fmla="*/ 6 w 87"/>
                <a:gd name="T7" fmla="*/ 59 h 88"/>
                <a:gd name="T8" fmla="*/ 4 w 87"/>
                <a:gd name="T9" fmla="*/ 53 h 88"/>
                <a:gd name="T10" fmla="*/ 4 w 87"/>
                <a:gd name="T11" fmla="*/ 13 h 88"/>
                <a:gd name="T12" fmla="*/ 7 w 87"/>
                <a:gd name="T13" fmla="*/ 6 h 88"/>
                <a:gd name="T14" fmla="*/ 14 w 87"/>
                <a:gd name="T15" fmla="*/ 4 h 88"/>
                <a:gd name="T16" fmla="*/ 74 w 87"/>
                <a:gd name="T17" fmla="*/ 4 h 88"/>
                <a:gd name="T18" fmla="*/ 81 w 87"/>
                <a:gd name="T19" fmla="*/ 6 h 88"/>
                <a:gd name="T20" fmla="*/ 83 w 87"/>
                <a:gd name="T21" fmla="*/ 13 h 88"/>
                <a:gd name="T22" fmla="*/ 83 w 87"/>
                <a:gd name="T23" fmla="*/ 51 h 88"/>
                <a:gd name="T24" fmla="*/ 77 w 87"/>
                <a:gd name="T25" fmla="*/ 51 h 88"/>
                <a:gd name="T26" fmla="*/ 77 w 87"/>
                <a:gd name="T27" fmla="*/ 55 h 88"/>
                <a:gd name="T28" fmla="*/ 86 w 87"/>
                <a:gd name="T29" fmla="*/ 55 h 88"/>
                <a:gd name="T30" fmla="*/ 86 w 87"/>
                <a:gd name="T31" fmla="*/ 13 h 88"/>
                <a:gd name="T32" fmla="*/ 83 w 87"/>
                <a:gd name="T33" fmla="*/ 4 h 88"/>
                <a:gd name="T34" fmla="*/ 74 w 87"/>
                <a:gd name="T35" fmla="*/ 0 h 88"/>
                <a:gd name="T36" fmla="*/ 14 w 87"/>
                <a:gd name="T37" fmla="*/ 0 h 88"/>
                <a:gd name="T38" fmla="*/ 4 w 87"/>
                <a:gd name="T39" fmla="*/ 4 h 88"/>
                <a:gd name="T40" fmla="*/ 1 w 87"/>
                <a:gd name="T41" fmla="*/ 13 h 88"/>
                <a:gd name="T42" fmla="*/ 1 w 87"/>
                <a:gd name="T43" fmla="*/ 53 h 88"/>
                <a:gd name="T44" fmla="*/ 4 w 87"/>
                <a:gd name="T45" fmla="*/ 62 h 88"/>
                <a:gd name="T46" fmla="*/ 13 w 87"/>
                <a:gd name="T47" fmla="*/ 65 h 88"/>
                <a:gd name="T48" fmla="*/ 64 w 87"/>
                <a:gd name="T49" fmla="*/ 65 h 88"/>
                <a:gd name="T50" fmla="*/ 86 w 87"/>
                <a:gd name="T51" fmla="*/ 88 h 88"/>
                <a:gd name="T52" fmla="*/ 86 w 87"/>
                <a:gd name="T53" fmla="*/ 64 h 88"/>
                <a:gd name="T54" fmla="*/ 83 w 87"/>
                <a:gd name="T55" fmla="*/ 64 h 88"/>
                <a:gd name="T56" fmla="*/ 83 w 87"/>
                <a:gd name="T57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88">
                  <a:moveTo>
                    <a:pt x="83" y="80"/>
                  </a:moveTo>
                  <a:cubicBezTo>
                    <a:pt x="65" y="62"/>
                    <a:pt x="65" y="62"/>
                    <a:pt x="65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0" y="62"/>
                    <a:pt x="8" y="61"/>
                    <a:pt x="6" y="59"/>
                  </a:cubicBezTo>
                  <a:cubicBezTo>
                    <a:pt x="4" y="57"/>
                    <a:pt x="4" y="53"/>
                    <a:pt x="4" y="5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0"/>
                    <a:pt x="5" y="8"/>
                    <a:pt x="7" y="6"/>
                  </a:cubicBezTo>
                  <a:cubicBezTo>
                    <a:pt x="9" y="4"/>
                    <a:pt x="14" y="4"/>
                    <a:pt x="1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79" y="5"/>
                    <a:pt x="81" y="6"/>
                  </a:cubicBezTo>
                  <a:cubicBezTo>
                    <a:pt x="83" y="9"/>
                    <a:pt x="83" y="13"/>
                    <a:pt x="83" y="13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13"/>
                    <a:pt x="86" y="13"/>
                    <a:pt x="86" y="13"/>
                  </a:cubicBezTo>
                  <a:cubicBezTo>
                    <a:pt x="86" y="13"/>
                    <a:pt x="87" y="8"/>
                    <a:pt x="83" y="4"/>
                  </a:cubicBezTo>
                  <a:cubicBezTo>
                    <a:pt x="81" y="2"/>
                    <a:pt x="78" y="0"/>
                    <a:pt x="7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8" y="0"/>
                    <a:pt x="4" y="4"/>
                  </a:cubicBezTo>
                  <a:cubicBezTo>
                    <a:pt x="2" y="6"/>
                    <a:pt x="1" y="9"/>
                    <a:pt x="1" y="1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0" y="58"/>
                    <a:pt x="4" y="62"/>
                  </a:cubicBezTo>
                  <a:cubicBezTo>
                    <a:pt x="6" y="64"/>
                    <a:pt x="9" y="65"/>
                    <a:pt x="13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3" y="64"/>
                    <a:pt x="83" y="64"/>
                    <a:pt x="83" y="64"/>
                  </a:cubicBezTo>
                  <a:lnTo>
                    <a:pt x="83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39"/>
            <p:cNvSpPr>
              <a:spLocks noEditPoints="1"/>
            </p:cNvSpPr>
            <p:nvPr/>
          </p:nvSpPr>
          <p:spPr bwMode="auto">
            <a:xfrm>
              <a:off x="4297363" y="4295775"/>
              <a:ext cx="55563" cy="55563"/>
            </a:xfrm>
            <a:custGeom>
              <a:avLst/>
              <a:gdLst>
                <a:gd name="T0" fmla="*/ 13 w 13"/>
                <a:gd name="T1" fmla="*/ 6 h 13"/>
                <a:gd name="T2" fmla="*/ 6 w 13"/>
                <a:gd name="T3" fmla="*/ 0 h 13"/>
                <a:gd name="T4" fmla="*/ 0 w 13"/>
                <a:gd name="T5" fmla="*/ 6 h 13"/>
                <a:gd name="T6" fmla="*/ 6 w 13"/>
                <a:gd name="T7" fmla="*/ 13 h 13"/>
                <a:gd name="T8" fmla="*/ 13 w 13"/>
                <a:gd name="T9" fmla="*/ 6 h 13"/>
                <a:gd name="T10" fmla="*/ 4 w 13"/>
                <a:gd name="T11" fmla="*/ 6 h 13"/>
                <a:gd name="T12" fmla="*/ 6 w 13"/>
                <a:gd name="T13" fmla="*/ 4 h 13"/>
                <a:gd name="T14" fmla="*/ 9 w 13"/>
                <a:gd name="T15" fmla="*/ 6 h 13"/>
                <a:gd name="T16" fmla="*/ 6 w 13"/>
                <a:gd name="T17" fmla="*/ 9 h 13"/>
                <a:gd name="T18" fmla="*/ 4 w 13"/>
                <a:gd name="T1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6"/>
                  </a:cubicBezTo>
                  <a:close/>
                  <a:moveTo>
                    <a:pt x="4" y="6"/>
                  </a:moveTo>
                  <a:cubicBezTo>
                    <a:pt x="4" y="5"/>
                    <a:pt x="5" y="4"/>
                    <a:pt x="6" y="4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ubicBezTo>
                    <a:pt x="5" y="9"/>
                    <a:pt x="4" y="8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40"/>
            <p:cNvSpPr>
              <a:spLocks noEditPoints="1"/>
            </p:cNvSpPr>
            <p:nvPr/>
          </p:nvSpPr>
          <p:spPr bwMode="auto">
            <a:xfrm>
              <a:off x="4470400" y="4295775"/>
              <a:ext cx="50800" cy="55563"/>
            </a:xfrm>
            <a:custGeom>
              <a:avLst/>
              <a:gdLst>
                <a:gd name="T0" fmla="*/ 12 w 12"/>
                <a:gd name="T1" fmla="*/ 6 h 13"/>
                <a:gd name="T2" fmla="*/ 6 w 12"/>
                <a:gd name="T3" fmla="*/ 0 h 13"/>
                <a:gd name="T4" fmla="*/ 0 w 12"/>
                <a:gd name="T5" fmla="*/ 6 h 13"/>
                <a:gd name="T6" fmla="*/ 6 w 12"/>
                <a:gd name="T7" fmla="*/ 13 h 13"/>
                <a:gd name="T8" fmla="*/ 12 w 12"/>
                <a:gd name="T9" fmla="*/ 6 h 13"/>
                <a:gd name="T10" fmla="*/ 6 w 12"/>
                <a:gd name="T11" fmla="*/ 9 h 13"/>
                <a:gd name="T12" fmla="*/ 3 w 12"/>
                <a:gd name="T13" fmla="*/ 6 h 13"/>
                <a:gd name="T14" fmla="*/ 6 w 12"/>
                <a:gd name="T15" fmla="*/ 4 h 13"/>
                <a:gd name="T16" fmla="*/ 9 w 12"/>
                <a:gd name="T17" fmla="*/ 6 h 13"/>
                <a:gd name="T18" fmla="*/ 6 w 12"/>
                <a:gd name="T1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cubicBezTo>
                    <a:pt x="12" y="3"/>
                    <a:pt x="9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9" y="13"/>
                    <a:pt x="12" y="10"/>
                    <a:pt x="12" y="6"/>
                  </a:cubicBezTo>
                  <a:close/>
                  <a:moveTo>
                    <a:pt x="6" y="9"/>
                  </a:moveTo>
                  <a:cubicBezTo>
                    <a:pt x="4" y="9"/>
                    <a:pt x="3" y="8"/>
                    <a:pt x="3" y="6"/>
                  </a:cubicBezTo>
                  <a:cubicBezTo>
                    <a:pt x="3" y="5"/>
                    <a:pt x="4" y="4"/>
                    <a:pt x="6" y="4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41"/>
            <p:cNvSpPr/>
            <p:nvPr/>
          </p:nvSpPr>
          <p:spPr bwMode="auto">
            <a:xfrm>
              <a:off x="4318000" y="4406900"/>
              <a:ext cx="187325" cy="53975"/>
            </a:xfrm>
            <a:custGeom>
              <a:avLst/>
              <a:gdLst>
                <a:gd name="T0" fmla="*/ 21 w 44"/>
                <a:gd name="T1" fmla="*/ 13 h 13"/>
                <a:gd name="T2" fmla="*/ 44 w 44"/>
                <a:gd name="T3" fmla="*/ 0 h 13"/>
                <a:gd name="T4" fmla="*/ 40 w 44"/>
                <a:gd name="T5" fmla="*/ 0 h 13"/>
                <a:gd name="T6" fmla="*/ 21 w 44"/>
                <a:gd name="T7" fmla="*/ 10 h 13"/>
                <a:gd name="T8" fmla="*/ 3 w 44"/>
                <a:gd name="T9" fmla="*/ 0 h 13"/>
                <a:gd name="T10" fmla="*/ 1 w 44"/>
                <a:gd name="T11" fmla="*/ 0 h 13"/>
                <a:gd name="T12" fmla="*/ 0 w 44"/>
                <a:gd name="T13" fmla="*/ 0 h 13"/>
                <a:gd name="T14" fmla="*/ 21 w 44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3">
                  <a:moveTo>
                    <a:pt x="21" y="13"/>
                  </a:moveTo>
                  <a:cubicBezTo>
                    <a:pt x="41" y="13"/>
                    <a:pt x="43" y="1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38" y="10"/>
                    <a:pt x="21" y="10"/>
                  </a:cubicBezTo>
                  <a:cubicBezTo>
                    <a:pt x="5" y="1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13"/>
                    <a:pt x="2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8" name="文本框 127"/>
          <p:cNvSpPr txBox="1"/>
          <p:nvPr/>
        </p:nvSpPr>
        <p:spPr>
          <a:xfrm>
            <a:off x="1956596" y="2430078"/>
            <a:ext cx="2909092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2709231" y="1998885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2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8129588" y="5253542"/>
            <a:ext cx="2894938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8221558" y="4791869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4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4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1284097" y="4931137"/>
            <a:ext cx="2909092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953063" y="4438984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7643918" y="3149713"/>
            <a:ext cx="2894938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7659688" y="2767013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3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3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24929" y="1336453"/>
            <a:ext cx="7307711" cy="704850"/>
            <a:chOff x="3624929" y="1336453"/>
            <a:chExt cx="7307711" cy="704850"/>
          </a:xfrm>
        </p:grpSpPr>
        <p:sp>
          <p:nvSpPr>
            <p:cNvPr id="11" name="Freeform 14"/>
            <p:cNvSpPr/>
            <p:nvPr/>
          </p:nvSpPr>
          <p:spPr bwMode="auto">
            <a:xfrm>
              <a:off x="10718328" y="1336453"/>
              <a:ext cx="214312" cy="704850"/>
            </a:xfrm>
            <a:custGeom>
              <a:avLst/>
              <a:gdLst>
                <a:gd name="T0" fmla="*/ 135 w 135"/>
                <a:gd name="T1" fmla="*/ 444 h 444"/>
                <a:gd name="T2" fmla="*/ 0 w 135"/>
                <a:gd name="T3" fmla="*/ 444 h 444"/>
                <a:gd name="T4" fmla="*/ 0 w 135"/>
                <a:gd name="T5" fmla="*/ 0 h 444"/>
                <a:gd name="T6" fmla="*/ 135 w 135"/>
                <a:gd name="T7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444">
                  <a:moveTo>
                    <a:pt x="135" y="444"/>
                  </a:moveTo>
                  <a:lnTo>
                    <a:pt x="0" y="444"/>
                  </a:lnTo>
                  <a:lnTo>
                    <a:pt x="0" y="0"/>
                  </a:lnTo>
                  <a:lnTo>
                    <a:pt x="135" y="4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624929" y="1336453"/>
              <a:ext cx="7093400" cy="7048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804880" y="3449415"/>
            <a:ext cx="7040530" cy="696912"/>
            <a:chOff x="3804880" y="3449415"/>
            <a:chExt cx="7040530" cy="696912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804880" y="3449415"/>
              <a:ext cx="6841440" cy="69691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10635860" y="3449415"/>
              <a:ext cx="209550" cy="696912"/>
            </a:xfrm>
            <a:custGeom>
              <a:avLst/>
              <a:gdLst>
                <a:gd name="T0" fmla="*/ 132 w 132"/>
                <a:gd name="T1" fmla="*/ 439 h 439"/>
                <a:gd name="T2" fmla="*/ 0 w 132"/>
                <a:gd name="T3" fmla="*/ 439 h 439"/>
                <a:gd name="T4" fmla="*/ 0 w 132"/>
                <a:gd name="T5" fmla="*/ 0 h 439"/>
                <a:gd name="T6" fmla="*/ 132 w 132"/>
                <a:gd name="T7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39">
                  <a:moveTo>
                    <a:pt x="132" y="439"/>
                  </a:moveTo>
                  <a:lnTo>
                    <a:pt x="0" y="439"/>
                  </a:lnTo>
                  <a:lnTo>
                    <a:pt x="0" y="0"/>
                  </a:lnTo>
                  <a:lnTo>
                    <a:pt x="132" y="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620790" y="2744565"/>
            <a:ext cx="7523112" cy="704850"/>
            <a:chOff x="3620790" y="2744565"/>
            <a:chExt cx="7523112" cy="704850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3620790" y="2744565"/>
              <a:ext cx="7311850" cy="70485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8"/>
            <p:cNvSpPr/>
            <p:nvPr/>
          </p:nvSpPr>
          <p:spPr bwMode="auto">
            <a:xfrm>
              <a:off x="10934352" y="2744565"/>
              <a:ext cx="209550" cy="704850"/>
            </a:xfrm>
            <a:custGeom>
              <a:avLst/>
              <a:gdLst>
                <a:gd name="T0" fmla="*/ 132 w 132"/>
                <a:gd name="T1" fmla="*/ 444 h 444"/>
                <a:gd name="T2" fmla="*/ 0 w 132"/>
                <a:gd name="T3" fmla="*/ 444 h 444"/>
                <a:gd name="T4" fmla="*/ 0 w 132"/>
                <a:gd name="T5" fmla="*/ 0 h 444"/>
                <a:gd name="T6" fmla="*/ 132 w 132"/>
                <a:gd name="T7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44">
                  <a:moveTo>
                    <a:pt x="132" y="444"/>
                  </a:moveTo>
                  <a:lnTo>
                    <a:pt x="0" y="444"/>
                  </a:lnTo>
                  <a:lnTo>
                    <a:pt x="0" y="0"/>
                  </a:lnTo>
                  <a:lnTo>
                    <a:pt x="132" y="4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725440" y="2041303"/>
            <a:ext cx="520541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587452" y="2041303"/>
            <a:ext cx="7694278" cy="703262"/>
            <a:chOff x="3587452" y="2041303"/>
            <a:chExt cx="7694278" cy="703262"/>
          </a:xfrm>
        </p:grpSpPr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3587452" y="2041303"/>
              <a:ext cx="7490916" cy="7032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11073768" y="2041303"/>
              <a:ext cx="207962" cy="703262"/>
            </a:xfrm>
            <a:custGeom>
              <a:avLst/>
              <a:gdLst>
                <a:gd name="T0" fmla="*/ 131 w 131"/>
                <a:gd name="T1" fmla="*/ 443 h 443"/>
                <a:gd name="T2" fmla="*/ 0 w 131"/>
                <a:gd name="T3" fmla="*/ 443 h 443"/>
                <a:gd name="T4" fmla="*/ 0 w 131"/>
                <a:gd name="T5" fmla="*/ 0 h 443"/>
                <a:gd name="T6" fmla="*/ 131 w 131"/>
                <a:gd name="T7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443">
                  <a:moveTo>
                    <a:pt x="131" y="443"/>
                  </a:moveTo>
                  <a:lnTo>
                    <a:pt x="0" y="443"/>
                  </a:lnTo>
                  <a:lnTo>
                    <a:pt x="0" y="0"/>
                  </a:lnTo>
                  <a:lnTo>
                    <a:pt x="131" y="4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2725440" y="1336453"/>
            <a:ext cx="422909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60140" y="1028478"/>
            <a:ext cx="3487737" cy="3497262"/>
            <a:chOff x="2640013" y="1693863"/>
            <a:chExt cx="3487737" cy="3497262"/>
          </a:xfrm>
        </p:grpSpPr>
        <p:sp>
          <p:nvSpPr>
            <p:cNvPr id="25" name="Freeform 15"/>
            <p:cNvSpPr/>
            <p:nvPr/>
          </p:nvSpPr>
          <p:spPr bwMode="auto">
            <a:xfrm>
              <a:off x="2892425" y="2470150"/>
              <a:ext cx="49212" cy="76200"/>
            </a:xfrm>
            <a:custGeom>
              <a:avLst/>
              <a:gdLst>
                <a:gd name="T0" fmla="*/ 0 w 9"/>
                <a:gd name="T1" fmla="*/ 14 h 14"/>
                <a:gd name="T2" fmla="*/ 1 w 9"/>
                <a:gd name="T3" fmla="*/ 12 h 14"/>
                <a:gd name="T4" fmla="*/ 3 w 9"/>
                <a:gd name="T5" fmla="*/ 9 h 14"/>
                <a:gd name="T6" fmla="*/ 5 w 9"/>
                <a:gd name="T7" fmla="*/ 5 h 14"/>
                <a:gd name="T8" fmla="*/ 9 w 9"/>
                <a:gd name="T9" fmla="*/ 0 h 14"/>
                <a:gd name="T10" fmla="*/ 0 w 9"/>
                <a:gd name="T11" fmla="*/ 14 h 14"/>
                <a:gd name="T12" fmla="*/ 0 w 9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4">
                  <a:moveTo>
                    <a:pt x="0" y="14"/>
                  </a:move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3" y="10"/>
                    <a:pt x="3" y="9"/>
                  </a:cubicBezTo>
                  <a:cubicBezTo>
                    <a:pt x="3" y="9"/>
                    <a:pt x="5" y="6"/>
                    <a:pt x="5" y="5"/>
                  </a:cubicBezTo>
                  <a:cubicBezTo>
                    <a:pt x="5" y="5"/>
                    <a:pt x="8" y="1"/>
                    <a:pt x="9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6"/>
            <p:cNvSpPr/>
            <p:nvPr/>
          </p:nvSpPr>
          <p:spPr bwMode="auto">
            <a:xfrm>
              <a:off x="2854325" y="2557463"/>
              <a:ext cx="31750" cy="55562"/>
            </a:xfrm>
            <a:custGeom>
              <a:avLst/>
              <a:gdLst>
                <a:gd name="T0" fmla="*/ 0 w 6"/>
                <a:gd name="T1" fmla="*/ 9 h 10"/>
                <a:gd name="T2" fmla="*/ 0 w 6"/>
                <a:gd name="T3" fmla="*/ 9 h 10"/>
                <a:gd name="T4" fmla="*/ 1 w 6"/>
                <a:gd name="T5" fmla="*/ 8 h 10"/>
                <a:gd name="T6" fmla="*/ 0 w 6"/>
                <a:gd name="T7" fmla="*/ 10 h 10"/>
                <a:gd name="T8" fmla="*/ 5 w 6"/>
                <a:gd name="T9" fmla="*/ 2 h 10"/>
                <a:gd name="T10" fmla="*/ 5 w 6"/>
                <a:gd name="T11" fmla="*/ 2 h 10"/>
                <a:gd name="T12" fmla="*/ 5 w 6"/>
                <a:gd name="T13" fmla="*/ 2 h 10"/>
                <a:gd name="T14" fmla="*/ 6 w 6"/>
                <a:gd name="T15" fmla="*/ 0 h 10"/>
                <a:gd name="T16" fmla="*/ 5 w 6"/>
                <a:gd name="T17" fmla="*/ 1 h 10"/>
                <a:gd name="T18" fmla="*/ 4 w 6"/>
                <a:gd name="T19" fmla="*/ 2 h 10"/>
                <a:gd name="T20" fmla="*/ 5 w 6"/>
                <a:gd name="T21" fmla="*/ 2 h 10"/>
                <a:gd name="T22" fmla="*/ 4 w 6"/>
                <a:gd name="T23" fmla="*/ 2 h 10"/>
                <a:gd name="T24" fmla="*/ 1 w 6"/>
                <a:gd name="T25" fmla="*/ 9 h 10"/>
                <a:gd name="T26" fmla="*/ 0 w 6"/>
                <a:gd name="T2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0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0" y="9"/>
                    <a:pt x="0" y="10"/>
                  </a:cubicBezTo>
                  <a:cubicBezTo>
                    <a:pt x="1" y="9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6" y="0"/>
                    <a:pt x="6" y="0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7"/>
            <p:cNvSpPr/>
            <p:nvPr/>
          </p:nvSpPr>
          <p:spPr bwMode="auto">
            <a:xfrm>
              <a:off x="2794000" y="2635250"/>
              <a:ext cx="49212" cy="104775"/>
            </a:xfrm>
            <a:custGeom>
              <a:avLst/>
              <a:gdLst>
                <a:gd name="T0" fmla="*/ 0 w 9"/>
                <a:gd name="T1" fmla="*/ 19 h 19"/>
                <a:gd name="T2" fmla="*/ 9 w 9"/>
                <a:gd name="T3" fmla="*/ 0 h 19"/>
                <a:gd name="T4" fmla="*/ 8 w 9"/>
                <a:gd name="T5" fmla="*/ 1 h 19"/>
                <a:gd name="T6" fmla="*/ 0 w 9"/>
                <a:gd name="T7" fmla="*/ 19 h 19"/>
                <a:gd name="T8" fmla="*/ 0 w 9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0" y="19"/>
                  </a:moveTo>
                  <a:cubicBezTo>
                    <a:pt x="3" y="12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8"/>
            <p:cNvSpPr/>
            <p:nvPr/>
          </p:nvSpPr>
          <p:spPr bwMode="auto">
            <a:xfrm>
              <a:off x="2743200" y="2816225"/>
              <a:ext cx="17462" cy="38100"/>
            </a:xfrm>
            <a:custGeom>
              <a:avLst/>
              <a:gdLst>
                <a:gd name="T0" fmla="*/ 1 w 3"/>
                <a:gd name="T1" fmla="*/ 4 h 7"/>
                <a:gd name="T2" fmla="*/ 0 w 3"/>
                <a:gd name="T3" fmla="*/ 7 h 7"/>
                <a:gd name="T4" fmla="*/ 3 w 3"/>
                <a:gd name="T5" fmla="*/ 0 h 7"/>
                <a:gd name="T6" fmla="*/ 1 w 3"/>
                <a:gd name="T7" fmla="*/ 4 h 7"/>
                <a:gd name="T8" fmla="*/ 1 w 3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1" y="4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5"/>
                    <a:pt x="2" y="2"/>
                    <a:pt x="3" y="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9"/>
            <p:cNvSpPr/>
            <p:nvPr/>
          </p:nvSpPr>
          <p:spPr bwMode="auto">
            <a:xfrm>
              <a:off x="2738438" y="2854325"/>
              <a:ext cx="11112" cy="28575"/>
            </a:xfrm>
            <a:custGeom>
              <a:avLst/>
              <a:gdLst>
                <a:gd name="T0" fmla="*/ 1 w 2"/>
                <a:gd name="T1" fmla="*/ 2 h 5"/>
                <a:gd name="T2" fmla="*/ 0 w 2"/>
                <a:gd name="T3" fmla="*/ 5 h 5"/>
                <a:gd name="T4" fmla="*/ 1 w 2"/>
                <a:gd name="T5" fmla="*/ 2 h 5"/>
                <a:gd name="T6" fmla="*/ 1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1 w 2"/>
                <a:gd name="T13" fmla="*/ 1 h 5"/>
                <a:gd name="T14" fmla="*/ 1 w 2"/>
                <a:gd name="T15" fmla="*/ 1 h 5"/>
                <a:gd name="T16" fmla="*/ 1 w 2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1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0"/>
            <p:cNvSpPr/>
            <p:nvPr/>
          </p:nvSpPr>
          <p:spPr bwMode="auto">
            <a:xfrm>
              <a:off x="2640013" y="1700213"/>
              <a:ext cx="3487737" cy="3490912"/>
            </a:xfrm>
            <a:custGeom>
              <a:avLst/>
              <a:gdLst>
                <a:gd name="T0" fmla="*/ 636 w 636"/>
                <a:gd name="T1" fmla="*/ 318 h 635"/>
                <a:gd name="T2" fmla="*/ 635 w 636"/>
                <a:gd name="T3" fmla="*/ 344 h 635"/>
                <a:gd name="T4" fmla="*/ 628 w 636"/>
                <a:gd name="T5" fmla="*/ 387 h 635"/>
                <a:gd name="T6" fmla="*/ 614 w 636"/>
                <a:gd name="T7" fmla="*/ 435 h 635"/>
                <a:gd name="T8" fmla="*/ 592 w 636"/>
                <a:gd name="T9" fmla="*/ 479 h 635"/>
                <a:gd name="T10" fmla="*/ 579 w 636"/>
                <a:gd name="T11" fmla="*/ 500 h 635"/>
                <a:gd name="T12" fmla="*/ 564 w 636"/>
                <a:gd name="T13" fmla="*/ 519 h 635"/>
                <a:gd name="T14" fmla="*/ 548 w 636"/>
                <a:gd name="T15" fmla="*/ 537 h 635"/>
                <a:gd name="T16" fmla="*/ 636 w 636"/>
                <a:gd name="T17" fmla="*/ 318 h 635"/>
                <a:gd name="T18" fmla="*/ 319 w 636"/>
                <a:gd name="T19" fmla="*/ 0 h 635"/>
                <a:gd name="T20" fmla="*/ 636 w 636"/>
                <a:gd name="T21" fmla="*/ 318 h 635"/>
                <a:gd name="T22" fmla="*/ 548 w 636"/>
                <a:gd name="T23" fmla="*/ 537 h 635"/>
                <a:gd name="T24" fmla="*/ 512 w 636"/>
                <a:gd name="T25" fmla="*/ 569 h 635"/>
                <a:gd name="T26" fmla="*/ 472 w 636"/>
                <a:gd name="T27" fmla="*/ 596 h 635"/>
                <a:gd name="T28" fmla="*/ 428 w 636"/>
                <a:gd name="T29" fmla="*/ 616 h 635"/>
                <a:gd name="T30" fmla="*/ 381 w 636"/>
                <a:gd name="T31" fmla="*/ 629 h 635"/>
                <a:gd name="T32" fmla="*/ 360 w 636"/>
                <a:gd name="T33" fmla="*/ 633 h 635"/>
                <a:gd name="T34" fmla="*/ 332 w 636"/>
                <a:gd name="T35" fmla="*/ 635 h 635"/>
                <a:gd name="T36" fmla="*/ 307 w 636"/>
                <a:gd name="T37" fmla="*/ 635 h 635"/>
                <a:gd name="T38" fmla="*/ 294 w 636"/>
                <a:gd name="T39" fmla="*/ 634 h 635"/>
                <a:gd name="T40" fmla="*/ 283 w 636"/>
                <a:gd name="T41" fmla="*/ 633 h 635"/>
                <a:gd name="T42" fmla="*/ 269 w 636"/>
                <a:gd name="T43" fmla="*/ 632 h 635"/>
                <a:gd name="T44" fmla="*/ 245 w 636"/>
                <a:gd name="T45" fmla="*/ 627 h 635"/>
                <a:gd name="T46" fmla="*/ 198 w 636"/>
                <a:gd name="T47" fmla="*/ 612 h 635"/>
                <a:gd name="T48" fmla="*/ 154 w 636"/>
                <a:gd name="T49" fmla="*/ 590 h 635"/>
                <a:gd name="T50" fmla="*/ 115 w 636"/>
                <a:gd name="T51" fmla="*/ 561 h 635"/>
                <a:gd name="T52" fmla="*/ 51 w 636"/>
                <a:gd name="T53" fmla="*/ 488 h 635"/>
                <a:gd name="T54" fmla="*/ 11 w 636"/>
                <a:gd name="T55" fmla="*/ 398 h 635"/>
                <a:gd name="T56" fmla="*/ 2 w 636"/>
                <a:gd name="T57" fmla="*/ 348 h 635"/>
                <a:gd name="T58" fmla="*/ 0 w 636"/>
                <a:gd name="T59" fmla="*/ 317 h 635"/>
                <a:gd name="T60" fmla="*/ 2 w 636"/>
                <a:gd name="T61" fmla="*/ 291 h 635"/>
                <a:gd name="T62" fmla="*/ 5 w 636"/>
                <a:gd name="T63" fmla="*/ 266 h 635"/>
                <a:gd name="T64" fmla="*/ 10 w 636"/>
                <a:gd name="T65" fmla="*/ 241 h 635"/>
                <a:gd name="T66" fmla="*/ 48 w 636"/>
                <a:gd name="T67" fmla="*/ 150 h 635"/>
                <a:gd name="T68" fmla="*/ 106 w 636"/>
                <a:gd name="T69" fmla="*/ 81 h 635"/>
                <a:gd name="T70" fmla="*/ 144 w 636"/>
                <a:gd name="T71" fmla="*/ 52 h 635"/>
                <a:gd name="T72" fmla="*/ 186 w 636"/>
                <a:gd name="T73" fmla="*/ 29 h 635"/>
                <a:gd name="T74" fmla="*/ 232 w 636"/>
                <a:gd name="T75" fmla="*/ 12 h 635"/>
                <a:gd name="T76" fmla="*/ 276 w 636"/>
                <a:gd name="T77" fmla="*/ 3 h 635"/>
                <a:gd name="T78" fmla="*/ 300 w 636"/>
                <a:gd name="T79" fmla="*/ 1 h 635"/>
                <a:gd name="T80" fmla="*/ 322 w 636"/>
                <a:gd name="T81" fmla="*/ 0 h 635"/>
                <a:gd name="T82" fmla="*/ 343 w 636"/>
                <a:gd name="T83" fmla="*/ 1 h 635"/>
                <a:gd name="T84" fmla="*/ 354 w 636"/>
                <a:gd name="T85" fmla="*/ 2 h 635"/>
                <a:gd name="T86" fmla="*/ 367 w 636"/>
                <a:gd name="T87" fmla="*/ 4 h 635"/>
                <a:gd name="T88" fmla="*/ 415 w 636"/>
                <a:gd name="T89" fmla="*/ 15 h 635"/>
                <a:gd name="T90" fmla="*/ 461 w 636"/>
                <a:gd name="T91" fmla="*/ 34 h 635"/>
                <a:gd name="T92" fmla="*/ 540 w 636"/>
                <a:gd name="T93" fmla="*/ 90 h 635"/>
                <a:gd name="T94" fmla="*/ 572 w 636"/>
                <a:gd name="T95" fmla="*/ 127 h 635"/>
                <a:gd name="T96" fmla="*/ 586 w 636"/>
                <a:gd name="T97" fmla="*/ 147 h 635"/>
                <a:gd name="T98" fmla="*/ 609 w 636"/>
                <a:gd name="T99" fmla="*/ 190 h 635"/>
                <a:gd name="T100" fmla="*/ 631 w 636"/>
                <a:gd name="T101" fmla="*/ 262 h 635"/>
                <a:gd name="T102" fmla="*/ 634 w 636"/>
                <a:gd name="T103" fmla="*/ 287 h 635"/>
                <a:gd name="T104" fmla="*/ 636 w 636"/>
                <a:gd name="T105" fmla="*/ 31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6" h="635">
                  <a:moveTo>
                    <a:pt x="636" y="318"/>
                  </a:moveTo>
                  <a:cubicBezTo>
                    <a:pt x="636" y="326"/>
                    <a:pt x="636" y="336"/>
                    <a:pt x="635" y="344"/>
                  </a:cubicBezTo>
                  <a:cubicBezTo>
                    <a:pt x="633" y="357"/>
                    <a:pt x="631" y="374"/>
                    <a:pt x="628" y="387"/>
                  </a:cubicBezTo>
                  <a:cubicBezTo>
                    <a:pt x="628" y="387"/>
                    <a:pt x="623" y="410"/>
                    <a:pt x="614" y="435"/>
                  </a:cubicBezTo>
                  <a:cubicBezTo>
                    <a:pt x="602" y="463"/>
                    <a:pt x="592" y="479"/>
                    <a:pt x="592" y="479"/>
                  </a:cubicBezTo>
                  <a:cubicBezTo>
                    <a:pt x="588" y="485"/>
                    <a:pt x="583" y="494"/>
                    <a:pt x="579" y="500"/>
                  </a:cubicBezTo>
                  <a:cubicBezTo>
                    <a:pt x="574" y="506"/>
                    <a:pt x="568" y="513"/>
                    <a:pt x="564" y="519"/>
                  </a:cubicBezTo>
                  <a:cubicBezTo>
                    <a:pt x="559" y="525"/>
                    <a:pt x="553" y="532"/>
                    <a:pt x="548" y="537"/>
                  </a:cubicBezTo>
                  <a:cubicBezTo>
                    <a:pt x="602" y="481"/>
                    <a:pt x="636" y="403"/>
                    <a:pt x="636" y="318"/>
                  </a:cubicBezTo>
                  <a:cubicBezTo>
                    <a:pt x="636" y="143"/>
                    <a:pt x="494" y="0"/>
                    <a:pt x="319" y="0"/>
                  </a:cubicBezTo>
                  <a:cubicBezTo>
                    <a:pt x="494" y="0"/>
                    <a:pt x="636" y="143"/>
                    <a:pt x="636" y="318"/>
                  </a:cubicBezTo>
                  <a:cubicBezTo>
                    <a:pt x="636" y="403"/>
                    <a:pt x="602" y="481"/>
                    <a:pt x="548" y="537"/>
                  </a:cubicBezTo>
                  <a:cubicBezTo>
                    <a:pt x="537" y="547"/>
                    <a:pt x="523" y="561"/>
                    <a:pt x="512" y="569"/>
                  </a:cubicBezTo>
                  <a:cubicBezTo>
                    <a:pt x="501" y="578"/>
                    <a:pt x="484" y="589"/>
                    <a:pt x="472" y="596"/>
                  </a:cubicBezTo>
                  <a:cubicBezTo>
                    <a:pt x="459" y="603"/>
                    <a:pt x="442" y="611"/>
                    <a:pt x="428" y="616"/>
                  </a:cubicBezTo>
                  <a:cubicBezTo>
                    <a:pt x="414" y="621"/>
                    <a:pt x="395" y="626"/>
                    <a:pt x="381" y="629"/>
                  </a:cubicBezTo>
                  <a:cubicBezTo>
                    <a:pt x="375" y="630"/>
                    <a:pt x="366" y="632"/>
                    <a:pt x="360" y="633"/>
                  </a:cubicBezTo>
                  <a:cubicBezTo>
                    <a:pt x="352" y="634"/>
                    <a:pt x="344" y="635"/>
                    <a:pt x="332" y="635"/>
                  </a:cubicBezTo>
                  <a:cubicBezTo>
                    <a:pt x="324" y="635"/>
                    <a:pt x="315" y="635"/>
                    <a:pt x="307" y="635"/>
                  </a:cubicBezTo>
                  <a:cubicBezTo>
                    <a:pt x="303" y="635"/>
                    <a:pt x="299" y="635"/>
                    <a:pt x="294" y="634"/>
                  </a:cubicBezTo>
                  <a:cubicBezTo>
                    <a:pt x="290" y="634"/>
                    <a:pt x="286" y="634"/>
                    <a:pt x="283" y="633"/>
                  </a:cubicBezTo>
                  <a:cubicBezTo>
                    <a:pt x="279" y="633"/>
                    <a:pt x="273" y="632"/>
                    <a:pt x="269" y="632"/>
                  </a:cubicBezTo>
                  <a:cubicBezTo>
                    <a:pt x="262" y="630"/>
                    <a:pt x="252" y="629"/>
                    <a:pt x="245" y="627"/>
                  </a:cubicBezTo>
                  <a:cubicBezTo>
                    <a:pt x="230" y="623"/>
                    <a:pt x="212" y="617"/>
                    <a:pt x="198" y="612"/>
                  </a:cubicBezTo>
                  <a:cubicBezTo>
                    <a:pt x="184" y="606"/>
                    <a:pt x="167" y="597"/>
                    <a:pt x="154" y="590"/>
                  </a:cubicBezTo>
                  <a:cubicBezTo>
                    <a:pt x="142" y="582"/>
                    <a:pt x="126" y="571"/>
                    <a:pt x="115" y="561"/>
                  </a:cubicBezTo>
                  <a:cubicBezTo>
                    <a:pt x="90" y="540"/>
                    <a:pt x="68" y="516"/>
                    <a:pt x="51" y="488"/>
                  </a:cubicBezTo>
                  <a:cubicBezTo>
                    <a:pt x="33" y="460"/>
                    <a:pt x="19" y="430"/>
                    <a:pt x="11" y="398"/>
                  </a:cubicBezTo>
                  <a:cubicBezTo>
                    <a:pt x="7" y="384"/>
                    <a:pt x="4" y="364"/>
                    <a:pt x="2" y="348"/>
                  </a:cubicBezTo>
                  <a:cubicBezTo>
                    <a:pt x="1" y="339"/>
                    <a:pt x="0" y="327"/>
                    <a:pt x="0" y="317"/>
                  </a:cubicBezTo>
                  <a:cubicBezTo>
                    <a:pt x="1" y="309"/>
                    <a:pt x="1" y="299"/>
                    <a:pt x="2" y="291"/>
                  </a:cubicBezTo>
                  <a:cubicBezTo>
                    <a:pt x="3" y="284"/>
                    <a:pt x="4" y="273"/>
                    <a:pt x="5" y="266"/>
                  </a:cubicBezTo>
                  <a:cubicBezTo>
                    <a:pt x="6" y="258"/>
                    <a:pt x="8" y="248"/>
                    <a:pt x="10" y="241"/>
                  </a:cubicBezTo>
                  <a:cubicBezTo>
                    <a:pt x="20" y="199"/>
                    <a:pt x="37" y="168"/>
                    <a:pt x="48" y="150"/>
                  </a:cubicBezTo>
                  <a:cubicBezTo>
                    <a:pt x="64" y="124"/>
                    <a:pt x="84" y="101"/>
                    <a:pt x="106" y="81"/>
                  </a:cubicBezTo>
                  <a:cubicBezTo>
                    <a:pt x="117" y="72"/>
                    <a:pt x="132" y="60"/>
                    <a:pt x="144" y="52"/>
                  </a:cubicBezTo>
                  <a:cubicBezTo>
                    <a:pt x="156" y="44"/>
                    <a:pt x="173" y="34"/>
                    <a:pt x="186" y="29"/>
                  </a:cubicBezTo>
                  <a:cubicBezTo>
                    <a:pt x="199" y="23"/>
                    <a:pt x="218" y="16"/>
                    <a:pt x="232" y="12"/>
                  </a:cubicBezTo>
                  <a:cubicBezTo>
                    <a:pt x="245" y="8"/>
                    <a:pt x="263" y="5"/>
                    <a:pt x="276" y="3"/>
                  </a:cubicBezTo>
                  <a:cubicBezTo>
                    <a:pt x="279" y="2"/>
                    <a:pt x="288" y="1"/>
                    <a:pt x="300" y="1"/>
                  </a:cubicBezTo>
                  <a:cubicBezTo>
                    <a:pt x="304" y="0"/>
                    <a:pt x="312" y="0"/>
                    <a:pt x="322" y="0"/>
                  </a:cubicBezTo>
                  <a:cubicBezTo>
                    <a:pt x="333" y="0"/>
                    <a:pt x="342" y="1"/>
                    <a:pt x="343" y="1"/>
                  </a:cubicBezTo>
                  <a:cubicBezTo>
                    <a:pt x="346" y="1"/>
                    <a:pt x="350" y="2"/>
                    <a:pt x="354" y="2"/>
                  </a:cubicBezTo>
                  <a:cubicBezTo>
                    <a:pt x="358" y="2"/>
                    <a:pt x="363" y="3"/>
                    <a:pt x="367" y="4"/>
                  </a:cubicBezTo>
                  <a:cubicBezTo>
                    <a:pt x="382" y="6"/>
                    <a:pt x="401" y="11"/>
                    <a:pt x="415" y="15"/>
                  </a:cubicBezTo>
                  <a:cubicBezTo>
                    <a:pt x="429" y="20"/>
                    <a:pt x="448" y="27"/>
                    <a:pt x="461" y="34"/>
                  </a:cubicBezTo>
                  <a:cubicBezTo>
                    <a:pt x="490" y="49"/>
                    <a:pt x="516" y="68"/>
                    <a:pt x="540" y="90"/>
                  </a:cubicBezTo>
                  <a:cubicBezTo>
                    <a:pt x="550" y="101"/>
                    <a:pt x="563" y="116"/>
                    <a:pt x="572" y="127"/>
                  </a:cubicBezTo>
                  <a:cubicBezTo>
                    <a:pt x="577" y="133"/>
                    <a:pt x="582" y="141"/>
                    <a:pt x="586" y="147"/>
                  </a:cubicBezTo>
                  <a:cubicBezTo>
                    <a:pt x="594" y="159"/>
                    <a:pt x="603" y="177"/>
                    <a:pt x="609" y="190"/>
                  </a:cubicBezTo>
                  <a:cubicBezTo>
                    <a:pt x="619" y="213"/>
                    <a:pt x="627" y="237"/>
                    <a:pt x="631" y="262"/>
                  </a:cubicBezTo>
                  <a:cubicBezTo>
                    <a:pt x="632" y="269"/>
                    <a:pt x="634" y="279"/>
                    <a:pt x="634" y="287"/>
                  </a:cubicBezTo>
                  <a:cubicBezTo>
                    <a:pt x="635" y="296"/>
                    <a:pt x="636" y="309"/>
                    <a:pt x="636" y="318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"/>
            <p:cNvSpPr/>
            <p:nvPr/>
          </p:nvSpPr>
          <p:spPr bwMode="auto">
            <a:xfrm>
              <a:off x="4164013" y="2195513"/>
              <a:ext cx="1920875" cy="2232025"/>
            </a:xfrm>
            <a:custGeom>
              <a:avLst/>
              <a:gdLst>
                <a:gd name="T0" fmla="*/ 323 w 350"/>
                <a:gd name="T1" fmla="*/ 241 h 406"/>
                <a:gd name="T2" fmla="*/ 337 w 350"/>
                <a:gd name="T3" fmla="*/ 258 h 406"/>
                <a:gd name="T4" fmla="*/ 349 w 350"/>
                <a:gd name="T5" fmla="*/ 207 h 406"/>
                <a:gd name="T6" fmla="*/ 350 w 350"/>
                <a:gd name="T7" fmla="*/ 175 h 406"/>
                <a:gd name="T8" fmla="*/ 330 w 350"/>
                <a:gd name="T9" fmla="*/ 99 h 406"/>
                <a:gd name="T10" fmla="*/ 286 w 350"/>
                <a:gd name="T11" fmla="*/ 27 h 406"/>
                <a:gd name="T12" fmla="*/ 274 w 350"/>
                <a:gd name="T13" fmla="*/ 19 h 406"/>
                <a:gd name="T14" fmla="*/ 241 w 350"/>
                <a:gd name="T15" fmla="*/ 1 h 406"/>
                <a:gd name="T16" fmla="*/ 234 w 350"/>
                <a:gd name="T17" fmla="*/ 13 h 406"/>
                <a:gd name="T18" fmla="*/ 236 w 350"/>
                <a:gd name="T19" fmla="*/ 27 h 406"/>
                <a:gd name="T20" fmla="*/ 229 w 350"/>
                <a:gd name="T21" fmla="*/ 32 h 406"/>
                <a:gd name="T22" fmla="*/ 224 w 350"/>
                <a:gd name="T23" fmla="*/ 28 h 406"/>
                <a:gd name="T24" fmla="*/ 240 w 350"/>
                <a:gd name="T25" fmla="*/ 46 h 406"/>
                <a:gd name="T26" fmla="*/ 236 w 350"/>
                <a:gd name="T27" fmla="*/ 53 h 406"/>
                <a:gd name="T28" fmla="*/ 205 w 350"/>
                <a:gd name="T29" fmla="*/ 38 h 406"/>
                <a:gd name="T30" fmla="*/ 201 w 350"/>
                <a:gd name="T31" fmla="*/ 43 h 406"/>
                <a:gd name="T32" fmla="*/ 183 w 350"/>
                <a:gd name="T33" fmla="*/ 51 h 406"/>
                <a:gd name="T34" fmla="*/ 175 w 350"/>
                <a:gd name="T35" fmla="*/ 52 h 406"/>
                <a:gd name="T36" fmla="*/ 166 w 350"/>
                <a:gd name="T37" fmla="*/ 62 h 406"/>
                <a:gd name="T38" fmla="*/ 146 w 350"/>
                <a:gd name="T39" fmla="*/ 51 h 406"/>
                <a:gd name="T40" fmla="*/ 89 w 350"/>
                <a:gd name="T41" fmla="*/ 63 h 406"/>
                <a:gd name="T42" fmla="*/ 91 w 350"/>
                <a:gd name="T43" fmla="*/ 84 h 406"/>
                <a:gd name="T44" fmla="*/ 114 w 350"/>
                <a:gd name="T45" fmla="*/ 69 h 406"/>
                <a:gd name="T46" fmla="*/ 136 w 350"/>
                <a:gd name="T47" fmla="*/ 81 h 406"/>
                <a:gd name="T48" fmla="*/ 144 w 350"/>
                <a:gd name="T49" fmla="*/ 82 h 406"/>
                <a:gd name="T50" fmla="*/ 132 w 350"/>
                <a:gd name="T51" fmla="*/ 97 h 406"/>
                <a:gd name="T52" fmla="*/ 89 w 350"/>
                <a:gd name="T53" fmla="*/ 99 h 406"/>
                <a:gd name="T54" fmla="*/ 69 w 350"/>
                <a:gd name="T55" fmla="*/ 118 h 406"/>
                <a:gd name="T56" fmla="*/ 54 w 350"/>
                <a:gd name="T57" fmla="*/ 127 h 406"/>
                <a:gd name="T58" fmla="*/ 54 w 350"/>
                <a:gd name="T59" fmla="*/ 137 h 406"/>
                <a:gd name="T60" fmla="*/ 58 w 350"/>
                <a:gd name="T61" fmla="*/ 164 h 406"/>
                <a:gd name="T62" fmla="*/ 72 w 350"/>
                <a:gd name="T63" fmla="*/ 149 h 406"/>
                <a:gd name="T64" fmla="*/ 94 w 350"/>
                <a:gd name="T65" fmla="*/ 150 h 406"/>
                <a:gd name="T66" fmla="*/ 117 w 350"/>
                <a:gd name="T67" fmla="*/ 165 h 406"/>
                <a:gd name="T68" fmla="*/ 120 w 350"/>
                <a:gd name="T69" fmla="*/ 159 h 406"/>
                <a:gd name="T70" fmla="*/ 136 w 350"/>
                <a:gd name="T71" fmla="*/ 158 h 406"/>
                <a:gd name="T72" fmla="*/ 178 w 350"/>
                <a:gd name="T73" fmla="*/ 177 h 406"/>
                <a:gd name="T74" fmla="*/ 148 w 350"/>
                <a:gd name="T75" fmla="*/ 193 h 406"/>
                <a:gd name="T76" fmla="*/ 124 w 350"/>
                <a:gd name="T77" fmla="*/ 198 h 406"/>
                <a:gd name="T78" fmla="*/ 53 w 350"/>
                <a:gd name="T79" fmla="*/ 180 h 406"/>
                <a:gd name="T80" fmla="*/ 53 w 350"/>
                <a:gd name="T81" fmla="*/ 180 h 406"/>
                <a:gd name="T82" fmla="*/ 34 w 350"/>
                <a:gd name="T83" fmla="*/ 288 h 406"/>
                <a:gd name="T84" fmla="*/ 104 w 350"/>
                <a:gd name="T85" fmla="*/ 366 h 406"/>
                <a:gd name="T86" fmla="*/ 153 w 350"/>
                <a:gd name="T87" fmla="*/ 381 h 406"/>
                <a:gd name="T88" fmla="*/ 181 w 350"/>
                <a:gd name="T89" fmla="*/ 319 h 406"/>
                <a:gd name="T90" fmla="*/ 194 w 350"/>
                <a:gd name="T91" fmla="*/ 254 h 406"/>
                <a:gd name="T92" fmla="*/ 174 w 350"/>
                <a:gd name="T93" fmla="*/ 203 h 406"/>
                <a:gd name="T94" fmla="*/ 234 w 350"/>
                <a:gd name="T95" fmla="*/ 213 h 406"/>
                <a:gd name="T96" fmla="*/ 221 w 350"/>
                <a:gd name="T97" fmla="*/ 213 h 406"/>
                <a:gd name="T98" fmla="*/ 230 w 350"/>
                <a:gd name="T99" fmla="*/ 209 h 406"/>
                <a:gd name="T100" fmla="*/ 239 w 350"/>
                <a:gd name="T101" fmla="*/ 212 h 406"/>
                <a:gd name="T102" fmla="*/ 273 w 350"/>
                <a:gd name="T103" fmla="*/ 227 h 406"/>
                <a:gd name="T104" fmla="*/ 312 w 350"/>
                <a:gd name="T105" fmla="*/ 221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0" h="406">
                  <a:moveTo>
                    <a:pt x="312" y="221"/>
                  </a:moveTo>
                  <a:cubicBezTo>
                    <a:pt x="316" y="227"/>
                    <a:pt x="312" y="236"/>
                    <a:pt x="317" y="242"/>
                  </a:cubicBezTo>
                  <a:cubicBezTo>
                    <a:pt x="318" y="241"/>
                    <a:pt x="320" y="241"/>
                    <a:pt x="321" y="240"/>
                  </a:cubicBezTo>
                  <a:cubicBezTo>
                    <a:pt x="321" y="240"/>
                    <a:pt x="322" y="241"/>
                    <a:pt x="323" y="241"/>
                  </a:cubicBezTo>
                  <a:cubicBezTo>
                    <a:pt x="326" y="258"/>
                    <a:pt x="314" y="276"/>
                    <a:pt x="326" y="293"/>
                  </a:cubicBezTo>
                  <a:cubicBezTo>
                    <a:pt x="336" y="280"/>
                    <a:pt x="321" y="267"/>
                    <a:pt x="327" y="254"/>
                  </a:cubicBezTo>
                  <a:cubicBezTo>
                    <a:pt x="331" y="258"/>
                    <a:pt x="329" y="264"/>
                    <a:pt x="332" y="269"/>
                  </a:cubicBezTo>
                  <a:cubicBezTo>
                    <a:pt x="335" y="265"/>
                    <a:pt x="337" y="258"/>
                    <a:pt x="337" y="258"/>
                  </a:cubicBezTo>
                  <a:cubicBezTo>
                    <a:pt x="337" y="257"/>
                    <a:pt x="338" y="255"/>
                    <a:pt x="338" y="254"/>
                  </a:cubicBezTo>
                  <a:cubicBezTo>
                    <a:pt x="340" y="245"/>
                    <a:pt x="333" y="237"/>
                    <a:pt x="335" y="228"/>
                  </a:cubicBezTo>
                  <a:cubicBezTo>
                    <a:pt x="335" y="225"/>
                    <a:pt x="336" y="224"/>
                    <a:pt x="340" y="224"/>
                  </a:cubicBezTo>
                  <a:cubicBezTo>
                    <a:pt x="342" y="224"/>
                    <a:pt x="348" y="214"/>
                    <a:pt x="349" y="207"/>
                  </a:cubicBezTo>
                  <a:cubicBezTo>
                    <a:pt x="350" y="200"/>
                    <a:pt x="347" y="182"/>
                    <a:pt x="346" y="179"/>
                  </a:cubicBezTo>
                  <a:cubicBezTo>
                    <a:pt x="343" y="173"/>
                    <a:pt x="337" y="158"/>
                    <a:pt x="341" y="151"/>
                  </a:cubicBezTo>
                  <a:cubicBezTo>
                    <a:pt x="341" y="152"/>
                    <a:pt x="342" y="154"/>
                    <a:pt x="342" y="156"/>
                  </a:cubicBezTo>
                  <a:cubicBezTo>
                    <a:pt x="349" y="160"/>
                    <a:pt x="346" y="169"/>
                    <a:pt x="350" y="175"/>
                  </a:cubicBezTo>
                  <a:cubicBezTo>
                    <a:pt x="350" y="175"/>
                    <a:pt x="349" y="151"/>
                    <a:pt x="340" y="124"/>
                  </a:cubicBezTo>
                  <a:cubicBezTo>
                    <a:pt x="337" y="116"/>
                    <a:pt x="334" y="108"/>
                    <a:pt x="331" y="100"/>
                  </a:cubicBezTo>
                  <a:cubicBezTo>
                    <a:pt x="331" y="100"/>
                    <a:pt x="331" y="101"/>
                    <a:pt x="332" y="102"/>
                  </a:cubicBezTo>
                  <a:cubicBezTo>
                    <a:pt x="331" y="101"/>
                    <a:pt x="330" y="100"/>
                    <a:pt x="330" y="99"/>
                  </a:cubicBezTo>
                  <a:cubicBezTo>
                    <a:pt x="330" y="99"/>
                    <a:pt x="330" y="99"/>
                    <a:pt x="330" y="99"/>
                  </a:cubicBezTo>
                  <a:cubicBezTo>
                    <a:pt x="328" y="96"/>
                    <a:pt x="328" y="96"/>
                    <a:pt x="325" y="86"/>
                  </a:cubicBezTo>
                  <a:cubicBezTo>
                    <a:pt x="314" y="64"/>
                    <a:pt x="300" y="43"/>
                    <a:pt x="284" y="25"/>
                  </a:cubicBezTo>
                  <a:cubicBezTo>
                    <a:pt x="285" y="25"/>
                    <a:pt x="285" y="26"/>
                    <a:pt x="286" y="27"/>
                  </a:cubicBezTo>
                  <a:cubicBezTo>
                    <a:pt x="285" y="26"/>
                    <a:pt x="284" y="26"/>
                    <a:pt x="284" y="26"/>
                  </a:cubicBezTo>
                  <a:cubicBezTo>
                    <a:pt x="284" y="26"/>
                    <a:pt x="284" y="27"/>
                    <a:pt x="285" y="28"/>
                  </a:cubicBezTo>
                  <a:cubicBezTo>
                    <a:pt x="284" y="27"/>
                    <a:pt x="284" y="27"/>
                    <a:pt x="276" y="19"/>
                  </a:cubicBezTo>
                  <a:cubicBezTo>
                    <a:pt x="275" y="19"/>
                    <a:pt x="274" y="19"/>
                    <a:pt x="274" y="19"/>
                  </a:cubicBezTo>
                  <a:cubicBezTo>
                    <a:pt x="274" y="19"/>
                    <a:pt x="274" y="20"/>
                    <a:pt x="274" y="21"/>
                  </a:cubicBezTo>
                  <a:cubicBezTo>
                    <a:pt x="271" y="19"/>
                    <a:pt x="271" y="19"/>
                    <a:pt x="254" y="5"/>
                  </a:cubicBezTo>
                  <a:cubicBezTo>
                    <a:pt x="253" y="5"/>
                    <a:pt x="253" y="5"/>
                    <a:pt x="241" y="0"/>
                  </a:cubicBezTo>
                  <a:cubicBezTo>
                    <a:pt x="241" y="0"/>
                    <a:pt x="241" y="1"/>
                    <a:pt x="241" y="1"/>
                  </a:cubicBezTo>
                  <a:cubicBezTo>
                    <a:pt x="243" y="7"/>
                    <a:pt x="243" y="7"/>
                    <a:pt x="243" y="7"/>
                  </a:cubicBezTo>
                  <a:cubicBezTo>
                    <a:pt x="243" y="7"/>
                    <a:pt x="242" y="8"/>
                    <a:pt x="242" y="9"/>
                  </a:cubicBezTo>
                  <a:cubicBezTo>
                    <a:pt x="241" y="8"/>
                    <a:pt x="239" y="8"/>
                    <a:pt x="238" y="8"/>
                  </a:cubicBezTo>
                  <a:cubicBezTo>
                    <a:pt x="236" y="11"/>
                    <a:pt x="236" y="11"/>
                    <a:pt x="234" y="13"/>
                  </a:cubicBezTo>
                  <a:cubicBezTo>
                    <a:pt x="234" y="15"/>
                    <a:pt x="236" y="17"/>
                    <a:pt x="236" y="19"/>
                  </a:cubicBezTo>
                  <a:cubicBezTo>
                    <a:pt x="235" y="19"/>
                    <a:pt x="234" y="19"/>
                    <a:pt x="232" y="19"/>
                  </a:cubicBezTo>
                  <a:cubicBezTo>
                    <a:pt x="232" y="20"/>
                    <a:pt x="231" y="21"/>
                    <a:pt x="230" y="22"/>
                  </a:cubicBezTo>
                  <a:cubicBezTo>
                    <a:pt x="232" y="24"/>
                    <a:pt x="232" y="24"/>
                    <a:pt x="236" y="27"/>
                  </a:cubicBezTo>
                  <a:cubicBezTo>
                    <a:pt x="236" y="28"/>
                    <a:pt x="236" y="28"/>
                    <a:pt x="236" y="29"/>
                  </a:cubicBezTo>
                  <a:cubicBezTo>
                    <a:pt x="231" y="27"/>
                    <a:pt x="231" y="27"/>
                    <a:pt x="229" y="28"/>
                  </a:cubicBezTo>
                  <a:cubicBezTo>
                    <a:pt x="229" y="29"/>
                    <a:pt x="229" y="31"/>
                    <a:pt x="230" y="32"/>
                  </a:cubicBezTo>
                  <a:cubicBezTo>
                    <a:pt x="230" y="32"/>
                    <a:pt x="230" y="32"/>
                    <a:pt x="229" y="32"/>
                  </a:cubicBezTo>
                  <a:cubicBezTo>
                    <a:pt x="227" y="30"/>
                    <a:pt x="226" y="27"/>
                    <a:pt x="223" y="26"/>
                  </a:cubicBezTo>
                  <a:cubicBezTo>
                    <a:pt x="223" y="27"/>
                    <a:pt x="224" y="28"/>
                    <a:pt x="224" y="28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24" y="28"/>
                    <a:pt x="224" y="28"/>
                    <a:pt x="224" y="30"/>
                  </a:cubicBezTo>
                  <a:cubicBezTo>
                    <a:pt x="229" y="36"/>
                    <a:pt x="236" y="38"/>
                    <a:pt x="240" y="44"/>
                  </a:cubicBezTo>
                  <a:cubicBezTo>
                    <a:pt x="240" y="45"/>
                    <a:pt x="240" y="46"/>
                    <a:pt x="240" y="46"/>
                  </a:cubicBezTo>
                  <a:cubicBezTo>
                    <a:pt x="238" y="43"/>
                    <a:pt x="238" y="43"/>
                    <a:pt x="235" y="42"/>
                  </a:cubicBezTo>
                  <a:cubicBezTo>
                    <a:pt x="234" y="43"/>
                    <a:pt x="233" y="43"/>
                    <a:pt x="233" y="44"/>
                  </a:cubicBezTo>
                  <a:cubicBezTo>
                    <a:pt x="234" y="46"/>
                    <a:pt x="236" y="48"/>
                    <a:pt x="237" y="51"/>
                  </a:cubicBezTo>
                  <a:cubicBezTo>
                    <a:pt x="237" y="52"/>
                    <a:pt x="236" y="52"/>
                    <a:pt x="236" y="53"/>
                  </a:cubicBezTo>
                  <a:cubicBezTo>
                    <a:pt x="232" y="54"/>
                    <a:pt x="232" y="53"/>
                    <a:pt x="230" y="52"/>
                  </a:cubicBezTo>
                  <a:cubicBezTo>
                    <a:pt x="234" y="43"/>
                    <a:pt x="220" y="24"/>
                    <a:pt x="214" y="25"/>
                  </a:cubicBezTo>
                  <a:cubicBezTo>
                    <a:pt x="214" y="33"/>
                    <a:pt x="221" y="38"/>
                    <a:pt x="223" y="45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205" y="38"/>
                    <a:pt x="204" y="39"/>
                    <a:pt x="204" y="40"/>
                  </a:cubicBezTo>
                  <a:cubicBezTo>
                    <a:pt x="205" y="41"/>
                    <a:pt x="206" y="42"/>
                    <a:pt x="207" y="43"/>
                  </a:cubicBezTo>
                  <a:cubicBezTo>
                    <a:pt x="206" y="44"/>
                    <a:pt x="205" y="43"/>
                    <a:pt x="204" y="43"/>
                  </a:cubicBezTo>
                  <a:cubicBezTo>
                    <a:pt x="203" y="43"/>
                    <a:pt x="202" y="43"/>
                    <a:pt x="201" y="43"/>
                  </a:cubicBezTo>
                  <a:cubicBezTo>
                    <a:pt x="201" y="44"/>
                    <a:pt x="200" y="44"/>
                    <a:pt x="200" y="45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2" y="45"/>
                    <a:pt x="191" y="44"/>
                    <a:pt x="191" y="44"/>
                  </a:cubicBezTo>
                  <a:cubicBezTo>
                    <a:pt x="189" y="43"/>
                    <a:pt x="183" y="45"/>
                    <a:pt x="183" y="51"/>
                  </a:cubicBezTo>
                  <a:cubicBezTo>
                    <a:pt x="179" y="54"/>
                    <a:pt x="177" y="52"/>
                    <a:pt x="176" y="50"/>
                  </a:cubicBezTo>
                  <a:cubicBezTo>
                    <a:pt x="176" y="49"/>
                    <a:pt x="177" y="49"/>
                    <a:pt x="177" y="48"/>
                  </a:cubicBezTo>
                  <a:cubicBezTo>
                    <a:pt x="174" y="43"/>
                    <a:pt x="174" y="43"/>
                    <a:pt x="171" y="44"/>
                  </a:cubicBezTo>
                  <a:cubicBezTo>
                    <a:pt x="172" y="47"/>
                    <a:pt x="174" y="49"/>
                    <a:pt x="175" y="52"/>
                  </a:cubicBezTo>
                  <a:cubicBezTo>
                    <a:pt x="174" y="53"/>
                    <a:pt x="172" y="53"/>
                    <a:pt x="171" y="53"/>
                  </a:cubicBezTo>
                  <a:cubicBezTo>
                    <a:pt x="170" y="54"/>
                    <a:pt x="169" y="55"/>
                    <a:pt x="167" y="56"/>
                  </a:cubicBezTo>
                  <a:cubicBezTo>
                    <a:pt x="167" y="57"/>
                    <a:pt x="167" y="59"/>
                    <a:pt x="167" y="61"/>
                  </a:cubicBezTo>
                  <a:cubicBezTo>
                    <a:pt x="167" y="61"/>
                    <a:pt x="166" y="62"/>
                    <a:pt x="166" y="62"/>
                  </a:cubicBezTo>
                  <a:cubicBezTo>
                    <a:pt x="165" y="62"/>
                    <a:pt x="163" y="61"/>
                    <a:pt x="162" y="60"/>
                  </a:cubicBezTo>
                  <a:cubicBezTo>
                    <a:pt x="161" y="61"/>
                    <a:pt x="160" y="63"/>
                    <a:pt x="160" y="64"/>
                  </a:cubicBezTo>
                  <a:cubicBezTo>
                    <a:pt x="154" y="62"/>
                    <a:pt x="150" y="56"/>
                    <a:pt x="145" y="53"/>
                  </a:cubicBezTo>
                  <a:cubicBezTo>
                    <a:pt x="145" y="52"/>
                    <a:pt x="145" y="51"/>
                    <a:pt x="146" y="51"/>
                  </a:cubicBezTo>
                  <a:cubicBezTo>
                    <a:pt x="161" y="60"/>
                    <a:pt x="166" y="51"/>
                    <a:pt x="167" y="51"/>
                  </a:cubicBezTo>
                  <a:cubicBezTo>
                    <a:pt x="166" y="50"/>
                    <a:pt x="166" y="50"/>
                    <a:pt x="165" y="49"/>
                  </a:cubicBezTo>
                  <a:cubicBezTo>
                    <a:pt x="128" y="35"/>
                    <a:pt x="128" y="35"/>
                    <a:pt x="128" y="35"/>
                  </a:cubicBezTo>
                  <a:cubicBezTo>
                    <a:pt x="106" y="38"/>
                    <a:pt x="89" y="63"/>
                    <a:pt x="89" y="63"/>
                  </a:cubicBezTo>
                  <a:cubicBezTo>
                    <a:pt x="86" y="66"/>
                    <a:pt x="86" y="66"/>
                    <a:pt x="85" y="68"/>
                  </a:cubicBezTo>
                  <a:cubicBezTo>
                    <a:pt x="74" y="74"/>
                    <a:pt x="74" y="74"/>
                    <a:pt x="74" y="75"/>
                  </a:cubicBezTo>
                  <a:cubicBezTo>
                    <a:pt x="72" y="78"/>
                    <a:pt x="74" y="87"/>
                    <a:pt x="81" y="91"/>
                  </a:cubicBezTo>
                  <a:cubicBezTo>
                    <a:pt x="86" y="93"/>
                    <a:pt x="87" y="85"/>
                    <a:pt x="91" y="84"/>
                  </a:cubicBezTo>
                  <a:cubicBezTo>
                    <a:pt x="98" y="97"/>
                    <a:pt x="98" y="97"/>
                    <a:pt x="99" y="99"/>
                  </a:cubicBezTo>
                  <a:cubicBezTo>
                    <a:pt x="102" y="101"/>
                    <a:pt x="105" y="103"/>
                    <a:pt x="108" y="97"/>
                  </a:cubicBezTo>
                  <a:cubicBezTo>
                    <a:pt x="108" y="74"/>
                    <a:pt x="108" y="74"/>
                    <a:pt x="108" y="74"/>
                  </a:cubicBezTo>
                  <a:cubicBezTo>
                    <a:pt x="109" y="73"/>
                    <a:pt x="110" y="72"/>
                    <a:pt x="114" y="69"/>
                  </a:cubicBezTo>
                  <a:cubicBezTo>
                    <a:pt x="114" y="68"/>
                    <a:pt x="114" y="66"/>
                    <a:pt x="114" y="65"/>
                  </a:cubicBezTo>
                  <a:cubicBezTo>
                    <a:pt x="124" y="57"/>
                    <a:pt x="124" y="57"/>
                    <a:pt x="128" y="60"/>
                  </a:cubicBezTo>
                  <a:cubicBezTo>
                    <a:pt x="129" y="67"/>
                    <a:pt x="121" y="71"/>
                    <a:pt x="120" y="77"/>
                  </a:cubicBezTo>
                  <a:cubicBezTo>
                    <a:pt x="121" y="78"/>
                    <a:pt x="121" y="78"/>
                    <a:pt x="136" y="81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81"/>
                    <a:pt x="136" y="81"/>
                    <a:pt x="137" y="80"/>
                  </a:cubicBezTo>
                  <a:cubicBezTo>
                    <a:pt x="141" y="80"/>
                    <a:pt x="141" y="80"/>
                    <a:pt x="144" y="82"/>
                  </a:cubicBezTo>
                  <a:cubicBezTo>
                    <a:pt x="144" y="82"/>
                    <a:pt x="144" y="83"/>
                    <a:pt x="144" y="84"/>
                  </a:cubicBezTo>
                  <a:cubicBezTo>
                    <a:pt x="142" y="86"/>
                    <a:pt x="139" y="85"/>
                    <a:pt x="136" y="85"/>
                  </a:cubicBezTo>
                  <a:cubicBezTo>
                    <a:pt x="134" y="85"/>
                    <a:pt x="131" y="84"/>
                    <a:pt x="129" y="86"/>
                  </a:cubicBezTo>
                  <a:cubicBezTo>
                    <a:pt x="133" y="96"/>
                    <a:pt x="133" y="96"/>
                    <a:pt x="132" y="97"/>
                  </a:cubicBezTo>
                  <a:cubicBezTo>
                    <a:pt x="130" y="97"/>
                    <a:pt x="130" y="97"/>
                    <a:pt x="127" y="92"/>
                  </a:cubicBezTo>
                  <a:cubicBezTo>
                    <a:pt x="126" y="92"/>
                    <a:pt x="125" y="92"/>
                    <a:pt x="124" y="92"/>
                  </a:cubicBezTo>
                  <a:cubicBezTo>
                    <a:pt x="123" y="95"/>
                    <a:pt x="125" y="98"/>
                    <a:pt x="124" y="101"/>
                  </a:cubicBezTo>
                  <a:cubicBezTo>
                    <a:pt x="124" y="101"/>
                    <a:pt x="95" y="121"/>
                    <a:pt x="89" y="99"/>
                  </a:cubicBezTo>
                  <a:cubicBezTo>
                    <a:pt x="89" y="99"/>
                    <a:pt x="88" y="99"/>
                    <a:pt x="87" y="99"/>
                  </a:cubicBezTo>
                  <a:cubicBezTo>
                    <a:pt x="85" y="103"/>
                    <a:pt x="85" y="103"/>
                    <a:pt x="85" y="108"/>
                  </a:cubicBezTo>
                  <a:cubicBezTo>
                    <a:pt x="85" y="109"/>
                    <a:pt x="83" y="110"/>
                    <a:pt x="83" y="111"/>
                  </a:cubicBezTo>
                  <a:cubicBezTo>
                    <a:pt x="77" y="111"/>
                    <a:pt x="73" y="114"/>
                    <a:pt x="69" y="118"/>
                  </a:cubicBezTo>
                  <a:cubicBezTo>
                    <a:pt x="66" y="122"/>
                    <a:pt x="62" y="126"/>
                    <a:pt x="56" y="126"/>
                  </a:cubicBezTo>
                  <a:cubicBezTo>
                    <a:pt x="56" y="125"/>
                    <a:pt x="56" y="124"/>
                    <a:pt x="55" y="124"/>
                  </a:cubicBezTo>
                  <a:cubicBezTo>
                    <a:pt x="55" y="124"/>
                    <a:pt x="54" y="124"/>
                    <a:pt x="54" y="125"/>
                  </a:cubicBezTo>
                  <a:cubicBezTo>
                    <a:pt x="54" y="125"/>
                    <a:pt x="54" y="127"/>
                    <a:pt x="54" y="127"/>
                  </a:cubicBezTo>
                  <a:cubicBezTo>
                    <a:pt x="53" y="128"/>
                    <a:pt x="52" y="128"/>
                    <a:pt x="52" y="129"/>
                  </a:cubicBezTo>
                  <a:cubicBezTo>
                    <a:pt x="49" y="128"/>
                    <a:pt x="49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6" y="133"/>
                    <a:pt x="51" y="134"/>
                    <a:pt x="54" y="137"/>
                  </a:cubicBezTo>
                  <a:cubicBezTo>
                    <a:pt x="60" y="146"/>
                    <a:pt x="32" y="148"/>
                    <a:pt x="32" y="149"/>
                  </a:cubicBezTo>
                  <a:cubicBezTo>
                    <a:pt x="30" y="152"/>
                    <a:pt x="30" y="171"/>
                    <a:pt x="30" y="171"/>
                  </a:cubicBezTo>
                  <a:cubicBezTo>
                    <a:pt x="33" y="173"/>
                    <a:pt x="36" y="173"/>
                    <a:pt x="38" y="173"/>
                  </a:cubicBezTo>
                  <a:cubicBezTo>
                    <a:pt x="39" y="173"/>
                    <a:pt x="64" y="173"/>
                    <a:pt x="58" y="164"/>
                  </a:cubicBezTo>
                  <a:cubicBezTo>
                    <a:pt x="59" y="163"/>
                    <a:pt x="59" y="162"/>
                    <a:pt x="60" y="161"/>
                  </a:cubicBezTo>
                  <a:cubicBezTo>
                    <a:pt x="63" y="160"/>
                    <a:pt x="66" y="156"/>
                    <a:pt x="70" y="154"/>
                  </a:cubicBezTo>
                  <a:cubicBezTo>
                    <a:pt x="70" y="153"/>
                    <a:pt x="70" y="151"/>
                    <a:pt x="69" y="149"/>
                  </a:cubicBezTo>
                  <a:cubicBezTo>
                    <a:pt x="70" y="149"/>
                    <a:pt x="71" y="149"/>
                    <a:pt x="72" y="149"/>
                  </a:cubicBezTo>
                  <a:cubicBezTo>
                    <a:pt x="72" y="149"/>
                    <a:pt x="72" y="149"/>
                    <a:pt x="73" y="149"/>
                  </a:cubicBezTo>
                  <a:cubicBezTo>
                    <a:pt x="74" y="149"/>
                    <a:pt x="75" y="150"/>
                    <a:pt x="75" y="150"/>
                  </a:cubicBezTo>
                  <a:cubicBezTo>
                    <a:pt x="75" y="150"/>
                    <a:pt x="75" y="150"/>
                    <a:pt x="76" y="150"/>
                  </a:cubicBezTo>
                  <a:cubicBezTo>
                    <a:pt x="91" y="141"/>
                    <a:pt x="93" y="146"/>
                    <a:pt x="94" y="150"/>
                  </a:cubicBezTo>
                  <a:cubicBezTo>
                    <a:pt x="99" y="152"/>
                    <a:pt x="103" y="156"/>
                    <a:pt x="108" y="158"/>
                  </a:cubicBezTo>
                  <a:cubicBezTo>
                    <a:pt x="109" y="162"/>
                    <a:pt x="115" y="164"/>
                    <a:pt x="114" y="169"/>
                  </a:cubicBezTo>
                  <a:cubicBezTo>
                    <a:pt x="114" y="169"/>
                    <a:pt x="115" y="170"/>
                    <a:pt x="115" y="170"/>
                  </a:cubicBezTo>
                  <a:cubicBezTo>
                    <a:pt x="118" y="168"/>
                    <a:pt x="118" y="167"/>
                    <a:pt x="117" y="165"/>
                  </a:cubicBezTo>
                  <a:cubicBezTo>
                    <a:pt x="117" y="165"/>
                    <a:pt x="116" y="164"/>
                    <a:pt x="116" y="164"/>
                  </a:cubicBezTo>
                  <a:cubicBezTo>
                    <a:pt x="115" y="163"/>
                    <a:pt x="115" y="162"/>
                    <a:pt x="115" y="161"/>
                  </a:cubicBezTo>
                  <a:cubicBezTo>
                    <a:pt x="116" y="161"/>
                    <a:pt x="118" y="161"/>
                    <a:pt x="119" y="161"/>
                  </a:cubicBezTo>
                  <a:cubicBezTo>
                    <a:pt x="120" y="161"/>
                    <a:pt x="120" y="160"/>
                    <a:pt x="120" y="159"/>
                  </a:cubicBezTo>
                  <a:cubicBezTo>
                    <a:pt x="116" y="156"/>
                    <a:pt x="111" y="156"/>
                    <a:pt x="107" y="154"/>
                  </a:cubicBezTo>
                  <a:cubicBezTo>
                    <a:pt x="106" y="149"/>
                    <a:pt x="99" y="147"/>
                    <a:pt x="101" y="140"/>
                  </a:cubicBezTo>
                  <a:cubicBezTo>
                    <a:pt x="123" y="134"/>
                    <a:pt x="116" y="171"/>
                    <a:pt x="136" y="174"/>
                  </a:cubicBezTo>
                  <a:cubicBezTo>
                    <a:pt x="139" y="168"/>
                    <a:pt x="136" y="163"/>
                    <a:pt x="136" y="158"/>
                  </a:cubicBezTo>
                  <a:cubicBezTo>
                    <a:pt x="137" y="158"/>
                    <a:pt x="138" y="157"/>
                    <a:pt x="138" y="157"/>
                  </a:cubicBezTo>
                  <a:cubicBezTo>
                    <a:pt x="144" y="159"/>
                    <a:pt x="147" y="160"/>
                    <a:pt x="148" y="171"/>
                  </a:cubicBezTo>
                  <a:cubicBezTo>
                    <a:pt x="156" y="174"/>
                    <a:pt x="171" y="176"/>
                    <a:pt x="177" y="175"/>
                  </a:cubicBezTo>
                  <a:cubicBezTo>
                    <a:pt x="177" y="176"/>
                    <a:pt x="178" y="177"/>
                    <a:pt x="178" y="177"/>
                  </a:cubicBezTo>
                  <a:cubicBezTo>
                    <a:pt x="173" y="195"/>
                    <a:pt x="173" y="195"/>
                    <a:pt x="171" y="195"/>
                  </a:cubicBezTo>
                  <a:cubicBezTo>
                    <a:pt x="167" y="193"/>
                    <a:pt x="162" y="193"/>
                    <a:pt x="157" y="193"/>
                  </a:cubicBezTo>
                  <a:cubicBezTo>
                    <a:pt x="154" y="193"/>
                    <a:pt x="151" y="193"/>
                    <a:pt x="148" y="193"/>
                  </a:cubicBezTo>
                  <a:cubicBezTo>
                    <a:pt x="148" y="193"/>
                    <a:pt x="148" y="193"/>
                    <a:pt x="148" y="193"/>
                  </a:cubicBezTo>
                  <a:cubicBezTo>
                    <a:pt x="143" y="194"/>
                    <a:pt x="140" y="188"/>
                    <a:pt x="135" y="188"/>
                  </a:cubicBezTo>
                  <a:cubicBezTo>
                    <a:pt x="128" y="188"/>
                    <a:pt x="130" y="197"/>
                    <a:pt x="124" y="198"/>
                  </a:cubicBezTo>
                  <a:cubicBezTo>
                    <a:pt x="124" y="198"/>
                    <a:pt x="124" y="198"/>
                    <a:pt x="124" y="198"/>
                  </a:cubicBezTo>
                  <a:cubicBezTo>
                    <a:pt x="124" y="198"/>
                    <a:pt x="124" y="198"/>
                    <a:pt x="124" y="198"/>
                  </a:cubicBezTo>
                  <a:cubicBezTo>
                    <a:pt x="124" y="198"/>
                    <a:pt x="103" y="192"/>
                    <a:pt x="93" y="185"/>
                  </a:cubicBezTo>
                  <a:cubicBezTo>
                    <a:pt x="97" y="178"/>
                    <a:pt x="97" y="178"/>
                    <a:pt x="95" y="173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1" y="179"/>
                    <a:pt x="61" y="179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41" y="177"/>
                    <a:pt x="41" y="177"/>
                    <a:pt x="40" y="177"/>
                  </a:cubicBezTo>
                  <a:cubicBezTo>
                    <a:pt x="19" y="206"/>
                    <a:pt x="19" y="206"/>
                    <a:pt x="16" y="206"/>
                  </a:cubicBezTo>
                  <a:cubicBezTo>
                    <a:pt x="0" y="210"/>
                    <a:pt x="0" y="255"/>
                    <a:pt x="0" y="255"/>
                  </a:cubicBezTo>
                  <a:cubicBezTo>
                    <a:pt x="3" y="270"/>
                    <a:pt x="17" y="278"/>
                    <a:pt x="34" y="288"/>
                  </a:cubicBezTo>
                  <a:cubicBezTo>
                    <a:pt x="97" y="269"/>
                    <a:pt x="93" y="297"/>
                    <a:pt x="93" y="297"/>
                  </a:cubicBezTo>
                  <a:cubicBezTo>
                    <a:pt x="88" y="309"/>
                    <a:pt x="100" y="314"/>
                    <a:pt x="103" y="324"/>
                  </a:cubicBezTo>
                  <a:cubicBezTo>
                    <a:pt x="106" y="335"/>
                    <a:pt x="94" y="343"/>
                    <a:pt x="96" y="353"/>
                  </a:cubicBezTo>
                  <a:cubicBezTo>
                    <a:pt x="97" y="362"/>
                    <a:pt x="98" y="363"/>
                    <a:pt x="104" y="366"/>
                  </a:cubicBezTo>
                  <a:cubicBezTo>
                    <a:pt x="105" y="386"/>
                    <a:pt x="105" y="386"/>
                    <a:pt x="105" y="386"/>
                  </a:cubicBezTo>
                  <a:cubicBezTo>
                    <a:pt x="112" y="406"/>
                    <a:pt x="112" y="406"/>
                    <a:pt x="114" y="406"/>
                  </a:cubicBezTo>
                  <a:cubicBezTo>
                    <a:pt x="136" y="406"/>
                    <a:pt x="144" y="397"/>
                    <a:pt x="154" y="385"/>
                  </a:cubicBezTo>
                  <a:cubicBezTo>
                    <a:pt x="154" y="384"/>
                    <a:pt x="154" y="382"/>
                    <a:pt x="153" y="381"/>
                  </a:cubicBezTo>
                  <a:cubicBezTo>
                    <a:pt x="156" y="378"/>
                    <a:pt x="161" y="377"/>
                    <a:pt x="163" y="373"/>
                  </a:cubicBezTo>
                  <a:cubicBezTo>
                    <a:pt x="162" y="369"/>
                    <a:pt x="164" y="365"/>
                    <a:pt x="164" y="362"/>
                  </a:cubicBezTo>
                  <a:cubicBezTo>
                    <a:pt x="170" y="355"/>
                    <a:pt x="180" y="353"/>
                    <a:pt x="184" y="344"/>
                  </a:cubicBezTo>
                  <a:cubicBezTo>
                    <a:pt x="184" y="344"/>
                    <a:pt x="187" y="325"/>
                    <a:pt x="181" y="319"/>
                  </a:cubicBezTo>
                  <a:cubicBezTo>
                    <a:pt x="193" y="299"/>
                    <a:pt x="217" y="287"/>
                    <a:pt x="222" y="262"/>
                  </a:cubicBezTo>
                  <a:cubicBezTo>
                    <a:pt x="221" y="262"/>
                    <a:pt x="220" y="262"/>
                    <a:pt x="220" y="261"/>
                  </a:cubicBezTo>
                  <a:cubicBezTo>
                    <a:pt x="216" y="263"/>
                    <a:pt x="205" y="266"/>
                    <a:pt x="205" y="266"/>
                  </a:cubicBezTo>
                  <a:cubicBezTo>
                    <a:pt x="199" y="264"/>
                    <a:pt x="200" y="256"/>
                    <a:pt x="194" y="254"/>
                  </a:cubicBezTo>
                  <a:cubicBezTo>
                    <a:pt x="192" y="251"/>
                    <a:pt x="189" y="249"/>
                    <a:pt x="189" y="245"/>
                  </a:cubicBezTo>
                  <a:cubicBezTo>
                    <a:pt x="186" y="243"/>
                    <a:pt x="186" y="243"/>
                    <a:pt x="185" y="238"/>
                  </a:cubicBezTo>
                  <a:cubicBezTo>
                    <a:pt x="180" y="235"/>
                    <a:pt x="169" y="207"/>
                    <a:pt x="170" y="204"/>
                  </a:cubicBezTo>
                  <a:cubicBezTo>
                    <a:pt x="171" y="203"/>
                    <a:pt x="173" y="203"/>
                    <a:pt x="174" y="203"/>
                  </a:cubicBezTo>
                  <a:cubicBezTo>
                    <a:pt x="174" y="203"/>
                    <a:pt x="200" y="240"/>
                    <a:pt x="200" y="254"/>
                  </a:cubicBezTo>
                  <a:cubicBezTo>
                    <a:pt x="200" y="254"/>
                    <a:pt x="200" y="256"/>
                    <a:pt x="201" y="256"/>
                  </a:cubicBezTo>
                  <a:cubicBezTo>
                    <a:pt x="214" y="265"/>
                    <a:pt x="220" y="245"/>
                    <a:pt x="231" y="243"/>
                  </a:cubicBezTo>
                  <a:cubicBezTo>
                    <a:pt x="247" y="238"/>
                    <a:pt x="249" y="222"/>
                    <a:pt x="234" y="213"/>
                  </a:cubicBezTo>
                  <a:cubicBezTo>
                    <a:pt x="234" y="213"/>
                    <a:pt x="234" y="213"/>
                    <a:pt x="234" y="213"/>
                  </a:cubicBezTo>
                  <a:cubicBezTo>
                    <a:pt x="234" y="213"/>
                    <a:pt x="234" y="213"/>
                    <a:pt x="233" y="214"/>
                  </a:cubicBezTo>
                  <a:cubicBezTo>
                    <a:pt x="229" y="217"/>
                    <a:pt x="229" y="217"/>
                    <a:pt x="227" y="218"/>
                  </a:cubicBezTo>
                  <a:cubicBezTo>
                    <a:pt x="221" y="213"/>
                    <a:pt x="221" y="213"/>
                    <a:pt x="221" y="213"/>
                  </a:cubicBezTo>
                  <a:cubicBezTo>
                    <a:pt x="221" y="212"/>
                    <a:pt x="221" y="212"/>
                    <a:pt x="212" y="198"/>
                  </a:cubicBezTo>
                  <a:cubicBezTo>
                    <a:pt x="212" y="197"/>
                    <a:pt x="213" y="197"/>
                    <a:pt x="213" y="196"/>
                  </a:cubicBezTo>
                  <a:cubicBezTo>
                    <a:pt x="222" y="195"/>
                    <a:pt x="224" y="205"/>
                    <a:pt x="230" y="209"/>
                  </a:cubicBezTo>
                  <a:cubicBezTo>
                    <a:pt x="230" y="209"/>
                    <a:pt x="230" y="209"/>
                    <a:pt x="230" y="209"/>
                  </a:cubicBezTo>
                  <a:cubicBezTo>
                    <a:pt x="230" y="209"/>
                    <a:pt x="230" y="209"/>
                    <a:pt x="230" y="209"/>
                  </a:cubicBezTo>
                  <a:cubicBezTo>
                    <a:pt x="230" y="209"/>
                    <a:pt x="230" y="209"/>
                    <a:pt x="230" y="209"/>
                  </a:cubicBezTo>
                  <a:cubicBezTo>
                    <a:pt x="234" y="208"/>
                    <a:pt x="234" y="208"/>
                    <a:pt x="236" y="208"/>
                  </a:cubicBezTo>
                  <a:cubicBezTo>
                    <a:pt x="237" y="209"/>
                    <a:pt x="238" y="211"/>
                    <a:pt x="239" y="212"/>
                  </a:cubicBezTo>
                  <a:cubicBezTo>
                    <a:pt x="242" y="213"/>
                    <a:pt x="245" y="213"/>
                    <a:pt x="249" y="212"/>
                  </a:cubicBezTo>
                  <a:cubicBezTo>
                    <a:pt x="252" y="212"/>
                    <a:pt x="256" y="212"/>
                    <a:pt x="260" y="213"/>
                  </a:cubicBezTo>
                  <a:cubicBezTo>
                    <a:pt x="260" y="213"/>
                    <a:pt x="267" y="220"/>
                    <a:pt x="267" y="221"/>
                  </a:cubicBezTo>
                  <a:cubicBezTo>
                    <a:pt x="267" y="227"/>
                    <a:pt x="271" y="227"/>
                    <a:pt x="273" y="227"/>
                  </a:cubicBezTo>
                  <a:cubicBezTo>
                    <a:pt x="273" y="226"/>
                    <a:pt x="274" y="225"/>
                    <a:pt x="274" y="225"/>
                  </a:cubicBezTo>
                  <a:cubicBezTo>
                    <a:pt x="274" y="225"/>
                    <a:pt x="278" y="246"/>
                    <a:pt x="280" y="255"/>
                  </a:cubicBezTo>
                  <a:cubicBezTo>
                    <a:pt x="282" y="267"/>
                    <a:pt x="284" y="268"/>
                    <a:pt x="286" y="269"/>
                  </a:cubicBezTo>
                  <a:cubicBezTo>
                    <a:pt x="297" y="255"/>
                    <a:pt x="296" y="234"/>
                    <a:pt x="312" y="221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2"/>
            <p:cNvSpPr/>
            <p:nvPr/>
          </p:nvSpPr>
          <p:spPr bwMode="auto">
            <a:xfrm>
              <a:off x="5995988" y="3690938"/>
              <a:ext cx="60325" cy="120650"/>
            </a:xfrm>
            <a:custGeom>
              <a:avLst/>
              <a:gdLst>
                <a:gd name="T0" fmla="*/ 10 w 11"/>
                <a:gd name="T1" fmla="*/ 0 h 22"/>
                <a:gd name="T2" fmla="*/ 10 w 11"/>
                <a:gd name="T3" fmla="*/ 0 h 22"/>
                <a:gd name="T4" fmla="*/ 9 w 11"/>
                <a:gd name="T5" fmla="*/ 3 h 22"/>
                <a:gd name="T6" fmla="*/ 7 w 11"/>
                <a:gd name="T7" fmla="*/ 7 h 22"/>
                <a:gd name="T8" fmla="*/ 7 w 11"/>
                <a:gd name="T9" fmla="*/ 8 h 22"/>
                <a:gd name="T10" fmla="*/ 6 w 11"/>
                <a:gd name="T11" fmla="*/ 10 h 22"/>
                <a:gd name="T12" fmla="*/ 5 w 11"/>
                <a:gd name="T13" fmla="*/ 12 h 22"/>
                <a:gd name="T14" fmla="*/ 4 w 11"/>
                <a:gd name="T15" fmla="*/ 13 h 22"/>
                <a:gd name="T16" fmla="*/ 4 w 11"/>
                <a:gd name="T17" fmla="*/ 14 h 22"/>
                <a:gd name="T18" fmla="*/ 3 w 11"/>
                <a:gd name="T19" fmla="*/ 14 h 22"/>
                <a:gd name="T20" fmla="*/ 2 w 11"/>
                <a:gd name="T21" fmla="*/ 16 h 22"/>
                <a:gd name="T22" fmla="*/ 0 w 11"/>
                <a:gd name="T23" fmla="*/ 19 h 22"/>
                <a:gd name="T24" fmla="*/ 0 w 11"/>
                <a:gd name="T25" fmla="*/ 21 h 22"/>
                <a:gd name="T26" fmla="*/ 3 w 11"/>
                <a:gd name="T27" fmla="*/ 20 h 22"/>
                <a:gd name="T28" fmla="*/ 3 w 11"/>
                <a:gd name="T29" fmla="*/ 20 h 22"/>
                <a:gd name="T30" fmla="*/ 4 w 11"/>
                <a:gd name="T31" fmla="*/ 20 h 22"/>
                <a:gd name="T32" fmla="*/ 6 w 11"/>
                <a:gd name="T33" fmla="*/ 13 h 22"/>
                <a:gd name="T34" fmla="*/ 7 w 11"/>
                <a:gd name="T35" fmla="*/ 11 h 22"/>
                <a:gd name="T36" fmla="*/ 8 w 11"/>
                <a:gd name="T37" fmla="*/ 11 h 22"/>
                <a:gd name="T38" fmla="*/ 10 w 11"/>
                <a:gd name="T39" fmla="*/ 8 h 22"/>
                <a:gd name="T40" fmla="*/ 11 w 11"/>
                <a:gd name="T41" fmla="*/ 6 h 22"/>
                <a:gd name="T42" fmla="*/ 11 w 11"/>
                <a:gd name="T43" fmla="*/ 5 h 22"/>
                <a:gd name="T44" fmla="*/ 10 w 11"/>
                <a:gd name="T45" fmla="*/ 4 h 22"/>
                <a:gd name="T46" fmla="*/ 10 w 11"/>
                <a:gd name="T47" fmla="*/ 1 h 22"/>
                <a:gd name="T48" fmla="*/ 10 w 11"/>
                <a:gd name="T4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" h="22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8" y="6"/>
                    <a:pt x="8" y="6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5" y="11"/>
                    <a:pt x="5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1" y="17"/>
                    <a:pt x="1" y="17"/>
                    <a:pt x="0" y="19"/>
                  </a:cubicBezTo>
                  <a:cubicBezTo>
                    <a:pt x="0" y="19"/>
                    <a:pt x="0" y="21"/>
                    <a:pt x="0" y="21"/>
                  </a:cubicBezTo>
                  <a:cubicBezTo>
                    <a:pt x="1" y="22"/>
                    <a:pt x="2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18"/>
                    <a:pt x="5" y="16"/>
                    <a:pt x="6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0"/>
                    <a:pt x="9" y="8"/>
                    <a:pt x="10" y="8"/>
                  </a:cubicBezTo>
                  <a:cubicBezTo>
                    <a:pt x="11" y="7"/>
                    <a:pt x="11" y="7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10" y="3"/>
                    <a:pt x="11" y="2"/>
                    <a:pt x="10" y="1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3"/>
            <p:cNvSpPr/>
            <p:nvPr/>
          </p:nvSpPr>
          <p:spPr bwMode="auto">
            <a:xfrm>
              <a:off x="6078538" y="3344863"/>
              <a:ext cx="6350" cy="71437"/>
            </a:xfrm>
            <a:custGeom>
              <a:avLst/>
              <a:gdLst>
                <a:gd name="T0" fmla="*/ 1 w 1"/>
                <a:gd name="T1" fmla="*/ 1 h 13"/>
                <a:gd name="T2" fmla="*/ 1 w 1"/>
                <a:gd name="T3" fmla="*/ 1 h 13"/>
                <a:gd name="T4" fmla="*/ 1 w 1"/>
                <a:gd name="T5" fmla="*/ 13 h 13"/>
                <a:gd name="T6" fmla="*/ 1 w 1"/>
                <a:gd name="T7" fmla="*/ 10 h 13"/>
                <a:gd name="T8" fmla="*/ 1 w 1"/>
                <a:gd name="T9" fmla="*/ 6 h 13"/>
                <a:gd name="T10" fmla="*/ 1 w 1"/>
                <a:gd name="T11" fmla="*/ 3 h 13"/>
                <a:gd name="T12" fmla="*/ 1 w 1"/>
                <a:gd name="T13" fmla="*/ 3 h 13"/>
                <a:gd name="T14" fmla="*/ 1 w 1"/>
                <a:gd name="T15" fmla="*/ 0 h 13"/>
                <a:gd name="T16" fmla="*/ 1 w 1"/>
                <a:gd name="T1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5"/>
                    <a:pt x="0" y="12"/>
                    <a:pt x="1" y="13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6"/>
                  </a:cubicBezTo>
                  <a:cubicBezTo>
                    <a:pt x="1" y="5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4"/>
            <p:cNvSpPr/>
            <p:nvPr/>
          </p:nvSpPr>
          <p:spPr bwMode="auto">
            <a:xfrm>
              <a:off x="6078538" y="3470275"/>
              <a:ext cx="15875" cy="120650"/>
            </a:xfrm>
            <a:custGeom>
              <a:avLst/>
              <a:gdLst>
                <a:gd name="T0" fmla="*/ 2 w 3"/>
                <a:gd name="T1" fmla="*/ 5 h 22"/>
                <a:gd name="T2" fmla="*/ 2 w 3"/>
                <a:gd name="T3" fmla="*/ 2 h 22"/>
                <a:gd name="T4" fmla="*/ 1 w 3"/>
                <a:gd name="T5" fmla="*/ 0 h 22"/>
                <a:gd name="T6" fmla="*/ 1 w 3"/>
                <a:gd name="T7" fmla="*/ 0 h 22"/>
                <a:gd name="T8" fmla="*/ 1 w 3"/>
                <a:gd name="T9" fmla="*/ 0 h 22"/>
                <a:gd name="T10" fmla="*/ 1 w 3"/>
                <a:gd name="T11" fmla="*/ 1 h 22"/>
                <a:gd name="T12" fmla="*/ 0 w 3"/>
                <a:gd name="T13" fmla="*/ 8 h 22"/>
                <a:gd name="T14" fmla="*/ 0 w 3"/>
                <a:gd name="T15" fmla="*/ 11 h 22"/>
                <a:gd name="T16" fmla="*/ 0 w 3"/>
                <a:gd name="T17" fmla="*/ 13 h 22"/>
                <a:gd name="T18" fmla="*/ 0 w 3"/>
                <a:gd name="T19" fmla="*/ 13 h 22"/>
                <a:gd name="T20" fmla="*/ 0 w 3"/>
                <a:gd name="T21" fmla="*/ 21 h 22"/>
                <a:gd name="T22" fmla="*/ 0 w 3"/>
                <a:gd name="T23" fmla="*/ 22 h 22"/>
                <a:gd name="T24" fmla="*/ 1 w 3"/>
                <a:gd name="T25" fmla="*/ 22 h 22"/>
                <a:gd name="T26" fmla="*/ 1 w 3"/>
                <a:gd name="T27" fmla="*/ 21 h 22"/>
                <a:gd name="T28" fmla="*/ 2 w 3"/>
                <a:gd name="T29" fmla="*/ 19 h 22"/>
                <a:gd name="T30" fmla="*/ 2 w 3"/>
                <a:gd name="T31" fmla="*/ 22 h 22"/>
                <a:gd name="T32" fmla="*/ 2 w 3"/>
                <a:gd name="T33" fmla="*/ 22 h 22"/>
                <a:gd name="T34" fmla="*/ 2 w 3"/>
                <a:gd name="T35" fmla="*/ 21 h 22"/>
                <a:gd name="T36" fmla="*/ 3 w 3"/>
                <a:gd name="T37" fmla="*/ 20 h 22"/>
                <a:gd name="T38" fmla="*/ 2 w 3"/>
                <a:gd name="T39" fmla="*/ 17 h 22"/>
                <a:gd name="T40" fmla="*/ 2 w 3"/>
                <a:gd name="T41" fmla="*/ 14 h 22"/>
                <a:gd name="T42" fmla="*/ 1 w 3"/>
                <a:gd name="T43" fmla="*/ 10 h 22"/>
                <a:gd name="T44" fmla="*/ 2 w 3"/>
                <a:gd name="T45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" h="22">
                  <a:moveTo>
                    <a:pt x="2" y="5"/>
                  </a:moveTo>
                  <a:cubicBezTo>
                    <a:pt x="2" y="4"/>
                    <a:pt x="2" y="3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4"/>
                    <a:pt x="1" y="4"/>
                    <a:pt x="0" y="8"/>
                  </a:cubicBezTo>
                  <a:cubicBezTo>
                    <a:pt x="0" y="9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1"/>
                  </a:cubicBezTo>
                  <a:cubicBezTo>
                    <a:pt x="1" y="20"/>
                    <a:pt x="1" y="19"/>
                    <a:pt x="2" y="19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8"/>
                    <a:pt x="2" y="18"/>
                    <a:pt x="2" y="17"/>
                  </a:cubicBezTo>
                  <a:cubicBezTo>
                    <a:pt x="2" y="17"/>
                    <a:pt x="2" y="17"/>
                    <a:pt x="2" y="14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2" y="9"/>
                    <a:pt x="2" y="7"/>
                    <a:pt x="2" y="5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5"/>
            <p:cNvSpPr/>
            <p:nvPr/>
          </p:nvSpPr>
          <p:spPr bwMode="auto">
            <a:xfrm>
              <a:off x="6073775" y="3608388"/>
              <a:ext cx="20637" cy="109537"/>
            </a:xfrm>
            <a:custGeom>
              <a:avLst/>
              <a:gdLst>
                <a:gd name="T0" fmla="*/ 3 w 4"/>
                <a:gd name="T1" fmla="*/ 8 h 20"/>
                <a:gd name="T2" fmla="*/ 2 w 4"/>
                <a:gd name="T3" fmla="*/ 10 h 20"/>
                <a:gd name="T4" fmla="*/ 2 w 4"/>
                <a:gd name="T5" fmla="*/ 10 h 20"/>
                <a:gd name="T6" fmla="*/ 2 w 4"/>
                <a:gd name="T7" fmla="*/ 4 h 20"/>
                <a:gd name="T8" fmla="*/ 2 w 4"/>
                <a:gd name="T9" fmla="*/ 3 h 20"/>
                <a:gd name="T10" fmla="*/ 2 w 4"/>
                <a:gd name="T11" fmla="*/ 0 h 20"/>
                <a:gd name="T12" fmla="*/ 1 w 4"/>
                <a:gd name="T13" fmla="*/ 0 h 20"/>
                <a:gd name="T14" fmla="*/ 1 w 4"/>
                <a:gd name="T15" fmla="*/ 8 h 20"/>
                <a:gd name="T16" fmla="*/ 1 w 4"/>
                <a:gd name="T17" fmla="*/ 12 h 20"/>
                <a:gd name="T18" fmla="*/ 0 w 4"/>
                <a:gd name="T19" fmla="*/ 16 h 20"/>
                <a:gd name="T20" fmla="*/ 1 w 4"/>
                <a:gd name="T21" fmla="*/ 14 h 20"/>
                <a:gd name="T22" fmla="*/ 1 w 4"/>
                <a:gd name="T23" fmla="*/ 13 h 20"/>
                <a:gd name="T24" fmla="*/ 2 w 4"/>
                <a:gd name="T25" fmla="*/ 20 h 20"/>
                <a:gd name="T26" fmla="*/ 3 w 4"/>
                <a:gd name="T27" fmla="*/ 13 h 20"/>
                <a:gd name="T28" fmla="*/ 3 w 4"/>
                <a:gd name="T29" fmla="*/ 8 h 20"/>
                <a:gd name="T30" fmla="*/ 3 w 4"/>
                <a:gd name="T3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20">
                  <a:moveTo>
                    <a:pt x="3" y="8"/>
                  </a:moveTo>
                  <a:cubicBezTo>
                    <a:pt x="2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9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2" y="9"/>
                    <a:pt x="1" y="11"/>
                    <a:pt x="1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0" y="16"/>
                    <a:pt x="0" y="16"/>
                    <a:pt x="1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0" y="18"/>
                    <a:pt x="2" y="20"/>
                  </a:cubicBezTo>
                  <a:cubicBezTo>
                    <a:pt x="2" y="20"/>
                    <a:pt x="3" y="16"/>
                    <a:pt x="3" y="13"/>
                  </a:cubicBezTo>
                  <a:cubicBezTo>
                    <a:pt x="3" y="12"/>
                    <a:pt x="4" y="9"/>
                    <a:pt x="3" y="8"/>
                  </a:cubicBezTo>
                  <a:cubicBezTo>
                    <a:pt x="3" y="8"/>
                    <a:pt x="3" y="7"/>
                    <a:pt x="3" y="8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6078538" y="3608388"/>
              <a:ext cx="1587" cy="4762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7"/>
            <p:cNvSpPr/>
            <p:nvPr/>
          </p:nvSpPr>
          <p:spPr bwMode="auto">
            <a:xfrm>
              <a:off x="5964238" y="3849688"/>
              <a:ext cx="26987" cy="198437"/>
            </a:xfrm>
            <a:custGeom>
              <a:avLst/>
              <a:gdLst>
                <a:gd name="T0" fmla="*/ 5 w 5"/>
                <a:gd name="T1" fmla="*/ 15 h 36"/>
                <a:gd name="T2" fmla="*/ 4 w 5"/>
                <a:gd name="T3" fmla="*/ 13 h 36"/>
                <a:gd name="T4" fmla="*/ 5 w 5"/>
                <a:gd name="T5" fmla="*/ 8 h 36"/>
                <a:gd name="T6" fmla="*/ 4 w 5"/>
                <a:gd name="T7" fmla="*/ 5 h 36"/>
                <a:gd name="T8" fmla="*/ 4 w 5"/>
                <a:gd name="T9" fmla="*/ 3 h 36"/>
                <a:gd name="T10" fmla="*/ 2 w 5"/>
                <a:gd name="T11" fmla="*/ 0 h 36"/>
                <a:gd name="T12" fmla="*/ 1 w 5"/>
                <a:gd name="T13" fmla="*/ 0 h 36"/>
                <a:gd name="T14" fmla="*/ 0 w 5"/>
                <a:gd name="T15" fmla="*/ 3 h 36"/>
                <a:gd name="T16" fmla="*/ 1 w 5"/>
                <a:gd name="T17" fmla="*/ 6 h 36"/>
                <a:gd name="T18" fmla="*/ 1 w 5"/>
                <a:gd name="T19" fmla="*/ 6 h 36"/>
                <a:gd name="T20" fmla="*/ 1 w 5"/>
                <a:gd name="T21" fmla="*/ 10 h 36"/>
                <a:gd name="T22" fmla="*/ 1 w 5"/>
                <a:gd name="T23" fmla="*/ 17 h 36"/>
                <a:gd name="T24" fmla="*/ 0 w 5"/>
                <a:gd name="T25" fmla="*/ 24 h 36"/>
                <a:gd name="T26" fmla="*/ 0 w 5"/>
                <a:gd name="T27" fmla="*/ 35 h 36"/>
                <a:gd name="T28" fmla="*/ 0 w 5"/>
                <a:gd name="T29" fmla="*/ 36 h 36"/>
                <a:gd name="T30" fmla="*/ 5 w 5"/>
                <a:gd name="T31" fmla="*/ 26 h 36"/>
                <a:gd name="T32" fmla="*/ 5 w 5"/>
                <a:gd name="T33" fmla="*/ 24 h 36"/>
                <a:gd name="T34" fmla="*/ 4 w 5"/>
                <a:gd name="T35" fmla="*/ 22 h 36"/>
                <a:gd name="T36" fmla="*/ 5 w 5"/>
                <a:gd name="T37" fmla="*/ 16 h 36"/>
                <a:gd name="T38" fmla="*/ 5 w 5"/>
                <a:gd name="T39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36">
                  <a:moveTo>
                    <a:pt x="5" y="15"/>
                  </a:moveTo>
                  <a:cubicBezTo>
                    <a:pt x="5" y="14"/>
                    <a:pt x="5" y="14"/>
                    <a:pt x="4" y="13"/>
                  </a:cubicBezTo>
                  <a:cubicBezTo>
                    <a:pt x="4" y="11"/>
                    <a:pt x="5" y="10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4" y="1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8"/>
                    <a:pt x="1" y="10"/>
                  </a:cubicBezTo>
                  <a:cubicBezTo>
                    <a:pt x="2" y="12"/>
                    <a:pt x="2" y="12"/>
                    <a:pt x="1" y="17"/>
                  </a:cubicBezTo>
                  <a:cubicBezTo>
                    <a:pt x="1" y="19"/>
                    <a:pt x="1" y="22"/>
                    <a:pt x="0" y="2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6"/>
                    <a:pt x="1" y="36"/>
                    <a:pt x="5" y="26"/>
                  </a:cubicBezTo>
                  <a:cubicBezTo>
                    <a:pt x="5" y="25"/>
                    <a:pt x="5" y="24"/>
                    <a:pt x="5" y="24"/>
                  </a:cubicBezTo>
                  <a:cubicBezTo>
                    <a:pt x="5" y="23"/>
                    <a:pt x="4" y="22"/>
                    <a:pt x="4" y="22"/>
                  </a:cubicBezTo>
                  <a:cubicBezTo>
                    <a:pt x="4" y="20"/>
                    <a:pt x="5" y="18"/>
                    <a:pt x="5" y="16"/>
                  </a:cubicBezTo>
                  <a:lnTo>
                    <a:pt x="5" y="15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8"/>
            <p:cNvSpPr/>
            <p:nvPr/>
          </p:nvSpPr>
          <p:spPr bwMode="auto">
            <a:xfrm>
              <a:off x="5964238" y="4037013"/>
              <a:ext cx="49212" cy="77787"/>
            </a:xfrm>
            <a:custGeom>
              <a:avLst/>
              <a:gdLst>
                <a:gd name="T0" fmla="*/ 7 w 9"/>
                <a:gd name="T1" fmla="*/ 7 h 14"/>
                <a:gd name="T2" fmla="*/ 6 w 9"/>
                <a:gd name="T3" fmla="*/ 8 h 14"/>
                <a:gd name="T4" fmla="*/ 5 w 9"/>
                <a:gd name="T5" fmla="*/ 7 h 14"/>
                <a:gd name="T6" fmla="*/ 5 w 9"/>
                <a:gd name="T7" fmla="*/ 5 h 14"/>
                <a:gd name="T8" fmla="*/ 5 w 9"/>
                <a:gd name="T9" fmla="*/ 5 h 14"/>
                <a:gd name="T10" fmla="*/ 5 w 9"/>
                <a:gd name="T11" fmla="*/ 4 h 14"/>
                <a:gd name="T12" fmla="*/ 4 w 9"/>
                <a:gd name="T13" fmla="*/ 3 h 14"/>
                <a:gd name="T14" fmla="*/ 3 w 9"/>
                <a:gd name="T15" fmla="*/ 3 h 14"/>
                <a:gd name="T16" fmla="*/ 3 w 9"/>
                <a:gd name="T17" fmla="*/ 0 h 14"/>
                <a:gd name="T18" fmla="*/ 2 w 9"/>
                <a:gd name="T19" fmla="*/ 1 h 14"/>
                <a:gd name="T20" fmla="*/ 2 w 9"/>
                <a:gd name="T21" fmla="*/ 1 h 14"/>
                <a:gd name="T22" fmla="*/ 2 w 9"/>
                <a:gd name="T23" fmla="*/ 1 h 14"/>
                <a:gd name="T24" fmla="*/ 0 w 9"/>
                <a:gd name="T25" fmla="*/ 5 h 14"/>
                <a:gd name="T26" fmla="*/ 2 w 9"/>
                <a:gd name="T27" fmla="*/ 5 h 14"/>
                <a:gd name="T28" fmla="*/ 3 w 9"/>
                <a:gd name="T29" fmla="*/ 5 h 14"/>
                <a:gd name="T30" fmla="*/ 3 w 9"/>
                <a:gd name="T31" fmla="*/ 6 h 14"/>
                <a:gd name="T32" fmla="*/ 3 w 9"/>
                <a:gd name="T33" fmla="*/ 8 h 14"/>
                <a:gd name="T34" fmla="*/ 4 w 9"/>
                <a:gd name="T35" fmla="*/ 10 h 14"/>
                <a:gd name="T36" fmla="*/ 4 w 9"/>
                <a:gd name="T37" fmla="*/ 9 h 14"/>
                <a:gd name="T38" fmla="*/ 4 w 9"/>
                <a:gd name="T39" fmla="*/ 11 h 14"/>
                <a:gd name="T40" fmla="*/ 5 w 9"/>
                <a:gd name="T41" fmla="*/ 10 h 14"/>
                <a:gd name="T42" fmla="*/ 5 w 9"/>
                <a:gd name="T43" fmla="*/ 12 h 14"/>
                <a:gd name="T44" fmla="*/ 5 w 9"/>
                <a:gd name="T45" fmla="*/ 14 h 14"/>
                <a:gd name="T46" fmla="*/ 6 w 9"/>
                <a:gd name="T47" fmla="*/ 12 h 14"/>
                <a:gd name="T48" fmla="*/ 6 w 9"/>
                <a:gd name="T49" fmla="*/ 10 h 14"/>
                <a:gd name="T50" fmla="*/ 7 w 9"/>
                <a:gd name="T51" fmla="*/ 8 h 14"/>
                <a:gd name="T52" fmla="*/ 8 w 9"/>
                <a:gd name="T53" fmla="*/ 6 h 14"/>
                <a:gd name="T54" fmla="*/ 9 w 9"/>
                <a:gd name="T55" fmla="*/ 5 h 14"/>
                <a:gd name="T56" fmla="*/ 8 w 9"/>
                <a:gd name="T57" fmla="*/ 5 h 14"/>
                <a:gd name="T58" fmla="*/ 7 w 9"/>
                <a:gd name="T5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7" y="7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5"/>
                    <a:pt x="0" y="5"/>
                  </a:cubicBezTo>
                  <a:cubicBezTo>
                    <a:pt x="0" y="6"/>
                    <a:pt x="1" y="6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5" y="11"/>
                    <a:pt x="5" y="10"/>
                    <a:pt x="5" y="10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5" y="13"/>
                    <a:pt x="4" y="14"/>
                    <a:pt x="5" y="14"/>
                  </a:cubicBezTo>
                  <a:cubicBezTo>
                    <a:pt x="5" y="14"/>
                    <a:pt x="5" y="13"/>
                    <a:pt x="6" y="12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8" y="8"/>
                    <a:pt x="8" y="7"/>
                    <a:pt x="8" y="6"/>
                  </a:cubicBezTo>
                  <a:cubicBezTo>
                    <a:pt x="8" y="6"/>
                    <a:pt x="9" y="6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6"/>
                    <a:pt x="7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9"/>
            <p:cNvSpPr/>
            <p:nvPr/>
          </p:nvSpPr>
          <p:spPr bwMode="auto">
            <a:xfrm>
              <a:off x="6002338" y="3867150"/>
              <a:ext cx="60325" cy="136525"/>
            </a:xfrm>
            <a:custGeom>
              <a:avLst/>
              <a:gdLst>
                <a:gd name="T0" fmla="*/ 6 w 11"/>
                <a:gd name="T1" fmla="*/ 17 h 25"/>
                <a:gd name="T2" fmla="*/ 9 w 11"/>
                <a:gd name="T3" fmla="*/ 11 h 25"/>
                <a:gd name="T4" fmla="*/ 11 w 11"/>
                <a:gd name="T5" fmla="*/ 1 h 25"/>
                <a:gd name="T6" fmla="*/ 11 w 11"/>
                <a:gd name="T7" fmla="*/ 0 h 25"/>
                <a:gd name="T8" fmla="*/ 9 w 11"/>
                <a:gd name="T9" fmla="*/ 5 h 25"/>
                <a:gd name="T10" fmla="*/ 6 w 11"/>
                <a:gd name="T11" fmla="*/ 10 h 25"/>
                <a:gd name="T12" fmla="*/ 6 w 11"/>
                <a:gd name="T13" fmla="*/ 10 h 25"/>
                <a:gd name="T14" fmla="*/ 6 w 11"/>
                <a:gd name="T15" fmla="*/ 9 h 25"/>
                <a:gd name="T16" fmla="*/ 5 w 11"/>
                <a:gd name="T17" fmla="*/ 10 h 25"/>
                <a:gd name="T18" fmla="*/ 5 w 11"/>
                <a:gd name="T19" fmla="*/ 9 h 25"/>
                <a:gd name="T20" fmla="*/ 5 w 11"/>
                <a:gd name="T21" fmla="*/ 10 h 25"/>
                <a:gd name="T22" fmla="*/ 5 w 11"/>
                <a:gd name="T23" fmla="*/ 8 h 25"/>
                <a:gd name="T24" fmla="*/ 3 w 11"/>
                <a:gd name="T25" fmla="*/ 12 h 25"/>
                <a:gd name="T26" fmla="*/ 2 w 11"/>
                <a:gd name="T27" fmla="*/ 18 h 25"/>
                <a:gd name="T28" fmla="*/ 1 w 11"/>
                <a:gd name="T29" fmla="*/ 23 h 25"/>
                <a:gd name="T30" fmla="*/ 1 w 11"/>
                <a:gd name="T31" fmla="*/ 24 h 25"/>
                <a:gd name="T32" fmla="*/ 2 w 11"/>
                <a:gd name="T33" fmla="*/ 23 h 25"/>
                <a:gd name="T34" fmla="*/ 3 w 11"/>
                <a:gd name="T35" fmla="*/ 25 h 25"/>
                <a:gd name="T36" fmla="*/ 5 w 11"/>
                <a:gd name="T37" fmla="*/ 21 h 25"/>
                <a:gd name="T38" fmla="*/ 6 w 11"/>
                <a:gd name="T39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25">
                  <a:moveTo>
                    <a:pt x="6" y="17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1"/>
                    <a:pt x="9" y="5"/>
                  </a:cubicBezTo>
                  <a:cubicBezTo>
                    <a:pt x="8" y="8"/>
                    <a:pt x="8" y="8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4" y="9"/>
                    <a:pt x="3" y="11"/>
                    <a:pt x="3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1" y="19"/>
                    <a:pt x="1" y="21"/>
                    <a:pt x="1" y="23"/>
                  </a:cubicBezTo>
                  <a:cubicBezTo>
                    <a:pt x="0" y="24"/>
                    <a:pt x="0" y="24"/>
                    <a:pt x="1" y="24"/>
                  </a:cubicBezTo>
                  <a:cubicBezTo>
                    <a:pt x="1" y="24"/>
                    <a:pt x="2" y="23"/>
                    <a:pt x="2" y="23"/>
                  </a:cubicBezTo>
                  <a:cubicBezTo>
                    <a:pt x="3" y="24"/>
                    <a:pt x="2" y="25"/>
                    <a:pt x="3" y="25"/>
                  </a:cubicBezTo>
                  <a:cubicBezTo>
                    <a:pt x="3" y="25"/>
                    <a:pt x="3" y="25"/>
                    <a:pt x="5" y="21"/>
                  </a:cubicBezTo>
                  <a:cubicBezTo>
                    <a:pt x="5" y="19"/>
                    <a:pt x="6" y="18"/>
                    <a:pt x="6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0"/>
            <p:cNvSpPr/>
            <p:nvPr/>
          </p:nvSpPr>
          <p:spPr bwMode="auto">
            <a:xfrm>
              <a:off x="6018213" y="3910013"/>
              <a:ext cx="44450" cy="122237"/>
            </a:xfrm>
            <a:custGeom>
              <a:avLst/>
              <a:gdLst>
                <a:gd name="T0" fmla="*/ 8 w 8"/>
                <a:gd name="T1" fmla="*/ 0 h 22"/>
                <a:gd name="T2" fmla="*/ 7 w 8"/>
                <a:gd name="T3" fmla="*/ 2 h 22"/>
                <a:gd name="T4" fmla="*/ 7 w 8"/>
                <a:gd name="T5" fmla="*/ 1 h 22"/>
                <a:gd name="T6" fmla="*/ 7 w 8"/>
                <a:gd name="T7" fmla="*/ 1 h 22"/>
                <a:gd name="T8" fmla="*/ 7 w 8"/>
                <a:gd name="T9" fmla="*/ 2 h 22"/>
                <a:gd name="T10" fmla="*/ 7 w 8"/>
                <a:gd name="T11" fmla="*/ 1 h 22"/>
                <a:gd name="T12" fmla="*/ 0 w 8"/>
                <a:gd name="T13" fmla="*/ 22 h 22"/>
                <a:gd name="T14" fmla="*/ 2 w 8"/>
                <a:gd name="T15" fmla="*/ 16 h 22"/>
                <a:gd name="T16" fmla="*/ 3 w 8"/>
                <a:gd name="T17" fmla="*/ 14 h 22"/>
                <a:gd name="T18" fmla="*/ 2 w 8"/>
                <a:gd name="T19" fmla="*/ 18 h 22"/>
                <a:gd name="T20" fmla="*/ 2 w 8"/>
                <a:gd name="T21" fmla="*/ 18 h 22"/>
                <a:gd name="T22" fmla="*/ 3 w 8"/>
                <a:gd name="T23" fmla="*/ 16 h 22"/>
                <a:gd name="T24" fmla="*/ 5 w 8"/>
                <a:gd name="T25" fmla="*/ 10 h 22"/>
                <a:gd name="T26" fmla="*/ 7 w 8"/>
                <a:gd name="T27" fmla="*/ 4 h 22"/>
                <a:gd name="T28" fmla="*/ 8 w 8"/>
                <a:gd name="T29" fmla="*/ 2 h 22"/>
                <a:gd name="T30" fmla="*/ 8 w 8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22">
                  <a:moveTo>
                    <a:pt x="8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0" y="21"/>
                    <a:pt x="0" y="22"/>
                  </a:cubicBezTo>
                  <a:cubicBezTo>
                    <a:pt x="1" y="21"/>
                    <a:pt x="2" y="16"/>
                    <a:pt x="2" y="16"/>
                  </a:cubicBezTo>
                  <a:cubicBezTo>
                    <a:pt x="3" y="15"/>
                    <a:pt x="3" y="14"/>
                    <a:pt x="3" y="14"/>
                  </a:cubicBezTo>
                  <a:cubicBezTo>
                    <a:pt x="3" y="16"/>
                    <a:pt x="2" y="17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3" y="16"/>
                  </a:cubicBezTo>
                  <a:cubicBezTo>
                    <a:pt x="4" y="14"/>
                    <a:pt x="4" y="12"/>
                    <a:pt x="5" y="10"/>
                  </a:cubicBezTo>
                  <a:cubicBezTo>
                    <a:pt x="5" y="8"/>
                    <a:pt x="6" y="6"/>
                    <a:pt x="7" y="4"/>
                  </a:cubicBezTo>
                  <a:cubicBezTo>
                    <a:pt x="7" y="4"/>
                    <a:pt x="7" y="3"/>
                    <a:pt x="8" y="2"/>
                  </a:cubicBezTo>
                  <a:cubicBezTo>
                    <a:pt x="8" y="2"/>
                    <a:pt x="8" y="1"/>
                    <a:pt x="8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1"/>
            <p:cNvSpPr/>
            <p:nvPr/>
          </p:nvSpPr>
          <p:spPr bwMode="auto">
            <a:xfrm>
              <a:off x="5991225" y="4075113"/>
              <a:ext cx="15875" cy="44450"/>
            </a:xfrm>
            <a:custGeom>
              <a:avLst/>
              <a:gdLst>
                <a:gd name="T0" fmla="*/ 0 w 3"/>
                <a:gd name="T1" fmla="*/ 8 h 8"/>
                <a:gd name="T2" fmla="*/ 1 w 3"/>
                <a:gd name="T3" fmla="*/ 6 h 8"/>
                <a:gd name="T4" fmla="*/ 2 w 3"/>
                <a:gd name="T5" fmla="*/ 4 h 8"/>
                <a:gd name="T6" fmla="*/ 2 w 3"/>
                <a:gd name="T7" fmla="*/ 4 h 8"/>
                <a:gd name="T8" fmla="*/ 2 w 3"/>
                <a:gd name="T9" fmla="*/ 4 h 8"/>
                <a:gd name="T10" fmla="*/ 3 w 3"/>
                <a:gd name="T11" fmla="*/ 2 h 8"/>
                <a:gd name="T12" fmla="*/ 3 w 3"/>
                <a:gd name="T13" fmla="*/ 0 h 8"/>
                <a:gd name="T14" fmla="*/ 3 w 3"/>
                <a:gd name="T15" fmla="*/ 0 h 8"/>
                <a:gd name="T16" fmla="*/ 3 w 3"/>
                <a:gd name="T17" fmla="*/ 0 h 8"/>
                <a:gd name="T18" fmla="*/ 0 w 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cubicBezTo>
                    <a:pt x="0" y="8"/>
                    <a:pt x="0" y="8"/>
                    <a:pt x="1" y="6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2"/>
            <p:cNvSpPr/>
            <p:nvPr/>
          </p:nvSpPr>
          <p:spPr bwMode="auto">
            <a:xfrm>
              <a:off x="6034088" y="3981450"/>
              <a:ext cx="11112" cy="28575"/>
            </a:xfrm>
            <a:custGeom>
              <a:avLst/>
              <a:gdLst>
                <a:gd name="T0" fmla="*/ 0 w 2"/>
                <a:gd name="T1" fmla="*/ 4 h 5"/>
                <a:gd name="T2" fmla="*/ 2 w 2"/>
                <a:gd name="T3" fmla="*/ 0 h 5"/>
                <a:gd name="T4" fmla="*/ 0 w 2"/>
                <a:gd name="T5" fmla="*/ 5 h 5"/>
                <a:gd name="T6" fmla="*/ 0 w 2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1" y="3"/>
                    <a:pt x="1" y="2"/>
                    <a:pt x="2" y="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3"/>
            <p:cNvSpPr/>
            <p:nvPr/>
          </p:nvSpPr>
          <p:spPr bwMode="auto">
            <a:xfrm>
              <a:off x="5754688" y="4168775"/>
              <a:ext cx="219075" cy="346075"/>
            </a:xfrm>
            <a:custGeom>
              <a:avLst/>
              <a:gdLst>
                <a:gd name="T0" fmla="*/ 35 w 40"/>
                <a:gd name="T1" fmla="*/ 9 h 63"/>
                <a:gd name="T2" fmla="*/ 35 w 40"/>
                <a:gd name="T3" fmla="*/ 9 h 63"/>
                <a:gd name="T4" fmla="*/ 31 w 40"/>
                <a:gd name="T5" fmla="*/ 16 h 63"/>
                <a:gd name="T6" fmla="*/ 23 w 40"/>
                <a:gd name="T7" fmla="*/ 26 h 63"/>
                <a:gd name="T8" fmla="*/ 15 w 40"/>
                <a:gd name="T9" fmla="*/ 39 h 63"/>
                <a:gd name="T10" fmla="*/ 14 w 40"/>
                <a:gd name="T11" fmla="*/ 40 h 63"/>
                <a:gd name="T12" fmla="*/ 8 w 40"/>
                <a:gd name="T13" fmla="*/ 51 h 63"/>
                <a:gd name="T14" fmla="*/ 0 w 40"/>
                <a:gd name="T15" fmla="*/ 63 h 63"/>
                <a:gd name="T16" fmla="*/ 10 w 40"/>
                <a:gd name="T17" fmla="*/ 52 h 63"/>
                <a:gd name="T18" fmla="*/ 39 w 40"/>
                <a:gd name="T19" fmla="*/ 1 h 63"/>
                <a:gd name="T20" fmla="*/ 40 w 40"/>
                <a:gd name="T21" fmla="*/ 0 h 63"/>
                <a:gd name="T22" fmla="*/ 33 w 40"/>
                <a:gd name="T23" fmla="*/ 12 h 63"/>
                <a:gd name="T24" fmla="*/ 35 w 40"/>
                <a:gd name="T25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3">
                  <a:moveTo>
                    <a:pt x="35" y="9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3" y="11"/>
                    <a:pt x="32" y="14"/>
                    <a:pt x="31" y="16"/>
                  </a:cubicBezTo>
                  <a:cubicBezTo>
                    <a:pt x="29" y="20"/>
                    <a:pt x="25" y="23"/>
                    <a:pt x="23" y="26"/>
                  </a:cubicBezTo>
                  <a:cubicBezTo>
                    <a:pt x="20" y="31"/>
                    <a:pt x="18" y="35"/>
                    <a:pt x="15" y="39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2" y="44"/>
                    <a:pt x="10" y="47"/>
                    <a:pt x="8" y="5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0"/>
                    <a:pt x="7" y="55"/>
                    <a:pt x="10" y="52"/>
                  </a:cubicBezTo>
                  <a:cubicBezTo>
                    <a:pt x="21" y="36"/>
                    <a:pt x="31" y="19"/>
                    <a:pt x="39" y="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4"/>
                    <a:pt x="36" y="8"/>
                    <a:pt x="33" y="12"/>
                  </a:cubicBezTo>
                  <a:cubicBezTo>
                    <a:pt x="34" y="11"/>
                    <a:pt x="34" y="10"/>
                    <a:pt x="35" y="9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4"/>
            <p:cNvSpPr/>
            <p:nvPr/>
          </p:nvSpPr>
          <p:spPr bwMode="auto">
            <a:xfrm>
              <a:off x="5749925" y="3663950"/>
              <a:ext cx="33337" cy="65087"/>
            </a:xfrm>
            <a:custGeom>
              <a:avLst/>
              <a:gdLst>
                <a:gd name="T0" fmla="*/ 2 w 6"/>
                <a:gd name="T1" fmla="*/ 11 h 12"/>
                <a:gd name="T2" fmla="*/ 6 w 6"/>
                <a:gd name="T3" fmla="*/ 8 h 12"/>
                <a:gd name="T4" fmla="*/ 6 w 6"/>
                <a:gd name="T5" fmla="*/ 7 h 12"/>
                <a:gd name="T6" fmla="*/ 4 w 6"/>
                <a:gd name="T7" fmla="*/ 4 h 12"/>
                <a:gd name="T8" fmla="*/ 3 w 6"/>
                <a:gd name="T9" fmla="*/ 1 h 12"/>
                <a:gd name="T10" fmla="*/ 1 w 6"/>
                <a:gd name="T11" fmla="*/ 0 h 12"/>
                <a:gd name="T12" fmla="*/ 1 w 6"/>
                <a:gd name="T13" fmla="*/ 0 h 12"/>
                <a:gd name="T14" fmla="*/ 1 w 6"/>
                <a:gd name="T15" fmla="*/ 0 h 12"/>
                <a:gd name="T16" fmla="*/ 0 w 6"/>
                <a:gd name="T17" fmla="*/ 2 h 12"/>
                <a:gd name="T18" fmla="*/ 0 w 6"/>
                <a:gd name="T19" fmla="*/ 4 h 12"/>
                <a:gd name="T20" fmla="*/ 0 w 6"/>
                <a:gd name="T21" fmla="*/ 7 h 12"/>
                <a:gd name="T22" fmla="*/ 0 w 6"/>
                <a:gd name="T23" fmla="*/ 7 h 12"/>
                <a:gd name="T24" fmla="*/ 0 w 6"/>
                <a:gd name="T25" fmla="*/ 8 h 12"/>
                <a:gd name="T26" fmla="*/ 1 w 6"/>
                <a:gd name="T27" fmla="*/ 9 h 12"/>
                <a:gd name="T28" fmla="*/ 2 w 6"/>
                <a:gd name="T2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2">
                  <a:moveTo>
                    <a:pt x="2" y="11"/>
                  </a:moveTo>
                  <a:cubicBezTo>
                    <a:pt x="3" y="12"/>
                    <a:pt x="5" y="10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5"/>
                    <a:pt x="4" y="5"/>
                    <a:pt x="4" y="4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8"/>
                    <a:pt x="1" y="9"/>
                  </a:cubicBezTo>
                  <a:cubicBezTo>
                    <a:pt x="1" y="9"/>
                    <a:pt x="1" y="10"/>
                    <a:pt x="2" y="1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5"/>
            <p:cNvSpPr/>
            <p:nvPr/>
          </p:nvSpPr>
          <p:spPr bwMode="auto">
            <a:xfrm>
              <a:off x="5178425" y="4048125"/>
              <a:ext cx="127000" cy="236537"/>
            </a:xfrm>
            <a:custGeom>
              <a:avLst/>
              <a:gdLst>
                <a:gd name="T0" fmla="*/ 22 w 23"/>
                <a:gd name="T1" fmla="*/ 1 h 43"/>
                <a:gd name="T2" fmla="*/ 20 w 23"/>
                <a:gd name="T3" fmla="*/ 4 h 43"/>
                <a:gd name="T4" fmla="*/ 18 w 23"/>
                <a:gd name="T5" fmla="*/ 6 h 43"/>
                <a:gd name="T6" fmla="*/ 14 w 23"/>
                <a:gd name="T7" fmla="*/ 9 h 43"/>
                <a:gd name="T8" fmla="*/ 13 w 23"/>
                <a:gd name="T9" fmla="*/ 9 h 43"/>
                <a:gd name="T10" fmla="*/ 11 w 23"/>
                <a:gd name="T11" fmla="*/ 11 h 43"/>
                <a:gd name="T12" fmla="*/ 7 w 23"/>
                <a:gd name="T13" fmla="*/ 13 h 43"/>
                <a:gd name="T14" fmla="*/ 5 w 23"/>
                <a:gd name="T15" fmla="*/ 21 h 43"/>
                <a:gd name="T16" fmla="*/ 6 w 23"/>
                <a:gd name="T17" fmla="*/ 24 h 43"/>
                <a:gd name="T18" fmla="*/ 1 w 23"/>
                <a:gd name="T19" fmla="*/ 29 h 43"/>
                <a:gd name="T20" fmla="*/ 1 w 23"/>
                <a:gd name="T21" fmla="*/ 34 h 43"/>
                <a:gd name="T22" fmla="*/ 0 w 23"/>
                <a:gd name="T23" fmla="*/ 37 h 43"/>
                <a:gd name="T24" fmla="*/ 1 w 23"/>
                <a:gd name="T25" fmla="*/ 39 h 43"/>
                <a:gd name="T26" fmla="*/ 8 w 23"/>
                <a:gd name="T27" fmla="*/ 37 h 43"/>
                <a:gd name="T28" fmla="*/ 12 w 23"/>
                <a:gd name="T29" fmla="*/ 28 h 43"/>
                <a:gd name="T30" fmla="*/ 14 w 23"/>
                <a:gd name="T31" fmla="*/ 23 h 43"/>
                <a:gd name="T32" fmla="*/ 18 w 23"/>
                <a:gd name="T33" fmla="*/ 19 h 43"/>
                <a:gd name="T34" fmla="*/ 23 w 23"/>
                <a:gd name="T35" fmla="*/ 10 h 43"/>
                <a:gd name="T36" fmla="*/ 23 w 23"/>
                <a:gd name="T37" fmla="*/ 4 h 43"/>
                <a:gd name="T38" fmla="*/ 22 w 23"/>
                <a:gd name="T39" fmla="*/ 0 h 43"/>
                <a:gd name="T40" fmla="*/ 22 w 23"/>
                <a:gd name="T4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43">
                  <a:moveTo>
                    <a:pt x="22" y="1"/>
                  </a:moveTo>
                  <a:cubicBezTo>
                    <a:pt x="21" y="0"/>
                    <a:pt x="21" y="1"/>
                    <a:pt x="20" y="4"/>
                  </a:cubicBezTo>
                  <a:cubicBezTo>
                    <a:pt x="19" y="4"/>
                    <a:pt x="19" y="5"/>
                    <a:pt x="18" y="6"/>
                  </a:cubicBezTo>
                  <a:cubicBezTo>
                    <a:pt x="17" y="7"/>
                    <a:pt x="15" y="7"/>
                    <a:pt x="14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11"/>
                    <a:pt x="12" y="11"/>
                    <a:pt x="11" y="11"/>
                  </a:cubicBezTo>
                  <a:cubicBezTo>
                    <a:pt x="8" y="12"/>
                    <a:pt x="8" y="12"/>
                    <a:pt x="7" y="13"/>
                  </a:cubicBezTo>
                  <a:cubicBezTo>
                    <a:pt x="5" y="15"/>
                    <a:pt x="3" y="17"/>
                    <a:pt x="5" y="21"/>
                  </a:cubicBezTo>
                  <a:cubicBezTo>
                    <a:pt x="6" y="22"/>
                    <a:pt x="7" y="23"/>
                    <a:pt x="6" y="24"/>
                  </a:cubicBezTo>
                  <a:cubicBezTo>
                    <a:pt x="5" y="26"/>
                    <a:pt x="2" y="26"/>
                    <a:pt x="1" y="29"/>
                  </a:cubicBezTo>
                  <a:cubicBezTo>
                    <a:pt x="0" y="30"/>
                    <a:pt x="2" y="32"/>
                    <a:pt x="1" y="34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7"/>
                    <a:pt x="1" y="38"/>
                    <a:pt x="1" y="39"/>
                  </a:cubicBezTo>
                  <a:cubicBezTo>
                    <a:pt x="3" y="43"/>
                    <a:pt x="6" y="39"/>
                    <a:pt x="8" y="37"/>
                  </a:cubicBezTo>
                  <a:cubicBezTo>
                    <a:pt x="11" y="34"/>
                    <a:pt x="11" y="32"/>
                    <a:pt x="12" y="28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5" y="22"/>
                    <a:pt x="17" y="20"/>
                    <a:pt x="18" y="19"/>
                  </a:cubicBezTo>
                  <a:cubicBezTo>
                    <a:pt x="20" y="16"/>
                    <a:pt x="23" y="10"/>
                    <a:pt x="23" y="1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1"/>
                    <a:pt x="22" y="1"/>
                    <a:pt x="22" y="0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6"/>
            <p:cNvSpPr/>
            <p:nvPr/>
          </p:nvSpPr>
          <p:spPr bwMode="auto">
            <a:xfrm>
              <a:off x="6084888" y="3074988"/>
              <a:ext cx="4762" cy="22225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0 h 4"/>
                <a:gd name="T4" fmla="*/ 1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3"/>
                    <a:pt x="1" y="2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7"/>
            <p:cNvSpPr/>
            <p:nvPr/>
          </p:nvSpPr>
          <p:spPr bwMode="auto">
            <a:xfrm>
              <a:off x="6089650" y="3097213"/>
              <a:ext cx="11112" cy="131762"/>
            </a:xfrm>
            <a:custGeom>
              <a:avLst/>
              <a:gdLst>
                <a:gd name="T0" fmla="*/ 2 w 2"/>
                <a:gd name="T1" fmla="*/ 16 h 24"/>
                <a:gd name="T2" fmla="*/ 2 w 2"/>
                <a:gd name="T3" fmla="*/ 16 h 24"/>
                <a:gd name="T4" fmla="*/ 2 w 2"/>
                <a:gd name="T5" fmla="*/ 12 h 24"/>
                <a:gd name="T6" fmla="*/ 2 w 2"/>
                <a:gd name="T7" fmla="*/ 12 h 24"/>
                <a:gd name="T8" fmla="*/ 2 w 2"/>
                <a:gd name="T9" fmla="*/ 13 h 24"/>
                <a:gd name="T10" fmla="*/ 2 w 2"/>
                <a:gd name="T11" fmla="*/ 9 h 24"/>
                <a:gd name="T12" fmla="*/ 0 w 2"/>
                <a:gd name="T13" fmla="*/ 0 h 24"/>
                <a:gd name="T14" fmla="*/ 0 w 2"/>
                <a:gd name="T15" fmla="*/ 2 h 24"/>
                <a:gd name="T16" fmla="*/ 0 w 2"/>
                <a:gd name="T17" fmla="*/ 0 h 24"/>
                <a:gd name="T18" fmla="*/ 0 w 2"/>
                <a:gd name="T19" fmla="*/ 3 h 24"/>
                <a:gd name="T20" fmla="*/ 1 w 2"/>
                <a:gd name="T21" fmla="*/ 6 h 24"/>
                <a:gd name="T22" fmla="*/ 1 w 2"/>
                <a:gd name="T23" fmla="*/ 8 h 24"/>
                <a:gd name="T24" fmla="*/ 1 w 2"/>
                <a:gd name="T25" fmla="*/ 8 h 24"/>
                <a:gd name="T26" fmla="*/ 2 w 2"/>
                <a:gd name="T27" fmla="*/ 23 h 24"/>
                <a:gd name="T28" fmla="*/ 2 w 2"/>
                <a:gd name="T29" fmla="*/ 24 h 24"/>
                <a:gd name="T30" fmla="*/ 2 w 2"/>
                <a:gd name="T31" fmla="*/ 19 h 24"/>
                <a:gd name="T32" fmla="*/ 2 w 2"/>
                <a:gd name="T3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24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4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1"/>
                    <a:pt x="2" y="9"/>
                  </a:cubicBezTo>
                  <a:cubicBezTo>
                    <a:pt x="2" y="6"/>
                    <a:pt x="1" y="3"/>
                    <a:pt x="0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19"/>
                    <a:pt x="2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1"/>
                    <a:pt x="2" y="19"/>
                  </a:cubicBezTo>
                  <a:cubicBezTo>
                    <a:pt x="1" y="17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8"/>
            <p:cNvSpPr/>
            <p:nvPr/>
          </p:nvSpPr>
          <p:spPr bwMode="auto">
            <a:xfrm>
              <a:off x="4597400" y="2135188"/>
              <a:ext cx="180975" cy="98425"/>
            </a:xfrm>
            <a:custGeom>
              <a:avLst/>
              <a:gdLst>
                <a:gd name="T0" fmla="*/ 3 w 33"/>
                <a:gd name="T1" fmla="*/ 9 h 18"/>
                <a:gd name="T2" fmla="*/ 4 w 33"/>
                <a:gd name="T3" fmla="*/ 11 h 18"/>
                <a:gd name="T4" fmla="*/ 8 w 33"/>
                <a:gd name="T5" fmla="*/ 10 h 18"/>
                <a:gd name="T6" fmla="*/ 10 w 33"/>
                <a:gd name="T7" fmla="*/ 9 h 18"/>
                <a:gd name="T8" fmla="*/ 13 w 33"/>
                <a:gd name="T9" fmla="*/ 11 h 18"/>
                <a:gd name="T10" fmla="*/ 9 w 33"/>
                <a:gd name="T11" fmla="*/ 12 h 18"/>
                <a:gd name="T12" fmla="*/ 9 w 33"/>
                <a:gd name="T13" fmla="*/ 13 h 18"/>
                <a:gd name="T14" fmla="*/ 10 w 33"/>
                <a:gd name="T15" fmla="*/ 14 h 18"/>
                <a:gd name="T16" fmla="*/ 11 w 33"/>
                <a:gd name="T17" fmla="*/ 16 h 18"/>
                <a:gd name="T18" fmla="*/ 11 w 33"/>
                <a:gd name="T19" fmla="*/ 16 h 18"/>
                <a:gd name="T20" fmla="*/ 15 w 33"/>
                <a:gd name="T21" fmla="*/ 18 h 18"/>
                <a:gd name="T22" fmla="*/ 15 w 33"/>
                <a:gd name="T23" fmla="*/ 18 h 18"/>
                <a:gd name="T24" fmla="*/ 18 w 33"/>
                <a:gd name="T25" fmla="*/ 13 h 18"/>
                <a:gd name="T26" fmla="*/ 22 w 33"/>
                <a:gd name="T27" fmla="*/ 10 h 18"/>
                <a:gd name="T28" fmla="*/ 22 w 33"/>
                <a:gd name="T29" fmla="*/ 8 h 18"/>
                <a:gd name="T30" fmla="*/ 19 w 33"/>
                <a:gd name="T31" fmla="*/ 7 h 18"/>
                <a:gd name="T32" fmla="*/ 21 w 33"/>
                <a:gd name="T33" fmla="*/ 5 h 18"/>
                <a:gd name="T34" fmla="*/ 23 w 33"/>
                <a:gd name="T35" fmla="*/ 6 h 18"/>
                <a:gd name="T36" fmla="*/ 27 w 33"/>
                <a:gd name="T37" fmla="*/ 7 h 18"/>
                <a:gd name="T38" fmla="*/ 27 w 33"/>
                <a:gd name="T39" fmla="*/ 7 h 18"/>
                <a:gd name="T40" fmla="*/ 33 w 33"/>
                <a:gd name="T41" fmla="*/ 5 h 18"/>
                <a:gd name="T42" fmla="*/ 33 w 33"/>
                <a:gd name="T43" fmla="*/ 4 h 18"/>
                <a:gd name="T44" fmla="*/ 30 w 33"/>
                <a:gd name="T45" fmla="*/ 1 h 18"/>
                <a:gd name="T46" fmla="*/ 25 w 33"/>
                <a:gd name="T47" fmla="*/ 1 h 18"/>
                <a:gd name="T48" fmla="*/ 18 w 33"/>
                <a:gd name="T49" fmla="*/ 1 h 18"/>
                <a:gd name="T50" fmla="*/ 16 w 33"/>
                <a:gd name="T51" fmla="*/ 3 h 18"/>
                <a:gd name="T52" fmla="*/ 16 w 33"/>
                <a:gd name="T53" fmla="*/ 5 h 18"/>
                <a:gd name="T54" fmla="*/ 15 w 33"/>
                <a:gd name="T55" fmla="*/ 6 h 18"/>
                <a:gd name="T56" fmla="*/ 15 w 33"/>
                <a:gd name="T57" fmla="*/ 4 h 18"/>
                <a:gd name="T58" fmla="*/ 14 w 33"/>
                <a:gd name="T59" fmla="*/ 3 h 18"/>
                <a:gd name="T60" fmla="*/ 13 w 33"/>
                <a:gd name="T61" fmla="*/ 3 h 18"/>
                <a:gd name="T62" fmla="*/ 11 w 33"/>
                <a:gd name="T63" fmla="*/ 3 h 18"/>
                <a:gd name="T64" fmla="*/ 11 w 33"/>
                <a:gd name="T65" fmla="*/ 5 h 18"/>
                <a:gd name="T66" fmla="*/ 10 w 33"/>
                <a:gd name="T67" fmla="*/ 6 h 18"/>
                <a:gd name="T68" fmla="*/ 9 w 33"/>
                <a:gd name="T69" fmla="*/ 4 h 18"/>
                <a:gd name="T70" fmla="*/ 8 w 33"/>
                <a:gd name="T71" fmla="*/ 3 h 18"/>
                <a:gd name="T72" fmla="*/ 6 w 33"/>
                <a:gd name="T73" fmla="*/ 5 h 18"/>
                <a:gd name="T74" fmla="*/ 4 w 33"/>
                <a:gd name="T75" fmla="*/ 3 h 18"/>
                <a:gd name="T76" fmla="*/ 1 w 33"/>
                <a:gd name="T77" fmla="*/ 4 h 18"/>
                <a:gd name="T78" fmla="*/ 2 w 33"/>
                <a:gd name="T79" fmla="*/ 8 h 18"/>
                <a:gd name="T80" fmla="*/ 3 w 33"/>
                <a:gd name="T8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18">
                  <a:moveTo>
                    <a:pt x="3" y="9"/>
                  </a:moveTo>
                  <a:cubicBezTo>
                    <a:pt x="4" y="10"/>
                    <a:pt x="4" y="10"/>
                    <a:pt x="4" y="11"/>
                  </a:cubicBezTo>
                  <a:cubicBezTo>
                    <a:pt x="4" y="11"/>
                    <a:pt x="7" y="11"/>
                    <a:pt x="8" y="10"/>
                  </a:cubicBezTo>
                  <a:cubicBezTo>
                    <a:pt x="8" y="9"/>
                    <a:pt x="9" y="9"/>
                    <a:pt x="10" y="9"/>
                  </a:cubicBezTo>
                  <a:cubicBezTo>
                    <a:pt x="12" y="9"/>
                    <a:pt x="13" y="10"/>
                    <a:pt x="13" y="11"/>
                  </a:cubicBezTo>
                  <a:cubicBezTo>
                    <a:pt x="12" y="12"/>
                    <a:pt x="10" y="11"/>
                    <a:pt x="9" y="12"/>
                  </a:cubicBezTo>
                  <a:cubicBezTo>
                    <a:pt x="8" y="12"/>
                    <a:pt x="9" y="12"/>
                    <a:pt x="9" y="13"/>
                  </a:cubicBezTo>
                  <a:cubicBezTo>
                    <a:pt x="9" y="13"/>
                    <a:pt x="10" y="13"/>
                    <a:pt x="10" y="14"/>
                  </a:cubicBezTo>
                  <a:cubicBezTo>
                    <a:pt x="10" y="14"/>
                    <a:pt x="10" y="15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8" y="14"/>
                    <a:pt x="18" y="13"/>
                  </a:cubicBezTo>
                  <a:cubicBezTo>
                    <a:pt x="19" y="12"/>
                    <a:pt x="21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1" y="8"/>
                    <a:pt x="20" y="8"/>
                    <a:pt x="19" y="7"/>
                  </a:cubicBezTo>
                  <a:cubicBezTo>
                    <a:pt x="17" y="6"/>
                    <a:pt x="19" y="6"/>
                    <a:pt x="21" y="5"/>
                  </a:cubicBezTo>
                  <a:cubicBezTo>
                    <a:pt x="22" y="5"/>
                    <a:pt x="23" y="6"/>
                    <a:pt x="23" y="6"/>
                  </a:cubicBezTo>
                  <a:cubicBezTo>
                    <a:pt x="23" y="7"/>
                    <a:pt x="23" y="7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7"/>
                    <a:pt x="33" y="5"/>
                    <a:pt x="33" y="5"/>
                  </a:cubicBezTo>
                  <a:cubicBezTo>
                    <a:pt x="33" y="5"/>
                    <a:pt x="33" y="4"/>
                    <a:pt x="33" y="4"/>
                  </a:cubicBezTo>
                  <a:cubicBezTo>
                    <a:pt x="33" y="3"/>
                    <a:pt x="31" y="1"/>
                    <a:pt x="30" y="1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23" y="0"/>
                    <a:pt x="20" y="1"/>
                    <a:pt x="18" y="1"/>
                  </a:cubicBezTo>
                  <a:cubicBezTo>
                    <a:pt x="16" y="1"/>
                    <a:pt x="16" y="1"/>
                    <a:pt x="16" y="3"/>
                  </a:cubicBezTo>
                  <a:cubicBezTo>
                    <a:pt x="16" y="3"/>
                    <a:pt x="16" y="4"/>
                    <a:pt x="16" y="5"/>
                  </a:cubicBezTo>
                  <a:cubicBezTo>
                    <a:pt x="16" y="5"/>
                    <a:pt x="16" y="5"/>
                    <a:pt x="15" y="6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2" y="3"/>
                    <a:pt x="11" y="3"/>
                  </a:cubicBezTo>
                  <a:cubicBezTo>
                    <a:pt x="11" y="3"/>
                    <a:pt x="10" y="3"/>
                    <a:pt x="11" y="5"/>
                  </a:cubicBezTo>
                  <a:cubicBezTo>
                    <a:pt x="12" y="6"/>
                    <a:pt x="10" y="6"/>
                    <a:pt x="10" y="6"/>
                  </a:cubicBezTo>
                  <a:cubicBezTo>
                    <a:pt x="10" y="6"/>
                    <a:pt x="10" y="6"/>
                    <a:pt x="9" y="4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7" y="3"/>
                    <a:pt x="8" y="5"/>
                    <a:pt x="6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2" y="8"/>
                    <a:pt x="2" y="8"/>
                  </a:cubicBezTo>
                  <a:cubicBezTo>
                    <a:pt x="2" y="8"/>
                    <a:pt x="2" y="8"/>
                    <a:pt x="3" y="9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0"/>
            <p:cNvSpPr/>
            <p:nvPr/>
          </p:nvSpPr>
          <p:spPr bwMode="auto">
            <a:xfrm>
              <a:off x="4302125" y="2751138"/>
              <a:ext cx="82550" cy="87312"/>
            </a:xfrm>
            <a:custGeom>
              <a:avLst/>
              <a:gdLst>
                <a:gd name="T0" fmla="*/ 2 w 15"/>
                <a:gd name="T1" fmla="*/ 11 h 16"/>
                <a:gd name="T2" fmla="*/ 2 w 15"/>
                <a:gd name="T3" fmla="*/ 14 h 16"/>
                <a:gd name="T4" fmla="*/ 14 w 15"/>
                <a:gd name="T5" fmla="*/ 7 h 16"/>
                <a:gd name="T6" fmla="*/ 13 w 15"/>
                <a:gd name="T7" fmla="*/ 6 h 16"/>
                <a:gd name="T8" fmla="*/ 13 w 15"/>
                <a:gd name="T9" fmla="*/ 5 h 16"/>
                <a:gd name="T10" fmla="*/ 14 w 15"/>
                <a:gd name="T11" fmla="*/ 3 h 16"/>
                <a:gd name="T12" fmla="*/ 14 w 15"/>
                <a:gd name="T13" fmla="*/ 2 h 16"/>
                <a:gd name="T14" fmla="*/ 12 w 15"/>
                <a:gd name="T15" fmla="*/ 0 h 16"/>
                <a:gd name="T16" fmla="*/ 11 w 15"/>
                <a:gd name="T17" fmla="*/ 0 h 16"/>
                <a:gd name="T18" fmla="*/ 12 w 15"/>
                <a:gd name="T19" fmla="*/ 0 h 16"/>
                <a:gd name="T20" fmla="*/ 7 w 15"/>
                <a:gd name="T21" fmla="*/ 1 h 16"/>
                <a:gd name="T22" fmla="*/ 5 w 15"/>
                <a:gd name="T23" fmla="*/ 4 h 16"/>
                <a:gd name="T24" fmla="*/ 3 w 15"/>
                <a:gd name="T25" fmla="*/ 4 h 16"/>
                <a:gd name="T26" fmla="*/ 2 w 15"/>
                <a:gd name="T27" fmla="*/ 4 h 16"/>
                <a:gd name="T28" fmla="*/ 2 w 15"/>
                <a:gd name="T29" fmla="*/ 4 h 16"/>
                <a:gd name="T30" fmla="*/ 1 w 15"/>
                <a:gd name="T31" fmla="*/ 4 h 16"/>
                <a:gd name="T32" fmla="*/ 1 w 15"/>
                <a:gd name="T33" fmla="*/ 7 h 16"/>
                <a:gd name="T34" fmla="*/ 0 w 15"/>
                <a:gd name="T35" fmla="*/ 9 h 16"/>
                <a:gd name="T36" fmla="*/ 2 w 15"/>
                <a:gd name="T3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6">
                  <a:moveTo>
                    <a:pt x="2" y="11"/>
                  </a:moveTo>
                  <a:cubicBezTo>
                    <a:pt x="3" y="13"/>
                    <a:pt x="2" y="13"/>
                    <a:pt x="2" y="14"/>
                  </a:cubicBezTo>
                  <a:cubicBezTo>
                    <a:pt x="7" y="16"/>
                    <a:pt x="13" y="12"/>
                    <a:pt x="14" y="7"/>
                  </a:cubicBezTo>
                  <a:cubicBezTo>
                    <a:pt x="15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7" y="1"/>
                    <a:pt x="7" y="1"/>
                  </a:cubicBezTo>
                  <a:cubicBezTo>
                    <a:pt x="5" y="2"/>
                    <a:pt x="6" y="4"/>
                    <a:pt x="5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8"/>
                    <a:pt x="1" y="9"/>
                    <a:pt x="0" y="9"/>
                  </a:cubicBezTo>
                  <a:cubicBezTo>
                    <a:pt x="0" y="11"/>
                    <a:pt x="2" y="11"/>
                    <a:pt x="2" y="1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1"/>
            <p:cNvSpPr/>
            <p:nvPr/>
          </p:nvSpPr>
          <p:spPr bwMode="auto">
            <a:xfrm>
              <a:off x="4384675" y="2678113"/>
              <a:ext cx="125412" cy="187325"/>
            </a:xfrm>
            <a:custGeom>
              <a:avLst/>
              <a:gdLst>
                <a:gd name="T0" fmla="*/ 4 w 23"/>
                <a:gd name="T1" fmla="*/ 13 h 34"/>
                <a:gd name="T2" fmla="*/ 5 w 23"/>
                <a:gd name="T3" fmla="*/ 14 h 34"/>
                <a:gd name="T4" fmla="*/ 6 w 23"/>
                <a:gd name="T5" fmla="*/ 16 h 34"/>
                <a:gd name="T6" fmla="*/ 8 w 23"/>
                <a:gd name="T7" fmla="*/ 18 h 34"/>
                <a:gd name="T8" fmla="*/ 8 w 23"/>
                <a:gd name="T9" fmla="*/ 20 h 34"/>
                <a:gd name="T10" fmla="*/ 7 w 23"/>
                <a:gd name="T11" fmla="*/ 23 h 34"/>
                <a:gd name="T12" fmla="*/ 5 w 23"/>
                <a:gd name="T13" fmla="*/ 25 h 34"/>
                <a:gd name="T14" fmla="*/ 5 w 23"/>
                <a:gd name="T15" fmla="*/ 28 h 34"/>
                <a:gd name="T16" fmla="*/ 2 w 23"/>
                <a:gd name="T17" fmla="*/ 32 h 34"/>
                <a:gd name="T18" fmla="*/ 2 w 23"/>
                <a:gd name="T19" fmla="*/ 33 h 34"/>
                <a:gd name="T20" fmla="*/ 8 w 23"/>
                <a:gd name="T21" fmla="*/ 33 h 34"/>
                <a:gd name="T22" fmla="*/ 13 w 23"/>
                <a:gd name="T23" fmla="*/ 31 h 34"/>
                <a:gd name="T24" fmla="*/ 16 w 23"/>
                <a:gd name="T25" fmla="*/ 31 h 34"/>
                <a:gd name="T26" fmla="*/ 23 w 23"/>
                <a:gd name="T27" fmla="*/ 26 h 34"/>
                <a:gd name="T28" fmla="*/ 23 w 23"/>
                <a:gd name="T29" fmla="*/ 24 h 34"/>
                <a:gd name="T30" fmla="*/ 17 w 23"/>
                <a:gd name="T31" fmla="*/ 21 h 34"/>
                <a:gd name="T32" fmla="*/ 17 w 23"/>
                <a:gd name="T33" fmla="*/ 17 h 34"/>
                <a:gd name="T34" fmla="*/ 15 w 23"/>
                <a:gd name="T35" fmla="*/ 16 h 34"/>
                <a:gd name="T36" fmla="*/ 11 w 23"/>
                <a:gd name="T37" fmla="*/ 8 h 34"/>
                <a:gd name="T38" fmla="*/ 8 w 23"/>
                <a:gd name="T39" fmla="*/ 3 h 34"/>
                <a:gd name="T40" fmla="*/ 8 w 23"/>
                <a:gd name="T41" fmla="*/ 3 h 34"/>
                <a:gd name="T42" fmla="*/ 8 w 23"/>
                <a:gd name="T43" fmla="*/ 3 h 34"/>
                <a:gd name="T44" fmla="*/ 6 w 23"/>
                <a:gd name="T45" fmla="*/ 3 h 34"/>
                <a:gd name="T46" fmla="*/ 6 w 23"/>
                <a:gd name="T47" fmla="*/ 2 h 34"/>
                <a:gd name="T48" fmla="*/ 8 w 23"/>
                <a:gd name="T49" fmla="*/ 2 h 34"/>
                <a:gd name="T50" fmla="*/ 7 w 23"/>
                <a:gd name="T51" fmla="*/ 0 h 34"/>
                <a:gd name="T52" fmla="*/ 7 w 23"/>
                <a:gd name="T53" fmla="*/ 0 h 34"/>
                <a:gd name="T54" fmla="*/ 6 w 23"/>
                <a:gd name="T55" fmla="*/ 0 h 34"/>
                <a:gd name="T56" fmla="*/ 3 w 23"/>
                <a:gd name="T57" fmla="*/ 1 h 34"/>
                <a:gd name="T58" fmla="*/ 3 w 23"/>
                <a:gd name="T59" fmla="*/ 1 h 34"/>
                <a:gd name="T60" fmla="*/ 2 w 23"/>
                <a:gd name="T61" fmla="*/ 4 h 34"/>
                <a:gd name="T62" fmla="*/ 0 w 23"/>
                <a:gd name="T63" fmla="*/ 6 h 34"/>
                <a:gd name="T64" fmla="*/ 4 w 23"/>
                <a:gd name="T65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" h="34">
                  <a:moveTo>
                    <a:pt x="4" y="13"/>
                  </a:move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5"/>
                    <a:pt x="6" y="16"/>
                  </a:cubicBezTo>
                  <a:cubicBezTo>
                    <a:pt x="6" y="17"/>
                    <a:pt x="7" y="17"/>
                    <a:pt x="8" y="18"/>
                  </a:cubicBezTo>
                  <a:cubicBezTo>
                    <a:pt x="8" y="19"/>
                    <a:pt x="8" y="19"/>
                    <a:pt x="8" y="20"/>
                  </a:cubicBezTo>
                  <a:cubicBezTo>
                    <a:pt x="8" y="22"/>
                    <a:pt x="8" y="22"/>
                    <a:pt x="7" y="23"/>
                  </a:cubicBezTo>
                  <a:cubicBezTo>
                    <a:pt x="6" y="24"/>
                    <a:pt x="5" y="25"/>
                    <a:pt x="5" y="25"/>
                  </a:cubicBezTo>
                  <a:cubicBezTo>
                    <a:pt x="5" y="26"/>
                    <a:pt x="5" y="27"/>
                    <a:pt x="5" y="28"/>
                  </a:cubicBezTo>
                  <a:cubicBezTo>
                    <a:pt x="5" y="30"/>
                    <a:pt x="2" y="30"/>
                    <a:pt x="2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34"/>
                    <a:pt x="6" y="33"/>
                    <a:pt x="8" y="33"/>
                  </a:cubicBezTo>
                  <a:cubicBezTo>
                    <a:pt x="9" y="33"/>
                    <a:pt x="9" y="33"/>
                    <a:pt x="13" y="31"/>
                  </a:cubicBezTo>
                  <a:cubicBezTo>
                    <a:pt x="14" y="31"/>
                    <a:pt x="15" y="31"/>
                    <a:pt x="16" y="31"/>
                  </a:cubicBezTo>
                  <a:cubicBezTo>
                    <a:pt x="16" y="30"/>
                    <a:pt x="23" y="28"/>
                    <a:pt x="23" y="26"/>
                  </a:cubicBezTo>
                  <a:cubicBezTo>
                    <a:pt x="23" y="25"/>
                    <a:pt x="23" y="25"/>
                    <a:pt x="23" y="24"/>
                  </a:cubicBezTo>
                  <a:cubicBezTo>
                    <a:pt x="22" y="22"/>
                    <a:pt x="19" y="23"/>
                    <a:pt x="17" y="21"/>
                  </a:cubicBezTo>
                  <a:cubicBezTo>
                    <a:pt x="17" y="20"/>
                    <a:pt x="18" y="18"/>
                    <a:pt x="17" y="17"/>
                  </a:cubicBezTo>
                  <a:cubicBezTo>
                    <a:pt x="16" y="17"/>
                    <a:pt x="16" y="16"/>
                    <a:pt x="15" y="16"/>
                  </a:cubicBezTo>
                  <a:cubicBezTo>
                    <a:pt x="7" y="12"/>
                    <a:pt x="10" y="9"/>
                    <a:pt x="11" y="8"/>
                  </a:cubicBezTo>
                  <a:cubicBezTo>
                    <a:pt x="15" y="4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4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7" y="2"/>
                    <a:pt x="8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2" y="5"/>
                    <a:pt x="0" y="5"/>
                    <a:pt x="0" y="6"/>
                  </a:cubicBezTo>
                  <a:cubicBezTo>
                    <a:pt x="0" y="9"/>
                    <a:pt x="3" y="12"/>
                    <a:pt x="4" y="1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4652963" y="3025775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3"/>
            <p:cNvSpPr/>
            <p:nvPr/>
          </p:nvSpPr>
          <p:spPr bwMode="auto">
            <a:xfrm>
              <a:off x="4641850" y="3025775"/>
              <a:ext cx="38100" cy="82550"/>
            </a:xfrm>
            <a:custGeom>
              <a:avLst/>
              <a:gdLst>
                <a:gd name="T0" fmla="*/ 1 w 7"/>
                <a:gd name="T1" fmla="*/ 9 h 15"/>
                <a:gd name="T2" fmla="*/ 1 w 7"/>
                <a:gd name="T3" fmla="*/ 12 h 15"/>
                <a:gd name="T4" fmla="*/ 1 w 7"/>
                <a:gd name="T5" fmla="*/ 13 h 15"/>
                <a:gd name="T6" fmla="*/ 6 w 7"/>
                <a:gd name="T7" fmla="*/ 11 h 15"/>
                <a:gd name="T8" fmla="*/ 5 w 7"/>
                <a:gd name="T9" fmla="*/ 7 h 15"/>
                <a:gd name="T10" fmla="*/ 5 w 7"/>
                <a:gd name="T11" fmla="*/ 3 h 15"/>
                <a:gd name="T12" fmla="*/ 5 w 7"/>
                <a:gd name="T13" fmla="*/ 2 h 15"/>
                <a:gd name="T14" fmla="*/ 5 w 7"/>
                <a:gd name="T15" fmla="*/ 2 h 15"/>
                <a:gd name="T16" fmla="*/ 4 w 7"/>
                <a:gd name="T17" fmla="*/ 1 h 15"/>
                <a:gd name="T18" fmla="*/ 2 w 7"/>
                <a:gd name="T19" fmla="*/ 1 h 15"/>
                <a:gd name="T20" fmla="*/ 2 w 7"/>
                <a:gd name="T21" fmla="*/ 0 h 15"/>
                <a:gd name="T22" fmla="*/ 2 w 7"/>
                <a:gd name="T23" fmla="*/ 0 h 15"/>
                <a:gd name="T24" fmla="*/ 1 w 7"/>
                <a:gd name="T25" fmla="*/ 2 h 15"/>
                <a:gd name="T26" fmla="*/ 1 w 7"/>
                <a:gd name="T27" fmla="*/ 2 h 15"/>
                <a:gd name="T28" fmla="*/ 1 w 7"/>
                <a:gd name="T29" fmla="*/ 4 h 15"/>
                <a:gd name="T30" fmla="*/ 0 w 7"/>
                <a:gd name="T31" fmla="*/ 7 h 15"/>
                <a:gd name="T32" fmla="*/ 1 w 7"/>
                <a:gd name="T3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5">
                  <a:moveTo>
                    <a:pt x="1" y="9"/>
                  </a:moveTo>
                  <a:cubicBezTo>
                    <a:pt x="1" y="10"/>
                    <a:pt x="1" y="11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6" y="14"/>
                    <a:pt x="6" y="11"/>
                  </a:cubicBezTo>
                  <a:cubicBezTo>
                    <a:pt x="7" y="9"/>
                    <a:pt x="5" y="8"/>
                    <a:pt x="5" y="7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8"/>
                    <a:pt x="1" y="8"/>
                    <a:pt x="1" y="9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4"/>
            <p:cNvSpPr/>
            <p:nvPr/>
          </p:nvSpPr>
          <p:spPr bwMode="auto">
            <a:xfrm>
              <a:off x="4718050" y="3119438"/>
              <a:ext cx="49212" cy="31750"/>
            </a:xfrm>
            <a:custGeom>
              <a:avLst/>
              <a:gdLst>
                <a:gd name="T0" fmla="*/ 3 w 9"/>
                <a:gd name="T1" fmla="*/ 3 h 6"/>
                <a:gd name="T2" fmla="*/ 5 w 9"/>
                <a:gd name="T3" fmla="*/ 4 h 6"/>
                <a:gd name="T4" fmla="*/ 6 w 9"/>
                <a:gd name="T5" fmla="*/ 5 h 6"/>
                <a:gd name="T6" fmla="*/ 9 w 9"/>
                <a:gd name="T7" fmla="*/ 4 h 6"/>
                <a:gd name="T8" fmla="*/ 9 w 9"/>
                <a:gd name="T9" fmla="*/ 3 h 6"/>
                <a:gd name="T10" fmla="*/ 8 w 9"/>
                <a:gd name="T11" fmla="*/ 1 h 6"/>
                <a:gd name="T12" fmla="*/ 8 w 9"/>
                <a:gd name="T13" fmla="*/ 1 h 6"/>
                <a:gd name="T14" fmla="*/ 7 w 9"/>
                <a:gd name="T15" fmla="*/ 0 h 6"/>
                <a:gd name="T16" fmla="*/ 5 w 9"/>
                <a:gd name="T17" fmla="*/ 0 h 6"/>
                <a:gd name="T18" fmla="*/ 5 w 9"/>
                <a:gd name="T19" fmla="*/ 0 h 6"/>
                <a:gd name="T20" fmla="*/ 4 w 9"/>
                <a:gd name="T21" fmla="*/ 0 h 6"/>
                <a:gd name="T22" fmla="*/ 0 w 9"/>
                <a:gd name="T23" fmla="*/ 2 h 6"/>
                <a:gd name="T24" fmla="*/ 3 w 9"/>
                <a:gd name="T2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6">
                  <a:moveTo>
                    <a:pt x="3" y="3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6" y="5"/>
                  </a:cubicBezTo>
                  <a:cubicBezTo>
                    <a:pt x="6" y="6"/>
                    <a:pt x="9" y="6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1" y="4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3698875" y="2101850"/>
              <a:ext cx="493712" cy="642937"/>
            </a:xfrm>
            <a:custGeom>
              <a:avLst/>
              <a:gdLst>
                <a:gd name="T0" fmla="*/ 78 w 90"/>
                <a:gd name="T1" fmla="*/ 59 h 117"/>
                <a:gd name="T2" fmla="*/ 87 w 90"/>
                <a:gd name="T3" fmla="*/ 52 h 117"/>
                <a:gd name="T4" fmla="*/ 89 w 90"/>
                <a:gd name="T5" fmla="*/ 48 h 117"/>
                <a:gd name="T6" fmla="*/ 86 w 90"/>
                <a:gd name="T7" fmla="*/ 47 h 117"/>
                <a:gd name="T8" fmla="*/ 82 w 90"/>
                <a:gd name="T9" fmla="*/ 47 h 117"/>
                <a:gd name="T10" fmla="*/ 88 w 90"/>
                <a:gd name="T11" fmla="*/ 43 h 117"/>
                <a:gd name="T12" fmla="*/ 80 w 90"/>
                <a:gd name="T13" fmla="*/ 39 h 117"/>
                <a:gd name="T14" fmla="*/ 77 w 90"/>
                <a:gd name="T15" fmla="*/ 36 h 117"/>
                <a:gd name="T16" fmla="*/ 82 w 90"/>
                <a:gd name="T17" fmla="*/ 33 h 117"/>
                <a:gd name="T18" fmla="*/ 81 w 90"/>
                <a:gd name="T19" fmla="*/ 28 h 117"/>
                <a:gd name="T20" fmla="*/ 79 w 90"/>
                <a:gd name="T21" fmla="*/ 24 h 117"/>
                <a:gd name="T22" fmla="*/ 73 w 90"/>
                <a:gd name="T23" fmla="*/ 21 h 117"/>
                <a:gd name="T24" fmla="*/ 77 w 90"/>
                <a:gd name="T25" fmla="*/ 17 h 117"/>
                <a:gd name="T26" fmla="*/ 72 w 90"/>
                <a:gd name="T27" fmla="*/ 15 h 117"/>
                <a:gd name="T28" fmla="*/ 69 w 90"/>
                <a:gd name="T29" fmla="*/ 9 h 117"/>
                <a:gd name="T30" fmla="*/ 68 w 90"/>
                <a:gd name="T31" fmla="*/ 5 h 117"/>
                <a:gd name="T32" fmla="*/ 70 w 90"/>
                <a:gd name="T33" fmla="*/ 1 h 117"/>
                <a:gd name="T34" fmla="*/ 69 w 90"/>
                <a:gd name="T35" fmla="*/ 1 h 117"/>
                <a:gd name="T36" fmla="*/ 69 w 90"/>
                <a:gd name="T37" fmla="*/ 1 h 117"/>
                <a:gd name="T38" fmla="*/ 63 w 90"/>
                <a:gd name="T39" fmla="*/ 4 h 117"/>
                <a:gd name="T40" fmla="*/ 58 w 90"/>
                <a:gd name="T41" fmla="*/ 1 h 117"/>
                <a:gd name="T42" fmla="*/ 55 w 90"/>
                <a:gd name="T43" fmla="*/ 1 h 117"/>
                <a:gd name="T44" fmla="*/ 55 w 90"/>
                <a:gd name="T45" fmla="*/ 1 h 117"/>
                <a:gd name="T46" fmla="*/ 52 w 90"/>
                <a:gd name="T47" fmla="*/ 0 h 117"/>
                <a:gd name="T48" fmla="*/ 48 w 90"/>
                <a:gd name="T49" fmla="*/ 3 h 117"/>
                <a:gd name="T50" fmla="*/ 34 w 90"/>
                <a:gd name="T51" fmla="*/ 7 h 117"/>
                <a:gd name="T52" fmla="*/ 17 w 90"/>
                <a:gd name="T53" fmla="*/ 15 h 117"/>
                <a:gd name="T54" fmla="*/ 17 w 90"/>
                <a:gd name="T55" fmla="*/ 16 h 117"/>
                <a:gd name="T56" fmla="*/ 18 w 90"/>
                <a:gd name="T57" fmla="*/ 17 h 117"/>
                <a:gd name="T58" fmla="*/ 6 w 90"/>
                <a:gd name="T59" fmla="*/ 21 h 117"/>
                <a:gd name="T60" fmla="*/ 4 w 90"/>
                <a:gd name="T61" fmla="*/ 22 h 117"/>
                <a:gd name="T62" fmla="*/ 4 w 90"/>
                <a:gd name="T63" fmla="*/ 26 h 117"/>
                <a:gd name="T64" fmla="*/ 1 w 90"/>
                <a:gd name="T65" fmla="*/ 29 h 117"/>
                <a:gd name="T66" fmla="*/ 0 w 90"/>
                <a:gd name="T67" fmla="*/ 30 h 117"/>
                <a:gd name="T68" fmla="*/ 0 w 90"/>
                <a:gd name="T69" fmla="*/ 30 h 117"/>
                <a:gd name="T70" fmla="*/ 5 w 90"/>
                <a:gd name="T71" fmla="*/ 32 h 117"/>
                <a:gd name="T72" fmla="*/ 8 w 90"/>
                <a:gd name="T73" fmla="*/ 32 h 117"/>
                <a:gd name="T74" fmla="*/ 13 w 90"/>
                <a:gd name="T75" fmla="*/ 42 h 117"/>
                <a:gd name="T76" fmla="*/ 12 w 90"/>
                <a:gd name="T77" fmla="*/ 48 h 117"/>
                <a:gd name="T78" fmla="*/ 9 w 90"/>
                <a:gd name="T79" fmla="*/ 52 h 117"/>
                <a:gd name="T80" fmla="*/ 9 w 90"/>
                <a:gd name="T81" fmla="*/ 54 h 117"/>
                <a:gd name="T82" fmla="*/ 12 w 90"/>
                <a:gd name="T83" fmla="*/ 53 h 117"/>
                <a:gd name="T84" fmla="*/ 17 w 90"/>
                <a:gd name="T85" fmla="*/ 59 h 117"/>
                <a:gd name="T86" fmla="*/ 14 w 90"/>
                <a:gd name="T87" fmla="*/ 68 h 117"/>
                <a:gd name="T88" fmla="*/ 11 w 90"/>
                <a:gd name="T89" fmla="*/ 69 h 117"/>
                <a:gd name="T90" fmla="*/ 8 w 90"/>
                <a:gd name="T91" fmla="*/ 73 h 117"/>
                <a:gd name="T92" fmla="*/ 6 w 90"/>
                <a:gd name="T93" fmla="*/ 79 h 117"/>
                <a:gd name="T94" fmla="*/ 8 w 90"/>
                <a:gd name="T95" fmla="*/ 89 h 117"/>
                <a:gd name="T96" fmla="*/ 8 w 90"/>
                <a:gd name="T97" fmla="*/ 90 h 117"/>
                <a:gd name="T98" fmla="*/ 13 w 90"/>
                <a:gd name="T99" fmla="*/ 87 h 117"/>
                <a:gd name="T100" fmla="*/ 10 w 90"/>
                <a:gd name="T101" fmla="*/ 91 h 117"/>
                <a:gd name="T102" fmla="*/ 8 w 90"/>
                <a:gd name="T103" fmla="*/ 94 h 117"/>
                <a:gd name="T104" fmla="*/ 13 w 90"/>
                <a:gd name="T105" fmla="*/ 99 h 117"/>
                <a:gd name="T106" fmla="*/ 23 w 90"/>
                <a:gd name="T107" fmla="*/ 105 h 117"/>
                <a:gd name="T108" fmla="*/ 29 w 90"/>
                <a:gd name="T109" fmla="*/ 109 h 117"/>
                <a:gd name="T110" fmla="*/ 43 w 90"/>
                <a:gd name="T111" fmla="*/ 93 h 117"/>
                <a:gd name="T112" fmla="*/ 45 w 90"/>
                <a:gd name="T113" fmla="*/ 87 h 117"/>
                <a:gd name="T114" fmla="*/ 49 w 90"/>
                <a:gd name="T115" fmla="*/ 80 h 117"/>
                <a:gd name="T116" fmla="*/ 55 w 90"/>
                <a:gd name="T117" fmla="*/ 74 h 117"/>
                <a:gd name="T118" fmla="*/ 58 w 90"/>
                <a:gd name="T119" fmla="*/ 74 h 117"/>
                <a:gd name="T120" fmla="*/ 62 w 90"/>
                <a:gd name="T121" fmla="*/ 72 h 117"/>
                <a:gd name="T122" fmla="*/ 69 w 90"/>
                <a:gd name="T123" fmla="*/ 64 h 117"/>
                <a:gd name="T124" fmla="*/ 78 w 90"/>
                <a:gd name="T125" fmla="*/ 5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117">
                  <a:moveTo>
                    <a:pt x="78" y="59"/>
                  </a:moveTo>
                  <a:cubicBezTo>
                    <a:pt x="81" y="56"/>
                    <a:pt x="84" y="54"/>
                    <a:pt x="87" y="52"/>
                  </a:cubicBezTo>
                  <a:cubicBezTo>
                    <a:pt x="88" y="51"/>
                    <a:pt x="89" y="48"/>
                    <a:pt x="89" y="48"/>
                  </a:cubicBezTo>
                  <a:cubicBezTo>
                    <a:pt x="90" y="45"/>
                    <a:pt x="88" y="46"/>
                    <a:pt x="86" y="47"/>
                  </a:cubicBezTo>
                  <a:cubicBezTo>
                    <a:pt x="84" y="47"/>
                    <a:pt x="83" y="47"/>
                    <a:pt x="82" y="47"/>
                  </a:cubicBezTo>
                  <a:cubicBezTo>
                    <a:pt x="81" y="44"/>
                    <a:pt x="86" y="45"/>
                    <a:pt x="88" y="43"/>
                  </a:cubicBezTo>
                  <a:cubicBezTo>
                    <a:pt x="88" y="42"/>
                    <a:pt x="89" y="40"/>
                    <a:pt x="80" y="39"/>
                  </a:cubicBezTo>
                  <a:cubicBezTo>
                    <a:pt x="80" y="38"/>
                    <a:pt x="77" y="38"/>
                    <a:pt x="77" y="36"/>
                  </a:cubicBezTo>
                  <a:cubicBezTo>
                    <a:pt x="78" y="33"/>
                    <a:pt x="81" y="35"/>
                    <a:pt x="82" y="33"/>
                  </a:cubicBezTo>
                  <a:cubicBezTo>
                    <a:pt x="83" y="31"/>
                    <a:pt x="80" y="30"/>
                    <a:pt x="81" y="28"/>
                  </a:cubicBezTo>
                  <a:cubicBezTo>
                    <a:pt x="82" y="25"/>
                    <a:pt x="82" y="25"/>
                    <a:pt x="79" y="24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19"/>
                    <a:pt x="76" y="19"/>
                    <a:pt x="77" y="17"/>
                  </a:cubicBezTo>
                  <a:cubicBezTo>
                    <a:pt x="72" y="16"/>
                    <a:pt x="72" y="16"/>
                    <a:pt x="72" y="15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0" y="7"/>
                    <a:pt x="68" y="6"/>
                    <a:pt x="68" y="5"/>
                  </a:cubicBezTo>
                  <a:cubicBezTo>
                    <a:pt x="68" y="3"/>
                    <a:pt x="70" y="3"/>
                    <a:pt x="70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5" y="4"/>
                    <a:pt x="63" y="4"/>
                  </a:cubicBezTo>
                  <a:cubicBezTo>
                    <a:pt x="60" y="4"/>
                    <a:pt x="60" y="1"/>
                    <a:pt x="58" y="1"/>
                  </a:cubicBezTo>
                  <a:cubicBezTo>
                    <a:pt x="57" y="1"/>
                    <a:pt x="56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4" y="1"/>
                    <a:pt x="53" y="0"/>
                    <a:pt x="52" y="0"/>
                  </a:cubicBezTo>
                  <a:cubicBezTo>
                    <a:pt x="50" y="0"/>
                    <a:pt x="48" y="2"/>
                    <a:pt x="48" y="3"/>
                  </a:cubicBezTo>
                  <a:cubicBezTo>
                    <a:pt x="48" y="3"/>
                    <a:pt x="37" y="12"/>
                    <a:pt x="34" y="7"/>
                  </a:cubicBezTo>
                  <a:cubicBezTo>
                    <a:pt x="18" y="14"/>
                    <a:pt x="18" y="14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7"/>
                    <a:pt x="18" y="17"/>
                  </a:cubicBezTo>
                  <a:cubicBezTo>
                    <a:pt x="16" y="20"/>
                    <a:pt x="6" y="21"/>
                    <a:pt x="6" y="21"/>
                  </a:cubicBezTo>
                  <a:cubicBezTo>
                    <a:pt x="6" y="21"/>
                    <a:pt x="5" y="21"/>
                    <a:pt x="4" y="22"/>
                  </a:cubicBezTo>
                  <a:cubicBezTo>
                    <a:pt x="3" y="23"/>
                    <a:pt x="5" y="24"/>
                    <a:pt x="4" y="26"/>
                  </a:cubicBezTo>
                  <a:cubicBezTo>
                    <a:pt x="3" y="27"/>
                    <a:pt x="1" y="27"/>
                    <a:pt x="1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3" y="33"/>
                    <a:pt x="5" y="32"/>
                  </a:cubicBezTo>
                  <a:cubicBezTo>
                    <a:pt x="6" y="32"/>
                    <a:pt x="7" y="32"/>
                    <a:pt x="8" y="3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4"/>
                    <a:pt x="12" y="47"/>
                    <a:pt x="12" y="48"/>
                  </a:cubicBezTo>
                  <a:cubicBezTo>
                    <a:pt x="11" y="50"/>
                    <a:pt x="10" y="50"/>
                    <a:pt x="9" y="52"/>
                  </a:cubicBezTo>
                  <a:cubicBezTo>
                    <a:pt x="9" y="52"/>
                    <a:pt x="8" y="54"/>
                    <a:pt x="9" y="54"/>
                  </a:cubicBezTo>
                  <a:cubicBezTo>
                    <a:pt x="9" y="54"/>
                    <a:pt x="9" y="54"/>
                    <a:pt x="12" y="53"/>
                  </a:cubicBezTo>
                  <a:cubicBezTo>
                    <a:pt x="15" y="52"/>
                    <a:pt x="17" y="58"/>
                    <a:pt x="17" y="59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9"/>
                    <a:pt x="12" y="69"/>
                    <a:pt x="11" y="69"/>
                  </a:cubicBezTo>
                  <a:cubicBezTo>
                    <a:pt x="9" y="70"/>
                    <a:pt x="8" y="70"/>
                    <a:pt x="8" y="73"/>
                  </a:cubicBezTo>
                  <a:cubicBezTo>
                    <a:pt x="7" y="75"/>
                    <a:pt x="5" y="77"/>
                    <a:pt x="6" y="79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10" y="89"/>
                    <a:pt x="11" y="85"/>
                    <a:pt x="13" y="87"/>
                  </a:cubicBezTo>
                  <a:cubicBezTo>
                    <a:pt x="14" y="88"/>
                    <a:pt x="11" y="90"/>
                    <a:pt x="10" y="91"/>
                  </a:cubicBezTo>
                  <a:cubicBezTo>
                    <a:pt x="8" y="92"/>
                    <a:pt x="7" y="92"/>
                    <a:pt x="8" y="94"/>
                  </a:cubicBezTo>
                  <a:cubicBezTo>
                    <a:pt x="8" y="96"/>
                    <a:pt x="12" y="97"/>
                    <a:pt x="13" y="99"/>
                  </a:cubicBezTo>
                  <a:cubicBezTo>
                    <a:pt x="14" y="102"/>
                    <a:pt x="22" y="104"/>
                    <a:pt x="23" y="105"/>
                  </a:cubicBezTo>
                  <a:cubicBezTo>
                    <a:pt x="27" y="105"/>
                    <a:pt x="27" y="105"/>
                    <a:pt x="29" y="109"/>
                  </a:cubicBezTo>
                  <a:cubicBezTo>
                    <a:pt x="35" y="117"/>
                    <a:pt x="38" y="98"/>
                    <a:pt x="43" y="93"/>
                  </a:cubicBezTo>
                  <a:cubicBezTo>
                    <a:pt x="46" y="90"/>
                    <a:pt x="46" y="89"/>
                    <a:pt x="45" y="87"/>
                  </a:cubicBezTo>
                  <a:cubicBezTo>
                    <a:pt x="44" y="83"/>
                    <a:pt x="45" y="82"/>
                    <a:pt x="49" y="80"/>
                  </a:cubicBezTo>
                  <a:cubicBezTo>
                    <a:pt x="51" y="78"/>
                    <a:pt x="52" y="76"/>
                    <a:pt x="55" y="74"/>
                  </a:cubicBezTo>
                  <a:cubicBezTo>
                    <a:pt x="55" y="74"/>
                    <a:pt x="56" y="74"/>
                    <a:pt x="58" y="74"/>
                  </a:cubicBezTo>
                  <a:cubicBezTo>
                    <a:pt x="60" y="74"/>
                    <a:pt x="60" y="73"/>
                    <a:pt x="62" y="72"/>
                  </a:cubicBezTo>
                  <a:cubicBezTo>
                    <a:pt x="64" y="70"/>
                    <a:pt x="64" y="70"/>
                    <a:pt x="69" y="64"/>
                  </a:cubicBezTo>
                  <a:cubicBezTo>
                    <a:pt x="72" y="61"/>
                    <a:pt x="75" y="61"/>
                    <a:pt x="78" y="59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6"/>
            <p:cNvSpPr/>
            <p:nvPr/>
          </p:nvSpPr>
          <p:spPr bwMode="auto">
            <a:xfrm>
              <a:off x="4081463" y="2486025"/>
              <a:ext cx="176212" cy="82550"/>
            </a:xfrm>
            <a:custGeom>
              <a:avLst/>
              <a:gdLst>
                <a:gd name="T0" fmla="*/ 25 w 32"/>
                <a:gd name="T1" fmla="*/ 11 h 15"/>
                <a:gd name="T2" fmla="*/ 30 w 32"/>
                <a:gd name="T3" fmla="*/ 9 h 15"/>
                <a:gd name="T4" fmla="*/ 31 w 32"/>
                <a:gd name="T5" fmla="*/ 7 h 15"/>
                <a:gd name="T6" fmla="*/ 21 w 32"/>
                <a:gd name="T7" fmla="*/ 4 h 15"/>
                <a:gd name="T8" fmla="*/ 14 w 32"/>
                <a:gd name="T9" fmla="*/ 4 h 15"/>
                <a:gd name="T10" fmla="*/ 12 w 32"/>
                <a:gd name="T11" fmla="*/ 6 h 15"/>
                <a:gd name="T12" fmla="*/ 7 w 32"/>
                <a:gd name="T13" fmla="*/ 2 h 15"/>
                <a:gd name="T14" fmla="*/ 0 w 32"/>
                <a:gd name="T15" fmla="*/ 5 h 15"/>
                <a:gd name="T16" fmla="*/ 4 w 32"/>
                <a:gd name="T17" fmla="*/ 9 h 15"/>
                <a:gd name="T18" fmla="*/ 5 w 32"/>
                <a:gd name="T19" fmla="*/ 11 h 15"/>
                <a:gd name="T20" fmla="*/ 6 w 32"/>
                <a:gd name="T21" fmla="*/ 13 h 15"/>
                <a:gd name="T22" fmla="*/ 20 w 32"/>
                <a:gd name="T23" fmla="*/ 14 h 15"/>
                <a:gd name="T24" fmla="*/ 25 w 32"/>
                <a:gd name="T25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5">
                  <a:moveTo>
                    <a:pt x="25" y="11"/>
                  </a:moveTo>
                  <a:cubicBezTo>
                    <a:pt x="27" y="10"/>
                    <a:pt x="28" y="10"/>
                    <a:pt x="30" y="9"/>
                  </a:cubicBezTo>
                  <a:cubicBezTo>
                    <a:pt x="31" y="9"/>
                    <a:pt x="31" y="8"/>
                    <a:pt x="31" y="7"/>
                  </a:cubicBezTo>
                  <a:cubicBezTo>
                    <a:pt x="32" y="4"/>
                    <a:pt x="26" y="0"/>
                    <a:pt x="21" y="4"/>
                  </a:cubicBezTo>
                  <a:cubicBezTo>
                    <a:pt x="16" y="7"/>
                    <a:pt x="14" y="4"/>
                    <a:pt x="14" y="4"/>
                  </a:cubicBezTo>
                  <a:cubicBezTo>
                    <a:pt x="13" y="4"/>
                    <a:pt x="12" y="5"/>
                    <a:pt x="12" y="6"/>
                  </a:cubicBezTo>
                  <a:cubicBezTo>
                    <a:pt x="9" y="6"/>
                    <a:pt x="9" y="2"/>
                    <a:pt x="7" y="2"/>
                  </a:cubicBezTo>
                  <a:cubicBezTo>
                    <a:pt x="4" y="2"/>
                    <a:pt x="0" y="5"/>
                    <a:pt x="0" y="5"/>
                  </a:cubicBezTo>
                  <a:cubicBezTo>
                    <a:pt x="0" y="8"/>
                    <a:pt x="4" y="7"/>
                    <a:pt x="4" y="9"/>
                  </a:cubicBezTo>
                  <a:cubicBezTo>
                    <a:pt x="4" y="9"/>
                    <a:pt x="5" y="11"/>
                    <a:pt x="5" y="11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6" y="13"/>
                    <a:pt x="13" y="15"/>
                    <a:pt x="20" y="14"/>
                  </a:cubicBezTo>
                  <a:cubicBezTo>
                    <a:pt x="21" y="14"/>
                    <a:pt x="21" y="14"/>
                    <a:pt x="25" y="1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7"/>
            <p:cNvSpPr/>
            <p:nvPr/>
          </p:nvSpPr>
          <p:spPr bwMode="auto">
            <a:xfrm>
              <a:off x="3446463" y="2139950"/>
              <a:ext cx="366712" cy="192087"/>
            </a:xfrm>
            <a:custGeom>
              <a:avLst/>
              <a:gdLst>
                <a:gd name="T0" fmla="*/ 14 w 67"/>
                <a:gd name="T1" fmla="*/ 11 h 35"/>
                <a:gd name="T2" fmla="*/ 14 w 67"/>
                <a:gd name="T3" fmla="*/ 11 h 35"/>
                <a:gd name="T4" fmla="*/ 19 w 67"/>
                <a:gd name="T5" fmla="*/ 10 h 35"/>
                <a:gd name="T6" fmla="*/ 19 w 67"/>
                <a:gd name="T7" fmla="*/ 12 h 35"/>
                <a:gd name="T8" fmla="*/ 24 w 67"/>
                <a:gd name="T9" fmla="*/ 11 h 35"/>
                <a:gd name="T10" fmla="*/ 28 w 67"/>
                <a:gd name="T11" fmla="*/ 12 h 35"/>
                <a:gd name="T12" fmla="*/ 30 w 67"/>
                <a:gd name="T13" fmla="*/ 11 h 35"/>
                <a:gd name="T14" fmla="*/ 25 w 67"/>
                <a:gd name="T15" fmla="*/ 14 h 35"/>
                <a:gd name="T16" fmla="*/ 22 w 67"/>
                <a:gd name="T17" fmla="*/ 17 h 35"/>
                <a:gd name="T18" fmla="*/ 22 w 67"/>
                <a:gd name="T19" fmla="*/ 18 h 35"/>
                <a:gd name="T20" fmla="*/ 21 w 67"/>
                <a:gd name="T21" fmla="*/ 15 h 35"/>
                <a:gd name="T22" fmla="*/ 15 w 67"/>
                <a:gd name="T23" fmla="*/ 17 h 35"/>
                <a:gd name="T24" fmla="*/ 17 w 67"/>
                <a:gd name="T25" fmla="*/ 22 h 35"/>
                <a:gd name="T26" fmla="*/ 10 w 67"/>
                <a:gd name="T27" fmla="*/ 23 h 35"/>
                <a:gd name="T28" fmla="*/ 10 w 67"/>
                <a:gd name="T29" fmla="*/ 26 h 35"/>
                <a:gd name="T30" fmla="*/ 12 w 67"/>
                <a:gd name="T31" fmla="*/ 27 h 35"/>
                <a:gd name="T32" fmla="*/ 10 w 67"/>
                <a:gd name="T33" fmla="*/ 29 h 35"/>
                <a:gd name="T34" fmla="*/ 7 w 67"/>
                <a:gd name="T35" fmla="*/ 28 h 35"/>
                <a:gd name="T36" fmla="*/ 0 w 67"/>
                <a:gd name="T37" fmla="*/ 34 h 35"/>
                <a:gd name="T38" fmla="*/ 6 w 67"/>
                <a:gd name="T39" fmla="*/ 34 h 35"/>
                <a:gd name="T40" fmla="*/ 10 w 67"/>
                <a:gd name="T41" fmla="*/ 33 h 35"/>
                <a:gd name="T42" fmla="*/ 11 w 67"/>
                <a:gd name="T43" fmla="*/ 35 h 35"/>
                <a:gd name="T44" fmla="*/ 20 w 67"/>
                <a:gd name="T45" fmla="*/ 31 h 35"/>
                <a:gd name="T46" fmla="*/ 16 w 67"/>
                <a:gd name="T47" fmla="*/ 31 h 35"/>
                <a:gd name="T48" fmla="*/ 19 w 67"/>
                <a:gd name="T49" fmla="*/ 29 h 35"/>
                <a:gd name="T50" fmla="*/ 30 w 67"/>
                <a:gd name="T51" fmla="*/ 23 h 35"/>
                <a:gd name="T52" fmla="*/ 32 w 67"/>
                <a:gd name="T53" fmla="*/ 21 h 35"/>
                <a:gd name="T54" fmla="*/ 30 w 67"/>
                <a:gd name="T55" fmla="*/ 20 h 35"/>
                <a:gd name="T56" fmla="*/ 31 w 67"/>
                <a:gd name="T57" fmla="*/ 18 h 35"/>
                <a:gd name="T58" fmla="*/ 37 w 67"/>
                <a:gd name="T59" fmla="*/ 17 h 35"/>
                <a:gd name="T60" fmla="*/ 39 w 67"/>
                <a:gd name="T61" fmla="*/ 15 h 35"/>
                <a:gd name="T62" fmla="*/ 43 w 67"/>
                <a:gd name="T63" fmla="*/ 15 h 35"/>
                <a:gd name="T64" fmla="*/ 53 w 67"/>
                <a:gd name="T65" fmla="*/ 11 h 35"/>
                <a:gd name="T66" fmla="*/ 57 w 67"/>
                <a:gd name="T67" fmla="*/ 9 h 35"/>
                <a:gd name="T68" fmla="*/ 57 w 67"/>
                <a:gd name="T69" fmla="*/ 9 h 35"/>
                <a:gd name="T70" fmla="*/ 55 w 67"/>
                <a:gd name="T71" fmla="*/ 8 h 35"/>
                <a:gd name="T72" fmla="*/ 61 w 67"/>
                <a:gd name="T73" fmla="*/ 6 h 35"/>
                <a:gd name="T74" fmla="*/ 61 w 67"/>
                <a:gd name="T75" fmla="*/ 6 h 35"/>
                <a:gd name="T76" fmla="*/ 66 w 67"/>
                <a:gd name="T77" fmla="*/ 5 h 35"/>
                <a:gd name="T78" fmla="*/ 62 w 67"/>
                <a:gd name="T79" fmla="*/ 2 h 35"/>
                <a:gd name="T80" fmla="*/ 62 w 67"/>
                <a:gd name="T81" fmla="*/ 2 h 35"/>
                <a:gd name="T82" fmla="*/ 59 w 67"/>
                <a:gd name="T83" fmla="*/ 1 h 35"/>
                <a:gd name="T84" fmla="*/ 59 w 67"/>
                <a:gd name="T85" fmla="*/ 1 h 35"/>
                <a:gd name="T86" fmla="*/ 59 w 67"/>
                <a:gd name="T87" fmla="*/ 1 h 35"/>
                <a:gd name="T88" fmla="*/ 54 w 67"/>
                <a:gd name="T89" fmla="*/ 1 h 35"/>
                <a:gd name="T90" fmla="*/ 53 w 67"/>
                <a:gd name="T91" fmla="*/ 0 h 35"/>
                <a:gd name="T92" fmla="*/ 50 w 67"/>
                <a:gd name="T93" fmla="*/ 1 h 35"/>
                <a:gd name="T94" fmla="*/ 48 w 67"/>
                <a:gd name="T95" fmla="*/ 1 h 35"/>
                <a:gd name="T96" fmla="*/ 45 w 67"/>
                <a:gd name="T97" fmla="*/ 2 h 35"/>
                <a:gd name="T98" fmla="*/ 44 w 67"/>
                <a:gd name="T99" fmla="*/ 0 h 35"/>
                <a:gd name="T100" fmla="*/ 43 w 67"/>
                <a:gd name="T101" fmla="*/ 0 h 35"/>
                <a:gd name="T102" fmla="*/ 41 w 67"/>
                <a:gd name="T103" fmla="*/ 3 h 35"/>
                <a:gd name="T104" fmla="*/ 40 w 67"/>
                <a:gd name="T105" fmla="*/ 2 h 35"/>
                <a:gd name="T106" fmla="*/ 33 w 67"/>
                <a:gd name="T107" fmla="*/ 4 h 35"/>
                <a:gd name="T108" fmla="*/ 28 w 67"/>
                <a:gd name="T109" fmla="*/ 5 h 35"/>
                <a:gd name="T110" fmla="*/ 17 w 67"/>
                <a:gd name="T111" fmla="*/ 5 h 35"/>
                <a:gd name="T112" fmla="*/ 14 w 67"/>
                <a:gd name="T113" fmla="*/ 8 h 35"/>
                <a:gd name="T114" fmla="*/ 13 w 67"/>
                <a:gd name="T115" fmla="*/ 11 h 35"/>
                <a:gd name="T116" fmla="*/ 14 w 67"/>
                <a:gd name="T117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7" h="35">
                  <a:moveTo>
                    <a:pt x="14" y="11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6" y="11"/>
                    <a:pt x="17" y="8"/>
                    <a:pt x="19" y="10"/>
                  </a:cubicBezTo>
                  <a:cubicBezTo>
                    <a:pt x="19" y="10"/>
                    <a:pt x="19" y="11"/>
                    <a:pt x="19" y="12"/>
                  </a:cubicBezTo>
                  <a:cubicBezTo>
                    <a:pt x="21" y="12"/>
                    <a:pt x="22" y="11"/>
                    <a:pt x="24" y="11"/>
                  </a:cubicBezTo>
                  <a:cubicBezTo>
                    <a:pt x="25" y="11"/>
                    <a:pt x="26" y="12"/>
                    <a:pt x="28" y="12"/>
                  </a:cubicBezTo>
                  <a:cubicBezTo>
                    <a:pt x="29" y="12"/>
                    <a:pt x="29" y="11"/>
                    <a:pt x="30" y="11"/>
                  </a:cubicBezTo>
                  <a:cubicBezTo>
                    <a:pt x="29" y="13"/>
                    <a:pt x="27" y="13"/>
                    <a:pt x="25" y="14"/>
                  </a:cubicBezTo>
                  <a:cubicBezTo>
                    <a:pt x="24" y="15"/>
                    <a:pt x="24" y="16"/>
                    <a:pt x="22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2" y="16"/>
                    <a:pt x="21" y="15"/>
                  </a:cubicBezTo>
                  <a:cubicBezTo>
                    <a:pt x="16" y="15"/>
                    <a:pt x="16" y="16"/>
                    <a:pt x="15" y="17"/>
                  </a:cubicBezTo>
                  <a:cubicBezTo>
                    <a:pt x="14" y="19"/>
                    <a:pt x="18" y="20"/>
                    <a:pt x="17" y="22"/>
                  </a:cubicBezTo>
                  <a:cubicBezTo>
                    <a:pt x="15" y="23"/>
                    <a:pt x="13" y="21"/>
                    <a:pt x="10" y="23"/>
                  </a:cubicBezTo>
                  <a:cubicBezTo>
                    <a:pt x="10" y="23"/>
                    <a:pt x="8" y="25"/>
                    <a:pt x="10" y="26"/>
                  </a:cubicBezTo>
                  <a:cubicBezTo>
                    <a:pt x="11" y="26"/>
                    <a:pt x="11" y="26"/>
                    <a:pt x="12" y="27"/>
                  </a:cubicBezTo>
                  <a:cubicBezTo>
                    <a:pt x="12" y="27"/>
                    <a:pt x="10" y="29"/>
                    <a:pt x="10" y="29"/>
                  </a:cubicBezTo>
                  <a:cubicBezTo>
                    <a:pt x="10" y="30"/>
                    <a:pt x="10" y="30"/>
                    <a:pt x="7" y="28"/>
                  </a:cubicBezTo>
                  <a:cubicBezTo>
                    <a:pt x="7" y="27"/>
                    <a:pt x="0" y="31"/>
                    <a:pt x="0" y="34"/>
                  </a:cubicBezTo>
                  <a:cubicBezTo>
                    <a:pt x="1" y="35"/>
                    <a:pt x="4" y="34"/>
                    <a:pt x="6" y="34"/>
                  </a:cubicBezTo>
                  <a:cubicBezTo>
                    <a:pt x="7" y="34"/>
                    <a:pt x="8" y="33"/>
                    <a:pt x="10" y="33"/>
                  </a:cubicBezTo>
                  <a:cubicBezTo>
                    <a:pt x="11" y="33"/>
                    <a:pt x="11" y="35"/>
                    <a:pt x="11" y="35"/>
                  </a:cubicBezTo>
                  <a:cubicBezTo>
                    <a:pt x="11" y="35"/>
                    <a:pt x="20" y="34"/>
                    <a:pt x="20" y="31"/>
                  </a:cubicBezTo>
                  <a:cubicBezTo>
                    <a:pt x="20" y="31"/>
                    <a:pt x="20" y="31"/>
                    <a:pt x="16" y="31"/>
                  </a:cubicBezTo>
                  <a:cubicBezTo>
                    <a:pt x="16" y="30"/>
                    <a:pt x="17" y="29"/>
                    <a:pt x="19" y="29"/>
                  </a:cubicBezTo>
                  <a:cubicBezTo>
                    <a:pt x="20" y="29"/>
                    <a:pt x="30" y="23"/>
                    <a:pt x="30" y="23"/>
                  </a:cubicBezTo>
                  <a:cubicBezTo>
                    <a:pt x="31" y="22"/>
                    <a:pt x="31" y="22"/>
                    <a:pt x="32" y="21"/>
                  </a:cubicBezTo>
                  <a:cubicBezTo>
                    <a:pt x="31" y="20"/>
                    <a:pt x="31" y="20"/>
                    <a:pt x="30" y="20"/>
                  </a:cubicBezTo>
                  <a:cubicBezTo>
                    <a:pt x="30" y="19"/>
                    <a:pt x="30" y="19"/>
                    <a:pt x="31" y="18"/>
                  </a:cubicBezTo>
                  <a:cubicBezTo>
                    <a:pt x="33" y="17"/>
                    <a:pt x="35" y="18"/>
                    <a:pt x="37" y="17"/>
                  </a:cubicBezTo>
                  <a:cubicBezTo>
                    <a:pt x="38" y="17"/>
                    <a:pt x="38" y="15"/>
                    <a:pt x="39" y="15"/>
                  </a:cubicBezTo>
                  <a:cubicBezTo>
                    <a:pt x="41" y="14"/>
                    <a:pt x="42" y="15"/>
                    <a:pt x="43" y="15"/>
                  </a:cubicBezTo>
                  <a:cubicBezTo>
                    <a:pt x="47" y="14"/>
                    <a:pt x="49" y="12"/>
                    <a:pt x="53" y="11"/>
                  </a:cubicBezTo>
                  <a:cubicBezTo>
                    <a:pt x="56" y="11"/>
                    <a:pt x="56" y="10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5" y="9"/>
                    <a:pt x="55" y="9"/>
                    <a:pt x="55" y="8"/>
                  </a:cubicBezTo>
                  <a:cubicBezTo>
                    <a:pt x="55" y="6"/>
                    <a:pt x="60" y="6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3" y="6"/>
                    <a:pt x="65" y="6"/>
                    <a:pt x="66" y="5"/>
                  </a:cubicBezTo>
                  <a:cubicBezTo>
                    <a:pt x="67" y="3"/>
                    <a:pt x="67" y="3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1" y="2"/>
                    <a:pt x="60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4" y="2"/>
                    <a:pt x="54" y="2"/>
                    <a:pt x="54" y="1"/>
                  </a:cubicBezTo>
                  <a:cubicBezTo>
                    <a:pt x="54" y="0"/>
                    <a:pt x="54" y="0"/>
                    <a:pt x="53" y="0"/>
                  </a:cubicBezTo>
                  <a:cubicBezTo>
                    <a:pt x="52" y="0"/>
                    <a:pt x="51" y="1"/>
                    <a:pt x="50" y="1"/>
                  </a:cubicBezTo>
                  <a:cubicBezTo>
                    <a:pt x="50" y="1"/>
                    <a:pt x="49" y="1"/>
                    <a:pt x="48" y="1"/>
                  </a:cubicBezTo>
                  <a:cubicBezTo>
                    <a:pt x="47" y="1"/>
                    <a:pt x="46" y="2"/>
                    <a:pt x="45" y="2"/>
                  </a:cubicBezTo>
                  <a:cubicBezTo>
                    <a:pt x="44" y="2"/>
                    <a:pt x="45" y="0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1"/>
                    <a:pt x="42" y="2"/>
                    <a:pt x="41" y="3"/>
                  </a:cubicBezTo>
                  <a:cubicBezTo>
                    <a:pt x="40" y="3"/>
                    <a:pt x="40" y="3"/>
                    <a:pt x="40" y="2"/>
                  </a:cubicBezTo>
                  <a:cubicBezTo>
                    <a:pt x="39" y="2"/>
                    <a:pt x="34" y="2"/>
                    <a:pt x="33" y="4"/>
                  </a:cubicBezTo>
                  <a:cubicBezTo>
                    <a:pt x="30" y="7"/>
                    <a:pt x="30" y="7"/>
                    <a:pt x="2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5" y="6"/>
                    <a:pt x="14" y="8"/>
                  </a:cubicBezTo>
                  <a:cubicBezTo>
                    <a:pt x="14" y="8"/>
                    <a:pt x="14" y="8"/>
                    <a:pt x="13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8"/>
            <p:cNvSpPr/>
            <p:nvPr/>
          </p:nvSpPr>
          <p:spPr bwMode="auto">
            <a:xfrm>
              <a:off x="3435350" y="2184400"/>
              <a:ext cx="82550" cy="98425"/>
            </a:xfrm>
            <a:custGeom>
              <a:avLst/>
              <a:gdLst>
                <a:gd name="T0" fmla="*/ 3 w 15"/>
                <a:gd name="T1" fmla="*/ 11 h 18"/>
                <a:gd name="T2" fmla="*/ 0 w 15"/>
                <a:gd name="T3" fmla="*/ 14 h 18"/>
                <a:gd name="T4" fmla="*/ 1 w 15"/>
                <a:gd name="T5" fmla="*/ 15 h 18"/>
                <a:gd name="T6" fmla="*/ 1 w 15"/>
                <a:gd name="T7" fmla="*/ 17 h 18"/>
                <a:gd name="T8" fmla="*/ 3 w 15"/>
                <a:gd name="T9" fmla="*/ 17 h 18"/>
                <a:gd name="T10" fmla="*/ 9 w 15"/>
                <a:gd name="T11" fmla="*/ 14 h 18"/>
                <a:gd name="T12" fmla="*/ 11 w 15"/>
                <a:gd name="T13" fmla="*/ 13 h 18"/>
                <a:gd name="T14" fmla="*/ 13 w 15"/>
                <a:gd name="T15" fmla="*/ 13 h 18"/>
                <a:gd name="T16" fmla="*/ 14 w 15"/>
                <a:gd name="T17" fmla="*/ 11 h 18"/>
                <a:gd name="T18" fmla="*/ 15 w 15"/>
                <a:gd name="T19" fmla="*/ 10 h 18"/>
                <a:gd name="T20" fmla="*/ 15 w 15"/>
                <a:gd name="T21" fmla="*/ 9 h 18"/>
                <a:gd name="T22" fmla="*/ 15 w 15"/>
                <a:gd name="T23" fmla="*/ 8 h 18"/>
                <a:gd name="T24" fmla="*/ 15 w 15"/>
                <a:gd name="T25" fmla="*/ 7 h 18"/>
                <a:gd name="T26" fmla="*/ 15 w 15"/>
                <a:gd name="T27" fmla="*/ 7 h 18"/>
                <a:gd name="T28" fmla="*/ 14 w 15"/>
                <a:gd name="T29" fmla="*/ 7 h 18"/>
                <a:gd name="T30" fmla="*/ 12 w 15"/>
                <a:gd name="T31" fmla="*/ 6 h 18"/>
                <a:gd name="T32" fmla="*/ 12 w 15"/>
                <a:gd name="T33" fmla="*/ 3 h 18"/>
                <a:gd name="T34" fmla="*/ 12 w 15"/>
                <a:gd name="T35" fmla="*/ 1 h 18"/>
                <a:gd name="T36" fmla="*/ 12 w 15"/>
                <a:gd name="T37" fmla="*/ 0 h 18"/>
                <a:gd name="T38" fmla="*/ 10 w 15"/>
                <a:gd name="T39" fmla="*/ 2 h 18"/>
                <a:gd name="T40" fmla="*/ 7 w 15"/>
                <a:gd name="T41" fmla="*/ 3 h 18"/>
                <a:gd name="T42" fmla="*/ 1 w 15"/>
                <a:gd name="T43" fmla="*/ 8 h 18"/>
                <a:gd name="T44" fmla="*/ 0 w 15"/>
                <a:gd name="T45" fmla="*/ 9 h 18"/>
                <a:gd name="T46" fmla="*/ 1 w 15"/>
                <a:gd name="T47" fmla="*/ 10 h 18"/>
                <a:gd name="T48" fmla="*/ 3 w 15"/>
                <a:gd name="T49" fmla="*/ 10 h 18"/>
                <a:gd name="T50" fmla="*/ 3 w 15"/>
                <a:gd name="T51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18">
                  <a:moveTo>
                    <a:pt x="3" y="11"/>
                  </a:moveTo>
                  <a:cubicBezTo>
                    <a:pt x="1" y="12"/>
                    <a:pt x="0" y="14"/>
                    <a:pt x="0" y="14"/>
                  </a:cubicBezTo>
                  <a:cubicBezTo>
                    <a:pt x="0" y="15"/>
                    <a:pt x="1" y="14"/>
                    <a:pt x="1" y="15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1" y="18"/>
                    <a:pt x="2" y="18"/>
                    <a:pt x="3" y="17"/>
                  </a:cubicBezTo>
                  <a:cubicBezTo>
                    <a:pt x="5" y="17"/>
                    <a:pt x="7" y="16"/>
                    <a:pt x="9" y="14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3" y="12"/>
                    <a:pt x="14" y="12"/>
                    <a:pt x="14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12" y="4"/>
                    <a:pt x="12" y="3"/>
                  </a:cubicBezTo>
                  <a:cubicBezTo>
                    <a:pt x="13" y="2"/>
                    <a:pt x="13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"/>
                    <a:pt x="11" y="1"/>
                    <a:pt x="10" y="2"/>
                  </a:cubicBezTo>
                  <a:cubicBezTo>
                    <a:pt x="9" y="2"/>
                    <a:pt x="8" y="3"/>
                    <a:pt x="7" y="3"/>
                  </a:cubicBezTo>
                  <a:cubicBezTo>
                    <a:pt x="7" y="3"/>
                    <a:pt x="2" y="7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1" y="10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3" y="10"/>
                    <a:pt x="5" y="10"/>
                    <a:pt x="3" y="1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49"/>
            <p:cNvSpPr/>
            <p:nvPr/>
          </p:nvSpPr>
          <p:spPr bwMode="auto">
            <a:xfrm>
              <a:off x="3386138" y="2260600"/>
              <a:ext cx="31750" cy="28575"/>
            </a:xfrm>
            <a:custGeom>
              <a:avLst/>
              <a:gdLst>
                <a:gd name="T0" fmla="*/ 0 w 6"/>
                <a:gd name="T1" fmla="*/ 5 h 5"/>
                <a:gd name="T2" fmla="*/ 2 w 6"/>
                <a:gd name="T3" fmla="*/ 5 h 5"/>
                <a:gd name="T4" fmla="*/ 4 w 6"/>
                <a:gd name="T5" fmla="*/ 4 h 5"/>
                <a:gd name="T6" fmla="*/ 4 w 6"/>
                <a:gd name="T7" fmla="*/ 4 h 5"/>
                <a:gd name="T8" fmla="*/ 5 w 6"/>
                <a:gd name="T9" fmla="*/ 1 h 5"/>
                <a:gd name="T10" fmla="*/ 6 w 6"/>
                <a:gd name="T11" fmla="*/ 1 h 5"/>
                <a:gd name="T12" fmla="*/ 6 w 6"/>
                <a:gd name="T13" fmla="*/ 1 h 5"/>
                <a:gd name="T14" fmla="*/ 6 w 6"/>
                <a:gd name="T15" fmla="*/ 1 h 5"/>
                <a:gd name="T16" fmla="*/ 6 w 6"/>
                <a:gd name="T17" fmla="*/ 1 h 5"/>
                <a:gd name="T18" fmla="*/ 5 w 6"/>
                <a:gd name="T19" fmla="*/ 1 h 5"/>
                <a:gd name="T20" fmla="*/ 3 w 6"/>
                <a:gd name="T21" fmla="*/ 0 h 5"/>
                <a:gd name="T22" fmla="*/ 3 w 6"/>
                <a:gd name="T23" fmla="*/ 0 h 5"/>
                <a:gd name="T24" fmla="*/ 1 w 6"/>
                <a:gd name="T25" fmla="*/ 2 h 5"/>
                <a:gd name="T26" fmla="*/ 1 w 6"/>
                <a:gd name="T27" fmla="*/ 3 h 5"/>
                <a:gd name="T28" fmla="*/ 0 w 6"/>
                <a:gd name="T29" fmla="*/ 4 h 5"/>
                <a:gd name="T30" fmla="*/ 0 w 6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3"/>
                    <a:pt x="5" y="2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4"/>
                    <a:pt x="1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0"/>
            <p:cNvSpPr/>
            <p:nvPr/>
          </p:nvSpPr>
          <p:spPr bwMode="auto">
            <a:xfrm>
              <a:off x="3336925" y="2238375"/>
              <a:ext cx="49212" cy="50800"/>
            </a:xfrm>
            <a:custGeom>
              <a:avLst/>
              <a:gdLst>
                <a:gd name="T0" fmla="*/ 1 w 9"/>
                <a:gd name="T1" fmla="*/ 7 h 9"/>
                <a:gd name="T2" fmla="*/ 3 w 9"/>
                <a:gd name="T3" fmla="*/ 6 h 9"/>
                <a:gd name="T4" fmla="*/ 4 w 9"/>
                <a:gd name="T5" fmla="*/ 6 h 9"/>
                <a:gd name="T6" fmla="*/ 4 w 9"/>
                <a:gd name="T7" fmla="*/ 7 h 9"/>
                <a:gd name="T8" fmla="*/ 7 w 9"/>
                <a:gd name="T9" fmla="*/ 7 h 9"/>
                <a:gd name="T10" fmla="*/ 7 w 9"/>
                <a:gd name="T11" fmla="*/ 3 h 9"/>
                <a:gd name="T12" fmla="*/ 7 w 9"/>
                <a:gd name="T13" fmla="*/ 3 h 9"/>
                <a:gd name="T14" fmla="*/ 7 w 9"/>
                <a:gd name="T15" fmla="*/ 3 h 9"/>
                <a:gd name="T16" fmla="*/ 7 w 9"/>
                <a:gd name="T17" fmla="*/ 2 h 9"/>
                <a:gd name="T18" fmla="*/ 7 w 9"/>
                <a:gd name="T19" fmla="*/ 1 h 9"/>
                <a:gd name="T20" fmla="*/ 7 w 9"/>
                <a:gd name="T21" fmla="*/ 0 h 9"/>
                <a:gd name="T22" fmla="*/ 6 w 9"/>
                <a:gd name="T23" fmla="*/ 0 h 9"/>
                <a:gd name="T24" fmla="*/ 4 w 9"/>
                <a:gd name="T25" fmla="*/ 1 h 9"/>
                <a:gd name="T26" fmla="*/ 3 w 9"/>
                <a:gd name="T27" fmla="*/ 2 h 9"/>
                <a:gd name="T28" fmla="*/ 3 w 9"/>
                <a:gd name="T29" fmla="*/ 3 h 9"/>
                <a:gd name="T30" fmla="*/ 3 w 9"/>
                <a:gd name="T31" fmla="*/ 4 h 9"/>
                <a:gd name="T32" fmla="*/ 3 w 9"/>
                <a:gd name="T33" fmla="*/ 4 h 9"/>
                <a:gd name="T34" fmla="*/ 0 w 9"/>
                <a:gd name="T35" fmla="*/ 6 h 9"/>
                <a:gd name="T36" fmla="*/ 1 w 9"/>
                <a:gd name="T3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9">
                  <a:moveTo>
                    <a:pt x="1" y="7"/>
                  </a:moveTo>
                  <a:cubicBezTo>
                    <a:pt x="1" y="7"/>
                    <a:pt x="3" y="7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4" y="7"/>
                    <a:pt x="4" y="7"/>
                  </a:cubicBezTo>
                  <a:cubicBezTo>
                    <a:pt x="4" y="8"/>
                    <a:pt x="5" y="9"/>
                    <a:pt x="7" y="7"/>
                  </a:cubicBezTo>
                  <a:cubicBezTo>
                    <a:pt x="9" y="5"/>
                    <a:pt x="8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6"/>
                    <a:pt x="0" y="6"/>
                    <a:pt x="1" y="7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1"/>
            <p:cNvSpPr/>
            <p:nvPr/>
          </p:nvSpPr>
          <p:spPr bwMode="auto">
            <a:xfrm>
              <a:off x="3375025" y="2309813"/>
              <a:ext cx="26987" cy="22225"/>
            </a:xfrm>
            <a:custGeom>
              <a:avLst/>
              <a:gdLst>
                <a:gd name="T0" fmla="*/ 0 w 5"/>
                <a:gd name="T1" fmla="*/ 2 h 4"/>
                <a:gd name="T2" fmla="*/ 0 w 5"/>
                <a:gd name="T3" fmla="*/ 3 h 4"/>
                <a:gd name="T4" fmla="*/ 0 w 5"/>
                <a:gd name="T5" fmla="*/ 3 h 4"/>
                <a:gd name="T6" fmla="*/ 1 w 5"/>
                <a:gd name="T7" fmla="*/ 4 h 4"/>
                <a:gd name="T8" fmla="*/ 1 w 5"/>
                <a:gd name="T9" fmla="*/ 4 h 4"/>
                <a:gd name="T10" fmla="*/ 1 w 5"/>
                <a:gd name="T11" fmla="*/ 4 h 4"/>
                <a:gd name="T12" fmla="*/ 2 w 5"/>
                <a:gd name="T13" fmla="*/ 3 h 4"/>
                <a:gd name="T14" fmla="*/ 4 w 5"/>
                <a:gd name="T15" fmla="*/ 2 h 4"/>
                <a:gd name="T16" fmla="*/ 4 w 5"/>
                <a:gd name="T17" fmla="*/ 2 h 4"/>
                <a:gd name="T18" fmla="*/ 4 w 5"/>
                <a:gd name="T19" fmla="*/ 2 h 4"/>
                <a:gd name="T20" fmla="*/ 3 w 5"/>
                <a:gd name="T21" fmla="*/ 1 h 4"/>
                <a:gd name="T22" fmla="*/ 2 w 5"/>
                <a:gd name="T23" fmla="*/ 0 h 4"/>
                <a:gd name="T24" fmla="*/ 2 w 5"/>
                <a:gd name="T25" fmla="*/ 0 h 4"/>
                <a:gd name="T26" fmla="*/ 0 w 5"/>
                <a:gd name="T2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2"/>
            <p:cNvSpPr/>
            <p:nvPr/>
          </p:nvSpPr>
          <p:spPr bwMode="auto">
            <a:xfrm>
              <a:off x="3308350" y="2316163"/>
              <a:ext cx="55562" cy="55562"/>
            </a:xfrm>
            <a:custGeom>
              <a:avLst/>
              <a:gdLst>
                <a:gd name="T0" fmla="*/ 1 w 10"/>
                <a:gd name="T1" fmla="*/ 5 h 10"/>
                <a:gd name="T2" fmla="*/ 1 w 10"/>
                <a:gd name="T3" fmla="*/ 8 h 10"/>
                <a:gd name="T4" fmla="*/ 4 w 10"/>
                <a:gd name="T5" fmla="*/ 8 h 10"/>
                <a:gd name="T6" fmla="*/ 8 w 10"/>
                <a:gd name="T7" fmla="*/ 3 h 10"/>
                <a:gd name="T8" fmla="*/ 8 w 10"/>
                <a:gd name="T9" fmla="*/ 3 h 10"/>
                <a:gd name="T10" fmla="*/ 9 w 10"/>
                <a:gd name="T11" fmla="*/ 0 h 10"/>
                <a:gd name="T12" fmla="*/ 5 w 10"/>
                <a:gd name="T13" fmla="*/ 3 h 10"/>
                <a:gd name="T14" fmla="*/ 4 w 10"/>
                <a:gd name="T15" fmla="*/ 2 h 10"/>
                <a:gd name="T16" fmla="*/ 4 w 10"/>
                <a:gd name="T17" fmla="*/ 2 h 10"/>
                <a:gd name="T18" fmla="*/ 0 w 10"/>
                <a:gd name="T19" fmla="*/ 4 h 10"/>
                <a:gd name="T20" fmla="*/ 1 w 10"/>
                <a:gd name="T2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0">
                  <a:moveTo>
                    <a:pt x="1" y="5"/>
                  </a:moveTo>
                  <a:cubicBezTo>
                    <a:pt x="3" y="5"/>
                    <a:pt x="0" y="7"/>
                    <a:pt x="1" y="8"/>
                  </a:cubicBezTo>
                  <a:cubicBezTo>
                    <a:pt x="1" y="8"/>
                    <a:pt x="2" y="10"/>
                    <a:pt x="4" y="8"/>
                  </a:cubicBezTo>
                  <a:cubicBezTo>
                    <a:pt x="5" y="8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10" y="0"/>
                    <a:pt x="9" y="0"/>
                  </a:cubicBezTo>
                  <a:cubicBezTo>
                    <a:pt x="7" y="0"/>
                    <a:pt x="6" y="2"/>
                    <a:pt x="5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1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3"/>
            <p:cNvSpPr/>
            <p:nvPr/>
          </p:nvSpPr>
          <p:spPr bwMode="auto">
            <a:xfrm>
              <a:off x="3386138" y="2320925"/>
              <a:ext cx="125412" cy="60325"/>
            </a:xfrm>
            <a:custGeom>
              <a:avLst/>
              <a:gdLst>
                <a:gd name="T0" fmla="*/ 5 w 23"/>
                <a:gd name="T1" fmla="*/ 0 h 11"/>
                <a:gd name="T2" fmla="*/ 3 w 23"/>
                <a:gd name="T3" fmla="*/ 1 h 11"/>
                <a:gd name="T4" fmla="*/ 2 w 23"/>
                <a:gd name="T5" fmla="*/ 3 h 11"/>
                <a:gd name="T6" fmla="*/ 3 w 23"/>
                <a:gd name="T7" fmla="*/ 4 h 11"/>
                <a:gd name="T8" fmla="*/ 0 w 23"/>
                <a:gd name="T9" fmla="*/ 7 h 11"/>
                <a:gd name="T10" fmla="*/ 1 w 23"/>
                <a:gd name="T11" fmla="*/ 9 h 11"/>
                <a:gd name="T12" fmla="*/ 1 w 23"/>
                <a:gd name="T13" fmla="*/ 10 h 11"/>
                <a:gd name="T14" fmla="*/ 4 w 23"/>
                <a:gd name="T15" fmla="*/ 10 h 11"/>
                <a:gd name="T16" fmla="*/ 6 w 23"/>
                <a:gd name="T17" fmla="*/ 9 h 11"/>
                <a:gd name="T18" fmla="*/ 6 w 23"/>
                <a:gd name="T19" fmla="*/ 9 h 11"/>
                <a:gd name="T20" fmla="*/ 6 w 23"/>
                <a:gd name="T21" fmla="*/ 9 h 11"/>
                <a:gd name="T22" fmla="*/ 8 w 23"/>
                <a:gd name="T23" fmla="*/ 10 h 11"/>
                <a:gd name="T24" fmla="*/ 15 w 23"/>
                <a:gd name="T25" fmla="*/ 11 h 11"/>
                <a:gd name="T26" fmla="*/ 16 w 23"/>
                <a:gd name="T27" fmla="*/ 10 h 11"/>
                <a:gd name="T28" fmla="*/ 20 w 23"/>
                <a:gd name="T29" fmla="*/ 10 h 11"/>
                <a:gd name="T30" fmla="*/ 21 w 23"/>
                <a:gd name="T31" fmla="*/ 10 h 11"/>
                <a:gd name="T32" fmla="*/ 23 w 23"/>
                <a:gd name="T33" fmla="*/ 8 h 11"/>
                <a:gd name="T34" fmla="*/ 23 w 23"/>
                <a:gd name="T35" fmla="*/ 7 h 11"/>
                <a:gd name="T36" fmla="*/ 18 w 23"/>
                <a:gd name="T37" fmla="*/ 5 h 11"/>
                <a:gd name="T38" fmla="*/ 18 w 23"/>
                <a:gd name="T39" fmla="*/ 5 h 11"/>
                <a:gd name="T40" fmla="*/ 18 w 23"/>
                <a:gd name="T41" fmla="*/ 5 h 11"/>
                <a:gd name="T42" fmla="*/ 18 w 23"/>
                <a:gd name="T43" fmla="*/ 5 h 11"/>
                <a:gd name="T44" fmla="*/ 13 w 23"/>
                <a:gd name="T45" fmla="*/ 6 h 11"/>
                <a:gd name="T46" fmla="*/ 10 w 23"/>
                <a:gd name="T47" fmla="*/ 5 h 11"/>
                <a:gd name="T48" fmla="*/ 9 w 23"/>
                <a:gd name="T49" fmla="*/ 5 h 11"/>
                <a:gd name="T50" fmla="*/ 7 w 23"/>
                <a:gd name="T51" fmla="*/ 5 h 11"/>
                <a:gd name="T52" fmla="*/ 6 w 23"/>
                <a:gd name="T53" fmla="*/ 3 h 11"/>
                <a:gd name="T54" fmla="*/ 5 w 23"/>
                <a:gd name="T55" fmla="*/ 3 h 11"/>
                <a:gd name="T56" fmla="*/ 7 w 23"/>
                <a:gd name="T57" fmla="*/ 1 h 11"/>
                <a:gd name="T58" fmla="*/ 5 w 23"/>
                <a:gd name="T5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11">
                  <a:moveTo>
                    <a:pt x="5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1" y="6"/>
                    <a:pt x="0" y="7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9" y="11"/>
                    <a:pt x="14" y="11"/>
                    <a:pt x="15" y="11"/>
                  </a:cubicBezTo>
                  <a:cubicBezTo>
                    <a:pt x="15" y="11"/>
                    <a:pt x="16" y="11"/>
                    <a:pt x="16" y="10"/>
                  </a:cubicBezTo>
                  <a:cubicBezTo>
                    <a:pt x="18" y="10"/>
                    <a:pt x="19" y="10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9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9" y="5"/>
                    <a:pt x="19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6" y="5"/>
                    <a:pt x="14" y="6"/>
                    <a:pt x="13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54"/>
            <p:cNvSpPr/>
            <p:nvPr/>
          </p:nvSpPr>
          <p:spPr bwMode="auto">
            <a:xfrm>
              <a:off x="3254375" y="2392363"/>
              <a:ext cx="65087" cy="82550"/>
            </a:xfrm>
            <a:custGeom>
              <a:avLst/>
              <a:gdLst>
                <a:gd name="T0" fmla="*/ 5 w 12"/>
                <a:gd name="T1" fmla="*/ 3 h 15"/>
                <a:gd name="T2" fmla="*/ 3 w 12"/>
                <a:gd name="T3" fmla="*/ 5 h 15"/>
                <a:gd name="T4" fmla="*/ 3 w 12"/>
                <a:gd name="T5" fmla="*/ 4 h 15"/>
                <a:gd name="T6" fmla="*/ 3 w 12"/>
                <a:gd name="T7" fmla="*/ 3 h 15"/>
                <a:gd name="T8" fmla="*/ 0 w 12"/>
                <a:gd name="T9" fmla="*/ 6 h 15"/>
                <a:gd name="T10" fmla="*/ 0 w 12"/>
                <a:gd name="T11" fmla="*/ 7 h 15"/>
                <a:gd name="T12" fmla="*/ 3 w 12"/>
                <a:gd name="T13" fmla="*/ 9 h 15"/>
                <a:gd name="T14" fmla="*/ 1 w 12"/>
                <a:gd name="T15" fmla="*/ 13 h 15"/>
                <a:gd name="T16" fmla="*/ 7 w 12"/>
                <a:gd name="T17" fmla="*/ 10 h 15"/>
                <a:gd name="T18" fmla="*/ 7 w 12"/>
                <a:gd name="T19" fmla="*/ 9 h 15"/>
                <a:gd name="T20" fmla="*/ 7 w 12"/>
                <a:gd name="T21" fmla="*/ 9 h 15"/>
                <a:gd name="T22" fmla="*/ 9 w 12"/>
                <a:gd name="T23" fmla="*/ 6 h 15"/>
                <a:gd name="T24" fmla="*/ 8 w 12"/>
                <a:gd name="T25" fmla="*/ 5 h 15"/>
                <a:gd name="T26" fmla="*/ 9 w 12"/>
                <a:gd name="T27" fmla="*/ 3 h 15"/>
                <a:gd name="T28" fmla="*/ 10 w 12"/>
                <a:gd name="T29" fmla="*/ 3 h 15"/>
                <a:gd name="T30" fmla="*/ 10 w 12"/>
                <a:gd name="T31" fmla="*/ 0 h 15"/>
                <a:gd name="T32" fmla="*/ 9 w 12"/>
                <a:gd name="T33" fmla="*/ 0 h 15"/>
                <a:gd name="T34" fmla="*/ 9 w 12"/>
                <a:gd name="T35" fmla="*/ 0 h 15"/>
                <a:gd name="T36" fmla="*/ 9 w 12"/>
                <a:gd name="T37" fmla="*/ 0 h 15"/>
                <a:gd name="T38" fmla="*/ 9 w 12"/>
                <a:gd name="T39" fmla="*/ 0 h 15"/>
                <a:gd name="T40" fmla="*/ 9 w 12"/>
                <a:gd name="T41" fmla="*/ 0 h 15"/>
                <a:gd name="T42" fmla="*/ 7 w 12"/>
                <a:gd name="T43" fmla="*/ 0 h 15"/>
                <a:gd name="T44" fmla="*/ 5 w 12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" h="15">
                  <a:moveTo>
                    <a:pt x="5" y="3"/>
                  </a:moveTo>
                  <a:cubicBezTo>
                    <a:pt x="4" y="4"/>
                    <a:pt x="4" y="4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5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2" y="8"/>
                    <a:pt x="3" y="9"/>
                  </a:cubicBezTo>
                  <a:cubicBezTo>
                    <a:pt x="3" y="11"/>
                    <a:pt x="1" y="11"/>
                    <a:pt x="1" y="13"/>
                  </a:cubicBezTo>
                  <a:cubicBezTo>
                    <a:pt x="2" y="15"/>
                    <a:pt x="5" y="13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8"/>
                    <a:pt x="9" y="7"/>
                    <a:pt x="9" y="6"/>
                  </a:cubicBezTo>
                  <a:cubicBezTo>
                    <a:pt x="9" y="5"/>
                    <a:pt x="8" y="5"/>
                    <a:pt x="8" y="5"/>
                  </a:cubicBezTo>
                  <a:cubicBezTo>
                    <a:pt x="8" y="5"/>
                    <a:pt x="8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6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5"/>
            <p:cNvSpPr/>
            <p:nvPr/>
          </p:nvSpPr>
          <p:spPr bwMode="auto">
            <a:xfrm>
              <a:off x="3314700" y="2387600"/>
              <a:ext cx="71437" cy="60325"/>
            </a:xfrm>
            <a:custGeom>
              <a:avLst/>
              <a:gdLst>
                <a:gd name="T0" fmla="*/ 5 w 13"/>
                <a:gd name="T1" fmla="*/ 1 h 11"/>
                <a:gd name="T2" fmla="*/ 3 w 13"/>
                <a:gd name="T3" fmla="*/ 3 h 11"/>
                <a:gd name="T4" fmla="*/ 1 w 13"/>
                <a:gd name="T5" fmla="*/ 6 h 11"/>
                <a:gd name="T6" fmla="*/ 1 w 13"/>
                <a:gd name="T7" fmla="*/ 7 h 11"/>
                <a:gd name="T8" fmla="*/ 1 w 13"/>
                <a:gd name="T9" fmla="*/ 8 h 11"/>
                <a:gd name="T10" fmla="*/ 0 w 13"/>
                <a:gd name="T11" fmla="*/ 10 h 11"/>
                <a:gd name="T12" fmla="*/ 0 w 13"/>
                <a:gd name="T13" fmla="*/ 10 h 11"/>
                <a:gd name="T14" fmla="*/ 3 w 13"/>
                <a:gd name="T15" fmla="*/ 9 h 11"/>
                <a:gd name="T16" fmla="*/ 4 w 13"/>
                <a:gd name="T17" fmla="*/ 7 h 11"/>
                <a:gd name="T18" fmla="*/ 6 w 13"/>
                <a:gd name="T19" fmla="*/ 7 h 11"/>
                <a:gd name="T20" fmla="*/ 7 w 13"/>
                <a:gd name="T21" fmla="*/ 7 h 11"/>
                <a:gd name="T22" fmla="*/ 7 w 13"/>
                <a:gd name="T23" fmla="*/ 7 h 11"/>
                <a:gd name="T24" fmla="*/ 8 w 13"/>
                <a:gd name="T25" fmla="*/ 6 h 11"/>
                <a:gd name="T26" fmla="*/ 10 w 13"/>
                <a:gd name="T27" fmla="*/ 4 h 11"/>
                <a:gd name="T28" fmla="*/ 11 w 13"/>
                <a:gd name="T29" fmla="*/ 3 h 11"/>
                <a:gd name="T30" fmla="*/ 12 w 13"/>
                <a:gd name="T31" fmla="*/ 1 h 11"/>
                <a:gd name="T32" fmla="*/ 9 w 13"/>
                <a:gd name="T33" fmla="*/ 1 h 11"/>
                <a:gd name="T34" fmla="*/ 7 w 13"/>
                <a:gd name="T35" fmla="*/ 0 h 11"/>
                <a:gd name="T36" fmla="*/ 8 w 13"/>
                <a:gd name="T37" fmla="*/ 0 h 11"/>
                <a:gd name="T38" fmla="*/ 5 w 13"/>
                <a:gd name="T3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11">
                  <a:moveTo>
                    <a:pt x="5" y="1"/>
                  </a:moveTo>
                  <a:cubicBezTo>
                    <a:pt x="5" y="1"/>
                    <a:pt x="4" y="2"/>
                    <a:pt x="3" y="3"/>
                  </a:cubicBezTo>
                  <a:cubicBezTo>
                    <a:pt x="2" y="4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1" y="9"/>
                    <a:pt x="0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5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2" y="1"/>
                    <a:pt x="12" y="1"/>
                    <a:pt x="9" y="1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56"/>
            <p:cNvSpPr/>
            <p:nvPr/>
          </p:nvSpPr>
          <p:spPr bwMode="auto">
            <a:xfrm>
              <a:off x="3352800" y="2398713"/>
              <a:ext cx="285750" cy="319087"/>
            </a:xfrm>
            <a:custGeom>
              <a:avLst/>
              <a:gdLst>
                <a:gd name="T0" fmla="*/ 52 w 52"/>
                <a:gd name="T1" fmla="*/ 35 h 58"/>
                <a:gd name="T2" fmla="*/ 44 w 52"/>
                <a:gd name="T3" fmla="*/ 30 h 58"/>
                <a:gd name="T4" fmla="*/ 43 w 52"/>
                <a:gd name="T5" fmla="*/ 28 h 58"/>
                <a:gd name="T6" fmla="*/ 40 w 52"/>
                <a:gd name="T7" fmla="*/ 26 h 58"/>
                <a:gd name="T8" fmla="*/ 42 w 52"/>
                <a:gd name="T9" fmla="*/ 20 h 58"/>
                <a:gd name="T10" fmla="*/ 41 w 52"/>
                <a:gd name="T11" fmla="*/ 17 h 58"/>
                <a:gd name="T12" fmla="*/ 38 w 52"/>
                <a:gd name="T13" fmla="*/ 14 h 58"/>
                <a:gd name="T14" fmla="*/ 34 w 52"/>
                <a:gd name="T15" fmla="*/ 13 h 58"/>
                <a:gd name="T16" fmla="*/ 34 w 52"/>
                <a:gd name="T17" fmla="*/ 13 h 58"/>
                <a:gd name="T18" fmla="*/ 34 w 52"/>
                <a:gd name="T19" fmla="*/ 13 h 58"/>
                <a:gd name="T20" fmla="*/ 34 w 52"/>
                <a:gd name="T21" fmla="*/ 13 h 58"/>
                <a:gd name="T22" fmla="*/ 27 w 52"/>
                <a:gd name="T23" fmla="*/ 6 h 58"/>
                <a:gd name="T24" fmla="*/ 22 w 52"/>
                <a:gd name="T25" fmla="*/ 9 h 58"/>
                <a:gd name="T26" fmla="*/ 23 w 52"/>
                <a:gd name="T27" fmla="*/ 5 h 58"/>
                <a:gd name="T28" fmla="*/ 22 w 52"/>
                <a:gd name="T29" fmla="*/ 1 h 58"/>
                <a:gd name="T30" fmla="*/ 10 w 52"/>
                <a:gd name="T31" fmla="*/ 10 h 58"/>
                <a:gd name="T32" fmla="*/ 8 w 52"/>
                <a:gd name="T33" fmla="*/ 9 h 58"/>
                <a:gd name="T34" fmla="*/ 14 w 52"/>
                <a:gd name="T35" fmla="*/ 0 h 58"/>
                <a:gd name="T36" fmla="*/ 14 w 52"/>
                <a:gd name="T37" fmla="*/ 0 h 58"/>
                <a:gd name="T38" fmla="*/ 2 w 52"/>
                <a:gd name="T39" fmla="*/ 9 h 58"/>
                <a:gd name="T40" fmla="*/ 3 w 52"/>
                <a:gd name="T41" fmla="*/ 15 h 58"/>
                <a:gd name="T42" fmla="*/ 5 w 52"/>
                <a:gd name="T43" fmla="*/ 18 h 58"/>
                <a:gd name="T44" fmla="*/ 8 w 52"/>
                <a:gd name="T45" fmla="*/ 19 h 58"/>
                <a:gd name="T46" fmla="*/ 17 w 52"/>
                <a:gd name="T47" fmla="*/ 20 h 58"/>
                <a:gd name="T48" fmla="*/ 21 w 52"/>
                <a:gd name="T49" fmla="*/ 17 h 58"/>
                <a:gd name="T50" fmla="*/ 23 w 52"/>
                <a:gd name="T51" fmla="*/ 19 h 58"/>
                <a:gd name="T52" fmla="*/ 26 w 52"/>
                <a:gd name="T53" fmla="*/ 24 h 58"/>
                <a:gd name="T54" fmla="*/ 28 w 52"/>
                <a:gd name="T55" fmla="*/ 33 h 58"/>
                <a:gd name="T56" fmla="*/ 21 w 52"/>
                <a:gd name="T57" fmla="*/ 41 h 58"/>
                <a:gd name="T58" fmla="*/ 13 w 52"/>
                <a:gd name="T59" fmla="*/ 42 h 58"/>
                <a:gd name="T60" fmla="*/ 12 w 52"/>
                <a:gd name="T61" fmla="*/ 47 h 58"/>
                <a:gd name="T62" fmla="*/ 23 w 52"/>
                <a:gd name="T63" fmla="*/ 49 h 58"/>
                <a:gd name="T64" fmla="*/ 30 w 52"/>
                <a:gd name="T65" fmla="*/ 51 h 58"/>
                <a:gd name="T66" fmla="*/ 35 w 52"/>
                <a:gd name="T67" fmla="*/ 58 h 58"/>
                <a:gd name="T68" fmla="*/ 34 w 52"/>
                <a:gd name="T69" fmla="*/ 53 h 58"/>
                <a:gd name="T70" fmla="*/ 33 w 52"/>
                <a:gd name="T71" fmla="*/ 50 h 58"/>
                <a:gd name="T72" fmla="*/ 32 w 52"/>
                <a:gd name="T73" fmla="*/ 49 h 58"/>
                <a:gd name="T74" fmla="*/ 39 w 52"/>
                <a:gd name="T75" fmla="*/ 52 h 58"/>
                <a:gd name="T76" fmla="*/ 42 w 52"/>
                <a:gd name="T77" fmla="*/ 48 h 58"/>
                <a:gd name="T78" fmla="*/ 39 w 52"/>
                <a:gd name="T79" fmla="*/ 46 h 58"/>
                <a:gd name="T80" fmla="*/ 39 w 52"/>
                <a:gd name="T81" fmla="*/ 43 h 58"/>
                <a:gd name="T82" fmla="*/ 37 w 52"/>
                <a:gd name="T83" fmla="*/ 40 h 58"/>
                <a:gd name="T84" fmla="*/ 41 w 52"/>
                <a:gd name="T85" fmla="*/ 39 h 58"/>
                <a:gd name="T86" fmla="*/ 44 w 52"/>
                <a:gd name="T87" fmla="*/ 40 h 58"/>
                <a:gd name="T88" fmla="*/ 46 w 52"/>
                <a:gd name="T89" fmla="*/ 4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" h="58">
                  <a:moveTo>
                    <a:pt x="51" y="38"/>
                  </a:moveTo>
                  <a:cubicBezTo>
                    <a:pt x="52" y="36"/>
                    <a:pt x="52" y="36"/>
                    <a:pt x="52" y="35"/>
                  </a:cubicBezTo>
                  <a:cubicBezTo>
                    <a:pt x="50" y="34"/>
                    <a:pt x="49" y="31"/>
                    <a:pt x="47" y="30"/>
                  </a:cubicBezTo>
                  <a:cubicBezTo>
                    <a:pt x="46" y="29"/>
                    <a:pt x="45" y="30"/>
                    <a:pt x="44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3" y="30"/>
                    <a:pt x="43" y="29"/>
                    <a:pt x="43" y="28"/>
                  </a:cubicBezTo>
                  <a:cubicBezTo>
                    <a:pt x="42" y="27"/>
                    <a:pt x="41" y="28"/>
                    <a:pt x="41" y="27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3" y="24"/>
                  </a:cubicBezTo>
                  <a:cubicBezTo>
                    <a:pt x="44" y="23"/>
                    <a:pt x="45" y="21"/>
                    <a:pt x="42" y="20"/>
                  </a:cubicBezTo>
                  <a:cubicBezTo>
                    <a:pt x="43" y="19"/>
                    <a:pt x="43" y="18"/>
                    <a:pt x="42" y="18"/>
                  </a:cubicBezTo>
                  <a:cubicBezTo>
                    <a:pt x="42" y="17"/>
                    <a:pt x="41" y="17"/>
                    <a:pt x="41" y="17"/>
                  </a:cubicBezTo>
                  <a:cubicBezTo>
                    <a:pt x="40" y="17"/>
                    <a:pt x="40" y="17"/>
                    <a:pt x="39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3"/>
                    <a:pt x="30" y="13"/>
                    <a:pt x="32" y="10"/>
                  </a:cubicBezTo>
                  <a:cubicBezTo>
                    <a:pt x="32" y="9"/>
                    <a:pt x="33" y="8"/>
                    <a:pt x="27" y="6"/>
                  </a:cubicBezTo>
                  <a:cubicBezTo>
                    <a:pt x="25" y="9"/>
                    <a:pt x="23" y="10"/>
                    <a:pt x="23" y="10"/>
                  </a:cubicBezTo>
                  <a:cubicBezTo>
                    <a:pt x="23" y="10"/>
                    <a:pt x="23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1" y="9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4"/>
                    <a:pt x="23" y="2"/>
                    <a:pt x="22" y="1"/>
                  </a:cubicBezTo>
                  <a:cubicBezTo>
                    <a:pt x="19" y="0"/>
                    <a:pt x="17" y="1"/>
                    <a:pt x="16" y="2"/>
                  </a:cubicBezTo>
                  <a:cubicBezTo>
                    <a:pt x="11" y="6"/>
                    <a:pt x="11" y="9"/>
                    <a:pt x="10" y="10"/>
                  </a:cubicBezTo>
                  <a:cubicBezTo>
                    <a:pt x="10" y="12"/>
                    <a:pt x="9" y="14"/>
                    <a:pt x="8" y="15"/>
                  </a:cubicBezTo>
                  <a:cubicBezTo>
                    <a:pt x="7" y="14"/>
                    <a:pt x="8" y="11"/>
                    <a:pt x="8" y="9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9" y="4"/>
                    <a:pt x="14" y="4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0"/>
                    <a:pt x="7" y="3"/>
                    <a:pt x="6" y="3"/>
                  </a:cubicBezTo>
                  <a:cubicBezTo>
                    <a:pt x="4" y="6"/>
                    <a:pt x="2" y="9"/>
                    <a:pt x="2" y="9"/>
                  </a:cubicBezTo>
                  <a:cubicBezTo>
                    <a:pt x="1" y="10"/>
                    <a:pt x="1" y="12"/>
                    <a:pt x="1" y="13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0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8" y="18"/>
                    <a:pt x="8" y="19"/>
                  </a:cubicBezTo>
                  <a:cubicBezTo>
                    <a:pt x="8" y="19"/>
                    <a:pt x="9" y="20"/>
                    <a:pt x="12" y="19"/>
                  </a:cubicBezTo>
                  <a:cubicBezTo>
                    <a:pt x="14" y="18"/>
                    <a:pt x="15" y="20"/>
                    <a:pt x="17" y="20"/>
                  </a:cubicBezTo>
                  <a:cubicBezTo>
                    <a:pt x="18" y="19"/>
                    <a:pt x="18" y="18"/>
                    <a:pt x="18" y="17"/>
                  </a:cubicBezTo>
                  <a:cubicBezTo>
                    <a:pt x="18" y="16"/>
                    <a:pt x="19" y="15"/>
                    <a:pt x="21" y="17"/>
                  </a:cubicBezTo>
                  <a:cubicBezTo>
                    <a:pt x="22" y="18"/>
                    <a:pt x="21" y="18"/>
                    <a:pt x="21" y="19"/>
                  </a:cubicBezTo>
                  <a:cubicBezTo>
                    <a:pt x="22" y="19"/>
                    <a:pt x="22" y="19"/>
                    <a:pt x="23" y="19"/>
                  </a:cubicBezTo>
                  <a:cubicBezTo>
                    <a:pt x="23" y="20"/>
                    <a:pt x="22" y="21"/>
                    <a:pt x="23" y="22"/>
                  </a:cubicBezTo>
                  <a:cubicBezTo>
                    <a:pt x="24" y="23"/>
                    <a:pt x="26" y="23"/>
                    <a:pt x="26" y="24"/>
                  </a:cubicBezTo>
                  <a:cubicBezTo>
                    <a:pt x="26" y="27"/>
                    <a:pt x="28" y="28"/>
                    <a:pt x="28" y="31"/>
                  </a:cubicBezTo>
                  <a:cubicBezTo>
                    <a:pt x="29" y="31"/>
                    <a:pt x="28" y="33"/>
                    <a:pt x="28" y="33"/>
                  </a:cubicBezTo>
                  <a:cubicBezTo>
                    <a:pt x="23" y="34"/>
                    <a:pt x="21" y="37"/>
                    <a:pt x="23" y="39"/>
                  </a:cubicBezTo>
                  <a:cubicBezTo>
                    <a:pt x="24" y="40"/>
                    <a:pt x="23" y="41"/>
                    <a:pt x="21" y="41"/>
                  </a:cubicBezTo>
                  <a:cubicBezTo>
                    <a:pt x="20" y="41"/>
                    <a:pt x="19" y="41"/>
                    <a:pt x="18" y="41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2" y="43"/>
                    <a:pt x="10" y="46"/>
                    <a:pt x="12" y="47"/>
                  </a:cubicBezTo>
                  <a:cubicBezTo>
                    <a:pt x="15" y="48"/>
                    <a:pt x="17" y="45"/>
                    <a:pt x="20" y="44"/>
                  </a:cubicBezTo>
                  <a:cubicBezTo>
                    <a:pt x="20" y="46"/>
                    <a:pt x="22" y="47"/>
                    <a:pt x="23" y="49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50"/>
                    <a:pt x="23" y="50"/>
                    <a:pt x="30" y="51"/>
                  </a:cubicBezTo>
                  <a:cubicBezTo>
                    <a:pt x="31" y="51"/>
                    <a:pt x="31" y="52"/>
                    <a:pt x="31" y="54"/>
                  </a:cubicBezTo>
                  <a:cubicBezTo>
                    <a:pt x="30" y="58"/>
                    <a:pt x="35" y="58"/>
                    <a:pt x="35" y="58"/>
                  </a:cubicBezTo>
                  <a:cubicBezTo>
                    <a:pt x="36" y="58"/>
                    <a:pt x="37" y="57"/>
                    <a:pt x="37" y="55"/>
                  </a:cubicBezTo>
                  <a:cubicBezTo>
                    <a:pt x="36" y="54"/>
                    <a:pt x="35" y="54"/>
                    <a:pt x="34" y="53"/>
                  </a:cubicBezTo>
                  <a:cubicBezTo>
                    <a:pt x="34" y="52"/>
                    <a:pt x="34" y="51"/>
                    <a:pt x="33" y="51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5" y="49"/>
                    <a:pt x="36" y="49"/>
                    <a:pt x="36" y="50"/>
                  </a:cubicBezTo>
                  <a:cubicBezTo>
                    <a:pt x="38" y="52"/>
                    <a:pt x="38" y="52"/>
                    <a:pt x="39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52"/>
                    <a:pt x="42" y="49"/>
                    <a:pt x="42" y="48"/>
                  </a:cubicBezTo>
                  <a:cubicBezTo>
                    <a:pt x="42" y="47"/>
                    <a:pt x="41" y="47"/>
                    <a:pt x="41" y="47"/>
                  </a:cubicBezTo>
                  <a:cubicBezTo>
                    <a:pt x="40" y="46"/>
                    <a:pt x="39" y="46"/>
                    <a:pt x="39" y="46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4"/>
                    <a:pt x="39" y="43"/>
                    <a:pt x="39" y="43"/>
                  </a:cubicBezTo>
                  <a:cubicBezTo>
                    <a:pt x="38" y="42"/>
                    <a:pt x="37" y="42"/>
                    <a:pt x="37" y="41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6" y="39"/>
                    <a:pt x="37" y="37"/>
                    <a:pt x="39" y="37"/>
                  </a:cubicBezTo>
                  <a:cubicBezTo>
                    <a:pt x="40" y="37"/>
                    <a:pt x="41" y="38"/>
                    <a:pt x="41" y="39"/>
                  </a:cubicBezTo>
                  <a:cubicBezTo>
                    <a:pt x="42" y="39"/>
                    <a:pt x="42" y="40"/>
                    <a:pt x="42" y="40"/>
                  </a:cubicBezTo>
                  <a:cubicBezTo>
                    <a:pt x="43" y="40"/>
                    <a:pt x="44" y="40"/>
                    <a:pt x="44" y="40"/>
                  </a:cubicBezTo>
                  <a:cubicBezTo>
                    <a:pt x="45" y="41"/>
                    <a:pt x="45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8" y="44"/>
                    <a:pt x="51" y="38"/>
                    <a:pt x="51" y="38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57"/>
            <p:cNvSpPr/>
            <p:nvPr/>
          </p:nvSpPr>
          <p:spPr bwMode="auto">
            <a:xfrm>
              <a:off x="3451225" y="2546350"/>
              <a:ext cx="26987" cy="33337"/>
            </a:xfrm>
            <a:custGeom>
              <a:avLst/>
              <a:gdLst>
                <a:gd name="T0" fmla="*/ 1 w 5"/>
                <a:gd name="T1" fmla="*/ 5 h 6"/>
                <a:gd name="T2" fmla="*/ 5 w 5"/>
                <a:gd name="T3" fmla="*/ 4 h 6"/>
                <a:gd name="T4" fmla="*/ 4 w 5"/>
                <a:gd name="T5" fmla="*/ 0 h 6"/>
                <a:gd name="T6" fmla="*/ 4 w 5"/>
                <a:gd name="T7" fmla="*/ 0 h 6"/>
                <a:gd name="T8" fmla="*/ 1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5"/>
                  </a:moveTo>
                  <a:cubicBezTo>
                    <a:pt x="1" y="6"/>
                    <a:pt x="4" y="6"/>
                    <a:pt x="5" y="4"/>
                  </a:cubicBezTo>
                  <a:cubicBezTo>
                    <a:pt x="5" y="3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8"/>
            <p:cNvSpPr/>
            <p:nvPr/>
          </p:nvSpPr>
          <p:spPr bwMode="auto">
            <a:xfrm>
              <a:off x="3297238" y="2613025"/>
              <a:ext cx="77787" cy="60325"/>
            </a:xfrm>
            <a:custGeom>
              <a:avLst/>
              <a:gdLst>
                <a:gd name="T0" fmla="*/ 8 w 14"/>
                <a:gd name="T1" fmla="*/ 0 h 11"/>
                <a:gd name="T2" fmla="*/ 7 w 14"/>
                <a:gd name="T3" fmla="*/ 0 h 11"/>
                <a:gd name="T4" fmla="*/ 6 w 14"/>
                <a:gd name="T5" fmla="*/ 0 h 11"/>
                <a:gd name="T6" fmla="*/ 4 w 14"/>
                <a:gd name="T7" fmla="*/ 4 h 11"/>
                <a:gd name="T8" fmla="*/ 2 w 14"/>
                <a:gd name="T9" fmla="*/ 6 h 11"/>
                <a:gd name="T10" fmla="*/ 2 w 14"/>
                <a:gd name="T11" fmla="*/ 6 h 11"/>
                <a:gd name="T12" fmla="*/ 1 w 14"/>
                <a:gd name="T13" fmla="*/ 7 h 11"/>
                <a:gd name="T14" fmla="*/ 0 w 14"/>
                <a:gd name="T15" fmla="*/ 9 h 11"/>
                <a:gd name="T16" fmla="*/ 0 w 14"/>
                <a:gd name="T17" fmla="*/ 10 h 11"/>
                <a:gd name="T18" fmla="*/ 3 w 14"/>
                <a:gd name="T19" fmla="*/ 10 h 11"/>
                <a:gd name="T20" fmla="*/ 3 w 14"/>
                <a:gd name="T21" fmla="*/ 10 h 11"/>
                <a:gd name="T22" fmla="*/ 5 w 14"/>
                <a:gd name="T23" fmla="*/ 11 h 11"/>
                <a:gd name="T24" fmla="*/ 8 w 14"/>
                <a:gd name="T25" fmla="*/ 9 h 11"/>
                <a:gd name="T26" fmla="*/ 10 w 14"/>
                <a:gd name="T27" fmla="*/ 9 h 11"/>
                <a:gd name="T28" fmla="*/ 11 w 14"/>
                <a:gd name="T29" fmla="*/ 10 h 11"/>
                <a:gd name="T30" fmla="*/ 14 w 14"/>
                <a:gd name="T31" fmla="*/ 10 h 11"/>
                <a:gd name="T32" fmla="*/ 14 w 14"/>
                <a:gd name="T33" fmla="*/ 7 h 11"/>
                <a:gd name="T34" fmla="*/ 12 w 14"/>
                <a:gd name="T35" fmla="*/ 5 h 11"/>
                <a:gd name="T36" fmla="*/ 11 w 14"/>
                <a:gd name="T37" fmla="*/ 2 h 11"/>
                <a:gd name="T38" fmla="*/ 9 w 14"/>
                <a:gd name="T39" fmla="*/ 2 h 11"/>
                <a:gd name="T40" fmla="*/ 8 w 14"/>
                <a:gd name="T41" fmla="*/ 1 h 11"/>
                <a:gd name="T42" fmla="*/ 8 w 14"/>
                <a:gd name="T4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1">
                  <a:moveTo>
                    <a:pt x="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3"/>
                    <a:pt x="4" y="4"/>
                  </a:cubicBezTo>
                  <a:cubicBezTo>
                    <a:pt x="4" y="5"/>
                    <a:pt x="3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8"/>
                    <a:pt x="1" y="8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1"/>
                    <a:pt x="5" y="11"/>
                  </a:cubicBezTo>
                  <a:cubicBezTo>
                    <a:pt x="5" y="11"/>
                    <a:pt x="5" y="11"/>
                    <a:pt x="8" y="9"/>
                  </a:cubicBezTo>
                  <a:cubicBezTo>
                    <a:pt x="9" y="7"/>
                    <a:pt x="10" y="8"/>
                    <a:pt x="10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11"/>
                    <a:pt x="13" y="11"/>
                    <a:pt x="14" y="10"/>
                  </a:cubicBezTo>
                  <a:cubicBezTo>
                    <a:pt x="14" y="9"/>
                    <a:pt x="14" y="8"/>
                    <a:pt x="14" y="7"/>
                  </a:cubicBezTo>
                  <a:cubicBezTo>
                    <a:pt x="13" y="6"/>
                    <a:pt x="12" y="6"/>
                    <a:pt x="12" y="5"/>
                  </a:cubicBezTo>
                  <a:cubicBezTo>
                    <a:pt x="11" y="5"/>
                    <a:pt x="12" y="3"/>
                    <a:pt x="11" y="2"/>
                  </a:cubicBezTo>
                  <a:cubicBezTo>
                    <a:pt x="11" y="2"/>
                    <a:pt x="10" y="2"/>
                    <a:pt x="9" y="2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59"/>
            <p:cNvSpPr>
              <a:spLocks noEditPoints="1"/>
            </p:cNvSpPr>
            <p:nvPr/>
          </p:nvSpPr>
          <p:spPr bwMode="auto">
            <a:xfrm>
              <a:off x="3194050" y="2305050"/>
              <a:ext cx="98425" cy="82550"/>
            </a:xfrm>
            <a:custGeom>
              <a:avLst/>
              <a:gdLst>
                <a:gd name="T0" fmla="*/ 8 w 18"/>
                <a:gd name="T1" fmla="*/ 5 h 15"/>
                <a:gd name="T2" fmla="*/ 7 w 18"/>
                <a:gd name="T3" fmla="*/ 3 h 15"/>
                <a:gd name="T4" fmla="*/ 0 w 18"/>
                <a:gd name="T5" fmla="*/ 7 h 15"/>
                <a:gd name="T6" fmla="*/ 0 w 18"/>
                <a:gd name="T7" fmla="*/ 7 h 15"/>
                <a:gd name="T8" fmla="*/ 0 w 18"/>
                <a:gd name="T9" fmla="*/ 9 h 15"/>
                <a:gd name="T10" fmla="*/ 3 w 18"/>
                <a:gd name="T11" fmla="*/ 8 h 15"/>
                <a:gd name="T12" fmla="*/ 6 w 18"/>
                <a:gd name="T13" fmla="*/ 7 h 15"/>
                <a:gd name="T14" fmla="*/ 6 w 18"/>
                <a:gd name="T15" fmla="*/ 8 h 15"/>
                <a:gd name="T16" fmla="*/ 4 w 18"/>
                <a:gd name="T17" fmla="*/ 9 h 15"/>
                <a:gd name="T18" fmla="*/ 3 w 18"/>
                <a:gd name="T19" fmla="*/ 10 h 15"/>
                <a:gd name="T20" fmla="*/ 5 w 18"/>
                <a:gd name="T21" fmla="*/ 12 h 15"/>
                <a:gd name="T22" fmla="*/ 10 w 18"/>
                <a:gd name="T23" fmla="*/ 10 h 15"/>
                <a:gd name="T24" fmla="*/ 10 w 18"/>
                <a:gd name="T25" fmla="*/ 10 h 15"/>
                <a:gd name="T26" fmla="*/ 15 w 18"/>
                <a:gd name="T27" fmla="*/ 8 h 15"/>
                <a:gd name="T28" fmla="*/ 17 w 18"/>
                <a:gd name="T29" fmla="*/ 5 h 15"/>
                <a:gd name="T30" fmla="*/ 17 w 18"/>
                <a:gd name="T31" fmla="*/ 5 h 15"/>
                <a:gd name="T32" fmla="*/ 17 w 18"/>
                <a:gd name="T33" fmla="*/ 5 h 15"/>
                <a:gd name="T34" fmla="*/ 17 w 18"/>
                <a:gd name="T35" fmla="*/ 5 h 15"/>
                <a:gd name="T36" fmla="*/ 17 w 18"/>
                <a:gd name="T37" fmla="*/ 5 h 15"/>
                <a:gd name="T38" fmla="*/ 17 w 18"/>
                <a:gd name="T39" fmla="*/ 5 h 15"/>
                <a:gd name="T40" fmla="*/ 18 w 18"/>
                <a:gd name="T41" fmla="*/ 3 h 15"/>
                <a:gd name="T42" fmla="*/ 15 w 18"/>
                <a:gd name="T43" fmla="*/ 2 h 15"/>
                <a:gd name="T44" fmla="*/ 16 w 18"/>
                <a:gd name="T45" fmla="*/ 0 h 15"/>
                <a:gd name="T46" fmla="*/ 11 w 18"/>
                <a:gd name="T47" fmla="*/ 4 h 15"/>
                <a:gd name="T48" fmla="*/ 10 w 18"/>
                <a:gd name="T49" fmla="*/ 6 h 15"/>
                <a:gd name="T50" fmla="*/ 8 w 18"/>
                <a:gd name="T51" fmla="*/ 5 h 15"/>
                <a:gd name="T52" fmla="*/ 17 w 18"/>
                <a:gd name="T53" fmla="*/ 5 h 15"/>
                <a:gd name="T54" fmla="*/ 17 w 18"/>
                <a:gd name="T55" fmla="*/ 5 h 15"/>
                <a:gd name="T56" fmla="*/ 17 w 18"/>
                <a:gd name="T57" fmla="*/ 5 h 15"/>
                <a:gd name="T58" fmla="*/ 17 w 18"/>
                <a:gd name="T5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" h="15">
                  <a:moveTo>
                    <a:pt x="8" y="5"/>
                  </a:moveTo>
                  <a:cubicBezTo>
                    <a:pt x="8" y="5"/>
                    <a:pt x="8" y="5"/>
                    <a:pt x="7" y="3"/>
                  </a:cubicBezTo>
                  <a:cubicBezTo>
                    <a:pt x="6" y="1"/>
                    <a:pt x="1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9"/>
                    <a:pt x="0" y="9"/>
                  </a:cubicBezTo>
                  <a:cubicBezTo>
                    <a:pt x="1" y="9"/>
                    <a:pt x="2" y="9"/>
                    <a:pt x="3" y="8"/>
                  </a:cubicBezTo>
                  <a:cubicBezTo>
                    <a:pt x="3" y="8"/>
                    <a:pt x="5" y="7"/>
                    <a:pt x="6" y="7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6" y="9"/>
                    <a:pt x="5" y="9"/>
                    <a:pt x="4" y="9"/>
                  </a:cubicBezTo>
                  <a:cubicBezTo>
                    <a:pt x="4" y="9"/>
                    <a:pt x="3" y="9"/>
                    <a:pt x="3" y="10"/>
                  </a:cubicBezTo>
                  <a:cubicBezTo>
                    <a:pt x="2" y="11"/>
                    <a:pt x="1" y="15"/>
                    <a:pt x="5" y="12"/>
                  </a:cubicBezTo>
                  <a:cubicBezTo>
                    <a:pt x="8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0"/>
                    <a:pt x="13" y="10"/>
                    <a:pt x="15" y="8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4"/>
                    <a:pt x="13" y="6"/>
                    <a:pt x="15" y="2"/>
                  </a:cubicBezTo>
                  <a:cubicBezTo>
                    <a:pt x="16" y="2"/>
                    <a:pt x="17" y="0"/>
                    <a:pt x="16" y="0"/>
                  </a:cubicBezTo>
                  <a:cubicBezTo>
                    <a:pt x="14" y="0"/>
                    <a:pt x="12" y="2"/>
                    <a:pt x="11" y="4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6"/>
                    <a:pt x="9" y="6"/>
                    <a:pt x="8" y="5"/>
                  </a:cubicBezTo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0"/>
            <p:cNvSpPr/>
            <p:nvPr/>
          </p:nvSpPr>
          <p:spPr bwMode="auto">
            <a:xfrm>
              <a:off x="3287713" y="2332038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1"/>
            <p:cNvSpPr/>
            <p:nvPr/>
          </p:nvSpPr>
          <p:spPr bwMode="auto">
            <a:xfrm>
              <a:off x="3287713" y="2332038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2"/>
            <p:cNvSpPr/>
            <p:nvPr/>
          </p:nvSpPr>
          <p:spPr bwMode="auto">
            <a:xfrm>
              <a:off x="3265488" y="2278063"/>
              <a:ext cx="26987" cy="15875"/>
            </a:xfrm>
            <a:custGeom>
              <a:avLst/>
              <a:gdLst>
                <a:gd name="T0" fmla="*/ 4 w 5"/>
                <a:gd name="T1" fmla="*/ 2 h 3"/>
                <a:gd name="T2" fmla="*/ 5 w 5"/>
                <a:gd name="T3" fmla="*/ 0 h 3"/>
                <a:gd name="T4" fmla="*/ 5 w 5"/>
                <a:gd name="T5" fmla="*/ 0 h 3"/>
                <a:gd name="T6" fmla="*/ 4 w 5"/>
                <a:gd name="T7" fmla="*/ 0 h 3"/>
                <a:gd name="T8" fmla="*/ 0 w 5"/>
                <a:gd name="T9" fmla="*/ 2 h 3"/>
                <a:gd name="T10" fmla="*/ 4 w 5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2"/>
                  </a:move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2" y="3"/>
                    <a:pt x="4" y="2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3"/>
            <p:cNvSpPr/>
            <p:nvPr/>
          </p:nvSpPr>
          <p:spPr bwMode="auto">
            <a:xfrm>
              <a:off x="3176588" y="2282825"/>
              <a:ext cx="71437" cy="49212"/>
            </a:xfrm>
            <a:custGeom>
              <a:avLst/>
              <a:gdLst>
                <a:gd name="T0" fmla="*/ 0 w 13"/>
                <a:gd name="T1" fmla="*/ 9 h 9"/>
                <a:gd name="T2" fmla="*/ 1 w 13"/>
                <a:gd name="T3" fmla="*/ 9 h 9"/>
                <a:gd name="T4" fmla="*/ 4 w 13"/>
                <a:gd name="T5" fmla="*/ 6 h 9"/>
                <a:gd name="T6" fmla="*/ 6 w 13"/>
                <a:gd name="T7" fmla="*/ 5 h 9"/>
                <a:gd name="T8" fmla="*/ 6 w 13"/>
                <a:gd name="T9" fmla="*/ 5 h 9"/>
                <a:gd name="T10" fmla="*/ 6 w 13"/>
                <a:gd name="T11" fmla="*/ 7 h 9"/>
                <a:gd name="T12" fmla="*/ 6 w 13"/>
                <a:gd name="T13" fmla="*/ 7 h 9"/>
                <a:gd name="T14" fmla="*/ 11 w 13"/>
                <a:gd name="T15" fmla="*/ 2 h 9"/>
                <a:gd name="T16" fmla="*/ 12 w 13"/>
                <a:gd name="T17" fmla="*/ 0 h 9"/>
                <a:gd name="T18" fmla="*/ 11 w 13"/>
                <a:gd name="T19" fmla="*/ 1 h 9"/>
                <a:gd name="T20" fmla="*/ 9 w 13"/>
                <a:gd name="T21" fmla="*/ 2 h 9"/>
                <a:gd name="T22" fmla="*/ 7 w 13"/>
                <a:gd name="T23" fmla="*/ 2 h 9"/>
                <a:gd name="T24" fmla="*/ 4 w 13"/>
                <a:gd name="T25" fmla="*/ 5 h 9"/>
                <a:gd name="T26" fmla="*/ 1 w 13"/>
                <a:gd name="T27" fmla="*/ 6 h 9"/>
                <a:gd name="T28" fmla="*/ 0 w 13"/>
                <a:gd name="T29" fmla="*/ 8 h 9"/>
                <a:gd name="T30" fmla="*/ 1 w 13"/>
                <a:gd name="T31" fmla="*/ 8 h 9"/>
                <a:gd name="T32" fmla="*/ 0 w 13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9">
                  <a:moveTo>
                    <a:pt x="0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3" y="7"/>
                    <a:pt x="4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3" y="0"/>
                    <a:pt x="12" y="0"/>
                  </a:cubicBez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11" y="1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3" y="5"/>
                    <a:pt x="2" y="5"/>
                    <a:pt x="1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4"/>
            <p:cNvSpPr/>
            <p:nvPr/>
          </p:nvSpPr>
          <p:spPr bwMode="auto">
            <a:xfrm>
              <a:off x="3078163" y="2371725"/>
              <a:ext cx="98425" cy="87312"/>
            </a:xfrm>
            <a:custGeom>
              <a:avLst/>
              <a:gdLst>
                <a:gd name="T0" fmla="*/ 5 w 18"/>
                <a:gd name="T1" fmla="*/ 12 h 16"/>
                <a:gd name="T2" fmla="*/ 7 w 18"/>
                <a:gd name="T3" fmla="*/ 10 h 16"/>
                <a:gd name="T4" fmla="*/ 13 w 18"/>
                <a:gd name="T5" fmla="*/ 5 h 16"/>
                <a:gd name="T6" fmla="*/ 16 w 18"/>
                <a:gd name="T7" fmla="*/ 4 h 16"/>
                <a:gd name="T8" fmla="*/ 16 w 18"/>
                <a:gd name="T9" fmla="*/ 3 h 16"/>
                <a:gd name="T10" fmla="*/ 14 w 18"/>
                <a:gd name="T11" fmla="*/ 1 h 16"/>
                <a:gd name="T12" fmla="*/ 13 w 18"/>
                <a:gd name="T13" fmla="*/ 0 h 16"/>
                <a:gd name="T14" fmla="*/ 13 w 18"/>
                <a:gd name="T15" fmla="*/ 0 h 16"/>
                <a:gd name="T16" fmla="*/ 13 w 18"/>
                <a:gd name="T17" fmla="*/ 0 h 16"/>
                <a:gd name="T18" fmla="*/ 11 w 18"/>
                <a:gd name="T19" fmla="*/ 0 h 16"/>
                <a:gd name="T20" fmla="*/ 10 w 18"/>
                <a:gd name="T21" fmla="*/ 0 h 16"/>
                <a:gd name="T22" fmla="*/ 10 w 18"/>
                <a:gd name="T23" fmla="*/ 0 h 16"/>
                <a:gd name="T24" fmla="*/ 10 w 18"/>
                <a:gd name="T25" fmla="*/ 0 h 16"/>
                <a:gd name="T26" fmla="*/ 8 w 18"/>
                <a:gd name="T27" fmla="*/ 1 h 16"/>
                <a:gd name="T28" fmla="*/ 5 w 18"/>
                <a:gd name="T29" fmla="*/ 5 h 16"/>
                <a:gd name="T30" fmla="*/ 0 w 18"/>
                <a:gd name="T31" fmla="*/ 11 h 16"/>
                <a:gd name="T32" fmla="*/ 0 w 18"/>
                <a:gd name="T33" fmla="*/ 13 h 16"/>
                <a:gd name="T34" fmla="*/ 0 w 18"/>
                <a:gd name="T35" fmla="*/ 15 h 16"/>
                <a:gd name="T36" fmla="*/ 0 w 18"/>
                <a:gd name="T37" fmla="*/ 16 h 16"/>
                <a:gd name="T38" fmla="*/ 5 w 18"/>
                <a:gd name="T3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6">
                  <a:moveTo>
                    <a:pt x="5" y="12"/>
                  </a:moveTo>
                  <a:cubicBezTo>
                    <a:pt x="5" y="12"/>
                    <a:pt x="5" y="12"/>
                    <a:pt x="7" y="10"/>
                  </a:cubicBezTo>
                  <a:cubicBezTo>
                    <a:pt x="9" y="8"/>
                    <a:pt x="11" y="6"/>
                    <a:pt x="13" y="5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1"/>
                    <a:pt x="17" y="0"/>
                    <a:pt x="14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8" y="1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2" y="9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4" y="14"/>
                    <a:pt x="5" y="12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5"/>
            <p:cNvSpPr/>
            <p:nvPr/>
          </p:nvSpPr>
          <p:spPr bwMode="auto">
            <a:xfrm>
              <a:off x="3160713" y="2403475"/>
              <a:ext cx="0" cy="6350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6"/>
            <p:cNvSpPr/>
            <p:nvPr/>
          </p:nvSpPr>
          <p:spPr bwMode="auto">
            <a:xfrm>
              <a:off x="3160713" y="2403475"/>
              <a:ext cx="0" cy="6350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7"/>
            <p:cNvSpPr/>
            <p:nvPr/>
          </p:nvSpPr>
          <p:spPr bwMode="auto">
            <a:xfrm>
              <a:off x="3095625" y="2398713"/>
              <a:ext cx="136525" cy="131762"/>
            </a:xfrm>
            <a:custGeom>
              <a:avLst/>
              <a:gdLst>
                <a:gd name="T0" fmla="*/ 14 w 25"/>
                <a:gd name="T1" fmla="*/ 3 h 24"/>
                <a:gd name="T2" fmla="*/ 13 w 25"/>
                <a:gd name="T3" fmla="*/ 3 h 24"/>
                <a:gd name="T4" fmla="*/ 12 w 25"/>
                <a:gd name="T5" fmla="*/ 4 h 24"/>
                <a:gd name="T6" fmla="*/ 13 w 25"/>
                <a:gd name="T7" fmla="*/ 1 h 24"/>
                <a:gd name="T8" fmla="*/ 12 w 25"/>
                <a:gd name="T9" fmla="*/ 2 h 24"/>
                <a:gd name="T10" fmla="*/ 12 w 25"/>
                <a:gd name="T11" fmla="*/ 2 h 24"/>
                <a:gd name="T12" fmla="*/ 9 w 25"/>
                <a:gd name="T13" fmla="*/ 2 h 24"/>
                <a:gd name="T14" fmla="*/ 4 w 25"/>
                <a:gd name="T15" fmla="*/ 8 h 24"/>
                <a:gd name="T16" fmla="*/ 5 w 25"/>
                <a:gd name="T17" fmla="*/ 9 h 24"/>
                <a:gd name="T18" fmla="*/ 7 w 25"/>
                <a:gd name="T19" fmla="*/ 9 h 24"/>
                <a:gd name="T20" fmla="*/ 4 w 25"/>
                <a:gd name="T21" fmla="*/ 11 h 24"/>
                <a:gd name="T22" fmla="*/ 1 w 25"/>
                <a:gd name="T23" fmla="*/ 14 h 24"/>
                <a:gd name="T24" fmla="*/ 3 w 25"/>
                <a:gd name="T25" fmla="*/ 14 h 24"/>
                <a:gd name="T26" fmla="*/ 8 w 25"/>
                <a:gd name="T27" fmla="*/ 15 h 24"/>
                <a:gd name="T28" fmla="*/ 5 w 25"/>
                <a:gd name="T29" fmla="*/ 16 h 24"/>
                <a:gd name="T30" fmla="*/ 1 w 25"/>
                <a:gd name="T31" fmla="*/ 17 h 24"/>
                <a:gd name="T32" fmla="*/ 1 w 25"/>
                <a:gd name="T33" fmla="*/ 19 h 24"/>
                <a:gd name="T34" fmla="*/ 2 w 25"/>
                <a:gd name="T35" fmla="*/ 20 h 24"/>
                <a:gd name="T36" fmla="*/ 2 w 25"/>
                <a:gd name="T37" fmla="*/ 22 h 24"/>
                <a:gd name="T38" fmla="*/ 5 w 25"/>
                <a:gd name="T39" fmla="*/ 23 h 24"/>
                <a:gd name="T40" fmla="*/ 10 w 25"/>
                <a:gd name="T41" fmla="*/ 22 h 24"/>
                <a:gd name="T42" fmla="*/ 11 w 25"/>
                <a:gd name="T43" fmla="*/ 21 h 24"/>
                <a:gd name="T44" fmla="*/ 12 w 25"/>
                <a:gd name="T45" fmla="*/ 22 h 24"/>
                <a:gd name="T46" fmla="*/ 14 w 25"/>
                <a:gd name="T47" fmla="*/ 21 h 24"/>
                <a:gd name="T48" fmla="*/ 15 w 25"/>
                <a:gd name="T49" fmla="*/ 22 h 24"/>
                <a:gd name="T50" fmla="*/ 15 w 25"/>
                <a:gd name="T51" fmla="*/ 22 h 24"/>
                <a:gd name="T52" fmla="*/ 15 w 25"/>
                <a:gd name="T53" fmla="*/ 22 h 24"/>
                <a:gd name="T54" fmla="*/ 16 w 25"/>
                <a:gd name="T55" fmla="*/ 22 h 24"/>
                <a:gd name="T56" fmla="*/ 17 w 25"/>
                <a:gd name="T57" fmla="*/ 24 h 24"/>
                <a:gd name="T58" fmla="*/ 18 w 25"/>
                <a:gd name="T59" fmla="*/ 24 h 24"/>
                <a:gd name="T60" fmla="*/ 20 w 25"/>
                <a:gd name="T61" fmla="*/ 21 h 24"/>
                <a:gd name="T62" fmla="*/ 20 w 25"/>
                <a:gd name="T63" fmla="*/ 19 h 24"/>
                <a:gd name="T64" fmla="*/ 24 w 25"/>
                <a:gd name="T65" fmla="*/ 18 h 24"/>
                <a:gd name="T66" fmla="*/ 23 w 25"/>
                <a:gd name="T67" fmla="*/ 15 h 24"/>
                <a:gd name="T68" fmla="*/ 21 w 25"/>
                <a:gd name="T69" fmla="*/ 12 h 24"/>
                <a:gd name="T70" fmla="*/ 23 w 25"/>
                <a:gd name="T71" fmla="*/ 8 h 24"/>
                <a:gd name="T72" fmla="*/ 24 w 25"/>
                <a:gd name="T73" fmla="*/ 5 h 24"/>
                <a:gd name="T74" fmla="*/ 24 w 25"/>
                <a:gd name="T75" fmla="*/ 5 h 24"/>
                <a:gd name="T76" fmla="*/ 25 w 25"/>
                <a:gd name="T77" fmla="*/ 3 h 24"/>
                <a:gd name="T78" fmla="*/ 24 w 25"/>
                <a:gd name="T79" fmla="*/ 1 h 24"/>
                <a:gd name="T80" fmla="*/ 23 w 25"/>
                <a:gd name="T81" fmla="*/ 2 h 24"/>
                <a:gd name="T82" fmla="*/ 21 w 25"/>
                <a:gd name="T83" fmla="*/ 5 h 24"/>
                <a:gd name="T84" fmla="*/ 18 w 25"/>
                <a:gd name="T85" fmla="*/ 8 h 24"/>
                <a:gd name="T86" fmla="*/ 18 w 25"/>
                <a:gd name="T87" fmla="*/ 8 h 24"/>
                <a:gd name="T88" fmla="*/ 19 w 25"/>
                <a:gd name="T89" fmla="*/ 3 h 24"/>
                <a:gd name="T90" fmla="*/ 15 w 25"/>
                <a:gd name="T91" fmla="*/ 7 h 24"/>
                <a:gd name="T92" fmla="*/ 14 w 25"/>
                <a:gd name="T93" fmla="*/ 7 h 24"/>
                <a:gd name="T94" fmla="*/ 15 w 25"/>
                <a:gd name="T95" fmla="*/ 4 h 24"/>
                <a:gd name="T96" fmla="*/ 14 w 25"/>
                <a:gd name="T97" fmla="*/ 4 h 24"/>
                <a:gd name="T98" fmla="*/ 14 w 25"/>
                <a:gd name="T99" fmla="*/ 3 h 24"/>
                <a:gd name="T100" fmla="*/ 14 w 25"/>
                <a:gd name="T101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" h="24">
                  <a:moveTo>
                    <a:pt x="14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4"/>
                    <a:pt x="12" y="4"/>
                  </a:cubicBezTo>
                  <a:cubicBezTo>
                    <a:pt x="12" y="3"/>
                    <a:pt x="13" y="2"/>
                    <a:pt x="13" y="1"/>
                  </a:cubicBezTo>
                  <a:cubicBezTo>
                    <a:pt x="13" y="1"/>
                    <a:pt x="13" y="0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0" y="2"/>
                    <a:pt x="9" y="2"/>
                  </a:cubicBezTo>
                  <a:cubicBezTo>
                    <a:pt x="8" y="3"/>
                    <a:pt x="5" y="6"/>
                    <a:pt x="4" y="8"/>
                  </a:cubicBezTo>
                  <a:cubicBezTo>
                    <a:pt x="4" y="9"/>
                    <a:pt x="3" y="10"/>
                    <a:pt x="5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11"/>
                    <a:pt x="4" y="11"/>
                  </a:cubicBezTo>
                  <a:cubicBezTo>
                    <a:pt x="3" y="11"/>
                    <a:pt x="1" y="13"/>
                    <a:pt x="1" y="14"/>
                  </a:cubicBezTo>
                  <a:cubicBezTo>
                    <a:pt x="2" y="14"/>
                    <a:pt x="2" y="15"/>
                    <a:pt x="3" y="14"/>
                  </a:cubicBezTo>
                  <a:cubicBezTo>
                    <a:pt x="4" y="14"/>
                    <a:pt x="9" y="13"/>
                    <a:pt x="8" y="15"/>
                  </a:cubicBezTo>
                  <a:cubicBezTo>
                    <a:pt x="7" y="15"/>
                    <a:pt x="6" y="16"/>
                    <a:pt x="5" y="16"/>
                  </a:cubicBezTo>
                  <a:cubicBezTo>
                    <a:pt x="2" y="16"/>
                    <a:pt x="1" y="16"/>
                    <a:pt x="1" y="17"/>
                  </a:cubicBezTo>
                  <a:cubicBezTo>
                    <a:pt x="1" y="17"/>
                    <a:pt x="0" y="19"/>
                    <a:pt x="1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1"/>
                    <a:pt x="2" y="22"/>
                    <a:pt x="2" y="22"/>
                  </a:cubicBezTo>
                  <a:cubicBezTo>
                    <a:pt x="2" y="24"/>
                    <a:pt x="3" y="24"/>
                    <a:pt x="5" y="23"/>
                  </a:cubicBezTo>
                  <a:cubicBezTo>
                    <a:pt x="5" y="23"/>
                    <a:pt x="7" y="23"/>
                    <a:pt x="10" y="22"/>
                  </a:cubicBezTo>
                  <a:cubicBezTo>
                    <a:pt x="10" y="22"/>
                    <a:pt x="11" y="21"/>
                    <a:pt x="11" y="21"/>
                  </a:cubicBezTo>
                  <a:cubicBezTo>
                    <a:pt x="12" y="21"/>
                    <a:pt x="12" y="22"/>
                    <a:pt x="12" y="22"/>
                  </a:cubicBezTo>
                  <a:cubicBezTo>
                    <a:pt x="13" y="22"/>
                    <a:pt x="13" y="22"/>
                    <a:pt x="14" y="21"/>
                  </a:cubicBezTo>
                  <a:cubicBezTo>
                    <a:pt x="14" y="21"/>
                    <a:pt x="14" y="21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20" y="22"/>
                    <a:pt x="20" y="21"/>
                  </a:cubicBezTo>
                  <a:cubicBezTo>
                    <a:pt x="20" y="20"/>
                    <a:pt x="20" y="19"/>
                    <a:pt x="20" y="19"/>
                  </a:cubicBezTo>
                  <a:cubicBezTo>
                    <a:pt x="23" y="19"/>
                    <a:pt x="23" y="19"/>
                    <a:pt x="24" y="18"/>
                  </a:cubicBezTo>
                  <a:cubicBezTo>
                    <a:pt x="24" y="17"/>
                    <a:pt x="24" y="15"/>
                    <a:pt x="23" y="15"/>
                  </a:cubicBezTo>
                  <a:cubicBezTo>
                    <a:pt x="22" y="15"/>
                    <a:pt x="21" y="13"/>
                    <a:pt x="21" y="12"/>
                  </a:cubicBezTo>
                  <a:cubicBezTo>
                    <a:pt x="21" y="10"/>
                    <a:pt x="23" y="9"/>
                    <a:pt x="23" y="8"/>
                  </a:cubicBezTo>
                  <a:cubicBezTo>
                    <a:pt x="23" y="7"/>
                    <a:pt x="23" y="6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2" y="3"/>
                    <a:pt x="21" y="4"/>
                    <a:pt x="21" y="5"/>
                  </a:cubicBezTo>
                  <a:cubicBezTo>
                    <a:pt x="20" y="6"/>
                    <a:pt x="19" y="7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21" y="4"/>
                    <a:pt x="19" y="3"/>
                  </a:cubicBezTo>
                  <a:cubicBezTo>
                    <a:pt x="16" y="2"/>
                    <a:pt x="17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5" y="5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8"/>
            <p:cNvSpPr/>
            <p:nvPr/>
          </p:nvSpPr>
          <p:spPr bwMode="auto">
            <a:xfrm>
              <a:off x="3741738" y="2414588"/>
              <a:ext cx="33337" cy="44450"/>
            </a:xfrm>
            <a:custGeom>
              <a:avLst/>
              <a:gdLst>
                <a:gd name="T0" fmla="*/ 0 w 6"/>
                <a:gd name="T1" fmla="*/ 4 h 8"/>
                <a:gd name="T2" fmla="*/ 0 w 6"/>
                <a:gd name="T3" fmla="*/ 5 h 8"/>
                <a:gd name="T4" fmla="*/ 0 w 6"/>
                <a:gd name="T5" fmla="*/ 6 h 8"/>
                <a:gd name="T6" fmla="*/ 0 w 6"/>
                <a:gd name="T7" fmla="*/ 7 h 8"/>
                <a:gd name="T8" fmla="*/ 2 w 6"/>
                <a:gd name="T9" fmla="*/ 8 h 8"/>
                <a:gd name="T10" fmla="*/ 3 w 6"/>
                <a:gd name="T11" fmla="*/ 7 h 8"/>
                <a:gd name="T12" fmla="*/ 4 w 6"/>
                <a:gd name="T13" fmla="*/ 7 h 8"/>
                <a:gd name="T14" fmla="*/ 4 w 6"/>
                <a:gd name="T15" fmla="*/ 7 h 8"/>
                <a:gd name="T16" fmla="*/ 5 w 6"/>
                <a:gd name="T17" fmla="*/ 6 h 8"/>
                <a:gd name="T18" fmla="*/ 5 w 6"/>
                <a:gd name="T19" fmla="*/ 5 h 8"/>
                <a:gd name="T20" fmla="*/ 6 w 6"/>
                <a:gd name="T21" fmla="*/ 4 h 8"/>
                <a:gd name="T22" fmla="*/ 6 w 6"/>
                <a:gd name="T23" fmla="*/ 3 h 8"/>
                <a:gd name="T24" fmla="*/ 5 w 6"/>
                <a:gd name="T25" fmla="*/ 2 h 8"/>
                <a:gd name="T26" fmla="*/ 5 w 6"/>
                <a:gd name="T27" fmla="*/ 1 h 8"/>
                <a:gd name="T28" fmla="*/ 5 w 6"/>
                <a:gd name="T29" fmla="*/ 1 h 8"/>
                <a:gd name="T30" fmla="*/ 3 w 6"/>
                <a:gd name="T31" fmla="*/ 0 h 8"/>
                <a:gd name="T32" fmla="*/ 3 w 6"/>
                <a:gd name="T33" fmla="*/ 1 h 8"/>
                <a:gd name="T34" fmla="*/ 2 w 6"/>
                <a:gd name="T35" fmla="*/ 0 h 8"/>
                <a:gd name="T36" fmla="*/ 1 w 6"/>
                <a:gd name="T37" fmla="*/ 1 h 8"/>
                <a:gd name="T38" fmla="*/ 1 w 6"/>
                <a:gd name="T39" fmla="*/ 2 h 8"/>
                <a:gd name="T40" fmla="*/ 1 w 6"/>
                <a:gd name="T41" fmla="*/ 3 h 8"/>
                <a:gd name="T42" fmla="*/ 0 w 6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2" y="8"/>
                    <a:pt x="2" y="8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3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Rectangle 69"/>
            <p:cNvSpPr>
              <a:spLocks noChangeArrowheads="1"/>
            </p:cNvSpPr>
            <p:nvPr/>
          </p:nvSpPr>
          <p:spPr bwMode="auto">
            <a:xfrm>
              <a:off x="2782888" y="2778125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0"/>
            <p:cNvSpPr/>
            <p:nvPr/>
          </p:nvSpPr>
          <p:spPr bwMode="auto">
            <a:xfrm>
              <a:off x="2782888" y="27781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1"/>
            <p:cNvSpPr/>
            <p:nvPr/>
          </p:nvSpPr>
          <p:spPr bwMode="auto">
            <a:xfrm>
              <a:off x="2771775" y="2778125"/>
              <a:ext cx="11112" cy="22225"/>
            </a:xfrm>
            <a:custGeom>
              <a:avLst/>
              <a:gdLst>
                <a:gd name="T0" fmla="*/ 1 w 2"/>
                <a:gd name="T1" fmla="*/ 1 h 4"/>
                <a:gd name="T2" fmla="*/ 0 w 2"/>
                <a:gd name="T3" fmla="*/ 4 h 4"/>
                <a:gd name="T4" fmla="*/ 0 w 2"/>
                <a:gd name="T5" fmla="*/ 4 h 4"/>
                <a:gd name="T6" fmla="*/ 1 w 2"/>
                <a:gd name="T7" fmla="*/ 3 h 4"/>
                <a:gd name="T8" fmla="*/ 1 w 2"/>
                <a:gd name="T9" fmla="*/ 3 h 4"/>
                <a:gd name="T10" fmla="*/ 1 w 2"/>
                <a:gd name="T11" fmla="*/ 2 h 4"/>
                <a:gd name="T12" fmla="*/ 2 w 2"/>
                <a:gd name="T13" fmla="*/ 2 h 4"/>
                <a:gd name="T14" fmla="*/ 2 w 2"/>
                <a:gd name="T15" fmla="*/ 0 h 4"/>
                <a:gd name="T16" fmla="*/ 2 w 2"/>
                <a:gd name="T17" fmla="*/ 0 h 4"/>
                <a:gd name="T18" fmla="*/ 2 w 2"/>
                <a:gd name="T19" fmla="*/ 1 h 4"/>
                <a:gd name="T20" fmla="*/ 1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1" y="2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2"/>
            <p:cNvSpPr/>
            <p:nvPr/>
          </p:nvSpPr>
          <p:spPr bwMode="auto">
            <a:xfrm>
              <a:off x="2782888" y="2771775"/>
              <a:ext cx="0" cy="6350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3"/>
            <p:cNvSpPr/>
            <p:nvPr/>
          </p:nvSpPr>
          <p:spPr bwMode="auto">
            <a:xfrm>
              <a:off x="2782888" y="2771775"/>
              <a:ext cx="0" cy="6350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4"/>
            <p:cNvSpPr/>
            <p:nvPr/>
          </p:nvSpPr>
          <p:spPr bwMode="auto">
            <a:xfrm>
              <a:off x="2825750" y="2778125"/>
              <a:ext cx="11112" cy="38100"/>
            </a:xfrm>
            <a:custGeom>
              <a:avLst/>
              <a:gdLst>
                <a:gd name="T0" fmla="*/ 1 w 2"/>
                <a:gd name="T1" fmla="*/ 3 h 7"/>
                <a:gd name="T2" fmla="*/ 1 w 2"/>
                <a:gd name="T3" fmla="*/ 5 h 7"/>
                <a:gd name="T4" fmla="*/ 1 w 2"/>
                <a:gd name="T5" fmla="*/ 5 h 7"/>
                <a:gd name="T6" fmla="*/ 0 w 2"/>
                <a:gd name="T7" fmla="*/ 6 h 7"/>
                <a:gd name="T8" fmla="*/ 1 w 2"/>
                <a:gd name="T9" fmla="*/ 5 h 7"/>
                <a:gd name="T10" fmla="*/ 2 w 2"/>
                <a:gd name="T11" fmla="*/ 4 h 7"/>
                <a:gd name="T12" fmla="*/ 2 w 2"/>
                <a:gd name="T13" fmla="*/ 2 h 7"/>
                <a:gd name="T14" fmla="*/ 2 w 2"/>
                <a:gd name="T15" fmla="*/ 1 h 7"/>
                <a:gd name="T16" fmla="*/ 2 w 2"/>
                <a:gd name="T17" fmla="*/ 0 h 7"/>
                <a:gd name="T18" fmla="*/ 2 w 2"/>
                <a:gd name="T19" fmla="*/ 1 h 7"/>
                <a:gd name="T20" fmla="*/ 2 w 2"/>
                <a:gd name="T21" fmla="*/ 0 h 7"/>
                <a:gd name="T22" fmla="*/ 1 w 2"/>
                <a:gd name="T2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7">
                  <a:moveTo>
                    <a:pt x="1" y="3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6"/>
                    <a:pt x="1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5"/>
            <p:cNvSpPr/>
            <p:nvPr/>
          </p:nvSpPr>
          <p:spPr bwMode="auto">
            <a:xfrm>
              <a:off x="2825750" y="2822575"/>
              <a:ext cx="11112" cy="31750"/>
            </a:xfrm>
            <a:custGeom>
              <a:avLst/>
              <a:gdLst>
                <a:gd name="T0" fmla="*/ 0 w 2"/>
                <a:gd name="T1" fmla="*/ 6 h 6"/>
                <a:gd name="T2" fmla="*/ 1 w 2"/>
                <a:gd name="T3" fmla="*/ 5 h 6"/>
                <a:gd name="T4" fmla="*/ 1 w 2"/>
                <a:gd name="T5" fmla="*/ 4 h 6"/>
                <a:gd name="T6" fmla="*/ 1 w 2"/>
                <a:gd name="T7" fmla="*/ 4 h 6"/>
                <a:gd name="T8" fmla="*/ 2 w 2"/>
                <a:gd name="T9" fmla="*/ 2 h 6"/>
                <a:gd name="T10" fmla="*/ 2 w 2"/>
                <a:gd name="T11" fmla="*/ 0 h 6"/>
                <a:gd name="T12" fmla="*/ 2 w 2"/>
                <a:gd name="T13" fmla="*/ 0 h 6"/>
                <a:gd name="T14" fmla="*/ 1 w 2"/>
                <a:gd name="T15" fmla="*/ 1 h 6"/>
                <a:gd name="T16" fmla="*/ 1 w 2"/>
                <a:gd name="T17" fmla="*/ 1 h 6"/>
                <a:gd name="T18" fmla="*/ 1 w 2"/>
                <a:gd name="T19" fmla="*/ 3 h 6"/>
                <a:gd name="T20" fmla="*/ 0 w 2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cubicBezTo>
                    <a:pt x="0" y="6"/>
                    <a:pt x="0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5"/>
                    <a:pt x="0" y="6"/>
                    <a:pt x="0" y="6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6"/>
            <p:cNvSpPr/>
            <p:nvPr/>
          </p:nvSpPr>
          <p:spPr bwMode="auto">
            <a:xfrm>
              <a:off x="2814638" y="2871788"/>
              <a:ext cx="11112" cy="26987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3 h 5"/>
                <a:gd name="T4" fmla="*/ 1 w 2"/>
                <a:gd name="T5" fmla="*/ 0 h 5"/>
                <a:gd name="T6" fmla="*/ 1 w 2"/>
                <a:gd name="T7" fmla="*/ 0 h 5"/>
                <a:gd name="T8" fmla="*/ 0 w 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0" y="5"/>
                    <a:pt x="1" y="3"/>
                    <a:pt x="1" y="3"/>
                  </a:cubicBezTo>
                  <a:cubicBezTo>
                    <a:pt x="2" y="2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4"/>
                    <a:pt x="0" y="4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Rectangle 77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8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Rectangle 79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0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Rectangle 81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2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83"/>
            <p:cNvSpPr/>
            <p:nvPr/>
          </p:nvSpPr>
          <p:spPr bwMode="auto">
            <a:xfrm>
              <a:off x="3182938" y="3541713"/>
              <a:ext cx="142875" cy="66675"/>
            </a:xfrm>
            <a:custGeom>
              <a:avLst/>
              <a:gdLst>
                <a:gd name="T0" fmla="*/ 26 w 26"/>
                <a:gd name="T1" fmla="*/ 11 h 12"/>
                <a:gd name="T2" fmla="*/ 24 w 26"/>
                <a:gd name="T3" fmla="*/ 8 h 12"/>
                <a:gd name="T4" fmla="*/ 19 w 26"/>
                <a:gd name="T5" fmla="*/ 5 h 12"/>
                <a:gd name="T6" fmla="*/ 12 w 26"/>
                <a:gd name="T7" fmla="*/ 1 h 12"/>
                <a:gd name="T8" fmla="*/ 13 w 26"/>
                <a:gd name="T9" fmla="*/ 1 h 12"/>
                <a:gd name="T10" fmla="*/ 9 w 26"/>
                <a:gd name="T11" fmla="*/ 1 h 12"/>
                <a:gd name="T12" fmla="*/ 9 w 26"/>
                <a:gd name="T13" fmla="*/ 1 h 12"/>
                <a:gd name="T14" fmla="*/ 6 w 26"/>
                <a:gd name="T15" fmla="*/ 0 h 12"/>
                <a:gd name="T16" fmla="*/ 3 w 26"/>
                <a:gd name="T17" fmla="*/ 0 h 12"/>
                <a:gd name="T18" fmla="*/ 1 w 26"/>
                <a:gd name="T19" fmla="*/ 4 h 12"/>
                <a:gd name="T20" fmla="*/ 6 w 26"/>
                <a:gd name="T21" fmla="*/ 4 h 12"/>
                <a:gd name="T22" fmla="*/ 11 w 26"/>
                <a:gd name="T23" fmla="*/ 4 h 12"/>
                <a:gd name="T24" fmla="*/ 16 w 26"/>
                <a:gd name="T25" fmla="*/ 8 h 12"/>
                <a:gd name="T26" fmla="*/ 19 w 26"/>
                <a:gd name="T27" fmla="*/ 9 h 12"/>
                <a:gd name="T28" fmla="*/ 26 w 26"/>
                <a:gd name="T2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12">
                  <a:moveTo>
                    <a:pt x="26" y="11"/>
                  </a:moveTo>
                  <a:cubicBezTo>
                    <a:pt x="26" y="10"/>
                    <a:pt x="25" y="9"/>
                    <a:pt x="24" y="8"/>
                  </a:cubicBezTo>
                  <a:cubicBezTo>
                    <a:pt x="23" y="7"/>
                    <a:pt x="21" y="6"/>
                    <a:pt x="19" y="5"/>
                  </a:cubicBezTo>
                  <a:cubicBezTo>
                    <a:pt x="17" y="4"/>
                    <a:pt x="14" y="2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0" y="1"/>
                    <a:pt x="1" y="4"/>
                    <a:pt x="1" y="4"/>
                  </a:cubicBezTo>
                  <a:cubicBezTo>
                    <a:pt x="2" y="5"/>
                    <a:pt x="3" y="5"/>
                    <a:pt x="6" y="4"/>
                  </a:cubicBezTo>
                  <a:cubicBezTo>
                    <a:pt x="8" y="3"/>
                    <a:pt x="10" y="4"/>
                    <a:pt x="11" y="4"/>
                  </a:cubicBezTo>
                  <a:cubicBezTo>
                    <a:pt x="13" y="5"/>
                    <a:pt x="14" y="7"/>
                    <a:pt x="16" y="8"/>
                  </a:cubicBezTo>
                  <a:cubicBezTo>
                    <a:pt x="17" y="9"/>
                    <a:pt x="18" y="8"/>
                    <a:pt x="19" y="9"/>
                  </a:cubicBezTo>
                  <a:cubicBezTo>
                    <a:pt x="21" y="12"/>
                    <a:pt x="26" y="11"/>
                    <a:pt x="26" y="1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84"/>
            <p:cNvSpPr/>
            <p:nvPr/>
          </p:nvSpPr>
          <p:spPr bwMode="auto">
            <a:xfrm>
              <a:off x="3297238" y="3630613"/>
              <a:ext cx="6350" cy="4762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3 h 3"/>
                <a:gd name="T4" fmla="*/ 0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85"/>
            <p:cNvSpPr/>
            <p:nvPr/>
          </p:nvSpPr>
          <p:spPr bwMode="auto">
            <a:xfrm>
              <a:off x="3270250" y="3630613"/>
              <a:ext cx="33337" cy="22225"/>
            </a:xfrm>
            <a:custGeom>
              <a:avLst/>
              <a:gdLst>
                <a:gd name="T0" fmla="*/ 1 w 6"/>
                <a:gd name="T1" fmla="*/ 3 h 4"/>
                <a:gd name="T2" fmla="*/ 3 w 6"/>
                <a:gd name="T3" fmla="*/ 3 h 4"/>
                <a:gd name="T4" fmla="*/ 5 w 6"/>
                <a:gd name="T5" fmla="*/ 2 h 4"/>
                <a:gd name="T6" fmla="*/ 6 w 6"/>
                <a:gd name="T7" fmla="*/ 2 h 4"/>
                <a:gd name="T8" fmla="*/ 6 w 6"/>
                <a:gd name="T9" fmla="*/ 1 h 4"/>
                <a:gd name="T10" fmla="*/ 4 w 6"/>
                <a:gd name="T11" fmla="*/ 0 h 4"/>
                <a:gd name="T12" fmla="*/ 1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1" y="3"/>
                  </a:moveTo>
                  <a:cubicBezTo>
                    <a:pt x="1" y="4"/>
                    <a:pt x="2" y="4"/>
                    <a:pt x="3" y="3"/>
                  </a:cubicBezTo>
                  <a:cubicBezTo>
                    <a:pt x="3" y="3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Rectangle 86"/>
            <p:cNvSpPr>
              <a:spLocks noChangeArrowheads="1"/>
            </p:cNvSpPr>
            <p:nvPr/>
          </p:nvSpPr>
          <p:spPr bwMode="auto">
            <a:xfrm>
              <a:off x="3303588" y="3635375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87"/>
            <p:cNvSpPr/>
            <p:nvPr/>
          </p:nvSpPr>
          <p:spPr bwMode="auto">
            <a:xfrm>
              <a:off x="3325813" y="3608388"/>
              <a:ext cx="98425" cy="44450"/>
            </a:xfrm>
            <a:custGeom>
              <a:avLst/>
              <a:gdLst>
                <a:gd name="T0" fmla="*/ 3 w 18"/>
                <a:gd name="T1" fmla="*/ 8 h 8"/>
                <a:gd name="T2" fmla="*/ 4 w 18"/>
                <a:gd name="T3" fmla="*/ 8 h 8"/>
                <a:gd name="T4" fmla="*/ 7 w 18"/>
                <a:gd name="T5" fmla="*/ 6 h 8"/>
                <a:gd name="T6" fmla="*/ 9 w 18"/>
                <a:gd name="T7" fmla="*/ 7 h 8"/>
                <a:gd name="T8" fmla="*/ 11 w 18"/>
                <a:gd name="T9" fmla="*/ 8 h 8"/>
                <a:gd name="T10" fmla="*/ 11 w 18"/>
                <a:gd name="T11" fmla="*/ 8 h 8"/>
                <a:gd name="T12" fmla="*/ 15 w 18"/>
                <a:gd name="T13" fmla="*/ 7 h 8"/>
                <a:gd name="T14" fmla="*/ 16 w 18"/>
                <a:gd name="T15" fmla="*/ 7 h 8"/>
                <a:gd name="T16" fmla="*/ 16 w 18"/>
                <a:gd name="T17" fmla="*/ 7 h 8"/>
                <a:gd name="T18" fmla="*/ 17 w 18"/>
                <a:gd name="T19" fmla="*/ 6 h 8"/>
                <a:gd name="T20" fmla="*/ 13 w 18"/>
                <a:gd name="T21" fmla="*/ 2 h 8"/>
                <a:gd name="T22" fmla="*/ 12 w 18"/>
                <a:gd name="T23" fmla="*/ 2 h 8"/>
                <a:gd name="T24" fmla="*/ 13 w 18"/>
                <a:gd name="T25" fmla="*/ 2 h 8"/>
                <a:gd name="T26" fmla="*/ 10 w 18"/>
                <a:gd name="T27" fmla="*/ 0 h 8"/>
                <a:gd name="T28" fmla="*/ 4 w 18"/>
                <a:gd name="T29" fmla="*/ 2 h 8"/>
                <a:gd name="T30" fmla="*/ 5 w 18"/>
                <a:gd name="T31" fmla="*/ 4 h 8"/>
                <a:gd name="T32" fmla="*/ 3 w 18"/>
                <a:gd name="T33" fmla="*/ 5 h 8"/>
                <a:gd name="T34" fmla="*/ 3 w 18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8">
                  <a:moveTo>
                    <a:pt x="3" y="8"/>
                  </a:moveTo>
                  <a:cubicBezTo>
                    <a:pt x="3" y="8"/>
                    <a:pt x="4" y="8"/>
                    <a:pt x="4" y="8"/>
                  </a:cubicBezTo>
                  <a:cubicBezTo>
                    <a:pt x="5" y="8"/>
                    <a:pt x="6" y="7"/>
                    <a:pt x="7" y="6"/>
                  </a:cubicBezTo>
                  <a:cubicBezTo>
                    <a:pt x="8" y="5"/>
                    <a:pt x="9" y="6"/>
                    <a:pt x="9" y="7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8" y="5"/>
                    <a:pt x="15" y="3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1"/>
                    <a:pt x="10" y="0"/>
                  </a:cubicBezTo>
                  <a:cubicBezTo>
                    <a:pt x="8" y="0"/>
                    <a:pt x="6" y="1"/>
                    <a:pt x="4" y="2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0" y="6"/>
                    <a:pt x="2" y="8"/>
                    <a:pt x="3" y="8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0"/>
            <p:cNvSpPr/>
            <p:nvPr/>
          </p:nvSpPr>
          <p:spPr bwMode="auto">
            <a:xfrm>
              <a:off x="2749550" y="2436813"/>
              <a:ext cx="1190625" cy="2436812"/>
            </a:xfrm>
            <a:custGeom>
              <a:avLst/>
              <a:gdLst>
                <a:gd name="T0" fmla="*/ 187 w 217"/>
                <a:gd name="T1" fmla="*/ 297 h 443"/>
                <a:gd name="T2" fmla="*/ 167 w 217"/>
                <a:gd name="T3" fmla="*/ 290 h 443"/>
                <a:gd name="T4" fmla="*/ 159 w 217"/>
                <a:gd name="T5" fmla="*/ 274 h 443"/>
                <a:gd name="T6" fmla="*/ 147 w 217"/>
                <a:gd name="T7" fmla="*/ 269 h 443"/>
                <a:gd name="T8" fmla="*/ 130 w 217"/>
                <a:gd name="T9" fmla="*/ 257 h 443"/>
                <a:gd name="T10" fmla="*/ 107 w 217"/>
                <a:gd name="T11" fmla="*/ 260 h 443"/>
                <a:gd name="T12" fmla="*/ 102 w 217"/>
                <a:gd name="T13" fmla="*/ 251 h 443"/>
                <a:gd name="T14" fmla="*/ 72 w 217"/>
                <a:gd name="T15" fmla="*/ 227 h 443"/>
                <a:gd name="T16" fmla="*/ 67 w 217"/>
                <a:gd name="T17" fmla="*/ 180 h 443"/>
                <a:gd name="T18" fmla="*/ 84 w 217"/>
                <a:gd name="T19" fmla="*/ 178 h 443"/>
                <a:gd name="T20" fmla="*/ 92 w 217"/>
                <a:gd name="T21" fmla="*/ 194 h 443"/>
                <a:gd name="T22" fmla="*/ 108 w 217"/>
                <a:gd name="T23" fmla="*/ 140 h 443"/>
                <a:gd name="T24" fmla="*/ 123 w 217"/>
                <a:gd name="T25" fmla="*/ 127 h 443"/>
                <a:gd name="T26" fmla="*/ 133 w 217"/>
                <a:gd name="T27" fmla="*/ 125 h 443"/>
                <a:gd name="T28" fmla="*/ 139 w 217"/>
                <a:gd name="T29" fmla="*/ 106 h 443"/>
                <a:gd name="T30" fmla="*/ 160 w 217"/>
                <a:gd name="T31" fmla="*/ 98 h 443"/>
                <a:gd name="T32" fmla="*/ 163 w 217"/>
                <a:gd name="T33" fmla="*/ 91 h 443"/>
                <a:gd name="T34" fmla="*/ 159 w 217"/>
                <a:gd name="T35" fmla="*/ 82 h 443"/>
                <a:gd name="T36" fmla="*/ 152 w 217"/>
                <a:gd name="T37" fmla="*/ 72 h 443"/>
                <a:gd name="T38" fmla="*/ 137 w 217"/>
                <a:gd name="T39" fmla="*/ 67 h 443"/>
                <a:gd name="T40" fmla="*/ 134 w 217"/>
                <a:gd name="T41" fmla="*/ 53 h 443"/>
                <a:gd name="T42" fmla="*/ 116 w 217"/>
                <a:gd name="T43" fmla="*/ 48 h 443"/>
                <a:gd name="T44" fmla="*/ 106 w 217"/>
                <a:gd name="T45" fmla="*/ 82 h 443"/>
                <a:gd name="T46" fmla="*/ 95 w 217"/>
                <a:gd name="T47" fmla="*/ 77 h 443"/>
                <a:gd name="T48" fmla="*/ 101 w 217"/>
                <a:gd name="T49" fmla="*/ 35 h 443"/>
                <a:gd name="T50" fmla="*/ 100 w 217"/>
                <a:gd name="T51" fmla="*/ 30 h 443"/>
                <a:gd name="T52" fmla="*/ 113 w 217"/>
                <a:gd name="T53" fmla="*/ 27 h 443"/>
                <a:gd name="T54" fmla="*/ 121 w 217"/>
                <a:gd name="T55" fmla="*/ 18 h 443"/>
                <a:gd name="T56" fmla="*/ 108 w 217"/>
                <a:gd name="T57" fmla="*/ 18 h 443"/>
                <a:gd name="T58" fmla="*/ 104 w 217"/>
                <a:gd name="T59" fmla="*/ 10 h 443"/>
                <a:gd name="T60" fmla="*/ 98 w 217"/>
                <a:gd name="T61" fmla="*/ 13 h 443"/>
                <a:gd name="T62" fmla="*/ 89 w 217"/>
                <a:gd name="T63" fmla="*/ 23 h 443"/>
                <a:gd name="T64" fmla="*/ 88 w 217"/>
                <a:gd name="T65" fmla="*/ 17 h 443"/>
                <a:gd name="T66" fmla="*/ 80 w 217"/>
                <a:gd name="T67" fmla="*/ 22 h 443"/>
                <a:gd name="T68" fmla="*/ 69 w 217"/>
                <a:gd name="T69" fmla="*/ 25 h 443"/>
                <a:gd name="T70" fmla="*/ 68 w 217"/>
                <a:gd name="T71" fmla="*/ 22 h 443"/>
                <a:gd name="T72" fmla="*/ 61 w 217"/>
                <a:gd name="T73" fmla="*/ 21 h 443"/>
                <a:gd name="T74" fmla="*/ 59 w 217"/>
                <a:gd name="T75" fmla="*/ 15 h 443"/>
                <a:gd name="T76" fmla="*/ 51 w 217"/>
                <a:gd name="T77" fmla="*/ 12 h 443"/>
                <a:gd name="T78" fmla="*/ 42 w 217"/>
                <a:gd name="T79" fmla="*/ 12 h 443"/>
                <a:gd name="T80" fmla="*/ 39 w 217"/>
                <a:gd name="T81" fmla="*/ 2 h 443"/>
                <a:gd name="T82" fmla="*/ 26 w 217"/>
                <a:gd name="T83" fmla="*/ 20 h 443"/>
                <a:gd name="T84" fmla="*/ 17 w 217"/>
                <a:gd name="T85" fmla="*/ 36 h 443"/>
                <a:gd name="T86" fmla="*/ 0 w 217"/>
                <a:gd name="T87" fmla="*/ 73 h 443"/>
                <a:gd name="T88" fmla="*/ 13 w 217"/>
                <a:gd name="T89" fmla="*/ 52 h 443"/>
                <a:gd name="T90" fmla="*/ 16 w 217"/>
                <a:gd name="T91" fmla="*/ 61 h 443"/>
                <a:gd name="T92" fmla="*/ 16 w 217"/>
                <a:gd name="T93" fmla="*/ 83 h 443"/>
                <a:gd name="T94" fmla="*/ 15 w 217"/>
                <a:gd name="T95" fmla="*/ 164 h 443"/>
                <a:gd name="T96" fmla="*/ 31 w 217"/>
                <a:gd name="T97" fmla="*/ 192 h 443"/>
                <a:gd name="T98" fmla="*/ 94 w 217"/>
                <a:gd name="T99" fmla="*/ 252 h 443"/>
                <a:gd name="T100" fmla="*/ 92 w 217"/>
                <a:gd name="T101" fmla="*/ 265 h 443"/>
                <a:gd name="T102" fmla="*/ 108 w 217"/>
                <a:gd name="T103" fmla="*/ 324 h 443"/>
                <a:gd name="T104" fmla="*/ 145 w 217"/>
                <a:gd name="T105" fmla="*/ 391 h 443"/>
                <a:gd name="T106" fmla="*/ 158 w 217"/>
                <a:gd name="T107" fmla="*/ 418 h 443"/>
                <a:gd name="T108" fmla="*/ 181 w 217"/>
                <a:gd name="T109" fmla="*/ 439 h 443"/>
                <a:gd name="T110" fmla="*/ 180 w 217"/>
                <a:gd name="T111" fmla="*/ 436 h 443"/>
                <a:gd name="T112" fmla="*/ 169 w 217"/>
                <a:gd name="T113" fmla="*/ 417 h 443"/>
                <a:gd name="T114" fmla="*/ 170 w 217"/>
                <a:gd name="T115" fmla="*/ 405 h 443"/>
                <a:gd name="T116" fmla="*/ 174 w 217"/>
                <a:gd name="T117" fmla="*/ 387 h 443"/>
                <a:gd name="T118" fmla="*/ 189 w 217"/>
                <a:gd name="T119" fmla="*/ 365 h 443"/>
                <a:gd name="T120" fmla="*/ 208 w 217"/>
                <a:gd name="T121" fmla="*/ 33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7" h="443">
                  <a:moveTo>
                    <a:pt x="207" y="303"/>
                  </a:moveTo>
                  <a:cubicBezTo>
                    <a:pt x="206" y="300"/>
                    <a:pt x="206" y="300"/>
                    <a:pt x="190" y="296"/>
                  </a:cubicBezTo>
                  <a:cubicBezTo>
                    <a:pt x="190" y="296"/>
                    <a:pt x="190" y="296"/>
                    <a:pt x="190" y="296"/>
                  </a:cubicBezTo>
                  <a:cubicBezTo>
                    <a:pt x="187" y="297"/>
                    <a:pt x="187" y="297"/>
                    <a:pt x="187" y="297"/>
                  </a:cubicBezTo>
                  <a:cubicBezTo>
                    <a:pt x="186" y="296"/>
                    <a:pt x="186" y="295"/>
                    <a:pt x="186" y="294"/>
                  </a:cubicBezTo>
                  <a:cubicBezTo>
                    <a:pt x="186" y="294"/>
                    <a:pt x="178" y="287"/>
                    <a:pt x="175" y="294"/>
                  </a:cubicBezTo>
                  <a:cubicBezTo>
                    <a:pt x="173" y="294"/>
                    <a:pt x="173" y="294"/>
                    <a:pt x="173" y="294"/>
                  </a:cubicBezTo>
                  <a:cubicBezTo>
                    <a:pt x="171" y="288"/>
                    <a:pt x="171" y="288"/>
                    <a:pt x="167" y="290"/>
                  </a:cubicBezTo>
                  <a:cubicBezTo>
                    <a:pt x="167" y="293"/>
                    <a:pt x="167" y="294"/>
                    <a:pt x="166" y="294"/>
                  </a:cubicBezTo>
                  <a:cubicBezTo>
                    <a:pt x="162" y="295"/>
                    <a:pt x="163" y="293"/>
                    <a:pt x="167" y="289"/>
                  </a:cubicBezTo>
                  <a:cubicBezTo>
                    <a:pt x="169" y="286"/>
                    <a:pt x="163" y="276"/>
                    <a:pt x="162" y="275"/>
                  </a:cubicBezTo>
                  <a:cubicBezTo>
                    <a:pt x="161" y="275"/>
                    <a:pt x="160" y="274"/>
                    <a:pt x="159" y="274"/>
                  </a:cubicBezTo>
                  <a:cubicBezTo>
                    <a:pt x="158" y="273"/>
                    <a:pt x="157" y="273"/>
                    <a:pt x="156" y="274"/>
                  </a:cubicBezTo>
                  <a:cubicBezTo>
                    <a:pt x="155" y="274"/>
                    <a:pt x="154" y="274"/>
                    <a:pt x="153" y="274"/>
                  </a:cubicBezTo>
                  <a:cubicBezTo>
                    <a:pt x="151" y="273"/>
                    <a:pt x="150" y="270"/>
                    <a:pt x="148" y="269"/>
                  </a:cubicBezTo>
                  <a:cubicBezTo>
                    <a:pt x="148" y="269"/>
                    <a:pt x="147" y="269"/>
                    <a:pt x="147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3" y="270"/>
                    <a:pt x="142" y="268"/>
                    <a:pt x="140" y="266"/>
                  </a:cubicBezTo>
                  <a:cubicBezTo>
                    <a:pt x="138" y="264"/>
                    <a:pt x="137" y="263"/>
                    <a:pt x="135" y="263"/>
                  </a:cubicBezTo>
                  <a:cubicBezTo>
                    <a:pt x="133" y="261"/>
                    <a:pt x="133" y="258"/>
                    <a:pt x="130" y="257"/>
                  </a:cubicBezTo>
                  <a:cubicBezTo>
                    <a:pt x="130" y="257"/>
                    <a:pt x="121" y="256"/>
                    <a:pt x="119" y="256"/>
                  </a:cubicBezTo>
                  <a:cubicBezTo>
                    <a:pt x="110" y="252"/>
                    <a:pt x="110" y="252"/>
                    <a:pt x="110" y="252"/>
                  </a:cubicBezTo>
                  <a:cubicBezTo>
                    <a:pt x="107" y="252"/>
                    <a:pt x="107" y="252"/>
                    <a:pt x="108" y="260"/>
                  </a:cubicBezTo>
                  <a:cubicBezTo>
                    <a:pt x="107" y="260"/>
                    <a:pt x="107" y="260"/>
                    <a:pt x="107" y="260"/>
                  </a:cubicBezTo>
                  <a:cubicBezTo>
                    <a:pt x="106" y="258"/>
                    <a:pt x="106" y="256"/>
                    <a:pt x="105" y="254"/>
                  </a:cubicBezTo>
                  <a:cubicBezTo>
                    <a:pt x="104" y="253"/>
                    <a:pt x="104" y="253"/>
                    <a:pt x="103" y="253"/>
                  </a:cubicBezTo>
                  <a:cubicBezTo>
                    <a:pt x="103" y="253"/>
                    <a:pt x="104" y="253"/>
                    <a:pt x="104" y="253"/>
                  </a:cubicBezTo>
                  <a:cubicBezTo>
                    <a:pt x="104" y="253"/>
                    <a:pt x="103" y="252"/>
                    <a:pt x="102" y="251"/>
                  </a:cubicBezTo>
                  <a:cubicBezTo>
                    <a:pt x="101" y="248"/>
                    <a:pt x="98" y="248"/>
                    <a:pt x="95" y="248"/>
                  </a:cubicBezTo>
                  <a:cubicBezTo>
                    <a:pt x="92" y="248"/>
                    <a:pt x="89" y="249"/>
                    <a:pt x="88" y="247"/>
                  </a:cubicBezTo>
                  <a:cubicBezTo>
                    <a:pt x="84" y="241"/>
                    <a:pt x="90" y="234"/>
                    <a:pt x="84" y="229"/>
                  </a:cubicBezTo>
                  <a:cubicBezTo>
                    <a:pt x="80" y="225"/>
                    <a:pt x="75" y="227"/>
                    <a:pt x="72" y="227"/>
                  </a:cubicBezTo>
                  <a:cubicBezTo>
                    <a:pt x="67" y="220"/>
                    <a:pt x="75" y="215"/>
                    <a:pt x="75" y="208"/>
                  </a:cubicBezTo>
                  <a:cubicBezTo>
                    <a:pt x="74" y="202"/>
                    <a:pt x="74" y="202"/>
                    <a:pt x="66" y="216"/>
                  </a:cubicBezTo>
                  <a:cubicBezTo>
                    <a:pt x="51" y="216"/>
                    <a:pt x="51" y="214"/>
                    <a:pt x="51" y="190"/>
                  </a:cubicBezTo>
                  <a:cubicBezTo>
                    <a:pt x="51" y="176"/>
                    <a:pt x="62" y="175"/>
                    <a:pt x="67" y="180"/>
                  </a:cubicBezTo>
                  <a:cubicBezTo>
                    <a:pt x="67" y="180"/>
                    <a:pt x="68" y="179"/>
                    <a:pt x="68" y="179"/>
                  </a:cubicBezTo>
                  <a:cubicBezTo>
                    <a:pt x="68" y="178"/>
                    <a:pt x="67" y="176"/>
                    <a:pt x="67" y="175"/>
                  </a:cubicBezTo>
                  <a:cubicBezTo>
                    <a:pt x="74" y="173"/>
                    <a:pt x="74" y="173"/>
                    <a:pt x="79" y="174"/>
                  </a:cubicBezTo>
                  <a:cubicBezTo>
                    <a:pt x="80" y="176"/>
                    <a:pt x="83" y="176"/>
                    <a:pt x="84" y="178"/>
                  </a:cubicBezTo>
                  <a:cubicBezTo>
                    <a:pt x="86" y="182"/>
                    <a:pt x="85" y="186"/>
                    <a:pt x="87" y="190"/>
                  </a:cubicBezTo>
                  <a:cubicBezTo>
                    <a:pt x="87" y="191"/>
                    <a:pt x="88" y="191"/>
                    <a:pt x="88" y="192"/>
                  </a:cubicBezTo>
                  <a:cubicBezTo>
                    <a:pt x="88" y="193"/>
                    <a:pt x="90" y="194"/>
                    <a:pt x="90" y="194"/>
                  </a:cubicBezTo>
                  <a:cubicBezTo>
                    <a:pt x="91" y="194"/>
                    <a:pt x="92" y="194"/>
                    <a:pt x="92" y="194"/>
                  </a:cubicBezTo>
                  <a:cubicBezTo>
                    <a:pt x="95" y="188"/>
                    <a:pt x="89" y="184"/>
                    <a:pt x="89" y="179"/>
                  </a:cubicBezTo>
                  <a:cubicBezTo>
                    <a:pt x="89" y="176"/>
                    <a:pt x="89" y="176"/>
                    <a:pt x="93" y="167"/>
                  </a:cubicBezTo>
                  <a:cubicBezTo>
                    <a:pt x="97" y="159"/>
                    <a:pt x="104" y="152"/>
                    <a:pt x="107" y="143"/>
                  </a:cubicBezTo>
                  <a:cubicBezTo>
                    <a:pt x="107" y="142"/>
                    <a:pt x="108" y="141"/>
                    <a:pt x="108" y="140"/>
                  </a:cubicBezTo>
                  <a:cubicBezTo>
                    <a:pt x="108" y="140"/>
                    <a:pt x="111" y="137"/>
                    <a:pt x="113" y="135"/>
                  </a:cubicBezTo>
                  <a:cubicBezTo>
                    <a:pt x="114" y="134"/>
                    <a:pt x="115" y="134"/>
                    <a:pt x="117" y="134"/>
                  </a:cubicBezTo>
                  <a:cubicBezTo>
                    <a:pt x="118" y="135"/>
                    <a:pt x="119" y="135"/>
                    <a:pt x="120" y="134"/>
                  </a:cubicBezTo>
                  <a:cubicBezTo>
                    <a:pt x="122" y="132"/>
                    <a:pt x="121" y="129"/>
                    <a:pt x="123" y="127"/>
                  </a:cubicBezTo>
                  <a:cubicBezTo>
                    <a:pt x="123" y="126"/>
                    <a:pt x="124" y="126"/>
                    <a:pt x="125" y="125"/>
                  </a:cubicBezTo>
                  <a:cubicBezTo>
                    <a:pt x="125" y="125"/>
                    <a:pt x="132" y="121"/>
                    <a:pt x="136" y="12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3" y="123"/>
                    <a:pt x="133" y="123"/>
                    <a:pt x="133" y="125"/>
                  </a:cubicBezTo>
                  <a:cubicBezTo>
                    <a:pt x="136" y="128"/>
                    <a:pt x="139" y="123"/>
                    <a:pt x="143" y="122"/>
                  </a:cubicBezTo>
                  <a:cubicBezTo>
                    <a:pt x="148" y="121"/>
                    <a:pt x="154" y="115"/>
                    <a:pt x="150" y="112"/>
                  </a:cubicBezTo>
                  <a:cubicBezTo>
                    <a:pt x="149" y="114"/>
                    <a:pt x="148" y="116"/>
                    <a:pt x="146" y="117"/>
                  </a:cubicBezTo>
                  <a:cubicBezTo>
                    <a:pt x="146" y="117"/>
                    <a:pt x="135" y="120"/>
                    <a:pt x="139" y="106"/>
                  </a:cubicBezTo>
                  <a:cubicBezTo>
                    <a:pt x="141" y="98"/>
                    <a:pt x="133" y="104"/>
                    <a:pt x="120" y="112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59" y="97"/>
                    <a:pt x="159" y="97"/>
                    <a:pt x="159" y="97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6" y="108"/>
                    <a:pt x="156" y="108"/>
                    <a:pt x="156" y="110"/>
                  </a:cubicBezTo>
                  <a:cubicBezTo>
                    <a:pt x="172" y="115"/>
                    <a:pt x="172" y="115"/>
                    <a:pt x="173" y="112"/>
                  </a:cubicBezTo>
                  <a:cubicBezTo>
                    <a:pt x="173" y="112"/>
                    <a:pt x="175" y="101"/>
                    <a:pt x="166" y="100"/>
                  </a:cubicBezTo>
                  <a:cubicBezTo>
                    <a:pt x="165" y="97"/>
                    <a:pt x="166" y="93"/>
                    <a:pt x="163" y="91"/>
                  </a:cubicBezTo>
                  <a:cubicBezTo>
                    <a:pt x="164" y="90"/>
                    <a:pt x="164" y="88"/>
                    <a:pt x="164" y="88"/>
                  </a:cubicBezTo>
                  <a:cubicBezTo>
                    <a:pt x="161" y="85"/>
                    <a:pt x="161" y="85"/>
                    <a:pt x="155" y="87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56" y="84"/>
                    <a:pt x="156" y="84"/>
                    <a:pt x="159" y="82"/>
                  </a:cubicBezTo>
                  <a:cubicBezTo>
                    <a:pt x="159" y="81"/>
                    <a:pt x="159" y="80"/>
                    <a:pt x="159" y="80"/>
                  </a:cubicBezTo>
                  <a:cubicBezTo>
                    <a:pt x="158" y="78"/>
                    <a:pt x="156" y="77"/>
                    <a:pt x="155" y="75"/>
                  </a:cubicBezTo>
                  <a:cubicBezTo>
                    <a:pt x="155" y="75"/>
                    <a:pt x="154" y="74"/>
                    <a:pt x="153" y="73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3" y="72"/>
                    <a:pt x="153" y="71"/>
                    <a:pt x="154" y="70"/>
                  </a:cubicBezTo>
                  <a:cubicBezTo>
                    <a:pt x="154" y="70"/>
                    <a:pt x="152" y="62"/>
                    <a:pt x="148" y="58"/>
                  </a:cubicBezTo>
                  <a:cubicBezTo>
                    <a:pt x="143" y="59"/>
                    <a:pt x="142" y="66"/>
                    <a:pt x="137" y="67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37" y="67"/>
                    <a:pt x="137" y="67"/>
                    <a:pt x="136" y="66"/>
                  </a:cubicBezTo>
                  <a:cubicBezTo>
                    <a:pt x="136" y="66"/>
                    <a:pt x="135" y="65"/>
                    <a:pt x="134" y="64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4" y="55"/>
                    <a:pt x="134" y="55"/>
                    <a:pt x="134" y="53"/>
                  </a:cubicBezTo>
                  <a:cubicBezTo>
                    <a:pt x="129" y="50"/>
                    <a:pt x="129" y="50"/>
                    <a:pt x="130" y="48"/>
                  </a:cubicBezTo>
                  <a:cubicBezTo>
                    <a:pt x="129" y="48"/>
                    <a:pt x="128" y="48"/>
                    <a:pt x="127" y="48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17" y="47"/>
                    <a:pt x="117" y="47"/>
                    <a:pt x="116" y="48"/>
                  </a:cubicBezTo>
                  <a:cubicBezTo>
                    <a:pt x="116" y="48"/>
                    <a:pt x="114" y="61"/>
                    <a:pt x="114" y="64"/>
                  </a:cubicBezTo>
                  <a:cubicBezTo>
                    <a:pt x="114" y="65"/>
                    <a:pt x="114" y="66"/>
                    <a:pt x="115" y="68"/>
                  </a:cubicBezTo>
                  <a:cubicBezTo>
                    <a:pt x="115" y="71"/>
                    <a:pt x="113" y="74"/>
                    <a:pt x="113" y="74"/>
                  </a:cubicBezTo>
                  <a:cubicBezTo>
                    <a:pt x="111" y="78"/>
                    <a:pt x="107" y="78"/>
                    <a:pt x="106" y="82"/>
                  </a:cubicBezTo>
                  <a:cubicBezTo>
                    <a:pt x="104" y="85"/>
                    <a:pt x="106" y="90"/>
                    <a:pt x="104" y="93"/>
                  </a:cubicBezTo>
                  <a:cubicBezTo>
                    <a:pt x="103" y="95"/>
                    <a:pt x="101" y="95"/>
                    <a:pt x="100" y="95"/>
                  </a:cubicBezTo>
                  <a:cubicBezTo>
                    <a:pt x="97" y="91"/>
                    <a:pt x="97" y="91"/>
                    <a:pt x="99" y="77"/>
                  </a:cubicBezTo>
                  <a:cubicBezTo>
                    <a:pt x="98" y="77"/>
                    <a:pt x="98" y="77"/>
                    <a:pt x="95" y="77"/>
                  </a:cubicBezTo>
                  <a:cubicBezTo>
                    <a:pt x="95" y="77"/>
                    <a:pt x="95" y="77"/>
                    <a:pt x="95" y="77"/>
                  </a:cubicBezTo>
                  <a:cubicBezTo>
                    <a:pt x="89" y="76"/>
                    <a:pt x="86" y="69"/>
                    <a:pt x="80" y="70"/>
                  </a:cubicBezTo>
                  <a:cubicBezTo>
                    <a:pt x="80" y="65"/>
                    <a:pt x="80" y="65"/>
                    <a:pt x="77" y="61"/>
                  </a:cubicBezTo>
                  <a:cubicBezTo>
                    <a:pt x="82" y="50"/>
                    <a:pt x="89" y="44"/>
                    <a:pt x="101" y="35"/>
                  </a:cubicBezTo>
                  <a:cubicBezTo>
                    <a:pt x="101" y="35"/>
                    <a:pt x="101" y="34"/>
                    <a:pt x="101" y="34"/>
                  </a:cubicBezTo>
                  <a:cubicBezTo>
                    <a:pt x="100" y="34"/>
                    <a:pt x="100" y="34"/>
                    <a:pt x="98" y="31"/>
                  </a:cubicBezTo>
                  <a:cubicBezTo>
                    <a:pt x="98" y="31"/>
                    <a:pt x="98" y="30"/>
                    <a:pt x="98" y="30"/>
                  </a:cubicBezTo>
                  <a:cubicBezTo>
                    <a:pt x="99" y="30"/>
                    <a:pt x="99" y="30"/>
                    <a:pt x="100" y="30"/>
                  </a:cubicBezTo>
                  <a:cubicBezTo>
                    <a:pt x="102" y="35"/>
                    <a:pt x="105" y="30"/>
                    <a:pt x="107" y="27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7"/>
                    <a:pt x="109" y="27"/>
                    <a:pt x="111" y="28"/>
                  </a:cubicBezTo>
                  <a:cubicBezTo>
                    <a:pt x="112" y="28"/>
                    <a:pt x="113" y="28"/>
                    <a:pt x="113" y="27"/>
                  </a:cubicBezTo>
                  <a:cubicBezTo>
                    <a:pt x="114" y="28"/>
                    <a:pt x="114" y="28"/>
                    <a:pt x="114" y="28"/>
                  </a:cubicBezTo>
                  <a:cubicBezTo>
                    <a:pt x="118" y="27"/>
                    <a:pt x="118" y="27"/>
                    <a:pt x="118" y="20"/>
                  </a:cubicBezTo>
                  <a:cubicBezTo>
                    <a:pt x="118" y="19"/>
                    <a:pt x="120" y="19"/>
                    <a:pt x="120" y="19"/>
                  </a:cubicBezTo>
                  <a:cubicBezTo>
                    <a:pt x="121" y="19"/>
                    <a:pt x="121" y="18"/>
                    <a:pt x="121" y="18"/>
                  </a:cubicBezTo>
                  <a:cubicBezTo>
                    <a:pt x="121" y="18"/>
                    <a:pt x="121" y="18"/>
                    <a:pt x="120" y="14"/>
                  </a:cubicBezTo>
                  <a:cubicBezTo>
                    <a:pt x="112" y="13"/>
                    <a:pt x="112" y="22"/>
                    <a:pt x="107" y="24"/>
                  </a:cubicBezTo>
                  <a:cubicBezTo>
                    <a:pt x="106" y="23"/>
                    <a:pt x="105" y="22"/>
                    <a:pt x="105" y="22"/>
                  </a:cubicBezTo>
                  <a:cubicBezTo>
                    <a:pt x="106" y="20"/>
                    <a:pt x="107" y="19"/>
                    <a:pt x="108" y="18"/>
                  </a:cubicBezTo>
                  <a:cubicBezTo>
                    <a:pt x="107" y="17"/>
                    <a:pt x="106" y="17"/>
                    <a:pt x="106" y="16"/>
                  </a:cubicBezTo>
                  <a:cubicBezTo>
                    <a:pt x="105" y="16"/>
                    <a:pt x="104" y="18"/>
                    <a:pt x="102" y="18"/>
                  </a:cubicBezTo>
                  <a:cubicBezTo>
                    <a:pt x="102" y="16"/>
                    <a:pt x="103" y="14"/>
                    <a:pt x="102" y="12"/>
                  </a:cubicBezTo>
                  <a:cubicBezTo>
                    <a:pt x="103" y="12"/>
                    <a:pt x="103" y="11"/>
                    <a:pt x="104" y="10"/>
                  </a:cubicBezTo>
                  <a:cubicBezTo>
                    <a:pt x="104" y="10"/>
                    <a:pt x="104" y="7"/>
                    <a:pt x="103" y="4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99" y="3"/>
                    <a:pt x="96" y="8"/>
                    <a:pt x="96" y="11"/>
                  </a:cubicBezTo>
                  <a:cubicBezTo>
                    <a:pt x="96" y="11"/>
                    <a:pt x="97" y="12"/>
                    <a:pt x="98" y="13"/>
                  </a:cubicBezTo>
                  <a:cubicBezTo>
                    <a:pt x="98" y="13"/>
                    <a:pt x="98" y="13"/>
                    <a:pt x="99" y="13"/>
                  </a:cubicBezTo>
                  <a:cubicBezTo>
                    <a:pt x="99" y="13"/>
                    <a:pt x="99" y="14"/>
                    <a:pt x="99" y="14"/>
                  </a:cubicBezTo>
                  <a:cubicBezTo>
                    <a:pt x="92" y="23"/>
                    <a:pt x="91" y="24"/>
                    <a:pt x="90" y="24"/>
                  </a:cubicBezTo>
                  <a:cubicBezTo>
                    <a:pt x="89" y="23"/>
                    <a:pt x="89" y="23"/>
                    <a:pt x="89" y="23"/>
                  </a:cubicBezTo>
                  <a:cubicBezTo>
                    <a:pt x="90" y="20"/>
                    <a:pt x="93" y="18"/>
                    <a:pt x="94" y="15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2" y="13"/>
                    <a:pt x="92" y="13"/>
                    <a:pt x="92" y="12"/>
                  </a:cubicBezTo>
                  <a:cubicBezTo>
                    <a:pt x="90" y="12"/>
                    <a:pt x="89" y="14"/>
                    <a:pt x="88" y="17"/>
                  </a:cubicBezTo>
                  <a:cubicBezTo>
                    <a:pt x="88" y="17"/>
                    <a:pt x="89" y="18"/>
                    <a:pt x="89" y="18"/>
                  </a:cubicBezTo>
                  <a:cubicBezTo>
                    <a:pt x="88" y="19"/>
                    <a:pt x="88" y="19"/>
                    <a:pt x="83" y="22"/>
                  </a:cubicBezTo>
                  <a:cubicBezTo>
                    <a:pt x="82" y="22"/>
                    <a:pt x="82" y="22"/>
                    <a:pt x="81" y="22"/>
                  </a:cubicBezTo>
                  <a:cubicBezTo>
                    <a:pt x="81" y="22"/>
                    <a:pt x="81" y="22"/>
                    <a:pt x="80" y="22"/>
                  </a:cubicBezTo>
                  <a:cubicBezTo>
                    <a:pt x="79" y="22"/>
                    <a:pt x="78" y="22"/>
                    <a:pt x="78" y="21"/>
                  </a:cubicBezTo>
                  <a:cubicBezTo>
                    <a:pt x="78" y="21"/>
                    <a:pt x="77" y="21"/>
                    <a:pt x="77" y="20"/>
                  </a:cubicBezTo>
                  <a:cubicBezTo>
                    <a:pt x="76" y="20"/>
                    <a:pt x="75" y="20"/>
                    <a:pt x="75" y="19"/>
                  </a:cubicBezTo>
                  <a:cubicBezTo>
                    <a:pt x="72" y="20"/>
                    <a:pt x="72" y="20"/>
                    <a:pt x="69" y="25"/>
                  </a:cubicBezTo>
                  <a:cubicBezTo>
                    <a:pt x="69" y="25"/>
                    <a:pt x="68" y="25"/>
                    <a:pt x="68" y="25"/>
                  </a:cubicBezTo>
                  <a:cubicBezTo>
                    <a:pt x="68" y="25"/>
                    <a:pt x="69" y="23"/>
                    <a:pt x="69" y="23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2"/>
                    <a:pt x="68" y="22"/>
                    <a:pt x="67" y="21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4" y="21"/>
                    <a:pt x="62" y="21"/>
                    <a:pt x="61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21"/>
                    <a:pt x="61" y="21"/>
                    <a:pt x="60" y="21"/>
                  </a:cubicBezTo>
                  <a:cubicBezTo>
                    <a:pt x="61" y="19"/>
                    <a:pt x="62" y="18"/>
                    <a:pt x="63" y="16"/>
                  </a:cubicBezTo>
                  <a:cubicBezTo>
                    <a:pt x="63" y="16"/>
                    <a:pt x="63" y="16"/>
                    <a:pt x="59" y="15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4" y="12"/>
                    <a:pt x="54" y="12"/>
                    <a:pt x="53" y="13"/>
                  </a:cubicBezTo>
                  <a:cubicBezTo>
                    <a:pt x="53" y="12"/>
                    <a:pt x="52" y="12"/>
                    <a:pt x="52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3" y="7"/>
                    <a:pt x="53" y="7"/>
                    <a:pt x="52" y="6"/>
                  </a:cubicBezTo>
                  <a:cubicBezTo>
                    <a:pt x="50" y="10"/>
                    <a:pt x="43" y="14"/>
                    <a:pt x="43" y="14"/>
                  </a:cubicBezTo>
                  <a:cubicBezTo>
                    <a:pt x="43" y="13"/>
                    <a:pt x="43" y="13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1" y="13"/>
                    <a:pt x="40" y="13"/>
                  </a:cubicBezTo>
                  <a:cubicBezTo>
                    <a:pt x="39" y="11"/>
                    <a:pt x="39" y="11"/>
                    <a:pt x="40" y="8"/>
                  </a:cubicBezTo>
                  <a:cubicBezTo>
                    <a:pt x="39" y="7"/>
                    <a:pt x="39" y="7"/>
                    <a:pt x="38" y="5"/>
                  </a:cubicBezTo>
                  <a:cubicBezTo>
                    <a:pt x="38" y="4"/>
                    <a:pt x="38" y="3"/>
                    <a:pt x="39" y="2"/>
                  </a:cubicBezTo>
                  <a:cubicBezTo>
                    <a:pt x="38" y="3"/>
                    <a:pt x="37" y="3"/>
                    <a:pt x="37" y="4"/>
                  </a:cubicBezTo>
                  <a:cubicBezTo>
                    <a:pt x="39" y="1"/>
                    <a:pt x="39" y="1"/>
                    <a:pt x="39" y="0"/>
                  </a:cubicBezTo>
                  <a:cubicBezTo>
                    <a:pt x="38" y="2"/>
                    <a:pt x="36" y="4"/>
                    <a:pt x="35" y="6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2"/>
                    <a:pt x="24" y="23"/>
                    <a:pt x="23" y="24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2"/>
                    <a:pt x="18" y="34"/>
                    <a:pt x="17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3" y="66"/>
                    <a:pt x="2" y="6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" y="67"/>
                    <a:pt x="11" y="51"/>
                    <a:pt x="12" y="49"/>
                  </a:cubicBezTo>
                  <a:cubicBezTo>
                    <a:pt x="10" y="54"/>
                    <a:pt x="10" y="54"/>
                    <a:pt x="10" y="55"/>
                  </a:cubicBezTo>
                  <a:cubicBezTo>
                    <a:pt x="11" y="53"/>
                    <a:pt x="13" y="51"/>
                    <a:pt x="14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5" y="54"/>
                  </a:cubicBezTo>
                  <a:cubicBezTo>
                    <a:pt x="15" y="54"/>
                    <a:pt x="15" y="54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6" y="61"/>
                    <a:pt x="17" y="60"/>
                  </a:cubicBezTo>
                  <a:cubicBezTo>
                    <a:pt x="17" y="60"/>
                    <a:pt x="18" y="59"/>
                    <a:pt x="19" y="59"/>
                  </a:cubicBezTo>
                  <a:cubicBezTo>
                    <a:pt x="16" y="76"/>
                    <a:pt x="16" y="81"/>
                    <a:pt x="16" y="83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4" y="103"/>
                    <a:pt x="16" y="98"/>
                    <a:pt x="13" y="95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10" y="144"/>
                    <a:pt x="11" y="161"/>
                    <a:pt x="15" y="164"/>
                  </a:cubicBezTo>
                  <a:cubicBezTo>
                    <a:pt x="18" y="176"/>
                    <a:pt x="23" y="188"/>
                    <a:pt x="26" y="200"/>
                  </a:cubicBezTo>
                  <a:cubicBezTo>
                    <a:pt x="26" y="200"/>
                    <a:pt x="26" y="200"/>
                    <a:pt x="26" y="200"/>
                  </a:cubicBezTo>
                  <a:cubicBezTo>
                    <a:pt x="28" y="189"/>
                    <a:pt x="17" y="180"/>
                    <a:pt x="19" y="169"/>
                  </a:cubicBezTo>
                  <a:cubicBezTo>
                    <a:pt x="32" y="169"/>
                    <a:pt x="20" y="187"/>
                    <a:pt x="31" y="192"/>
                  </a:cubicBezTo>
                  <a:cubicBezTo>
                    <a:pt x="37" y="213"/>
                    <a:pt x="44" y="235"/>
                    <a:pt x="61" y="226"/>
                  </a:cubicBezTo>
                  <a:cubicBezTo>
                    <a:pt x="67" y="232"/>
                    <a:pt x="67" y="232"/>
                    <a:pt x="75" y="235"/>
                  </a:cubicBezTo>
                  <a:cubicBezTo>
                    <a:pt x="75" y="235"/>
                    <a:pt x="88" y="256"/>
                    <a:pt x="94" y="253"/>
                  </a:cubicBezTo>
                  <a:cubicBezTo>
                    <a:pt x="94" y="253"/>
                    <a:pt x="94" y="252"/>
                    <a:pt x="94" y="252"/>
                  </a:cubicBezTo>
                  <a:cubicBezTo>
                    <a:pt x="97" y="250"/>
                    <a:pt x="99" y="251"/>
                    <a:pt x="100" y="253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93" y="262"/>
                    <a:pt x="93" y="262"/>
                    <a:pt x="93" y="262"/>
                  </a:cubicBezTo>
                  <a:cubicBezTo>
                    <a:pt x="93" y="263"/>
                    <a:pt x="92" y="264"/>
                    <a:pt x="92" y="265"/>
                  </a:cubicBezTo>
                  <a:cubicBezTo>
                    <a:pt x="92" y="270"/>
                    <a:pt x="96" y="275"/>
                    <a:pt x="94" y="280"/>
                  </a:cubicBezTo>
                  <a:cubicBezTo>
                    <a:pt x="90" y="292"/>
                    <a:pt x="90" y="292"/>
                    <a:pt x="90" y="293"/>
                  </a:cubicBezTo>
                  <a:cubicBezTo>
                    <a:pt x="90" y="293"/>
                    <a:pt x="90" y="293"/>
                    <a:pt x="94" y="296"/>
                  </a:cubicBezTo>
                  <a:cubicBezTo>
                    <a:pt x="92" y="309"/>
                    <a:pt x="104" y="315"/>
                    <a:pt x="108" y="324"/>
                  </a:cubicBezTo>
                  <a:cubicBezTo>
                    <a:pt x="111" y="331"/>
                    <a:pt x="120" y="337"/>
                    <a:pt x="121" y="337"/>
                  </a:cubicBezTo>
                  <a:cubicBezTo>
                    <a:pt x="128" y="340"/>
                    <a:pt x="128" y="340"/>
                    <a:pt x="133" y="354"/>
                  </a:cubicBezTo>
                  <a:cubicBezTo>
                    <a:pt x="145" y="390"/>
                    <a:pt x="145" y="390"/>
                    <a:pt x="145" y="390"/>
                  </a:cubicBezTo>
                  <a:cubicBezTo>
                    <a:pt x="145" y="391"/>
                    <a:pt x="145" y="391"/>
                    <a:pt x="145" y="391"/>
                  </a:cubicBezTo>
                  <a:cubicBezTo>
                    <a:pt x="150" y="404"/>
                    <a:pt x="150" y="404"/>
                    <a:pt x="150" y="404"/>
                  </a:cubicBezTo>
                  <a:cubicBezTo>
                    <a:pt x="150" y="405"/>
                    <a:pt x="150" y="405"/>
                    <a:pt x="150" y="405"/>
                  </a:cubicBezTo>
                  <a:cubicBezTo>
                    <a:pt x="156" y="411"/>
                    <a:pt x="156" y="411"/>
                    <a:pt x="158" y="417"/>
                  </a:cubicBezTo>
                  <a:cubicBezTo>
                    <a:pt x="158" y="418"/>
                    <a:pt x="158" y="418"/>
                    <a:pt x="158" y="418"/>
                  </a:cubicBezTo>
                  <a:cubicBezTo>
                    <a:pt x="158" y="418"/>
                    <a:pt x="157" y="418"/>
                    <a:pt x="157" y="418"/>
                  </a:cubicBezTo>
                  <a:cubicBezTo>
                    <a:pt x="157" y="418"/>
                    <a:pt x="172" y="437"/>
                    <a:pt x="178" y="438"/>
                  </a:cubicBezTo>
                  <a:cubicBezTo>
                    <a:pt x="178" y="437"/>
                    <a:pt x="178" y="437"/>
                    <a:pt x="178" y="437"/>
                  </a:cubicBezTo>
                  <a:cubicBezTo>
                    <a:pt x="180" y="438"/>
                    <a:pt x="180" y="438"/>
                    <a:pt x="181" y="439"/>
                  </a:cubicBezTo>
                  <a:cubicBezTo>
                    <a:pt x="181" y="440"/>
                    <a:pt x="181" y="440"/>
                    <a:pt x="181" y="441"/>
                  </a:cubicBezTo>
                  <a:cubicBezTo>
                    <a:pt x="188" y="443"/>
                    <a:pt x="189" y="443"/>
                    <a:pt x="190" y="442"/>
                  </a:cubicBezTo>
                  <a:cubicBezTo>
                    <a:pt x="187" y="439"/>
                    <a:pt x="183" y="439"/>
                    <a:pt x="180" y="436"/>
                  </a:cubicBezTo>
                  <a:cubicBezTo>
                    <a:pt x="180" y="436"/>
                    <a:pt x="180" y="436"/>
                    <a:pt x="180" y="436"/>
                  </a:cubicBezTo>
                  <a:cubicBezTo>
                    <a:pt x="176" y="431"/>
                    <a:pt x="176" y="431"/>
                    <a:pt x="176" y="430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5" y="425"/>
                    <a:pt x="175" y="425"/>
                    <a:pt x="176" y="423"/>
                  </a:cubicBezTo>
                  <a:cubicBezTo>
                    <a:pt x="175" y="420"/>
                    <a:pt x="171" y="420"/>
                    <a:pt x="169" y="417"/>
                  </a:cubicBezTo>
                  <a:cubicBezTo>
                    <a:pt x="171" y="409"/>
                    <a:pt x="171" y="409"/>
                    <a:pt x="171" y="409"/>
                  </a:cubicBezTo>
                  <a:cubicBezTo>
                    <a:pt x="170" y="407"/>
                    <a:pt x="167" y="407"/>
                    <a:pt x="167" y="405"/>
                  </a:cubicBezTo>
                  <a:cubicBezTo>
                    <a:pt x="167" y="404"/>
                    <a:pt x="167" y="404"/>
                    <a:pt x="167" y="404"/>
                  </a:cubicBezTo>
                  <a:cubicBezTo>
                    <a:pt x="168" y="404"/>
                    <a:pt x="169" y="404"/>
                    <a:pt x="170" y="405"/>
                  </a:cubicBezTo>
                  <a:cubicBezTo>
                    <a:pt x="170" y="405"/>
                    <a:pt x="174" y="406"/>
                    <a:pt x="170" y="400"/>
                  </a:cubicBezTo>
                  <a:cubicBezTo>
                    <a:pt x="181" y="400"/>
                    <a:pt x="180" y="398"/>
                    <a:pt x="175" y="388"/>
                  </a:cubicBezTo>
                  <a:cubicBezTo>
                    <a:pt x="174" y="388"/>
                    <a:pt x="174" y="388"/>
                    <a:pt x="174" y="388"/>
                  </a:cubicBezTo>
                  <a:cubicBezTo>
                    <a:pt x="174" y="387"/>
                    <a:pt x="174" y="387"/>
                    <a:pt x="174" y="387"/>
                  </a:cubicBezTo>
                  <a:cubicBezTo>
                    <a:pt x="176" y="386"/>
                    <a:pt x="177" y="387"/>
                    <a:pt x="178" y="387"/>
                  </a:cubicBezTo>
                  <a:cubicBezTo>
                    <a:pt x="180" y="388"/>
                    <a:pt x="182" y="389"/>
                    <a:pt x="183" y="387"/>
                  </a:cubicBezTo>
                  <a:cubicBezTo>
                    <a:pt x="189" y="377"/>
                    <a:pt x="189" y="377"/>
                    <a:pt x="189" y="377"/>
                  </a:cubicBezTo>
                  <a:cubicBezTo>
                    <a:pt x="191" y="368"/>
                    <a:pt x="190" y="366"/>
                    <a:pt x="189" y="365"/>
                  </a:cubicBezTo>
                  <a:cubicBezTo>
                    <a:pt x="188" y="363"/>
                    <a:pt x="189" y="362"/>
                    <a:pt x="189" y="362"/>
                  </a:cubicBezTo>
                  <a:cubicBezTo>
                    <a:pt x="191" y="359"/>
                    <a:pt x="193" y="355"/>
                    <a:pt x="201" y="356"/>
                  </a:cubicBezTo>
                  <a:cubicBezTo>
                    <a:pt x="202" y="356"/>
                    <a:pt x="203" y="356"/>
                    <a:pt x="204" y="355"/>
                  </a:cubicBezTo>
                  <a:cubicBezTo>
                    <a:pt x="210" y="345"/>
                    <a:pt x="210" y="345"/>
                    <a:pt x="208" y="336"/>
                  </a:cubicBezTo>
                  <a:cubicBezTo>
                    <a:pt x="206" y="328"/>
                    <a:pt x="214" y="324"/>
                    <a:pt x="216" y="318"/>
                  </a:cubicBezTo>
                  <a:cubicBezTo>
                    <a:pt x="216" y="318"/>
                    <a:pt x="217" y="312"/>
                    <a:pt x="217" y="310"/>
                  </a:cubicBezTo>
                  <a:cubicBezTo>
                    <a:pt x="217" y="308"/>
                    <a:pt x="207" y="303"/>
                    <a:pt x="207" y="303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Rectangle 91"/>
            <p:cNvSpPr>
              <a:spLocks noChangeArrowheads="1"/>
            </p:cNvSpPr>
            <p:nvPr/>
          </p:nvSpPr>
          <p:spPr bwMode="auto">
            <a:xfrm>
              <a:off x="3578225" y="4691063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2"/>
            <p:cNvSpPr/>
            <p:nvPr/>
          </p:nvSpPr>
          <p:spPr bwMode="auto">
            <a:xfrm>
              <a:off x="3578225" y="4691063"/>
              <a:ext cx="20637" cy="28575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1 h 5"/>
                <a:gd name="T6" fmla="*/ 1 w 4"/>
                <a:gd name="T7" fmla="*/ 2 h 5"/>
                <a:gd name="T8" fmla="*/ 1 w 4"/>
                <a:gd name="T9" fmla="*/ 3 h 5"/>
                <a:gd name="T10" fmla="*/ 2 w 4"/>
                <a:gd name="T11" fmla="*/ 3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5 h 5"/>
                <a:gd name="T18" fmla="*/ 3 w 4"/>
                <a:gd name="T19" fmla="*/ 2 h 5"/>
                <a:gd name="T20" fmla="*/ 0 w 4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4"/>
                    <a:pt x="3" y="2"/>
                  </a:cubicBezTo>
                  <a:cubicBezTo>
                    <a:pt x="2" y="2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3"/>
            <p:cNvSpPr/>
            <p:nvPr/>
          </p:nvSpPr>
          <p:spPr bwMode="auto">
            <a:xfrm>
              <a:off x="2968625" y="1693863"/>
              <a:ext cx="1546225" cy="731837"/>
            </a:xfrm>
            <a:custGeom>
              <a:avLst/>
              <a:gdLst>
                <a:gd name="T0" fmla="*/ 259 w 282"/>
                <a:gd name="T1" fmla="*/ 0 h 133"/>
                <a:gd name="T2" fmla="*/ 241 w 282"/>
                <a:gd name="T3" fmla="*/ 1 h 133"/>
                <a:gd name="T4" fmla="*/ 217 w 282"/>
                <a:gd name="T5" fmla="*/ 3 h 133"/>
                <a:gd name="T6" fmla="*/ 172 w 282"/>
                <a:gd name="T7" fmla="*/ 12 h 133"/>
                <a:gd name="T8" fmla="*/ 126 w 282"/>
                <a:gd name="T9" fmla="*/ 29 h 133"/>
                <a:gd name="T10" fmla="*/ 84 w 282"/>
                <a:gd name="T11" fmla="*/ 53 h 133"/>
                <a:gd name="T12" fmla="*/ 46 w 282"/>
                <a:gd name="T13" fmla="*/ 82 h 133"/>
                <a:gd name="T14" fmla="*/ 0 w 282"/>
                <a:gd name="T15" fmla="*/ 133 h 133"/>
                <a:gd name="T16" fmla="*/ 46 w 282"/>
                <a:gd name="T17" fmla="*/ 82 h 133"/>
                <a:gd name="T18" fmla="*/ 84 w 282"/>
                <a:gd name="T19" fmla="*/ 53 h 133"/>
                <a:gd name="T20" fmla="*/ 126 w 282"/>
                <a:gd name="T21" fmla="*/ 30 h 133"/>
                <a:gd name="T22" fmla="*/ 172 w 282"/>
                <a:gd name="T23" fmla="*/ 13 h 133"/>
                <a:gd name="T24" fmla="*/ 216 w 282"/>
                <a:gd name="T25" fmla="*/ 4 h 133"/>
                <a:gd name="T26" fmla="*/ 240 w 282"/>
                <a:gd name="T27" fmla="*/ 2 h 133"/>
                <a:gd name="T28" fmla="*/ 259 w 282"/>
                <a:gd name="T29" fmla="*/ 1 h 133"/>
                <a:gd name="T30" fmla="*/ 262 w 282"/>
                <a:gd name="T31" fmla="*/ 1 h 133"/>
                <a:gd name="T32" fmla="*/ 279 w 282"/>
                <a:gd name="T33" fmla="*/ 2 h 133"/>
                <a:gd name="T34" fmla="*/ 281 w 282"/>
                <a:gd name="T35" fmla="*/ 1 h 133"/>
                <a:gd name="T36" fmla="*/ 281 w 282"/>
                <a:gd name="T37" fmla="*/ 1 h 133"/>
                <a:gd name="T38" fmla="*/ 282 w 282"/>
                <a:gd name="T39" fmla="*/ 1 h 133"/>
                <a:gd name="T40" fmla="*/ 262 w 282"/>
                <a:gd name="T41" fmla="*/ 0 h 133"/>
                <a:gd name="T42" fmla="*/ 259 w 282"/>
                <a:gd name="T4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2" h="133">
                  <a:moveTo>
                    <a:pt x="259" y="0"/>
                  </a:moveTo>
                  <a:cubicBezTo>
                    <a:pt x="251" y="0"/>
                    <a:pt x="244" y="1"/>
                    <a:pt x="241" y="1"/>
                  </a:cubicBezTo>
                  <a:cubicBezTo>
                    <a:pt x="228" y="2"/>
                    <a:pt x="220" y="3"/>
                    <a:pt x="217" y="3"/>
                  </a:cubicBezTo>
                  <a:cubicBezTo>
                    <a:pt x="203" y="5"/>
                    <a:pt x="185" y="9"/>
                    <a:pt x="172" y="12"/>
                  </a:cubicBezTo>
                  <a:cubicBezTo>
                    <a:pt x="158" y="17"/>
                    <a:pt x="140" y="24"/>
                    <a:pt x="126" y="29"/>
                  </a:cubicBezTo>
                  <a:cubicBezTo>
                    <a:pt x="113" y="35"/>
                    <a:pt x="96" y="45"/>
                    <a:pt x="84" y="53"/>
                  </a:cubicBezTo>
                  <a:cubicBezTo>
                    <a:pt x="72" y="60"/>
                    <a:pt x="57" y="72"/>
                    <a:pt x="46" y="82"/>
                  </a:cubicBezTo>
                  <a:cubicBezTo>
                    <a:pt x="29" y="97"/>
                    <a:pt x="14" y="114"/>
                    <a:pt x="0" y="133"/>
                  </a:cubicBezTo>
                  <a:cubicBezTo>
                    <a:pt x="14" y="114"/>
                    <a:pt x="29" y="98"/>
                    <a:pt x="46" y="82"/>
                  </a:cubicBezTo>
                  <a:cubicBezTo>
                    <a:pt x="57" y="73"/>
                    <a:pt x="72" y="61"/>
                    <a:pt x="84" y="53"/>
                  </a:cubicBezTo>
                  <a:cubicBezTo>
                    <a:pt x="96" y="45"/>
                    <a:pt x="113" y="35"/>
                    <a:pt x="126" y="30"/>
                  </a:cubicBezTo>
                  <a:cubicBezTo>
                    <a:pt x="139" y="24"/>
                    <a:pt x="158" y="17"/>
                    <a:pt x="172" y="13"/>
                  </a:cubicBezTo>
                  <a:cubicBezTo>
                    <a:pt x="185" y="9"/>
                    <a:pt x="203" y="6"/>
                    <a:pt x="216" y="4"/>
                  </a:cubicBezTo>
                  <a:cubicBezTo>
                    <a:pt x="219" y="3"/>
                    <a:pt x="228" y="2"/>
                    <a:pt x="240" y="2"/>
                  </a:cubicBezTo>
                  <a:cubicBezTo>
                    <a:pt x="244" y="1"/>
                    <a:pt x="250" y="1"/>
                    <a:pt x="259" y="1"/>
                  </a:cubicBezTo>
                  <a:cubicBezTo>
                    <a:pt x="260" y="1"/>
                    <a:pt x="261" y="1"/>
                    <a:pt x="262" y="1"/>
                  </a:cubicBezTo>
                  <a:cubicBezTo>
                    <a:pt x="269" y="1"/>
                    <a:pt x="275" y="1"/>
                    <a:pt x="279" y="2"/>
                  </a:cubicBezTo>
                  <a:cubicBezTo>
                    <a:pt x="279" y="2"/>
                    <a:pt x="280" y="1"/>
                    <a:pt x="281" y="1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280" y="1"/>
                    <a:pt x="272" y="1"/>
                    <a:pt x="262" y="0"/>
                  </a:cubicBezTo>
                  <a:cubicBezTo>
                    <a:pt x="261" y="0"/>
                    <a:pt x="260" y="0"/>
                    <a:pt x="2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4"/>
            <p:cNvSpPr>
              <a:spLocks noEditPoints="1"/>
            </p:cNvSpPr>
            <p:nvPr/>
          </p:nvSpPr>
          <p:spPr bwMode="auto">
            <a:xfrm>
              <a:off x="2644775" y="1700213"/>
              <a:ext cx="1870075" cy="3490912"/>
            </a:xfrm>
            <a:custGeom>
              <a:avLst/>
              <a:gdLst>
                <a:gd name="T0" fmla="*/ 32 w 341"/>
                <a:gd name="T1" fmla="*/ 213 h 635"/>
                <a:gd name="T2" fmla="*/ 32 w 341"/>
                <a:gd name="T3" fmla="*/ 213 h 635"/>
                <a:gd name="T4" fmla="*/ 32 w 341"/>
                <a:gd name="T5" fmla="*/ 213 h 635"/>
                <a:gd name="T6" fmla="*/ 35 w 341"/>
                <a:gd name="T7" fmla="*/ 206 h 635"/>
                <a:gd name="T8" fmla="*/ 34 w 341"/>
                <a:gd name="T9" fmla="*/ 207 h 635"/>
                <a:gd name="T10" fmla="*/ 35 w 341"/>
                <a:gd name="T11" fmla="*/ 198 h 635"/>
                <a:gd name="T12" fmla="*/ 34 w 341"/>
                <a:gd name="T13" fmla="*/ 201 h 635"/>
                <a:gd name="T14" fmla="*/ 25 w 341"/>
                <a:gd name="T15" fmla="*/ 196 h 635"/>
                <a:gd name="T16" fmla="*/ 24 w 341"/>
                <a:gd name="T17" fmla="*/ 199 h 635"/>
                <a:gd name="T18" fmla="*/ 25 w 341"/>
                <a:gd name="T19" fmla="*/ 196 h 635"/>
                <a:gd name="T20" fmla="*/ 25 w 341"/>
                <a:gd name="T21" fmla="*/ 196 h 635"/>
                <a:gd name="T22" fmla="*/ 9 w 341"/>
                <a:gd name="T23" fmla="*/ 240 h 635"/>
                <a:gd name="T24" fmla="*/ 50 w 341"/>
                <a:gd name="T25" fmla="*/ 488 h 635"/>
                <a:gd name="T26" fmla="*/ 282 w 341"/>
                <a:gd name="T27" fmla="*/ 633 h 635"/>
                <a:gd name="T28" fmla="*/ 340 w 341"/>
                <a:gd name="T29" fmla="*/ 634 h 635"/>
                <a:gd name="T30" fmla="*/ 161 w 341"/>
                <a:gd name="T31" fmla="*/ 561 h 635"/>
                <a:gd name="T32" fmla="*/ 45 w 341"/>
                <a:gd name="T33" fmla="*/ 334 h 635"/>
                <a:gd name="T34" fmla="*/ 35 w 341"/>
                <a:gd name="T35" fmla="*/ 217 h 635"/>
                <a:gd name="T36" fmla="*/ 33 w 341"/>
                <a:gd name="T37" fmla="*/ 187 h 635"/>
                <a:gd name="T38" fmla="*/ 34 w 341"/>
                <a:gd name="T39" fmla="*/ 174 h 635"/>
                <a:gd name="T40" fmla="*/ 117 w 341"/>
                <a:gd name="T41" fmla="*/ 115 h 635"/>
                <a:gd name="T42" fmla="*/ 117 w 341"/>
                <a:gd name="T43" fmla="*/ 115 h 635"/>
                <a:gd name="T44" fmla="*/ 94 w 341"/>
                <a:gd name="T45" fmla="*/ 128 h 635"/>
                <a:gd name="T46" fmla="*/ 93 w 341"/>
                <a:gd name="T47" fmla="*/ 123 h 635"/>
                <a:gd name="T48" fmla="*/ 86 w 341"/>
                <a:gd name="T49" fmla="*/ 132 h 635"/>
                <a:gd name="T50" fmla="*/ 79 w 341"/>
                <a:gd name="T51" fmla="*/ 133 h 635"/>
                <a:gd name="T52" fmla="*/ 89 w 341"/>
                <a:gd name="T53" fmla="*/ 122 h 635"/>
                <a:gd name="T54" fmla="*/ 115 w 341"/>
                <a:gd name="T55" fmla="*/ 112 h 635"/>
                <a:gd name="T56" fmla="*/ 117 w 341"/>
                <a:gd name="T57" fmla="*/ 116 h 635"/>
                <a:gd name="T58" fmla="*/ 110 w 341"/>
                <a:gd name="T59" fmla="*/ 120 h 635"/>
                <a:gd name="T60" fmla="*/ 104 w 341"/>
                <a:gd name="T61" fmla="*/ 119 h 635"/>
                <a:gd name="T62" fmla="*/ 100 w 341"/>
                <a:gd name="T63" fmla="*/ 119 h 635"/>
                <a:gd name="T64" fmla="*/ 108 w 341"/>
                <a:gd name="T65" fmla="*/ 115 h 635"/>
                <a:gd name="T66" fmla="*/ 98 w 341"/>
                <a:gd name="T67" fmla="*/ 112 h 635"/>
                <a:gd name="T68" fmla="*/ 108 w 341"/>
                <a:gd name="T69" fmla="*/ 108 h 635"/>
                <a:gd name="T70" fmla="*/ 101 w 341"/>
                <a:gd name="T71" fmla="*/ 112 h 635"/>
                <a:gd name="T72" fmla="*/ 118 w 341"/>
                <a:gd name="T73" fmla="*/ 105 h 635"/>
                <a:gd name="T74" fmla="*/ 231 w 341"/>
                <a:gd name="T75" fmla="*/ 12 h 635"/>
                <a:gd name="T76" fmla="*/ 58 w 341"/>
                <a:gd name="T77" fmla="*/ 134 h 635"/>
                <a:gd name="T78" fmla="*/ 61 w 341"/>
                <a:gd name="T79" fmla="*/ 146 h 635"/>
                <a:gd name="T80" fmla="*/ 72 w 341"/>
                <a:gd name="T81" fmla="*/ 147 h 635"/>
                <a:gd name="T82" fmla="*/ 80 w 341"/>
                <a:gd name="T83" fmla="*/ 155 h 635"/>
                <a:gd name="T84" fmla="*/ 88 w 341"/>
                <a:gd name="T85" fmla="*/ 157 h 635"/>
                <a:gd name="T86" fmla="*/ 94 w 341"/>
                <a:gd name="T87" fmla="*/ 149 h 635"/>
                <a:gd name="T88" fmla="*/ 86 w 341"/>
                <a:gd name="T89" fmla="*/ 151 h 635"/>
                <a:gd name="T90" fmla="*/ 90 w 341"/>
                <a:gd name="T91" fmla="*/ 142 h 635"/>
                <a:gd name="T92" fmla="*/ 86 w 341"/>
                <a:gd name="T93" fmla="*/ 138 h 635"/>
                <a:gd name="T94" fmla="*/ 86 w 341"/>
                <a:gd name="T95" fmla="*/ 135 h 635"/>
                <a:gd name="T96" fmla="*/ 94 w 341"/>
                <a:gd name="T97" fmla="*/ 131 h 635"/>
                <a:gd name="T98" fmla="*/ 97 w 341"/>
                <a:gd name="T99" fmla="*/ 131 h 635"/>
                <a:gd name="T100" fmla="*/ 100 w 341"/>
                <a:gd name="T101" fmla="*/ 135 h 635"/>
                <a:gd name="T102" fmla="*/ 106 w 341"/>
                <a:gd name="T103" fmla="*/ 132 h 635"/>
                <a:gd name="T104" fmla="*/ 129 w 341"/>
                <a:gd name="T105" fmla="*/ 102 h 635"/>
                <a:gd name="T106" fmla="*/ 132 w 341"/>
                <a:gd name="T107" fmla="*/ 98 h 635"/>
                <a:gd name="T108" fmla="*/ 232 w 341"/>
                <a:gd name="T109" fmla="*/ 2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1" h="635">
                  <a:moveTo>
                    <a:pt x="32" y="213"/>
                  </a:move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moveTo>
                    <a:pt x="32" y="213"/>
                  </a:move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moveTo>
                    <a:pt x="31" y="217"/>
                  </a:moveTo>
                  <a:cubicBezTo>
                    <a:pt x="31" y="217"/>
                    <a:pt x="31" y="217"/>
                    <a:pt x="31" y="217"/>
                  </a:cubicBezTo>
                  <a:cubicBezTo>
                    <a:pt x="31" y="217"/>
                    <a:pt x="31" y="214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3" y="213"/>
                    <a:pt x="33" y="215"/>
                    <a:pt x="32" y="216"/>
                  </a:cubicBezTo>
                  <a:cubicBezTo>
                    <a:pt x="32" y="216"/>
                    <a:pt x="32" y="217"/>
                    <a:pt x="31" y="217"/>
                  </a:cubicBezTo>
                  <a:moveTo>
                    <a:pt x="32" y="213"/>
                  </a:move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moveTo>
                    <a:pt x="34" y="205"/>
                  </a:moveTo>
                  <a:cubicBezTo>
                    <a:pt x="35" y="204"/>
                    <a:pt x="35" y="204"/>
                    <a:pt x="35" y="204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5"/>
                    <a:pt x="35" y="206"/>
                    <a:pt x="35" y="206"/>
                  </a:cubicBezTo>
                  <a:cubicBezTo>
                    <a:pt x="34" y="207"/>
                    <a:pt x="34" y="207"/>
                    <a:pt x="34" y="208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4" y="210"/>
                    <a:pt x="33" y="210"/>
                    <a:pt x="33" y="210"/>
                  </a:cubicBezTo>
                  <a:cubicBezTo>
                    <a:pt x="33" y="210"/>
                    <a:pt x="33" y="210"/>
                    <a:pt x="33" y="210"/>
                  </a:cubicBezTo>
                  <a:cubicBezTo>
                    <a:pt x="33" y="210"/>
                    <a:pt x="33" y="209"/>
                    <a:pt x="34" y="207"/>
                  </a:cubicBezTo>
                  <a:cubicBezTo>
                    <a:pt x="34" y="207"/>
                    <a:pt x="34" y="206"/>
                    <a:pt x="34" y="205"/>
                  </a:cubicBezTo>
                  <a:cubicBezTo>
                    <a:pt x="34" y="205"/>
                    <a:pt x="34" y="205"/>
                    <a:pt x="34" y="205"/>
                  </a:cubicBezTo>
                  <a:moveTo>
                    <a:pt x="35" y="197"/>
                  </a:moveTo>
                  <a:cubicBezTo>
                    <a:pt x="35" y="196"/>
                    <a:pt x="35" y="196"/>
                    <a:pt x="35" y="196"/>
                  </a:cubicBezTo>
                  <a:cubicBezTo>
                    <a:pt x="35" y="197"/>
                    <a:pt x="35" y="197"/>
                    <a:pt x="35" y="197"/>
                  </a:cubicBezTo>
                  <a:cubicBezTo>
                    <a:pt x="35" y="198"/>
                    <a:pt x="35" y="198"/>
                    <a:pt x="35" y="198"/>
                  </a:cubicBezTo>
                  <a:cubicBezTo>
                    <a:pt x="35" y="199"/>
                    <a:pt x="35" y="200"/>
                    <a:pt x="35" y="200"/>
                  </a:cubicBezTo>
                  <a:cubicBezTo>
                    <a:pt x="35" y="200"/>
                    <a:pt x="35" y="201"/>
                    <a:pt x="34" y="201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2"/>
                    <a:pt x="33" y="202"/>
                    <a:pt x="33" y="202"/>
                  </a:cubicBezTo>
                  <a:cubicBezTo>
                    <a:pt x="33" y="202"/>
                    <a:pt x="33" y="202"/>
                    <a:pt x="34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0"/>
                    <a:pt x="34" y="199"/>
                    <a:pt x="34" y="199"/>
                  </a:cubicBezTo>
                  <a:cubicBezTo>
                    <a:pt x="34" y="198"/>
                    <a:pt x="35" y="197"/>
                    <a:pt x="35" y="196"/>
                  </a:cubicBezTo>
                  <a:cubicBezTo>
                    <a:pt x="35" y="196"/>
                    <a:pt x="35" y="196"/>
                    <a:pt x="35" y="196"/>
                  </a:cubicBezTo>
                  <a:cubicBezTo>
                    <a:pt x="35" y="196"/>
                    <a:pt x="35" y="196"/>
                    <a:pt x="35" y="196"/>
                  </a:cubicBezTo>
                  <a:cubicBezTo>
                    <a:pt x="35" y="197"/>
                    <a:pt x="35" y="197"/>
                    <a:pt x="35" y="197"/>
                  </a:cubicBezTo>
                  <a:moveTo>
                    <a:pt x="25" y="196"/>
                  </a:move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7"/>
                    <a:pt x="25" y="198"/>
                  </a:cubicBezTo>
                  <a:cubicBezTo>
                    <a:pt x="24" y="198"/>
                    <a:pt x="24" y="198"/>
                    <a:pt x="24" y="198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3" y="199"/>
                    <a:pt x="23" y="200"/>
                    <a:pt x="23" y="200"/>
                  </a:cubicBezTo>
                  <a:cubicBezTo>
                    <a:pt x="23" y="200"/>
                    <a:pt x="23" y="200"/>
                    <a:pt x="23" y="200"/>
                  </a:cubicBezTo>
                  <a:cubicBezTo>
                    <a:pt x="23" y="200"/>
                    <a:pt x="24" y="198"/>
                    <a:pt x="24" y="197"/>
                  </a:cubicBezTo>
                  <a:cubicBezTo>
                    <a:pt x="25" y="197"/>
                    <a:pt x="25" y="197"/>
                    <a:pt x="25" y="197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moveTo>
                    <a:pt x="25" y="195"/>
                  </a:moveTo>
                  <a:cubicBezTo>
                    <a:pt x="25" y="195"/>
                    <a:pt x="25" y="195"/>
                    <a:pt x="25" y="195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5"/>
                    <a:pt x="25" y="195"/>
                    <a:pt x="25" y="195"/>
                  </a:cubicBezTo>
                  <a:moveTo>
                    <a:pt x="33" y="183"/>
                  </a:moveTo>
                  <a:cubicBezTo>
                    <a:pt x="32" y="185"/>
                    <a:pt x="30" y="187"/>
                    <a:pt x="29" y="189"/>
                  </a:cubicBezTo>
                  <a:cubicBezTo>
                    <a:pt x="29" y="188"/>
                    <a:pt x="29" y="188"/>
                    <a:pt x="31" y="183"/>
                  </a:cubicBezTo>
                  <a:cubicBezTo>
                    <a:pt x="30" y="185"/>
                    <a:pt x="24" y="196"/>
                    <a:pt x="21" y="203"/>
                  </a:cubicBezTo>
                  <a:cubicBezTo>
                    <a:pt x="17" y="214"/>
                    <a:pt x="13" y="227"/>
                    <a:pt x="9" y="240"/>
                  </a:cubicBezTo>
                  <a:cubicBezTo>
                    <a:pt x="7" y="248"/>
                    <a:pt x="5" y="258"/>
                    <a:pt x="4" y="265"/>
                  </a:cubicBezTo>
                  <a:cubicBezTo>
                    <a:pt x="3" y="273"/>
                    <a:pt x="2" y="283"/>
                    <a:pt x="1" y="291"/>
                  </a:cubicBezTo>
                  <a:cubicBezTo>
                    <a:pt x="0" y="298"/>
                    <a:pt x="0" y="309"/>
                    <a:pt x="0" y="317"/>
                  </a:cubicBezTo>
                  <a:cubicBezTo>
                    <a:pt x="0" y="326"/>
                    <a:pt x="0" y="339"/>
                    <a:pt x="1" y="348"/>
                  </a:cubicBezTo>
                  <a:cubicBezTo>
                    <a:pt x="3" y="363"/>
                    <a:pt x="6" y="383"/>
                    <a:pt x="10" y="398"/>
                  </a:cubicBezTo>
                  <a:cubicBezTo>
                    <a:pt x="19" y="430"/>
                    <a:pt x="32" y="460"/>
                    <a:pt x="50" y="488"/>
                  </a:cubicBezTo>
                  <a:cubicBezTo>
                    <a:pt x="67" y="515"/>
                    <a:pt x="89" y="540"/>
                    <a:pt x="114" y="561"/>
                  </a:cubicBezTo>
                  <a:cubicBezTo>
                    <a:pt x="125" y="570"/>
                    <a:pt x="141" y="581"/>
                    <a:pt x="154" y="589"/>
                  </a:cubicBezTo>
                  <a:cubicBezTo>
                    <a:pt x="166" y="597"/>
                    <a:pt x="184" y="606"/>
                    <a:pt x="197" y="611"/>
                  </a:cubicBezTo>
                  <a:cubicBezTo>
                    <a:pt x="211" y="617"/>
                    <a:pt x="230" y="623"/>
                    <a:pt x="244" y="626"/>
                  </a:cubicBezTo>
                  <a:cubicBezTo>
                    <a:pt x="251" y="628"/>
                    <a:pt x="261" y="630"/>
                    <a:pt x="269" y="631"/>
                  </a:cubicBezTo>
                  <a:cubicBezTo>
                    <a:pt x="273" y="632"/>
                    <a:pt x="278" y="632"/>
                    <a:pt x="282" y="633"/>
                  </a:cubicBezTo>
                  <a:cubicBezTo>
                    <a:pt x="285" y="633"/>
                    <a:pt x="290" y="634"/>
                    <a:pt x="293" y="634"/>
                  </a:cubicBezTo>
                  <a:cubicBezTo>
                    <a:pt x="298" y="634"/>
                    <a:pt x="302" y="635"/>
                    <a:pt x="306" y="635"/>
                  </a:cubicBezTo>
                  <a:cubicBezTo>
                    <a:pt x="310" y="635"/>
                    <a:pt x="314" y="635"/>
                    <a:pt x="318" y="635"/>
                  </a:cubicBezTo>
                  <a:cubicBezTo>
                    <a:pt x="322" y="635"/>
                    <a:pt x="327" y="635"/>
                    <a:pt x="332" y="635"/>
                  </a:cubicBezTo>
                  <a:cubicBezTo>
                    <a:pt x="335" y="634"/>
                    <a:pt x="338" y="634"/>
                    <a:pt x="341" y="634"/>
                  </a:cubicBezTo>
                  <a:cubicBezTo>
                    <a:pt x="341" y="634"/>
                    <a:pt x="340" y="634"/>
                    <a:pt x="340" y="634"/>
                  </a:cubicBezTo>
                  <a:cubicBezTo>
                    <a:pt x="337" y="634"/>
                    <a:pt x="332" y="633"/>
                    <a:pt x="329" y="633"/>
                  </a:cubicBezTo>
                  <a:cubicBezTo>
                    <a:pt x="325" y="632"/>
                    <a:pt x="320" y="632"/>
                    <a:pt x="316" y="631"/>
                  </a:cubicBezTo>
                  <a:cubicBezTo>
                    <a:pt x="308" y="630"/>
                    <a:pt x="298" y="628"/>
                    <a:pt x="291" y="626"/>
                  </a:cubicBezTo>
                  <a:cubicBezTo>
                    <a:pt x="277" y="623"/>
                    <a:pt x="258" y="617"/>
                    <a:pt x="244" y="611"/>
                  </a:cubicBezTo>
                  <a:cubicBezTo>
                    <a:pt x="231" y="606"/>
                    <a:pt x="213" y="597"/>
                    <a:pt x="201" y="589"/>
                  </a:cubicBezTo>
                  <a:cubicBezTo>
                    <a:pt x="188" y="581"/>
                    <a:pt x="172" y="570"/>
                    <a:pt x="161" y="561"/>
                  </a:cubicBezTo>
                  <a:cubicBezTo>
                    <a:pt x="136" y="540"/>
                    <a:pt x="114" y="515"/>
                    <a:pt x="97" y="488"/>
                  </a:cubicBezTo>
                  <a:cubicBezTo>
                    <a:pt x="79" y="460"/>
                    <a:pt x="66" y="430"/>
                    <a:pt x="57" y="398"/>
                  </a:cubicBezTo>
                  <a:cubicBezTo>
                    <a:pt x="53" y="383"/>
                    <a:pt x="50" y="363"/>
                    <a:pt x="48" y="348"/>
                  </a:cubicBezTo>
                  <a:cubicBezTo>
                    <a:pt x="47" y="341"/>
                    <a:pt x="47" y="332"/>
                    <a:pt x="47" y="324"/>
                  </a:cubicBezTo>
                  <a:cubicBezTo>
                    <a:pt x="42" y="317"/>
                    <a:pt x="49" y="303"/>
                    <a:pt x="38" y="303"/>
                  </a:cubicBezTo>
                  <a:cubicBezTo>
                    <a:pt x="36" y="314"/>
                    <a:pt x="47" y="323"/>
                    <a:pt x="45" y="334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2" y="322"/>
                    <a:pt x="37" y="310"/>
                    <a:pt x="34" y="298"/>
                  </a:cubicBezTo>
                  <a:cubicBezTo>
                    <a:pt x="30" y="295"/>
                    <a:pt x="29" y="278"/>
                    <a:pt x="28" y="278"/>
                  </a:cubicBezTo>
                  <a:cubicBezTo>
                    <a:pt x="32" y="229"/>
                    <a:pt x="32" y="229"/>
                    <a:pt x="32" y="229"/>
                  </a:cubicBezTo>
                  <a:cubicBezTo>
                    <a:pt x="35" y="232"/>
                    <a:pt x="33" y="237"/>
                    <a:pt x="37" y="240"/>
                  </a:cubicBezTo>
                  <a:cubicBezTo>
                    <a:pt x="35" y="217"/>
                    <a:pt x="35" y="217"/>
                    <a:pt x="35" y="217"/>
                  </a:cubicBezTo>
                  <a:cubicBezTo>
                    <a:pt x="35" y="215"/>
                    <a:pt x="35" y="210"/>
                    <a:pt x="38" y="193"/>
                  </a:cubicBezTo>
                  <a:cubicBezTo>
                    <a:pt x="37" y="193"/>
                    <a:pt x="36" y="194"/>
                    <a:pt x="36" y="194"/>
                  </a:cubicBezTo>
                  <a:cubicBezTo>
                    <a:pt x="35" y="195"/>
                    <a:pt x="35" y="195"/>
                    <a:pt x="35" y="195"/>
                  </a:cubicBezTo>
                  <a:cubicBezTo>
                    <a:pt x="35" y="195"/>
                    <a:pt x="35" y="195"/>
                    <a:pt x="35" y="195"/>
                  </a:cubicBezTo>
                  <a:cubicBezTo>
                    <a:pt x="34" y="188"/>
                    <a:pt x="34" y="188"/>
                    <a:pt x="34" y="188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3" y="183"/>
                  </a:cubicBezTo>
                  <a:moveTo>
                    <a:pt x="34" y="174"/>
                  </a:moveTo>
                  <a:cubicBezTo>
                    <a:pt x="32" y="178"/>
                    <a:pt x="30" y="181"/>
                    <a:pt x="29" y="184"/>
                  </a:cubicBezTo>
                  <a:cubicBezTo>
                    <a:pt x="34" y="174"/>
                    <a:pt x="34" y="174"/>
                    <a:pt x="34" y="174"/>
                  </a:cubicBezTo>
                  <a:moveTo>
                    <a:pt x="54" y="140"/>
                  </a:moveTo>
                  <a:cubicBezTo>
                    <a:pt x="52" y="143"/>
                    <a:pt x="50" y="146"/>
                    <a:pt x="48" y="149"/>
                  </a:cubicBezTo>
                  <a:cubicBezTo>
                    <a:pt x="47" y="151"/>
                    <a:pt x="46" y="152"/>
                    <a:pt x="45" y="153"/>
                  </a:cubicBezTo>
                  <a:cubicBezTo>
                    <a:pt x="54" y="140"/>
                    <a:pt x="54" y="140"/>
                    <a:pt x="54" y="140"/>
                  </a:cubicBezTo>
                  <a:moveTo>
                    <a:pt x="117" y="115"/>
                  </a:move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moveTo>
                    <a:pt x="117" y="115"/>
                  </a:move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moveTo>
                    <a:pt x="94" y="128"/>
                  </a:moveTo>
                  <a:cubicBezTo>
                    <a:pt x="94" y="128"/>
                    <a:pt x="94" y="128"/>
                    <a:pt x="94" y="128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4" y="128"/>
                    <a:pt x="94" y="128"/>
                    <a:pt x="94" y="128"/>
                  </a:cubicBezTo>
                  <a:moveTo>
                    <a:pt x="90" y="122"/>
                  </a:moveTo>
                  <a:cubicBezTo>
                    <a:pt x="90" y="122"/>
                    <a:pt x="90" y="122"/>
                    <a:pt x="90" y="122"/>
                  </a:cubicBezTo>
                  <a:cubicBezTo>
                    <a:pt x="91" y="122"/>
                    <a:pt x="91" y="122"/>
                    <a:pt x="92" y="12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2" y="123"/>
                    <a:pt x="92" y="123"/>
                    <a:pt x="93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94" y="123"/>
                    <a:pt x="94" y="123"/>
                    <a:pt x="95" y="123"/>
                  </a:cubicBezTo>
                  <a:cubicBezTo>
                    <a:pt x="96" y="123"/>
                    <a:pt x="96" y="124"/>
                    <a:pt x="95" y="125"/>
                  </a:cubicBezTo>
                  <a:cubicBezTo>
                    <a:pt x="95" y="126"/>
                    <a:pt x="95" y="126"/>
                    <a:pt x="95" y="126"/>
                  </a:cubicBezTo>
                  <a:cubicBezTo>
                    <a:pt x="94" y="126"/>
                    <a:pt x="93" y="126"/>
                    <a:pt x="92" y="127"/>
                  </a:cubicBezTo>
                  <a:cubicBezTo>
                    <a:pt x="90" y="128"/>
                    <a:pt x="88" y="130"/>
                    <a:pt x="86" y="132"/>
                  </a:cubicBezTo>
                  <a:cubicBezTo>
                    <a:pt x="84" y="134"/>
                    <a:pt x="84" y="134"/>
                    <a:pt x="84" y="134"/>
                  </a:cubicBezTo>
                  <a:cubicBezTo>
                    <a:pt x="83" y="136"/>
                    <a:pt x="80" y="138"/>
                    <a:pt x="79" y="138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79" y="137"/>
                    <a:pt x="79" y="136"/>
                    <a:pt x="79" y="135"/>
                  </a:cubicBezTo>
                  <a:cubicBezTo>
                    <a:pt x="79" y="134"/>
                    <a:pt x="79" y="134"/>
                    <a:pt x="79" y="133"/>
                  </a:cubicBezTo>
                  <a:cubicBezTo>
                    <a:pt x="79" y="133"/>
                    <a:pt x="81" y="131"/>
                    <a:pt x="84" y="127"/>
                  </a:cubicBezTo>
                  <a:cubicBezTo>
                    <a:pt x="85" y="126"/>
                    <a:pt x="86" y="124"/>
                    <a:pt x="87" y="123"/>
                  </a:cubicBezTo>
                  <a:cubicBezTo>
                    <a:pt x="87" y="123"/>
                    <a:pt x="88" y="122"/>
                    <a:pt x="89" y="122"/>
                  </a:cubicBezTo>
                  <a:cubicBezTo>
                    <a:pt x="89" y="122"/>
                    <a:pt x="89" y="122"/>
                    <a:pt x="89" y="122"/>
                  </a:cubicBezTo>
                  <a:cubicBezTo>
                    <a:pt x="89" y="122"/>
                    <a:pt x="89" y="122"/>
                    <a:pt x="89" y="122"/>
                  </a:cubicBezTo>
                  <a:cubicBezTo>
                    <a:pt x="89" y="122"/>
                    <a:pt x="89" y="122"/>
                    <a:pt x="89" y="122"/>
                  </a:cubicBezTo>
                  <a:cubicBezTo>
                    <a:pt x="89" y="122"/>
                    <a:pt x="90" y="122"/>
                    <a:pt x="90" y="122"/>
                  </a:cubicBezTo>
                  <a:moveTo>
                    <a:pt x="109" y="116"/>
                  </a:moveTo>
                  <a:cubicBezTo>
                    <a:pt x="110" y="116"/>
                    <a:pt x="110" y="116"/>
                    <a:pt x="110" y="116"/>
                  </a:cubicBezTo>
                  <a:cubicBezTo>
                    <a:pt x="110" y="115"/>
                    <a:pt x="111" y="115"/>
                    <a:pt x="111" y="114"/>
                  </a:cubicBezTo>
                  <a:cubicBezTo>
                    <a:pt x="112" y="112"/>
                    <a:pt x="114" y="110"/>
                    <a:pt x="116" y="110"/>
                  </a:cubicBezTo>
                  <a:cubicBezTo>
                    <a:pt x="117" y="110"/>
                    <a:pt x="116" y="112"/>
                    <a:pt x="115" y="112"/>
                  </a:cubicBezTo>
                  <a:cubicBezTo>
                    <a:pt x="114" y="114"/>
                    <a:pt x="115" y="114"/>
                    <a:pt x="115" y="114"/>
                  </a:cubicBezTo>
                  <a:cubicBezTo>
                    <a:pt x="116" y="114"/>
                    <a:pt x="117" y="114"/>
                    <a:pt x="118" y="113"/>
                  </a:cubicBezTo>
                  <a:cubicBezTo>
                    <a:pt x="118" y="114"/>
                    <a:pt x="118" y="114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6" y="116"/>
                    <a:pt x="116" y="117"/>
                    <a:pt x="115" y="118"/>
                  </a:cubicBezTo>
                  <a:cubicBezTo>
                    <a:pt x="114" y="119"/>
                    <a:pt x="113" y="120"/>
                    <a:pt x="111" y="120"/>
                  </a:cubicBezTo>
                  <a:cubicBezTo>
                    <a:pt x="111" y="120"/>
                    <a:pt x="111" y="120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20"/>
                    <a:pt x="108" y="120"/>
                    <a:pt x="105" y="122"/>
                  </a:cubicBezTo>
                  <a:cubicBezTo>
                    <a:pt x="104" y="123"/>
                    <a:pt x="103" y="123"/>
                    <a:pt x="103" y="123"/>
                  </a:cubicBezTo>
                  <a:cubicBezTo>
                    <a:pt x="101" y="123"/>
                    <a:pt x="102" y="121"/>
                    <a:pt x="103" y="120"/>
                  </a:cubicBezTo>
                  <a:cubicBezTo>
                    <a:pt x="103" y="119"/>
                    <a:pt x="104" y="119"/>
                    <a:pt x="104" y="119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105" y="119"/>
                    <a:pt x="106" y="119"/>
                    <a:pt x="106" y="118"/>
                  </a:cubicBezTo>
                  <a:cubicBezTo>
                    <a:pt x="106" y="118"/>
                    <a:pt x="107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5" y="117"/>
                    <a:pt x="103" y="118"/>
                    <a:pt x="103" y="118"/>
                  </a:cubicBezTo>
                  <a:cubicBezTo>
                    <a:pt x="102" y="119"/>
                    <a:pt x="101" y="119"/>
                    <a:pt x="100" y="119"/>
                  </a:cubicBezTo>
                  <a:cubicBezTo>
                    <a:pt x="100" y="119"/>
                    <a:pt x="100" y="119"/>
                    <a:pt x="100" y="119"/>
                  </a:cubicBezTo>
                  <a:cubicBezTo>
                    <a:pt x="100" y="119"/>
                    <a:pt x="100" y="117"/>
                    <a:pt x="100" y="117"/>
                  </a:cubicBezTo>
                  <a:cubicBezTo>
                    <a:pt x="100" y="117"/>
                    <a:pt x="100" y="117"/>
                    <a:pt x="100" y="117"/>
                  </a:cubicBezTo>
                  <a:cubicBezTo>
                    <a:pt x="101" y="115"/>
                    <a:pt x="105" y="112"/>
                    <a:pt x="106" y="112"/>
                  </a:cubicBezTo>
                  <a:cubicBezTo>
                    <a:pt x="107" y="112"/>
                    <a:pt x="107" y="113"/>
                    <a:pt x="107" y="113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9" y="116"/>
                    <a:pt x="109" y="116"/>
                    <a:pt x="109" y="116"/>
                  </a:cubicBezTo>
                  <a:moveTo>
                    <a:pt x="98" y="115"/>
                  </a:moveTo>
                  <a:cubicBezTo>
                    <a:pt x="97" y="115"/>
                    <a:pt x="97" y="115"/>
                    <a:pt x="97" y="115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97" y="113"/>
                    <a:pt x="98" y="112"/>
                    <a:pt x="98" y="112"/>
                  </a:cubicBezTo>
                  <a:cubicBezTo>
                    <a:pt x="99" y="111"/>
                    <a:pt x="100" y="111"/>
                    <a:pt x="101" y="111"/>
                  </a:cubicBezTo>
                  <a:cubicBezTo>
                    <a:pt x="102" y="110"/>
                    <a:pt x="103" y="109"/>
                    <a:pt x="104" y="108"/>
                  </a:cubicBezTo>
                  <a:cubicBezTo>
                    <a:pt x="105" y="108"/>
                    <a:pt x="106" y="108"/>
                    <a:pt x="106" y="108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08" y="106"/>
                    <a:pt x="109" y="106"/>
                    <a:pt x="109" y="106"/>
                  </a:cubicBezTo>
                  <a:cubicBezTo>
                    <a:pt x="110" y="106"/>
                    <a:pt x="109" y="107"/>
                    <a:pt x="108" y="108"/>
                  </a:cubicBezTo>
                  <a:cubicBezTo>
                    <a:pt x="103" y="113"/>
                    <a:pt x="103" y="113"/>
                    <a:pt x="103" y="113"/>
                  </a:cubicBezTo>
                  <a:cubicBezTo>
                    <a:pt x="103" y="113"/>
                    <a:pt x="103" y="113"/>
                    <a:pt x="103" y="113"/>
                  </a:cubicBezTo>
                  <a:cubicBezTo>
                    <a:pt x="103" y="113"/>
                    <a:pt x="103" y="113"/>
                    <a:pt x="103" y="113"/>
                  </a:cubicBezTo>
                  <a:cubicBezTo>
                    <a:pt x="103" y="112"/>
                    <a:pt x="103" y="112"/>
                    <a:pt x="103" y="111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3" y="111"/>
                    <a:pt x="102" y="111"/>
                    <a:pt x="101" y="112"/>
                  </a:cubicBezTo>
                  <a:cubicBezTo>
                    <a:pt x="100" y="113"/>
                    <a:pt x="99" y="114"/>
                    <a:pt x="98" y="115"/>
                  </a:cubicBezTo>
                  <a:moveTo>
                    <a:pt x="114" y="108"/>
                  </a:moveTo>
                  <a:cubicBezTo>
                    <a:pt x="113" y="108"/>
                    <a:pt x="113" y="108"/>
                    <a:pt x="113" y="107"/>
                  </a:cubicBezTo>
                  <a:cubicBezTo>
                    <a:pt x="113" y="107"/>
                    <a:pt x="113" y="105"/>
                    <a:pt x="117" y="105"/>
                  </a:cubicBezTo>
                  <a:cubicBezTo>
                    <a:pt x="118" y="105"/>
                    <a:pt x="118" y="105"/>
                    <a:pt x="118" y="105"/>
                  </a:cubicBezTo>
                  <a:cubicBezTo>
                    <a:pt x="118" y="105"/>
                    <a:pt x="118" y="105"/>
                    <a:pt x="118" y="105"/>
                  </a:cubicBezTo>
                  <a:cubicBezTo>
                    <a:pt x="118" y="106"/>
                    <a:pt x="118" y="106"/>
                    <a:pt x="117" y="107"/>
                  </a:cubicBezTo>
                  <a:cubicBezTo>
                    <a:pt x="116" y="108"/>
                    <a:pt x="115" y="108"/>
                    <a:pt x="114" y="108"/>
                  </a:cubicBezTo>
                  <a:moveTo>
                    <a:pt x="318" y="0"/>
                  </a:moveTo>
                  <a:cubicBezTo>
                    <a:pt x="309" y="0"/>
                    <a:pt x="303" y="0"/>
                    <a:pt x="299" y="1"/>
                  </a:cubicBezTo>
                  <a:cubicBezTo>
                    <a:pt x="287" y="1"/>
                    <a:pt x="278" y="2"/>
                    <a:pt x="275" y="3"/>
                  </a:cubicBezTo>
                  <a:cubicBezTo>
                    <a:pt x="262" y="5"/>
                    <a:pt x="244" y="8"/>
                    <a:pt x="231" y="12"/>
                  </a:cubicBezTo>
                  <a:cubicBezTo>
                    <a:pt x="217" y="16"/>
                    <a:pt x="198" y="23"/>
                    <a:pt x="185" y="29"/>
                  </a:cubicBezTo>
                  <a:cubicBezTo>
                    <a:pt x="172" y="34"/>
                    <a:pt x="155" y="44"/>
                    <a:pt x="143" y="52"/>
                  </a:cubicBezTo>
                  <a:cubicBezTo>
                    <a:pt x="131" y="60"/>
                    <a:pt x="116" y="72"/>
                    <a:pt x="105" y="81"/>
                  </a:cubicBezTo>
                  <a:cubicBezTo>
                    <a:pt x="88" y="97"/>
                    <a:pt x="73" y="113"/>
                    <a:pt x="59" y="132"/>
                  </a:cubicBezTo>
                  <a:cubicBezTo>
                    <a:pt x="58" y="135"/>
                    <a:pt x="56" y="137"/>
                    <a:pt x="54" y="140"/>
                  </a:cubicBezTo>
                  <a:cubicBezTo>
                    <a:pt x="55" y="138"/>
                    <a:pt x="57" y="136"/>
                    <a:pt x="58" y="134"/>
                  </a:cubicBezTo>
                  <a:cubicBezTo>
                    <a:pt x="58" y="135"/>
                    <a:pt x="58" y="135"/>
                    <a:pt x="56" y="138"/>
                  </a:cubicBezTo>
                  <a:cubicBezTo>
                    <a:pt x="56" y="137"/>
                    <a:pt x="57" y="137"/>
                    <a:pt x="58" y="136"/>
                  </a:cubicBezTo>
                  <a:cubicBezTo>
                    <a:pt x="57" y="137"/>
                    <a:pt x="57" y="138"/>
                    <a:pt x="57" y="139"/>
                  </a:cubicBezTo>
                  <a:cubicBezTo>
                    <a:pt x="58" y="141"/>
                    <a:pt x="58" y="141"/>
                    <a:pt x="59" y="142"/>
                  </a:cubicBezTo>
                  <a:cubicBezTo>
                    <a:pt x="58" y="145"/>
                    <a:pt x="58" y="145"/>
                    <a:pt x="59" y="147"/>
                  </a:cubicBezTo>
                  <a:cubicBezTo>
                    <a:pt x="60" y="147"/>
                    <a:pt x="61" y="146"/>
                    <a:pt x="61" y="146"/>
                  </a:cubicBezTo>
                  <a:cubicBezTo>
                    <a:pt x="62" y="146"/>
                    <a:pt x="62" y="146"/>
                    <a:pt x="62" y="146"/>
                  </a:cubicBezTo>
                  <a:cubicBezTo>
                    <a:pt x="62" y="147"/>
                    <a:pt x="62" y="147"/>
                    <a:pt x="62" y="148"/>
                  </a:cubicBezTo>
                  <a:cubicBezTo>
                    <a:pt x="62" y="148"/>
                    <a:pt x="69" y="144"/>
                    <a:pt x="71" y="140"/>
                  </a:cubicBezTo>
                  <a:cubicBezTo>
                    <a:pt x="72" y="141"/>
                    <a:pt x="72" y="141"/>
                    <a:pt x="70" y="146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6"/>
                    <a:pt x="72" y="146"/>
                    <a:pt x="72" y="147"/>
                  </a:cubicBezTo>
                  <a:cubicBezTo>
                    <a:pt x="73" y="146"/>
                    <a:pt x="73" y="146"/>
                    <a:pt x="76" y="144"/>
                  </a:cubicBezTo>
                  <a:cubicBezTo>
                    <a:pt x="76" y="144"/>
                    <a:pt x="76" y="144"/>
                    <a:pt x="78" y="149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1" y="152"/>
                    <a:pt x="80" y="153"/>
                    <a:pt x="79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81" y="155"/>
                    <a:pt x="83" y="155"/>
                    <a:pt x="85" y="155"/>
                  </a:cubicBezTo>
                  <a:cubicBezTo>
                    <a:pt x="86" y="155"/>
                    <a:pt x="86" y="155"/>
                    <a:pt x="86" y="155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88" y="157"/>
                    <a:pt x="88" y="157"/>
                    <a:pt x="88" y="157"/>
                  </a:cubicBezTo>
                  <a:cubicBezTo>
                    <a:pt x="88" y="157"/>
                    <a:pt x="87" y="159"/>
                    <a:pt x="87" y="159"/>
                  </a:cubicBezTo>
                  <a:cubicBezTo>
                    <a:pt x="87" y="159"/>
                    <a:pt x="88" y="159"/>
                    <a:pt x="88" y="159"/>
                  </a:cubicBezTo>
                  <a:cubicBezTo>
                    <a:pt x="90" y="155"/>
                    <a:pt x="91" y="154"/>
                    <a:pt x="92" y="154"/>
                  </a:cubicBezTo>
                  <a:cubicBezTo>
                    <a:pt x="93" y="152"/>
                    <a:pt x="94" y="151"/>
                    <a:pt x="95" y="149"/>
                  </a:cubicBezTo>
                  <a:cubicBezTo>
                    <a:pt x="95" y="149"/>
                    <a:pt x="95" y="149"/>
                    <a:pt x="95" y="148"/>
                  </a:cubicBezTo>
                  <a:cubicBezTo>
                    <a:pt x="95" y="149"/>
                    <a:pt x="95" y="149"/>
                    <a:pt x="94" y="149"/>
                  </a:cubicBezTo>
                  <a:cubicBezTo>
                    <a:pt x="94" y="149"/>
                    <a:pt x="94" y="149"/>
                    <a:pt x="94" y="149"/>
                  </a:cubicBezTo>
                  <a:cubicBezTo>
                    <a:pt x="94" y="149"/>
                    <a:pt x="94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3" y="148"/>
                    <a:pt x="92" y="149"/>
                    <a:pt x="92" y="149"/>
                  </a:cubicBezTo>
                  <a:cubicBezTo>
                    <a:pt x="89" y="150"/>
                    <a:pt x="87" y="150"/>
                    <a:pt x="87" y="150"/>
                  </a:cubicBezTo>
                  <a:cubicBezTo>
                    <a:pt x="87" y="150"/>
                    <a:pt x="86" y="151"/>
                    <a:pt x="86" y="151"/>
                  </a:cubicBezTo>
                  <a:cubicBezTo>
                    <a:pt x="85" y="151"/>
                    <a:pt x="84" y="150"/>
                    <a:pt x="84" y="149"/>
                  </a:cubicBezTo>
                  <a:cubicBezTo>
                    <a:pt x="84" y="149"/>
                    <a:pt x="84" y="148"/>
                    <a:pt x="84" y="147"/>
                  </a:cubicBezTo>
                  <a:cubicBezTo>
                    <a:pt x="84" y="146"/>
                    <a:pt x="84" y="146"/>
                    <a:pt x="83" y="146"/>
                  </a:cubicBezTo>
                  <a:cubicBezTo>
                    <a:pt x="82" y="146"/>
                    <a:pt x="83" y="144"/>
                    <a:pt x="83" y="144"/>
                  </a:cubicBezTo>
                  <a:cubicBezTo>
                    <a:pt x="83" y="143"/>
                    <a:pt x="84" y="143"/>
                    <a:pt x="87" y="143"/>
                  </a:cubicBezTo>
                  <a:cubicBezTo>
                    <a:pt x="88" y="143"/>
                    <a:pt x="89" y="142"/>
                    <a:pt x="90" y="142"/>
                  </a:cubicBezTo>
                  <a:cubicBezTo>
                    <a:pt x="90" y="141"/>
                    <a:pt x="89" y="141"/>
                    <a:pt x="88" y="141"/>
                  </a:cubicBezTo>
                  <a:cubicBezTo>
                    <a:pt x="87" y="141"/>
                    <a:pt x="85" y="141"/>
                    <a:pt x="85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3" y="140"/>
                    <a:pt x="85" y="138"/>
                    <a:pt x="86" y="138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86" y="138"/>
                    <a:pt x="86" y="138"/>
                    <a:pt x="87" y="138"/>
                  </a:cubicBezTo>
                  <a:cubicBezTo>
                    <a:pt x="89" y="138"/>
                    <a:pt x="89" y="136"/>
                    <a:pt x="89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88" y="136"/>
                    <a:pt x="88" y="136"/>
                    <a:pt x="87" y="136"/>
                  </a:cubicBezTo>
                  <a:cubicBezTo>
                    <a:pt x="87" y="137"/>
                    <a:pt x="87" y="137"/>
                    <a:pt x="86" y="137"/>
                  </a:cubicBezTo>
                  <a:cubicBezTo>
                    <a:pt x="86" y="137"/>
                    <a:pt x="86" y="135"/>
                    <a:pt x="86" y="135"/>
                  </a:cubicBezTo>
                  <a:cubicBezTo>
                    <a:pt x="87" y="133"/>
                    <a:pt x="90" y="130"/>
                    <a:pt x="91" y="129"/>
                  </a:cubicBezTo>
                  <a:cubicBezTo>
                    <a:pt x="92" y="129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4" y="128"/>
                    <a:pt x="95" y="128"/>
                    <a:pt x="95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95" y="129"/>
                    <a:pt x="94" y="130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5" y="131"/>
                    <a:pt x="95" y="130"/>
                    <a:pt x="95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31"/>
                    <a:pt x="96" y="131"/>
                    <a:pt x="96" y="131"/>
                  </a:cubicBezTo>
                  <a:cubicBezTo>
                    <a:pt x="97" y="131"/>
                    <a:pt x="97" y="131"/>
                    <a:pt x="97" y="131"/>
                  </a:cubicBezTo>
                  <a:cubicBezTo>
                    <a:pt x="97" y="132"/>
                    <a:pt x="96" y="133"/>
                    <a:pt x="96" y="134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9" y="134"/>
                    <a:pt x="98" y="130"/>
                    <a:pt x="100" y="130"/>
                  </a:cubicBezTo>
                  <a:cubicBezTo>
                    <a:pt x="100" y="130"/>
                    <a:pt x="101" y="130"/>
                    <a:pt x="101" y="130"/>
                  </a:cubicBezTo>
                  <a:cubicBezTo>
                    <a:pt x="103" y="131"/>
                    <a:pt x="100" y="134"/>
                    <a:pt x="100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ubicBezTo>
                    <a:pt x="103" y="131"/>
                    <a:pt x="104" y="130"/>
                    <a:pt x="105" y="129"/>
                  </a:cubicBezTo>
                  <a:cubicBezTo>
                    <a:pt x="105" y="129"/>
                    <a:pt x="105" y="128"/>
                    <a:pt x="106" y="128"/>
                  </a:cubicBezTo>
                  <a:cubicBezTo>
                    <a:pt x="106" y="129"/>
                    <a:pt x="107" y="130"/>
                    <a:pt x="107" y="130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5" y="133"/>
                    <a:pt x="105" y="133"/>
                    <a:pt x="105" y="134"/>
                  </a:cubicBezTo>
                  <a:cubicBezTo>
                    <a:pt x="113" y="123"/>
                    <a:pt x="120" y="114"/>
                    <a:pt x="129" y="104"/>
                  </a:cubicBezTo>
                  <a:cubicBezTo>
                    <a:pt x="128" y="105"/>
                    <a:pt x="128" y="105"/>
                    <a:pt x="128" y="105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6" y="104"/>
                    <a:pt x="126" y="104"/>
                    <a:pt x="126" y="104"/>
                  </a:cubicBezTo>
                  <a:cubicBezTo>
                    <a:pt x="126" y="104"/>
                    <a:pt x="127" y="103"/>
                    <a:pt x="129" y="102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102"/>
                    <a:pt x="130" y="101"/>
                    <a:pt x="129" y="101"/>
                  </a:cubicBezTo>
                  <a:cubicBezTo>
                    <a:pt x="129" y="101"/>
                    <a:pt x="129" y="100"/>
                    <a:pt x="129" y="100"/>
                  </a:cubicBezTo>
                  <a:cubicBezTo>
                    <a:pt x="130" y="99"/>
                    <a:pt x="130" y="99"/>
                    <a:pt x="130" y="99"/>
                  </a:cubicBezTo>
                  <a:cubicBezTo>
                    <a:pt x="131" y="98"/>
                    <a:pt x="132" y="98"/>
                    <a:pt x="132" y="98"/>
                  </a:cubicBezTo>
                  <a:cubicBezTo>
                    <a:pt x="132" y="98"/>
                    <a:pt x="132" y="98"/>
                    <a:pt x="132" y="98"/>
                  </a:cubicBezTo>
                  <a:cubicBezTo>
                    <a:pt x="133" y="98"/>
                    <a:pt x="133" y="98"/>
                    <a:pt x="133" y="98"/>
                  </a:cubicBezTo>
                  <a:cubicBezTo>
                    <a:pt x="133" y="98"/>
                    <a:pt x="133" y="98"/>
                    <a:pt x="133" y="99"/>
                  </a:cubicBezTo>
                  <a:cubicBezTo>
                    <a:pt x="133" y="100"/>
                    <a:pt x="133" y="100"/>
                    <a:pt x="133" y="100"/>
                  </a:cubicBezTo>
                  <a:cubicBezTo>
                    <a:pt x="139" y="93"/>
                    <a:pt x="145" y="87"/>
                    <a:pt x="152" y="81"/>
                  </a:cubicBezTo>
                  <a:cubicBezTo>
                    <a:pt x="163" y="71"/>
                    <a:pt x="178" y="59"/>
                    <a:pt x="190" y="52"/>
                  </a:cubicBezTo>
                  <a:cubicBezTo>
                    <a:pt x="202" y="44"/>
                    <a:pt x="219" y="34"/>
                    <a:pt x="232" y="28"/>
                  </a:cubicBezTo>
                  <a:cubicBezTo>
                    <a:pt x="246" y="23"/>
                    <a:pt x="264" y="16"/>
                    <a:pt x="278" y="11"/>
                  </a:cubicBezTo>
                  <a:cubicBezTo>
                    <a:pt x="291" y="8"/>
                    <a:pt x="309" y="4"/>
                    <a:pt x="323" y="2"/>
                  </a:cubicBezTo>
                  <a:cubicBezTo>
                    <a:pt x="325" y="2"/>
                    <a:pt x="330" y="1"/>
                    <a:pt x="338" y="1"/>
                  </a:cubicBezTo>
                  <a:cubicBezTo>
                    <a:pt x="334" y="0"/>
                    <a:pt x="328" y="0"/>
                    <a:pt x="321" y="0"/>
                  </a:cubicBezTo>
                  <a:cubicBezTo>
                    <a:pt x="320" y="0"/>
                    <a:pt x="319" y="0"/>
                    <a:pt x="318" y="0"/>
                  </a:cubicBezTo>
                </a:path>
              </a:pathLst>
            </a:custGeom>
            <a:solidFill>
              <a:srgbClr val="F8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5"/>
            <p:cNvSpPr/>
            <p:nvPr/>
          </p:nvSpPr>
          <p:spPr bwMode="auto">
            <a:xfrm>
              <a:off x="3336925" y="2238375"/>
              <a:ext cx="38100" cy="39687"/>
            </a:xfrm>
            <a:custGeom>
              <a:avLst/>
              <a:gdLst>
                <a:gd name="T0" fmla="*/ 6 w 7"/>
                <a:gd name="T1" fmla="*/ 0 h 7"/>
                <a:gd name="T2" fmla="*/ 4 w 7"/>
                <a:gd name="T3" fmla="*/ 1 h 7"/>
                <a:gd name="T4" fmla="*/ 3 w 7"/>
                <a:gd name="T5" fmla="*/ 2 h 7"/>
                <a:gd name="T6" fmla="*/ 3 w 7"/>
                <a:gd name="T7" fmla="*/ 3 h 7"/>
                <a:gd name="T8" fmla="*/ 3 w 7"/>
                <a:gd name="T9" fmla="*/ 4 h 7"/>
                <a:gd name="T10" fmla="*/ 3 w 7"/>
                <a:gd name="T11" fmla="*/ 4 h 7"/>
                <a:gd name="T12" fmla="*/ 0 w 7"/>
                <a:gd name="T13" fmla="*/ 6 h 7"/>
                <a:gd name="T14" fmla="*/ 1 w 7"/>
                <a:gd name="T15" fmla="*/ 7 h 7"/>
                <a:gd name="T16" fmla="*/ 2 w 7"/>
                <a:gd name="T17" fmla="*/ 7 h 7"/>
                <a:gd name="T18" fmla="*/ 3 w 7"/>
                <a:gd name="T19" fmla="*/ 6 h 7"/>
                <a:gd name="T20" fmla="*/ 7 w 7"/>
                <a:gd name="T21" fmla="*/ 2 h 7"/>
                <a:gd name="T22" fmla="*/ 7 w 7"/>
                <a:gd name="T23" fmla="*/ 1 h 7"/>
                <a:gd name="T24" fmla="*/ 7 w 7"/>
                <a:gd name="T25" fmla="*/ 0 h 7"/>
                <a:gd name="T26" fmla="*/ 6 w 7"/>
                <a:gd name="T27" fmla="*/ 0 h 7"/>
                <a:gd name="T28" fmla="*/ 6 w 7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7">
                  <a:moveTo>
                    <a:pt x="6" y="0"/>
                  </a:moveTo>
                  <a:cubicBezTo>
                    <a:pt x="6" y="0"/>
                    <a:pt x="5" y="0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4" y="5"/>
                    <a:pt x="5" y="4"/>
                    <a:pt x="7" y="2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6"/>
            <p:cNvSpPr>
              <a:spLocks noEditPoints="1"/>
            </p:cNvSpPr>
            <p:nvPr/>
          </p:nvSpPr>
          <p:spPr bwMode="auto">
            <a:xfrm>
              <a:off x="3194050" y="2305050"/>
              <a:ext cx="98425" cy="71437"/>
            </a:xfrm>
            <a:custGeom>
              <a:avLst/>
              <a:gdLst>
                <a:gd name="T0" fmla="*/ 17 w 18"/>
                <a:gd name="T1" fmla="*/ 5 h 13"/>
                <a:gd name="T2" fmla="*/ 17 w 18"/>
                <a:gd name="T3" fmla="*/ 5 h 13"/>
                <a:gd name="T4" fmla="*/ 17 w 18"/>
                <a:gd name="T5" fmla="*/ 5 h 13"/>
                <a:gd name="T6" fmla="*/ 17 w 18"/>
                <a:gd name="T7" fmla="*/ 5 h 13"/>
                <a:gd name="T8" fmla="*/ 16 w 18"/>
                <a:gd name="T9" fmla="*/ 0 h 13"/>
                <a:gd name="T10" fmla="*/ 11 w 18"/>
                <a:gd name="T11" fmla="*/ 4 h 13"/>
                <a:gd name="T12" fmla="*/ 10 w 18"/>
                <a:gd name="T13" fmla="*/ 6 h 13"/>
                <a:gd name="T14" fmla="*/ 9 w 18"/>
                <a:gd name="T15" fmla="*/ 6 h 13"/>
                <a:gd name="T16" fmla="*/ 8 w 18"/>
                <a:gd name="T17" fmla="*/ 5 h 13"/>
                <a:gd name="T18" fmla="*/ 7 w 18"/>
                <a:gd name="T19" fmla="*/ 3 h 13"/>
                <a:gd name="T20" fmla="*/ 6 w 18"/>
                <a:gd name="T21" fmla="*/ 2 h 13"/>
                <a:gd name="T22" fmla="*/ 0 w 18"/>
                <a:gd name="T23" fmla="*/ 7 h 13"/>
                <a:gd name="T24" fmla="*/ 0 w 18"/>
                <a:gd name="T25" fmla="*/ 7 h 13"/>
                <a:gd name="T26" fmla="*/ 0 w 18"/>
                <a:gd name="T27" fmla="*/ 9 h 13"/>
                <a:gd name="T28" fmla="*/ 0 w 18"/>
                <a:gd name="T29" fmla="*/ 9 h 13"/>
                <a:gd name="T30" fmla="*/ 3 w 18"/>
                <a:gd name="T31" fmla="*/ 8 h 13"/>
                <a:gd name="T32" fmla="*/ 6 w 18"/>
                <a:gd name="T33" fmla="*/ 7 h 13"/>
                <a:gd name="T34" fmla="*/ 6 w 18"/>
                <a:gd name="T35" fmla="*/ 7 h 13"/>
                <a:gd name="T36" fmla="*/ 6 w 18"/>
                <a:gd name="T37" fmla="*/ 8 h 13"/>
                <a:gd name="T38" fmla="*/ 4 w 18"/>
                <a:gd name="T39" fmla="*/ 9 h 13"/>
                <a:gd name="T40" fmla="*/ 4 w 18"/>
                <a:gd name="T41" fmla="*/ 9 h 13"/>
                <a:gd name="T42" fmla="*/ 4 w 18"/>
                <a:gd name="T43" fmla="*/ 9 h 13"/>
                <a:gd name="T44" fmla="*/ 3 w 18"/>
                <a:gd name="T45" fmla="*/ 10 h 13"/>
                <a:gd name="T46" fmla="*/ 3 w 18"/>
                <a:gd name="T47" fmla="*/ 13 h 13"/>
                <a:gd name="T48" fmla="*/ 5 w 18"/>
                <a:gd name="T49" fmla="*/ 12 h 13"/>
                <a:gd name="T50" fmla="*/ 10 w 18"/>
                <a:gd name="T51" fmla="*/ 10 h 13"/>
                <a:gd name="T52" fmla="*/ 10 w 18"/>
                <a:gd name="T53" fmla="*/ 10 h 13"/>
                <a:gd name="T54" fmla="*/ 11 w 18"/>
                <a:gd name="T55" fmla="*/ 10 h 13"/>
                <a:gd name="T56" fmla="*/ 15 w 18"/>
                <a:gd name="T57" fmla="*/ 8 h 13"/>
                <a:gd name="T58" fmla="*/ 17 w 18"/>
                <a:gd name="T59" fmla="*/ 5 h 13"/>
                <a:gd name="T60" fmla="*/ 17 w 18"/>
                <a:gd name="T61" fmla="*/ 5 h 13"/>
                <a:gd name="T62" fmla="*/ 17 w 18"/>
                <a:gd name="T63" fmla="*/ 5 h 13"/>
                <a:gd name="T64" fmla="*/ 17 w 18"/>
                <a:gd name="T65" fmla="*/ 5 h 13"/>
                <a:gd name="T66" fmla="*/ 17 w 18"/>
                <a:gd name="T67" fmla="*/ 5 h 13"/>
                <a:gd name="T68" fmla="*/ 17 w 18"/>
                <a:gd name="T69" fmla="*/ 5 h 13"/>
                <a:gd name="T70" fmla="*/ 17 w 18"/>
                <a:gd name="T71" fmla="*/ 5 h 13"/>
                <a:gd name="T72" fmla="*/ 18 w 18"/>
                <a:gd name="T73" fmla="*/ 3 h 13"/>
                <a:gd name="T74" fmla="*/ 15 w 18"/>
                <a:gd name="T75" fmla="*/ 4 h 13"/>
                <a:gd name="T76" fmla="*/ 15 w 18"/>
                <a:gd name="T77" fmla="*/ 2 h 13"/>
                <a:gd name="T78" fmla="*/ 16 w 18"/>
                <a:gd name="T7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3"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moveTo>
                    <a:pt x="16" y="0"/>
                  </a:moveTo>
                  <a:cubicBezTo>
                    <a:pt x="14" y="0"/>
                    <a:pt x="12" y="2"/>
                    <a:pt x="11" y="4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9" y="6"/>
                    <a:pt x="9" y="6"/>
                    <a:pt x="8" y="5"/>
                  </a:cubicBezTo>
                  <a:cubicBezTo>
                    <a:pt x="8" y="5"/>
                    <a:pt x="8" y="5"/>
                    <a:pt x="7" y="3"/>
                  </a:cubicBezTo>
                  <a:cubicBezTo>
                    <a:pt x="7" y="3"/>
                    <a:pt x="7" y="2"/>
                    <a:pt x="6" y="2"/>
                  </a:cubicBezTo>
                  <a:cubicBezTo>
                    <a:pt x="5" y="2"/>
                    <a:pt x="1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2" y="9"/>
                    <a:pt x="3" y="8"/>
                  </a:cubicBezTo>
                  <a:cubicBezTo>
                    <a:pt x="3" y="8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6" y="9"/>
                    <a:pt x="5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3" y="9"/>
                    <a:pt x="3" y="10"/>
                  </a:cubicBezTo>
                  <a:cubicBezTo>
                    <a:pt x="2" y="11"/>
                    <a:pt x="1" y="13"/>
                    <a:pt x="3" y="13"/>
                  </a:cubicBezTo>
                  <a:cubicBezTo>
                    <a:pt x="3" y="13"/>
                    <a:pt x="4" y="13"/>
                    <a:pt x="5" y="12"/>
                  </a:cubicBezTo>
                  <a:cubicBezTo>
                    <a:pt x="8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10"/>
                    <a:pt x="14" y="9"/>
                    <a:pt x="15" y="8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5" y="4"/>
                    <a:pt x="14" y="4"/>
                    <a:pt x="15" y="2"/>
                  </a:cubicBezTo>
                  <a:cubicBezTo>
                    <a:pt x="16" y="2"/>
                    <a:pt x="17" y="0"/>
                    <a:pt x="16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Rectangle 97"/>
            <p:cNvSpPr>
              <a:spLocks noChangeArrowheads="1"/>
            </p:cNvSpPr>
            <p:nvPr/>
          </p:nvSpPr>
          <p:spPr bwMode="auto">
            <a:xfrm>
              <a:off x="3287713" y="2332038"/>
              <a:ext cx="1587" cy="6350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Rectangle 98"/>
            <p:cNvSpPr>
              <a:spLocks noChangeArrowheads="1"/>
            </p:cNvSpPr>
            <p:nvPr/>
          </p:nvSpPr>
          <p:spPr bwMode="auto">
            <a:xfrm>
              <a:off x="3287713" y="2332038"/>
              <a:ext cx="1587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99"/>
            <p:cNvSpPr/>
            <p:nvPr/>
          </p:nvSpPr>
          <p:spPr bwMode="auto">
            <a:xfrm>
              <a:off x="3265488" y="2278063"/>
              <a:ext cx="26987" cy="15875"/>
            </a:xfrm>
            <a:custGeom>
              <a:avLst/>
              <a:gdLst>
                <a:gd name="T0" fmla="*/ 4 w 5"/>
                <a:gd name="T1" fmla="*/ 0 h 3"/>
                <a:gd name="T2" fmla="*/ 0 w 5"/>
                <a:gd name="T3" fmla="*/ 2 h 3"/>
                <a:gd name="T4" fmla="*/ 1 w 5"/>
                <a:gd name="T5" fmla="*/ 3 h 3"/>
                <a:gd name="T6" fmla="*/ 4 w 5"/>
                <a:gd name="T7" fmla="*/ 2 h 3"/>
                <a:gd name="T8" fmla="*/ 5 w 5"/>
                <a:gd name="T9" fmla="*/ 0 h 3"/>
                <a:gd name="T10" fmla="*/ 5 w 5"/>
                <a:gd name="T11" fmla="*/ 0 h 3"/>
                <a:gd name="T12" fmla="*/ 4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0"/>
            <p:cNvSpPr/>
            <p:nvPr/>
          </p:nvSpPr>
          <p:spPr bwMode="auto">
            <a:xfrm>
              <a:off x="3176588" y="2282825"/>
              <a:ext cx="71437" cy="49212"/>
            </a:xfrm>
            <a:custGeom>
              <a:avLst/>
              <a:gdLst>
                <a:gd name="T0" fmla="*/ 12 w 13"/>
                <a:gd name="T1" fmla="*/ 0 h 9"/>
                <a:gd name="T2" fmla="*/ 11 w 13"/>
                <a:gd name="T3" fmla="*/ 1 h 9"/>
                <a:gd name="T4" fmla="*/ 9 w 13"/>
                <a:gd name="T5" fmla="*/ 2 h 9"/>
                <a:gd name="T6" fmla="*/ 7 w 13"/>
                <a:gd name="T7" fmla="*/ 2 h 9"/>
                <a:gd name="T8" fmla="*/ 4 w 13"/>
                <a:gd name="T9" fmla="*/ 5 h 9"/>
                <a:gd name="T10" fmla="*/ 1 w 13"/>
                <a:gd name="T11" fmla="*/ 6 h 9"/>
                <a:gd name="T12" fmla="*/ 0 w 13"/>
                <a:gd name="T13" fmla="*/ 8 h 9"/>
                <a:gd name="T14" fmla="*/ 1 w 13"/>
                <a:gd name="T15" fmla="*/ 8 h 9"/>
                <a:gd name="T16" fmla="*/ 0 w 13"/>
                <a:gd name="T17" fmla="*/ 9 h 9"/>
                <a:gd name="T18" fmla="*/ 1 w 13"/>
                <a:gd name="T19" fmla="*/ 9 h 9"/>
                <a:gd name="T20" fmla="*/ 4 w 13"/>
                <a:gd name="T21" fmla="*/ 6 h 9"/>
                <a:gd name="T22" fmla="*/ 6 w 13"/>
                <a:gd name="T23" fmla="*/ 5 h 9"/>
                <a:gd name="T24" fmla="*/ 6 w 13"/>
                <a:gd name="T25" fmla="*/ 5 h 9"/>
                <a:gd name="T26" fmla="*/ 6 w 13"/>
                <a:gd name="T27" fmla="*/ 7 h 9"/>
                <a:gd name="T28" fmla="*/ 6 w 13"/>
                <a:gd name="T29" fmla="*/ 7 h 9"/>
                <a:gd name="T30" fmla="*/ 6 w 13"/>
                <a:gd name="T31" fmla="*/ 7 h 9"/>
                <a:gd name="T32" fmla="*/ 11 w 13"/>
                <a:gd name="T33" fmla="*/ 2 h 9"/>
                <a:gd name="T34" fmla="*/ 12 w 13"/>
                <a:gd name="T3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9">
                  <a:moveTo>
                    <a:pt x="12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11" y="1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3" y="5"/>
                    <a:pt x="2" y="5"/>
                    <a:pt x="1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3" y="7"/>
                    <a:pt x="4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3" y="0"/>
                    <a:pt x="12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1"/>
            <p:cNvSpPr/>
            <p:nvPr/>
          </p:nvSpPr>
          <p:spPr bwMode="auto">
            <a:xfrm>
              <a:off x="3078163" y="2371725"/>
              <a:ext cx="93662" cy="87312"/>
            </a:xfrm>
            <a:custGeom>
              <a:avLst/>
              <a:gdLst>
                <a:gd name="T0" fmla="*/ 13 w 17"/>
                <a:gd name="T1" fmla="*/ 0 h 16"/>
                <a:gd name="T2" fmla="*/ 11 w 17"/>
                <a:gd name="T3" fmla="*/ 0 h 16"/>
                <a:gd name="T4" fmla="*/ 11 w 17"/>
                <a:gd name="T5" fmla="*/ 0 h 16"/>
                <a:gd name="T6" fmla="*/ 10 w 17"/>
                <a:gd name="T7" fmla="*/ 0 h 16"/>
                <a:gd name="T8" fmla="*/ 10 w 17"/>
                <a:gd name="T9" fmla="*/ 0 h 16"/>
                <a:gd name="T10" fmla="*/ 10 w 17"/>
                <a:gd name="T11" fmla="*/ 0 h 16"/>
                <a:gd name="T12" fmla="*/ 10 w 17"/>
                <a:gd name="T13" fmla="*/ 0 h 16"/>
                <a:gd name="T14" fmla="*/ 8 w 17"/>
                <a:gd name="T15" fmla="*/ 1 h 16"/>
                <a:gd name="T16" fmla="*/ 5 w 17"/>
                <a:gd name="T17" fmla="*/ 5 h 16"/>
                <a:gd name="T18" fmla="*/ 0 w 17"/>
                <a:gd name="T19" fmla="*/ 11 h 16"/>
                <a:gd name="T20" fmla="*/ 0 w 17"/>
                <a:gd name="T21" fmla="*/ 13 h 16"/>
                <a:gd name="T22" fmla="*/ 0 w 17"/>
                <a:gd name="T23" fmla="*/ 15 h 16"/>
                <a:gd name="T24" fmla="*/ 0 w 17"/>
                <a:gd name="T25" fmla="*/ 16 h 16"/>
                <a:gd name="T26" fmla="*/ 0 w 17"/>
                <a:gd name="T27" fmla="*/ 16 h 16"/>
                <a:gd name="T28" fmla="*/ 5 w 17"/>
                <a:gd name="T29" fmla="*/ 12 h 16"/>
                <a:gd name="T30" fmla="*/ 7 w 17"/>
                <a:gd name="T31" fmla="*/ 10 h 16"/>
                <a:gd name="T32" fmla="*/ 13 w 17"/>
                <a:gd name="T33" fmla="*/ 5 h 16"/>
                <a:gd name="T34" fmla="*/ 16 w 17"/>
                <a:gd name="T35" fmla="*/ 4 h 16"/>
                <a:gd name="T36" fmla="*/ 16 w 17"/>
                <a:gd name="T37" fmla="*/ 3 h 16"/>
                <a:gd name="T38" fmla="*/ 16 w 17"/>
                <a:gd name="T39" fmla="*/ 1 h 16"/>
                <a:gd name="T40" fmla="*/ 14 w 17"/>
                <a:gd name="T41" fmla="*/ 1 h 16"/>
                <a:gd name="T42" fmla="*/ 14 w 17"/>
                <a:gd name="T43" fmla="*/ 1 h 16"/>
                <a:gd name="T44" fmla="*/ 13 w 17"/>
                <a:gd name="T45" fmla="*/ 0 h 16"/>
                <a:gd name="T46" fmla="*/ 13 w 17"/>
                <a:gd name="T47" fmla="*/ 0 h 16"/>
                <a:gd name="T48" fmla="*/ 13 w 17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16"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8" y="1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2" y="9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4" y="14"/>
                    <a:pt x="5" y="12"/>
                  </a:cubicBezTo>
                  <a:cubicBezTo>
                    <a:pt x="5" y="12"/>
                    <a:pt x="5" y="12"/>
                    <a:pt x="7" y="10"/>
                  </a:cubicBezTo>
                  <a:cubicBezTo>
                    <a:pt x="9" y="8"/>
                    <a:pt x="11" y="6"/>
                    <a:pt x="13" y="5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2"/>
            <p:cNvSpPr/>
            <p:nvPr/>
          </p:nvSpPr>
          <p:spPr bwMode="auto">
            <a:xfrm>
              <a:off x="3160713" y="2403475"/>
              <a:ext cx="0" cy="6350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3"/>
            <p:cNvSpPr/>
            <p:nvPr/>
          </p:nvSpPr>
          <p:spPr bwMode="auto">
            <a:xfrm>
              <a:off x="3160713" y="2403475"/>
              <a:ext cx="0" cy="6350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4"/>
            <p:cNvSpPr/>
            <p:nvPr/>
          </p:nvSpPr>
          <p:spPr bwMode="auto">
            <a:xfrm>
              <a:off x="3095625" y="2403475"/>
              <a:ext cx="136525" cy="127000"/>
            </a:xfrm>
            <a:custGeom>
              <a:avLst/>
              <a:gdLst>
                <a:gd name="T0" fmla="*/ 13 w 25"/>
                <a:gd name="T1" fmla="*/ 0 h 23"/>
                <a:gd name="T2" fmla="*/ 12 w 25"/>
                <a:gd name="T3" fmla="*/ 1 h 23"/>
                <a:gd name="T4" fmla="*/ 12 w 25"/>
                <a:gd name="T5" fmla="*/ 1 h 23"/>
                <a:gd name="T6" fmla="*/ 9 w 25"/>
                <a:gd name="T7" fmla="*/ 1 h 23"/>
                <a:gd name="T8" fmla="*/ 4 w 25"/>
                <a:gd name="T9" fmla="*/ 7 h 23"/>
                <a:gd name="T10" fmla="*/ 4 w 25"/>
                <a:gd name="T11" fmla="*/ 9 h 23"/>
                <a:gd name="T12" fmla="*/ 5 w 25"/>
                <a:gd name="T13" fmla="*/ 8 h 23"/>
                <a:gd name="T14" fmla="*/ 7 w 25"/>
                <a:gd name="T15" fmla="*/ 8 h 23"/>
                <a:gd name="T16" fmla="*/ 7 w 25"/>
                <a:gd name="T17" fmla="*/ 8 h 23"/>
                <a:gd name="T18" fmla="*/ 5 w 25"/>
                <a:gd name="T19" fmla="*/ 10 h 23"/>
                <a:gd name="T20" fmla="*/ 4 w 25"/>
                <a:gd name="T21" fmla="*/ 10 h 23"/>
                <a:gd name="T22" fmla="*/ 4 w 25"/>
                <a:gd name="T23" fmla="*/ 10 h 23"/>
                <a:gd name="T24" fmla="*/ 1 w 25"/>
                <a:gd name="T25" fmla="*/ 13 h 23"/>
                <a:gd name="T26" fmla="*/ 2 w 25"/>
                <a:gd name="T27" fmla="*/ 13 h 23"/>
                <a:gd name="T28" fmla="*/ 3 w 25"/>
                <a:gd name="T29" fmla="*/ 13 h 23"/>
                <a:gd name="T30" fmla="*/ 6 w 25"/>
                <a:gd name="T31" fmla="*/ 13 h 23"/>
                <a:gd name="T32" fmla="*/ 8 w 25"/>
                <a:gd name="T33" fmla="*/ 14 h 23"/>
                <a:gd name="T34" fmla="*/ 5 w 25"/>
                <a:gd name="T35" fmla="*/ 15 h 23"/>
                <a:gd name="T36" fmla="*/ 1 w 25"/>
                <a:gd name="T37" fmla="*/ 16 h 23"/>
                <a:gd name="T38" fmla="*/ 1 w 25"/>
                <a:gd name="T39" fmla="*/ 18 h 23"/>
                <a:gd name="T40" fmla="*/ 2 w 25"/>
                <a:gd name="T41" fmla="*/ 19 h 23"/>
                <a:gd name="T42" fmla="*/ 2 w 25"/>
                <a:gd name="T43" fmla="*/ 21 h 23"/>
                <a:gd name="T44" fmla="*/ 4 w 25"/>
                <a:gd name="T45" fmla="*/ 23 h 23"/>
                <a:gd name="T46" fmla="*/ 5 w 25"/>
                <a:gd name="T47" fmla="*/ 22 h 23"/>
                <a:gd name="T48" fmla="*/ 10 w 25"/>
                <a:gd name="T49" fmla="*/ 21 h 23"/>
                <a:gd name="T50" fmla="*/ 11 w 25"/>
                <a:gd name="T51" fmla="*/ 20 h 23"/>
                <a:gd name="T52" fmla="*/ 11 w 25"/>
                <a:gd name="T53" fmla="*/ 20 h 23"/>
                <a:gd name="T54" fmla="*/ 12 w 25"/>
                <a:gd name="T55" fmla="*/ 21 h 23"/>
                <a:gd name="T56" fmla="*/ 12 w 25"/>
                <a:gd name="T57" fmla="*/ 21 h 23"/>
                <a:gd name="T58" fmla="*/ 13 w 25"/>
                <a:gd name="T59" fmla="*/ 20 h 23"/>
                <a:gd name="T60" fmla="*/ 23 w 25"/>
                <a:gd name="T61" fmla="*/ 6 h 23"/>
                <a:gd name="T62" fmla="*/ 24 w 25"/>
                <a:gd name="T63" fmla="*/ 4 h 23"/>
                <a:gd name="T64" fmla="*/ 24 w 25"/>
                <a:gd name="T65" fmla="*/ 4 h 23"/>
                <a:gd name="T66" fmla="*/ 25 w 25"/>
                <a:gd name="T67" fmla="*/ 2 h 23"/>
                <a:gd name="T68" fmla="*/ 24 w 25"/>
                <a:gd name="T69" fmla="*/ 0 h 23"/>
                <a:gd name="T70" fmla="*/ 23 w 25"/>
                <a:gd name="T71" fmla="*/ 1 h 23"/>
                <a:gd name="T72" fmla="*/ 21 w 25"/>
                <a:gd name="T73" fmla="*/ 4 h 23"/>
                <a:gd name="T74" fmla="*/ 18 w 25"/>
                <a:gd name="T75" fmla="*/ 7 h 23"/>
                <a:gd name="T76" fmla="*/ 18 w 25"/>
                <a:gd name="T77" fmla="*/ 7 h 23"/>
                <a:gd name="T78" fmla="*/ 19 w 25"/>
                <a:gd name="T79" fmla="*/ 2 h 23"/>
                <a:gd name="T80" fmla="*/ 18 w 25"/>
                <a:gd name="T81" fmla="*/ 2 h 23"/>
                <a:gd name="T82" fmla="*/ 15 w 25"/>
                <a:gd name="T83" fmla="*/ 6 h 23"/>
                <a:gd name="T84" fmla="*/ 14 w 25"/>
                <a:gd name="T85" fmla="*/ 6 h 23"/>
                <a:gd name="T86" fmla="*/ 15 w 25"/>
                <a:gd name="T87" fmla="*/ 3 h 23"/>
                <a:gd name="T88" fmla="*/ 14 w 25"/>
                <a:gd name="T89" fmla="*/ 3 h 23"/>
                <a:gd name="T90" fmla="*/ 14 w 25"/>
                <a:gd name="T91" fmla="*/ 2 h 23"/>
                <a:gd name="T92" fmla="*/ 14 w 25"/>
                <a:gd name="T93" fmla="*/ 2 h 23"/>
                <a:gd name="T94" fmla="*/ 13 w 25"/>
                <a:gd name="T95" fmla="*/ 2 h 23"/>
                <a:gd name="T96" fmla="*/ 12 w 25"/>
                <a:gd name="T97" fmla="*/ 3 h 23"/>
                <a:gd name="T98" fmla="*/ 12 w 25"/>
                <a:gd name="T99" fmla="*/ 3 h 23"/>
                <a:gd name="T100" fmla="*/ 13 w 25"/>
                <a:gd name="T101" fmla="*/ 0 h 23"/>
                <a:gd name="T102" fmla="*/ 13 w 25"/>
                <a:gd name="T10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" h="23">
                  <a:moveTo>
                    <a:pt x="13" y="0"/>
                  </a:move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2"/>
                    <a:pt x="5" y="5"/>
                    <a:pt x="4" y="7"/>
                  </a:cubicBezTo>
                  <a:cubicBezTo>
                    <a:pt x="4" y="7"/>
                    <a:pt x="4" y="9"/>
                    <a:pt x="4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10"/>
                    <a:pt x="5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1" y="12"/>
                    <a:pt x="1" y="13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3"/>
                    <a:pt x="5" y="13"/>
                    <a:pt x="6" y="13"/>
                  </a:cubicBezTo>
                  <a:cubicBezTo>
                    <a:pt x="7" y="13"/>
                    <a:pt x="8" y="13"/>
                    <a:pt x="8" y="14"/>
                  </a:cubicBezTo>
                  <a:cubicBezTo>
                    <a:pt x="7" y="14"/>
                    <a:pt x="6" y="15"/>
                    <a:pt x="5" y="15"/>
                  </a:cubicBezTo>
                  <a:cubicBezTo>
                    <a:pt x="2" y="15"/>
                    <a:pt x="1" y="15"/>
                    <a:pt x="1" y="16"/>
                  </a:cubicBezTo>
                  <a:cubicBezTo>
                    <a:pt x="1" y="16"/>
                    <a:pt x="0" y="18"/>
                    <a:pt x="1" y="18"/>
                  </a:cubicBezTo>
                  <a:cubicBezTo>
                    <a:pt x="2" y="18"/>
                    <a:pt x="2" y="18"/>
                    <a:pt x="2" y="19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2"/>
                    <a:pt x="3" y="23"/>
                    <a:pt x="4" y="23"/>
                  </a:cubicBezTo>
                  <a:cubicBezTo>
                    <a:pt x="4" y="23"/>
                    <a:pt x="5" y="22"/>
                    <a:pt x="5" y="22"/>
                  </a:cubicBezTo>
                  <a:cubicBezTo>
                    <a:pt x="5" y="22"/>
                    <a:pt x="7" y="22"/>
                    <a:pt x="10" y="21"/>
                  </a:cubicBezTo>
                  <a:cubicBezTo>
                    <a:pt x="10" y="21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20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3" y="20"/>
                  </a:cubicBezTo>
                  <a:cubicBezTo>
                    <a:pt x="17" y="15"/>
                    <a:pt x="20" y="10"/>
                    <a:pt x="23" y="6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4" y="1"/>
                    <a:pt x="24" y="0"/>
                  </a:cubicBezTo>
                  <a:cubicBezTo>
                    <a:pt x="23" y="0"/>
                    <a:pt x="23" y="1"/>
                    <a:pt x="23" y="1"/>
                  </a:cubicBezTo>
                  <a:cubicBezTo>
                    <a:pt x="22" y="2"/>
                    <a:pt x="21" y="3"/>
                    <a:pt x="21" y="4"/>
                  </a:cubicBezTo>
                  <a:cubicBezTo>
                    <a:pt x="20" y="5"/>
                    <a:pt x="19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3"/>
                    <a:pt x="19" y="2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6" y="2"/>
                    <a:pt x="17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5" y="4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3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Rectangle 105"/>
            <p:cNvSpPr>
              <a:spLocks noChangeArrowheads="1"/>
            </p:cNvSpPr>
            <p:nvPr/>
          </p:nvSpPr>
          <p:spPr bwMode="auto">
            <a:xfrm>
              <a:off x="2782888" y="2778125"/>
              <a:ext cx="1587" cy="1587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06"/>
            <p:cNvSpPr/>
            <p:nvPr/>
          </p:nvSpPr>
          <p:spPr bwMode="auto">
            <a:xfrm>
              <a:off x="2782888" y="27781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7"/>
            <p:cNvSpPr/>
            <p:nvPr/>
          </p:nvSpPr>
          <p:spPr bwMode="auto">
            <a:xfrm>
              <a:off x="2771775" y="2778125"/>
              <a:ext cx="11112" cy="22225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2 w 2"/>
                <a:gd name="T5" fmla="*/ 1 h 4"/>
                <a:gd name="T6" fmla="*/ 1 w 2"/>
                <a:gd name="T7" fmla="*/ 1 h 4"/>
                <a:gd name="T8" fmla="*/ 0 w 2"/>
                <a:gd name="T9" fmla="*/ 4 h 4"/>
                <a:gd name="T10" fmla="*/ 0 w 2"/>
                <a:gd name="T11" fmla="*/ 4 h 4"/>
                <a:gd name="T12" fmla="*/ 1 w 2"/>
                <a:gd name="T13" fmla="*/ 3 h 4"/>
                <a:gd name="T14" fmla="*/ 1 w 2"/>
                <a:gd name="T15" fmla="*/ 3 h 4"/>
                <a:gd name="T16" fmla="*/ 1 w 2"/>
                <a:gd name="T17" fmla="*/ 2 h 4"/>
                <a:gd name="T18" fmla="*/ 2 w 2"/>
                <a:gd name="T19" fmla="*/ 2 h 4"/>
                <a:gd name="T20" fmla="*/ 2 w 2"/>
                <a:gd name="T21" fmla="*/ 0 h 4"/>
                <a:gd name="T22" fmla="*/ 2 w 2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Rectangle 108"/>
            <p:cNvSpPr>
              <a:spLocks noChangeArrowheads="1"/>
            </p:cNvSpPr>
            <p:nvPr/>
          </p:nvSpPr>
          <p:spPr bwMode="auto">
            <a:xfrm>
              <a:off x="2782888" y="2771775"/>
              <a:ext cx="1587" cy="6350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09"/>
            <p:cNvSpPr/>
            <p:nvPr/>
          </p:nvSpPr>
          <p:spPr bwMode="auto">
            <a:xfrm>
              <a:off x="2782888" y="2771775"/>
              <a:ext cx="0" cy="6350"/>
            </a:xfrm>
            <a:custGeom>
              <a:avLst/>
              <a:gdLst>
                <a:gd name="T0" fmla="*/ 0 h 4"/>
                <a:gd name="T1" fmla="*/ 4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0"/>
            <p:cNvSpPr/>
            <p:nvPr/>
          </p:nvSpPr>
          <p:spPr bwMode="auto">
            <a:xfrm>
              <a:off x="2825750" y="2778125"/>
              <a:ext cx="11112" cy="33337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1 h 6"/>
                <a:gd name="T4" fmla="*/ 2 w 2"/>
                <a:gd name="T5" fmla="*/ 0 h 6"/>
                <a:gd name="T6" fmla="*/ 1 w 2"/>
                <a:gd name="T7" fmla="*/ 3 h 6"/>
                <a:gd name="T8" fmla="*/ 1 w 2"/>
                <a:gd name="T9" fmla="*/ 5 h 6"/>
                <a:gd name="T10" fmla="*/ 1 w 2"/>
                <a:gd name="T11" fmla="*/ 5 h 6"/>
                <a:gd name="T12" fmla="*/ 0 w 2"/>
                <a:gd name="T13" fmla="*/ 6 h 6"/>
                <a:gd name="T14" fmla="*/ 1 w 2"/>
                <a:gd name="T15" fmla="*/ 6 h 6"/>
                <a:gd name="T16" fmla="*/ 1 w 2"/>
                <a:gd name="T17" fmla="*/ 5 h 6"/>
                <a:gd name="T18" fmla="*/ 2 w 2"/>
                <a:gd name="T19" fmla="*/ 4 h 6"/>
                <a:gd name="T20" fmla="*/ 2 w 2"/>
                <a:gd name="T21" fmla="*/ 2 h 6"/>
                <a:gd name="T22" fmla="*/ 2 w 2"/>
                <a:gd name="T23" fmla="*/ 1 h 6"/>
                <a:gd name="T24" fmla="*/ 2 w 2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1"/>
            <p:cNvSpPr/>
            <p:nvPr/>
          </p:nvSpPr>
          <p:spPr bwMode="auto">
            <a:xfrm>
              <a:off x="2825750" y="2822575"/>
              <a:ext cx="11112" cy="31750"/>
            </a:xfrm>
            <a:custGeom>
              <a:avLst/>
              <a:gdLst>
                <a:gd name="T0" fmla="*/ 2 w 2"/>
                <a:gd name="T1" fmla="*/ 0 h 6"/>
                <a:gd name="T2" fmla="*/ 1 w 2"/>
                <a:gd name="T3" fmla="*/ 1 h 6"/>
                <a:gd name="T4" fmla="*/ 1 w 2"/>
                <a:gd name="T5" fmla="*/ 1 h 6"/>
                <a:gd name="T6" fmla="*/ 1 w 2"/>
                <a:gd name="T7" fmla="*/ 3 h 6"/>
                <a:gd name="T8" fmla="*/ 0 w 2"/>
                <a:gd name="T9" fmla="*/ 6 h 6"/>
                <a:gd name="T10" fmla="*/ 0 w 2"/>
                <a:gd name="T11" fmla="*/ 6 h 6"/>
                <a:gd name="T12" fmla="*/ 1 w 2"/>
                <a:gd name="T13" fmla="*/ 5 h 6"/>
                <a:gd name="T14" fmla="*/ 1 w 2"/>
                <a:gd name="T15" fmla="*/ 4 h 6"/>
                <a:gd name="T16" fmla="*/ 1 w 2"/>
                <a:gd name="T17" fmla="*/ 4 h 6"/>
                <a:gd name="T18" fmla="*/ 2 w 2"/>
                <a:gd name="T19" fmla="*/ 2 h 6"/>
                <a:gd name="T20" fmla="*/ 2 w 2"/>
                <a:gd name="T21" fmla="*/ 0 h 6"/>
                <a:gd name="T22" fmla="*/ 2 w 2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2"/>
            <p:cNvSpPr/>
            <p:nvPr/>
          </p:nvSpPr>
          <p:spPr bwMode="auto">
            <a:xfrm>
              <a:off x="2814638" y="2871788"/>
              <a:ext cx="11112" cy="22225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0 h 4"/>
                <a:gd name="T4" fmla="*/ 0 w 2"/>
                <a:gd name="T5" fmla="*/ 4 h 4"/>
                <a:gd name="T6" fmla="*/ 0 w 2"/>
                <a:gd name="T7" fmla="*/ 4 h 4"/>
                <a:gd name="T8" fmla="*/ 1 w 2"/>
                <a:gd name="T9" fmla="*/ 3 h 4"/>
                <a:gd name="T10" fmla="*/ 1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2"/>
                    <a:pt x="2" y="0"/>
                    <a:pt x="1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Rectangle 113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4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Rectangle 115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16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Rectangle 117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18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19"/>
            <p:cNvSpPr/>
            <p:nvPr/>
          </p:nvSpPr>
          <p:spPr bwMode="auto">
            <a:xfrm>
              <a:off x="2760663" y="2436813"/>
              <a:ext cx="388937" cy="1100137"/>
            </a:xfrm>
            <a:custGeom>
              <a:avLst/>
              <a:gdLst>
                <a:gd name="T0" fmla="*/ 37 w 71"/>
                <a:gd name="T1" fmla="*/ 0 h 200"/>
                <a:gd name="T2" fmla="*/ 33 w 71"/>
                <a:gd name="T3" fmla="*/ 6 h 200"/>
                <a:gd name="T4" fmla="*/ 33 w 71"/>
                <a:gd name="T5" fmla="*/ 6 h 200"/>
                <a:gd name="T6" fmla="*/ 24 w 71"/>
                <a:gd name="T7" fmla="*/ 19 h 200"/>
                <a:gd name="T8" fmla="*/ 13 w 71"/>
                <a:gd name="T9" fmla="*/ 40 h 200"/>
                <a:gd name="T10" fmla="*/ 8 w 71"/>
                <a:gd name="T11" fmla="*/ 50 h 200"/>
                <a:gd name="T12" fmla="*/ 0 w 71"/>
                <a:gd name="T13" fmla="*/ 69 h 200"/>
                <a:gd name="T14" fmla="*/ 10 w 71"/>
                <a:gd name="T15" fmla="*/ 49 h 200"/>
                <a:gd name="T16" fmla="*/ 8 w 71"/>
                <a:gd name="T17" fmla="*/ 55 h 200"/>
                <a:gd name="T18" fmla="*/ 12 w 71"/>
                <a:gd name="T19" fmla="*/ 49 h 200"/>
                <a:gd name="T20" fmla="*/ 11 w 71"/>
                <a:gd name="T21" fmla="*/ 52 h 200"/>
                <a:gd name="T22" fmla="*/ 12 w 71"/>
                <a:gd name="T23" fmla="*/ 53 h 200"/>
                <a:gd name="T24" fmla="*/ 12 w 71"/>
                <a:gd name="T25" fmla="*/ 53 h 200"/>
                <a:gd name="T26" fmla="*/ 13 w 71"/>
                <a:gd name="T27" fmla="*/ 54 h 200"/>
                <a:gd name="T28" fmla="*/ 14 w 71"/>
                <a:gd name="T29" fmla="*/ 61 h 200"/>
                <a:gd name="T30" fmla="*/ 14 w 71"/>
                <a:gd name="T31" fmla="*/ 61 h 200"/>
                <a:gd name="T32" fmla="*/ 15 w 71"/>
                <a:gd name="T33" fmla="*/ 60 h 200"/>
                <a:gd name="T34" fmla="*/ 17 w 71"/>
                <a:gd name="T35" fmla="*/ 59 h 200"/>
                <a:gd name="T36" fmla="*/ 14 w 71"/>
                <a:gd name="T37" fmla="*/ 83 h 200"/>
                <a:gd name="T38" fmla="*/ 16 w 71"/>
                <a:gd name="T39" fmla="*/ 106 h 200"/>
                <a:gd name="T40" fmla="*/ 11 w 71"/>
                <a:gd name="T41" fmla="*/ 95 h 200"/>
                <a:gd name="T42" fmla="*/ 7 w 71"/>
                <a:gd name="T43" fmla="*/ 144 h 200"/>
                <a:gd name="T44" fmla="*/ 13 w 71"/>
                <a:gd name="T45" fmla="*/ 164 h 200"/>
                <a:gd name="T46" fmla="*/ 24 w 71"/>
                <a:gd name="T47" fmla="*/ 200 h 200"/>
                <a:gd name="T48" fmla="*/ 24 w 71"/>
                <a:gd name="T49" fmla="*/ 200 h 200"/>
                <a:gd name="T50" fmla="*/ 17 w 71"/>
                <a:gd name="T51" fmla="*/ 169 h 200"/>
                <a:gd name="T52" fmla="*/ 26 w 71"/>
                <a:gd name="T53" fmla="*/ 190 h 200"/>
                <a:gd name="T54" fmla="*/ 26 w 71"/>
                <a:gd name="T55" fmla="*/ 183 h 200"/>
                <a:gd name="T56" fmla="*/ 27 w 71"/>
                <a:gd name="T57" fmla="*/ 157 h 200"/>
                <a:gd name="T58" fmla="*/ 30 w 71"/>
                <a:gd name="T59" fmla="*/ 131 h 200"/>
                <a:gd name="T60" fmla="*/ 35 w 71"/>
                <a:gd name="T61" fmla="*/ 106 h 200"/>
                <a:gd name="T62" fmla="*/ 71 w 71"/>
                <a:gd name="T63" fmla="*/ 20 h 200"/>
                <a:gd name="T64" fmla="*/ 67 w 71"/>
                <a:gd name="T65" fmla="*/ 25 h 200"/>
                <a:gd name="T66" fmla="*/ 66 w 71"/>
                <a:gd name="T67" fmla="*/ 25 h 200"/>
                <a:gd name="T68" fmla="*/ 67 w 71"/>
                <a:gd name="T69" fmla="*/ 23 h 200"/>
                <a:gd name="T70" fmla="*/ 66 w 71"/>
                <a:gd name="T71" fmla="*/ 22 h 200"/>
                <a:gd name="T72" fmla="*/ 66 w 71"/>
                <a:gd name="T73" fmla="*/ 22 h 200"/>
                <a:gd name="T74" fmla="*/ 66 w 71"/>
                <a:gd name="T75" fmla="*/ 22 h 200"/>
                <a:gd name="T76" fmla="*/ 65 w 71"/>
                <a:gd name="T77" fmla="*/ 21 h 200"/>
                <a:gd name="T78" fmla="*/ 64 w 71"/>
                <a:gd name="T79" fmla="*/ 21 h 200"/>
                <a:gd name="T80" fmla="*/ 59 w 71"/>
                <a:gd name="T81" fmla="*/ 21 h 200"/>
                <a:gd name="T82" fmla="*/ 59 w 71"/>
                <a:gd name="T83" fmla="*/ 21 h 200"/>
                <a:gd name="T84" fmla="*/ 58 w 71"/>
                <a:gd name="T85" fmla="*/ 21 h 200"/>
                <a:gd name="T86" fmla="*/ 61 w 71"/>
                <a:gd name="T87" fmla="*/ 16 h 200"/>
                <a:gd name="T88" fmla="*/ 57 w 71"/>
                <a:gd name="T89" fmla="*/ 15 h 200"/>
                <a:gd name="T90" fmla="*/ 55 w 71"/>
                <a:gd name="T91" fmla="*/ 10 h 200"/>
                <a:gd name="T92" fmla="*/ 51 w 71"/>
                <a:gd name="T93" fmla="*/ 13 h 200"/>
                <a:gd name="T94" fmla="*/ 50 w 71"/>
                <a:gd name="T95" fmla="*/ 11 h 200"/>
                <a:gd name="T96" fmla="*/ 49 w 71"/>
                <a:gd name="T97" fmla="*/ 12 h 200"/>
                <a:gd name="T98" fmla="*/ 50 w 71"/>
                <a:gd name="T99" fmla="*/ 6 h 200"/>
                <a:gd name="T100" fmla="*/ 41 w 71"/>
                <a:gd name="T101" fmla="*/ 14 h 200"/>
                <a:gd name="T102" fmla="*/ 41 w 71"/>
                <a:gd name="T103" fmla="*/ 12 h 200"/>
                <a:gd name="T104" fmla="*/ 40 w 71"/>
                <a:gd name="T105" fmla="*/ 12 h 200"/>
                <a:gd name="T106" fmla="*/ 38 w 71"/>
                <a:gd name="T107" fmla="*/ 13 h 200"/>
                <a:gd name="T108" fmla="*/ 38 w 71"/>
                <a:gd name="T109" fmla="*/ 8 h 200"/>
                <a:gd name="T110" fmla="*/ 36 w 71"/>
                <a:gd name="T111" fmla="*/ 5 h 200"/>
                <a:gd name="T112" fmla="*/ 37 w 71"/>
                <a:gd name="T113" fmla="*/ 2 h 200"/>
                <a:gd name="T114" fmla="*/ 35 w 71"/>
                <a:gd name="T115" fmla="*/ 4 h 200"/>
                <a:gd name="T116" fmla="*/ 37 w 71"/>
                <a:gd name="T1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1" h="200">
                  <a:moveTo>
                    <a:pt x="37" y="0"/>
                  </a:moveTo>
                  <a:cubicBezTo>
                    <a:pt x="36" y="2"/>
                    <a:pt x="34" y="4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1" y="25"/>
                    <a:pt x="17" y="32"/>
                    <a:pt x="13" y="4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5" y="56"/>
                    <a:pt x="3" y="62"/>
                    <a:pt x="0" y="69"/>
                  </a:cubicBezTo>
                  <a:cubicBezTo>
                    <a:pt x="3" y="62"/>
                    <a:pt x="9" y="51"/>
                    <a:pt x="10" y="49"/>
                  </a:cubicBezTo>
                  <a:cubicBezTo>
                    <a:pt x="8" y="54"/>
                    <a:pt x="8" y="54"/>
                    <a:pt x="8" y="55"/>
                  </a:cubicBezTo>
                  <a:cubicBezTo>
                    <a:pt x="9" y="53"/>
                    <a:pt x="11" y="51"/>
                    <a:pt x="12" y="49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3"/>
                    <a:pt x="12" y="53"/>
                    <a:pt x="13" y="54"/>
                  </a:cubicBezTo>
                  <a:cubicBezTo>
                    <a:pt x="13" y="54"/>
                    <a:pt x="13" y="54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5" y="60"/>
                  </a:cubicBezTo>
                  <a:cubicBezTo>
                    <a:pt x="15" y="60"/>
                    <a:pt x="16" y="59"/>
                    <a:pt x="17" y="59"/>
                  </a:cubicBezTo>
                  <a:cubicBezTo>
                    <a:pt x="14" y="76"/>
                    <a:pt x="14" y="81"/>
                    <a:pt x="14" y="83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2" y="103"/>
                    <a:pt x="14" y="98"/>
                    <a:pt x="11" y="95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8" y="144"/>
                    <a:pt x="9" y="161"/>
                    <a:pt x="13" y="164"/>
                  </a:cubicBezTo>
                  <a:cubicBezTo>
                    <a:pt x="16" y="176"/>
                    <a:pt x="21" y="188"/>
                    <a:pt x="24" y="200"/>
                  </a:cubicBezTo>
                  <a:cubicBezTo>
                    <a:pt x="24" y="200"/>
                    <a:pt x="24" y="200"/>
                    <a:pt x="24" y="200"/>
                  </a:cubicBezTo>
                  <a:cubicBezTo>
                    <a:pt x="26" y="189"/>
                    <a:pt x="15" y="180"/>
                    <a:pt x="17" y="169"/>
                  </a:cubicBezTo>
                  <a:cubicBezTo>
                    <a:pt x="28" y="169"/>
                    <a:pt x="21" y="183"/>
                    <a:pt x="26" y="190"/>
                  </a:cubicBezTo>
                  <a:cubicBezTo>
                    <a:pt x="26" y="187"/>
                    <a:pt x="26" y="185"/>
                    <a:pt x="26" y="183"/>
                  </a:cubicBezTo>
                  <a:cubicBezTo>
                    <a:pt x="26" y="175"/>
                    <a:pt x="26" y="164"/>
                    <a:pt x="27" y="157"/>
                  </a:cubicBezTo>
                  <a:cubicBezTo>
                    <a:pt x="28" y="149"/>
                    <a:pt x="29" y="139"/>
                    <a:pt x="30" y="131"/>
                  </a:cubicBezTo>
                  <a:cubicBezTo>
                    <a:pt x="31" y="124"/>
                    <a:pt x="33" y="114"/>
                    <a:pt x="35" y="106"/>
                  </a:cubicBezTo>
                  <a:cubicBezTo>
                    <a:pt x="45" y="68"/>
                    <a:pt x="60" y="38"/>
                    <a:pt x="71" y="20"/>
                  </a:cubicBezTo>
                  <a:cubicBezTo>
                    <a:pt x="70" y="20"/>
                    <a:pt x="69" y="21"/>
                    <a:pt x="67" y="25"/>
                  </a:cubicBezTo>
                  <a:cubicBezTo>
                    <a:pt x="67" y="25"/>
                    <a:pt x="66" y="25"/>
                    <a:pt x="66" y="25"/>
                  </a:cubicBezTo>
                  <a:cubicBezTo>
                    <a:pt x="66" y="25"/>
                    <a:pt x="67" y="23"/>
                    <a:pt x="67" y="23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2"/>
                    <a:pt x="66" y="22"/>
                    <a:pt x="65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2" y="21"/>
                    <a:pt x="60" y="21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59" y="21"/>
                    <a:pt x="58" y="21"/>
                  </a:cubicBezTo>
                  <a:cubicBezTo>
                    <a:pt x="59" y="19"/>
                    <a:pt x="60" y="18"/>
                    <a:pt x="61" y="16"/>
                  </a:cubicBezTo>
                  <a:cubicBezTo>
                    <a:pt x="61" y="16"/>
                    <a:pt x="61" y="16"/>
                    <a:pt x="57" y="15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2" y="12"/>
                    <a:pt x="52" y="12"/>
                    <a:pt x="51" y="13"/>
                  </a:cubicBezTo>
                  <a:cubicBezTo>
                    <a:pt x="51" y="12"/>
                    <a:pt x="50" y="12"/>
                    <a:pt x="50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51" y="7"/>
                    <a:pt x="51" y="7"/>
                    <a:pt x="50" y="6"/>
                  </a:cubicBezTo>
                  <a:cubicBezTo>
                    <a:pt x="48" y="10"/>
                    <a:pt x="41" y="14"/>
                    <a:pt x="41" y="14"/>
                  </a:cubicBezTo>
                  <a:cubicBezTo>
                    <a:pt x="41" y="13"/>
                    <a:pt x="41" y="13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3"/>
                    <a:pt x="38" y="13"/>
                  </a:cubicBezTo>
                  <a:cubicBezTo>
                    <a:pt x="37" y="11"/>
                    <a:pt x="37" y="11"/>
                    <a:pt x="38" y="8"/>
                  </a:cubicBezTo>
                  <a:cubicBezTo>
                    <a:pt x="37" y="7"/>
                    <a:pt x="37" y="7"/>
                    <a:pt x="36" y="5"/>
                  </a:cubicBezTo>
                  <a:cubicBezTo>
                    <a:pt x="36" y="4"/>
                    <a:pt x="36" y="3"/>
                    <a:pt x="37" y="2"/>
                  </a:cubicBezTo>
                  <a:cubicBezTo>
                    <a:pt x="36" y="3"/>
                    <a:pt x="35" y="3"/>
                    <a:pt x="35" y="4"/>
                  </a:cubicBezTo>
                  <a:cubicBezTo>
                    <a:pt x="37" y="1"/>
                    <a:pt x="37" y="1"/>
                    <a:pt x="37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7" name="Freeform 200"/>
          <p:cNvSpPr>
            <a:spLocks noEditPoints="1"/>
          </p:cNvSpPr>
          <p:nvPr/>
        </p:nvSpPr>
        <p:spPr bwMode="auto">
          <a:xfrm>
            <a:off x="4270930" y="1507903"/>
            <a:ext cx="422275" cy="384175"/>
          </a:xfrm>
          <a:custGeom>
            <a:avLst/>
            <a:gdLst>
              <a:gd name="T0" fmla="*/ 68 w 77"/>
              <a:gd name="T1" fmla="*/ 26 h 70"/>
              <a:gd name="T2" fmla="*/ 63 w 77"/>
              <a:gd name="T3" fmla="*/ 0 h 70"/>
              <a:gd name="T4" fmla="*/ 0 w 77"/>
              <a:gd name="T5" fmla="*/ 5 h 70"/>
              <a:gd name="T6" fmla="*/ 0 w 77"/>
              <a:gd name="T7" fmla="*/ 40 h 70"/>
              <a:gd name="T8" fmla="*/ 4 w 77"/>
              <a:gd name="T9" fmla="*/ 52 h 70"/>
              <a:gd name="T10" fmla="*/ 25 w 77"/>
              <a:gd name="T11" fmla="*/ 67 h 70"/>
              <a:gd name="T12" fmla="*/ 21 w 77"/>
              <a:gd name="T13" fmla="*/ 68 h 70"/>
              <a:gd name="T14" fmla="*/ 46 w 77"/>
              <a:gd name="T15" fmla="*/ 69 h 70"/>
              <a:gd name="T16" fmla="*/ 46 w 77"/>
              <a:gd name="T17" fmla="*/ 67 h 70"/>
              <a:gd name="T18" fmla="*/ 43 w 77"/>
              <a:gd name="T19" fmla="*/ 52 h 70"/>
              <a:gd name="T20" fmla="*/ 51 w 77"/>
              <a:gd name="T21" fmla="*/ 59 h 70"/>
              <a:gd name="T22" fmla="*/ 51 w 77"/>
              <a:gd name="T23" fmla="*/ 66 h 70"/>
              <a:gd name="T24" fmla="*/ 74 w 77"/>
              <a:gd name="T25" fmla="*/ 70 h 70"/>
              <a:gd name="T26" fmla="*/ 77 w 77"/>
              <a:gd name="T27" fmla="*/ 61 h 70"/>
              <a:gd name="T28" fmla="*/ 77 w 77"/>
              <a:gd name="T29" fmla="*/ 36 h 70"/>
              <a:gd name="T30" fmla="*/ 77 w 77"/>
              <a:gd name="T31" fmla="*/ 30 h 70"/>
              <a:gd name="T32" fmla="*/ 41 w 77"/>
              <a:gd name="T33" fmla="*/ 67 h 70"/>
              <a:gd name="T34" fmla="*/ 27 w 77"/>
              <a:gd name="T35" fmla="*/ 52 h 70"/>
              <a:gd name="T36" fmla="*/ 41 w 77"/>
              <a:gd name="T37" fmla="*/ 67 h 70"/>
              <a:gd name="T38" fmla="*/ 42 w 77"/>
              <a:gd name="T39" fmla="*/ 50 h 70"/>
              <a:gd name="T40" fmla="*/ 4 w 77"/>
              <a:gd name="T41" fmla="*/ 50 h 70"/>
              <a:gd name="T42" fmla="*/ 2 w 77"/>
              <a:gd name="T43" fmla="*/ 40 h 70"/>
              <a:gd name="T44" fmla="*/ 51 w 77"/>
              <a:gd name="T45" fmla="*/ 50 h 70"/>
              <a:gd name="T46" fmla="*/ 51 w 77"/>
              <a:gd name="T47" fmla="*/ 34 h 70"/>
              <a:gd name="T48" fmla="*/ 51 w 77"/>
              <a:gd name="T49" fmla="*/ 38 h 70"/>
              <a:gd name="T50" fmla="*/ 2 w 77"/>
              <a:gd name="T51" fmla="*/ 5 h 70"/>
              <a:gd name="T52" fmla="*/ 63 w 77"/>
              <a:gd name="T53" fmla="*/ 2 h 70"/>
              <a:gd name="T54" fmla="*/ 66 w 77"/>
              <a:gd name="T55" fmla="*/ 26 h 70"/>
              <a:gd name="T56" fmla="*/ 51 w 77"/>
              <a:gd name="T57" fmla="*/ 30 h 70"/>
              <a:gd name="T58" fmla="*/ 74 w 77"/>
              <a:gd name="T59" fmla="*/ 68 h 70"/>
              <a:gd name="T60" fmla="*/ 53 w 77"/>
              <a:gd name="T61" fmla="*/ 66 h 70"/>
              <a:gd name="T62" fmla="*/ 75 w 77"/>
              <a:gd name="T63" fmla="*/ 61 h 70"/>
              <a:gd name="T64" fmla="*/ 75 w 77"/>
              <a:gd name="T65" fmla="*/ 59 h 70"/>
              <a:gd name="T66" fmla="*/ 53 w 77"/>
              <a:gd name="T67" fmla="*/ 52 h 70"/>
              <a:gd name="T68" fmla="*/ 53 w 77"/>
              <a:gd name="T69" fmla="*/ 38 h 70"/>
              <a:gd name="T70" fmla="*/ 75 w 77"/>
              <a:gd name="T71" fmla="*/ 36 h 70"/>
              <a:gd name="T72" fmla="*/ 75 w 77"/>
              <a:gd name="T73" fmla="*/ 34 h 70"/>
              <a:gd name="T74" fmla="*/ 53 w 77"/>
              <a:gd name="T75" fmla="*/ 30 h 70"/>
              <a:gd name="T76" fmla="*/ 68 w 77"/>
              <a:gd name="T77" fmla="*/ 29 h 70"/>
              <a:gd name="T78" fmla="*/ 75 w 77"/>
              <a:gd name="T79" fmla="*/ 3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7" h="70">
                <a:moveTo>
                  <a:pt x="74" y="26"/>
                </a:moveTo>
                <a:cubicBezTo>
                  <a:pt x="68" y="26"/>
                  <a:pt x="68" y="26"/>
                  <a:pt x="68" y="26"/>
                </a:cubicBezTo>
                <a:cubicBezTo>
                  <a:pt x="68" y="5"/>
                  <a:pt x="68" y="5"/>
                  <a:pt x="68" y="5"/>
                </a:cubicBezTo>
                <a:cubicBezTo>
                  <a:pt x="68" y="3"/>
                  <a:pt x="66" y="0"/>
                  <a:pt x="63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3"/>
                  <a:pt x="0" y="5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0"/>
                  <a:pt x="2" y="52"/>
                  <a:pt x="4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67"/>
                  <a:pt x="25" y="67"/>
                  <a:pt x="25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21" y="67"/>
                  <a:pt x="21" y="67"/>
                  <a:pt x="21" y="68"/>
                </a:cubicBezTo>
                <a:cubicBezTo>
                  <a:pt x="21" y="68"/>
                  <a:pt x="21" y="69"/>
                  <a:pt x="22" y="69"/>
                </a:cubicBezTo>
                <a:cubicBezTo>
                  <a:pt x="46" y="69"/>
                  <a:pt x="46" y="69"/>
                  <a:pt x="46" y="69"/>
                </a:cubicBezTo>
                <a:cubicBezTo>
                  <a:pt x="47" y="69"/>
                  <a:pt x="47" y="68"/>
                  <a:pt x="47" y="68"/>
                </a:cubicBezTo>
                <a:cubicBezTo>
                  <a:pt x="47" y="67"/>
                  <a:pt x="47" y="67"/>
                  <a:pt x="46" y="67"/>
                </a:cubicBezTo>
                <a:cubicBezTo>
                  <a:pt x="43" y="67"/>
                  <a:pt x="43" y="67"/>
                  <a:pt x="43" y="67"/>
                </a:cubicBezTo>
                <a:cubicBezTo>
                  <a:pt x="43" y="52"/>
                  <a:pt x="43" y="52"/>
                  <a:pt x="43" y="52"/>
                </a:cubicBezTo>
                <a:cubicBezTo>
                  <a:pt x="51" y="52"/>
                  <a:pt x="51" y="52"/>
                  <a:pt x="51" y="52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61"/>
                  <a:pt x="51" y="61"/>
                  <a:pt x="51" y="61"/>
                </a:cubicBezTo>
                <a:cubicBezTo>
                  <a:pt x="51" y="66"/>
                  <a:pt x="51" y="66"/>
                  <a:pt x="51" y="66"/>
                </a:cubicBezTo>
                <a:cubicBezTo>
                  <a:pt x="51" y="68"/>
                  <a:pt x="53" y="70"/>
                  <a:pt x="55" y="70"/>
                </a:cubicBezTo>
                <a:cubicBezTo>
                  <a:pt x="74" y="70"/>
                  <a:pt x="74" y="70"/>
                  <a:pt x="74" y="70"/>
                </a:cubicBezTo>
                <a:cubicBezTo>
                  <a:pt x="76" y="70"/>
                  <a:pt x="77" y="68"/>
                  <a:pt x="77" y="66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59"/>
                  <a:pt x="77" y="59"/>
                  <a:pt x="77" y="59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4"/>
                  <a:pt x="77" y="34"/>
                  <a:pt x="77" y="34"/>
                </a:cubicBezTo>
                <a:cubicBezTo>
                  <a:pt x="77" y="30"/>
                  <a:pt x="77" y="30"/>
                  <a:pt x="77" y="30"/>
                </a:cubicBezTo>
                <a:cubicBezTo>
                  <a:pt x="77" y="28"/>
                  <a:pt x="76" y="26"/>
                  <a:pt x="74" y="26"/>
                </a:cubicBezTo>
                <a:close/>
                <a:moveTo>
                  <a:pt x="41" y="67"/>
                </a:moveTo>
                <a:cubicBezTo>
                  <a:pt x="27" y="67"/>
                  <a:pt x="27" y="67"/>
                  <a:pt x="27" y="67"/>
                </a:cubicBezTo>
                <a:cubicBezTo>
                  <a:pt x="27" y="52"/>
                  <a:pt x="27" y="52"/>
                  <a:pt x="27" y="52"/>
                </a:cubicBezTo>
                <a:cubicBezTo>
                  <a:pt x="41" y="52"/>
                  <a:pt x="41" y="52"/>
                  <a:pt x="41" y="52"/>
                </a:cubicBezTo>
                <a:lnTo>
                  <a:pt x="41" y="67"/>
                </a:lnTo>
                <a:close/>
                <a:moveTo>
                  <a:pt x="51" y="50"/>
                </a:moveTo>
                <a:cubicBezTo>
                  <a:pt x="42" y="50"/>
                  <a:pt x="42" y="50"/>
                  <a:pt x="42" y="50"/>
                </a:cubicBezTo>
                <a:cubicBezTo>
                  <a:pt x="26" y="50"/>
                  <a:pt x="26" y="50"/>
                  <a:pt x="26" y="50"/>
                </a:cubicBezTo>
                <a:cubicBezTo>
                  <a:pt x="4" y="50"/>
                  <a:pt x="4" y="50"/>
                  <a:pt x="4" y="50"/>
                </a:cubicBezTo>
                <a:cubicBezTo>
                  <a:pt x="3" y="50"/>
                  <a:pt x="2" y="49"/>
                  <a:pt x="2" y="47"/>
                </a:cubicBezTo>
                <a:cubicBezTo>
                  <a:pt x="2" y="40"/>
                  <a:pt x="2" y="40"/>
                  <a:pt x="2" y="40"/>
                </a:cubicBezTo>
                <a:cubicBezTo>
                  <a:pt x="51" y="40"/>
                  <a:pt x="51" y="40"/>
                  <a:pt x="51" y="40"/>
                </a:cubicBezTo>
                <a:lnTo>
                  <a:pt x="51" y="50"/>
                </a:lnTo>
                <a:close/>
                <a:moveTo>
                  <a:pt x="51" y="30"/>
                </a:moveTo>
                <a:cubicBezTo>
                  <a:pt x="51" y="34"/>
                  <a:pt x="51" y="34"/>
                  <a:pt x="51" y="34"/>
                </a:cubicBezTo>
                <a:cubicBezTo>
                  <a:pt x="51" y="36"/>
                  <a:pt x="51" y="36"/>
                  <a:pt x="51" y="36"/>
                </a:cubicBezTo>
                <a:cubicBezTo>
                  <a:pt x="51" y="38"/>
                  <a:pt x="51" y="38"/>
                  <a:pt x="51" y="38"/>
                </a:cubicBezTo>
                <a:cubicBezTo>
                  <a:pt x="2" y="38"/>
                  <a:pt x="2" y="38"/>
                  <a:pt x="2" y="38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3" y="2"/>
                  <a:pt x="4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5" y="2"/>
                  <a:pt x="66" y="4"/>
                  <a:pt x="66" y="5"/>
                </a:cubicBezTo>
                <a:cubicBezTo>
                  <a:pt x="66" y="26"/>
                  <a:pt x="66" y="26"/>
                  <a:pt x="66" y="26"/>
                </a:cubicBezTo>
                <a:cubicBezTo>
                  <a:pt x="55" y="26"/>
                  <a:pt x="55" y="26"/>
                  <a:pt x="55" y="26"/>
                </a:cubicBezTo>
                <a:cubicBezTo>
                  <a:pt x="53" y="26"/>
                  <a:pt x="51" y="28"/>
                  <a:pt x="51" y="30"/>
                </a:cubicBezTo>
                <a:close/>
                <a:moveTo>
                  <a:pt x="75" y="66"/>
                </a:moveTo>
                <a:cubicBezTo>
                  <a:pt x="75" y="67"/>
                  <a:pt x="75" y="68"/>
                  <a:pt x="74" y="68"/>
                </a:cubicBezTo>
                <a:cubicBezTo>
                  <a:pt x="55" y="68"/>
                  <a:pt x="55" y="68"/>
                  <a:pt x="55" y="68"/>
                </a:cubicBezTo>
                <a:cubicBezTo>
                  <a:pt x="54" y="68"/>
                  <a:pt x="53" y="67"/>
                  <a:pt x="53" y="66"/>
                </a:cubicBezTo>
                <a:cubicBezTo>
                  <a:pt x="53" y="61"/>
                  <a:pt x="53" y="61"/>
                  <a:pt x="53" y="61"/>
                </a:cubicBezTo>
                <a:cubicBezTo>
                  <a:pt x="75" y="61"/>
                  <a:pt x="75" y="61"/>
                  <a:pt x="75" y="61"/>
                </a:cubicBezTo>
                <a:lnTo>
                  <a:pt x="75" y="66"/>
                </a:lnTo>
                <a:close/>
                <a:moveTo>
                  <a:pt x="75" y="59"/>
                </a:moveTo>
                <a:cubicBezTo>
                  <a:pt x="53" y="59"/>
                  <a:pt x="53" y="59"/>
                  <a:pt x="53" y="59"/>
                </a:cubicBezTo>
                <a:cubicBezTo>
                  <a:pt x="53" y="52"/>
                  <a:pt x="53" y="52"/>
                  <a:pt x="53" y="52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8"/>
                  <a:pt x="53" y="38"/>
                  <a:pt x="53" y="38"/>
                </a:cubicBezTo>
                <a:cubicBezTo>
                  <a:pt x="53" y="36"/>
                  <a:pt x="53" y="36"/>
                  <a:pt x="53" y="36"/>
                </a:cubicBezTo>
                <a:cubicBezTo>
                  <a:pt x="75" y="36"/>
                  <a:pt x="75" y="36"/>
                  <a:pt x="75" y="36"/>
                </a:cubicBezTo>
                <a:lnTo>
                  <a:pt x="75" y="59"/>
                </a:lnTo>
                <a:close/>
                <a:moveTo>
                  <a:pt x="75" y="34"/>
                </a:moveTo>
                <a:cubicBezTo>
                  <a:pt x="53" y="34"/>
                  <a:pt x="53" y="34"/>
                  <a:pt x="53" y="34"/>
                </a:cubicBezTo>
                <a:cubicBezTo>
                  <a:pt x="53" y="30"/>
                  <a:pt x="53" y="30"/>
                  <a:pt x="53" y="30"/>
                </a:cubicBezTo>
                <a:cubicBezTo>
                  <a:pt x="53" y="29"/>
                  <a:pt x="54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5" y="29"/>
                  <a:pt x="75" y="29"/>
                  <a:pt x="75" y="30"/>
                </a:cubicBezTo>
                <a:lnTo>
                  <a:pt x="75" y="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8" name="Freeform 201"/>
          <p:cNvSpPr>
            <a:spLocks noEditPoints="1"/>
          </p:cNvSpPr>
          <p:nvPr/>
        </p:nvSpPr>
        <p:spPr bwMode="auto">
          <a:xfrm>
            <a:off x="4589181" y="2200053"/>
            <a:ext cx="388937" cy="390525"/>
          </a:xfrm>
          <a:custGeom>
            <a:avLst/>
            <a:gdLst>
              <a:gd name="T0" fmla="*/ 69 w 71"/>
              <a:gd name="T1" fmla="*/ 34 h 71"/>
              <a:gd name="T2" fmla="*/ 64 w 71"/>
              <a:gd name="T3" fmla="*/ 28 h 71"/>
              <a:gd name="T4" fmla="*/ 64 w 71"/>
              <a:gd name="T5" fmla="*/ 27 h 71"/>
              <a:gd name="T6" fmla="*/ 64 w 71"/>
              <a:gd name="T7" fmla="*/ 7 h 71"/>
              <a:gd name="T8" fmla="*/ 54 w 71"/>
              <a:gd name="T9" fmla="*/ 3 h 71"/>
              <a:gd name="T10" fmla="*/ 44 w 71"/>
              <a:gd name="T11" fmla="*/ 7 h 71"/>
              <a:gd name="T12" fmla="*/ 44 w 71"/>
              <a:gd name="T13" fmla="*/ 8 h 71"/>
              <a:gd name="T14" fmla="*/ 37 w 71"/>
              <a:gd name="T15" fmla="*/ 2 h 71"/>
              <a:gd name="T16" fmla="*/ 32 w 71"/>
              <a:gd name="T17" fmla="*/ 2 h 71"/>
              <a:gd name="T18" fmla="*/ 25 w 71"/>
              <a:gd name="T19" fmla="*/ 8 h 71"/>
              <a:gd name="T20" fmla="*/ 26 w 71"/>
              <a:gd name="T21" fmla="*/ 9 h 71"/>
              <a:gd name="T22" fmla="*/ 30 w 71"/>
              <a:gd name="T23" fmla="*/ 18 h 71"/>
              <a:gd name="T24" fmla="*/ 26 w 71"/>
              <a:gd name="T25" fmla="*/ 26 h 71"/>
              <a:gd name="T26" fmla="*/ 17 w 71"/>
              <a:gd name="T27" fmla="*/ 30 h 71"/>
              <a:gd name="T28" fmla="*/ 9 w 71"/>
              <a:gd name="T29" fmla="*/ 26 h 71"/>
              <a:gd name="T30" fmla="*/ 8 w 71"/>
              <a:gd name="T31" fmla="*/ 25 h 71"/>
              <a:gd name="T32" fmla="*/ 1 w 71"/>
              <a:gd name="T33" fmla="*/ 32 h 71"/>
              <a:gd name="T34" fmla="*/ 1 w 71"/>
              <a:gd name="T35" fmla="*/ 38 h 71"/>
              <a:gd name="T36" fmla="*/ 33 w 71"/>
              <a:gd name="T37" fmla="*/ 70 h 71"/>
              <a:gd name="T38" fmla="*/ 36 w 71"/>
              <a:gd name="T39" fmla="*/ 71 h 71"/>
              <a:gd name="T40" fmla="*/ 39 w 71"/>
              <a:gd name="T41" fmla="*/ 70 h 71"/>
              <a:gd name="T42" fmla="*/ 46 w 71"/>
              <a:gd name="T43" fmla="*/ 63 h 71"/>
              <a:gd name="T44" fmla="*/ 55 w 71"/>
              <a:gd name="T45" fmla="*/ 66 h 71"/>
              <a:gd name="T46" fmla="*/ 64 w 71"/>
              <a:gd name="T47" fmla="*/ 62 h 71"/>
              <a:gd name="T48" fmla="*/ 68 w 71"/>
              <a:gd name="T49" fmla="*/ 53 h 71"/>
              <a:gd name="T50" fmla="*/ 64 w 71"/>
              <a:gd name="T51" fmla="*/ 44 h 71"/>
              <a:gd name="T52" fmla="*/ 69 w 71"/>
              <a:gd name="T53" fmla="*/ 39 h 71"/>
              <a:gd name="T54" fmla="*/ 69 w 71"/>
              <a:gd name="T55" fmla="*/ 34 h 71"/>
              <a:gd name="T56" fmla="*/ 68 w 71"/>
              <a:gd name="T57" fmla="*/ 37 h 71"/>
              <a:gd name="T58" fmla="*/ 62 w 71"/>
              <a:gd name="T59" fmla="*/ 43 h 71"/>
              <a:gd name="T60" fmla="*/ 62 w 71"/>
              <a:gd name="T61" fmla="*/ 44 h 71"/>
              <a:gd name="T62" fmla="*/ 63 w 71"/>
              <a:gd name="T63" fmla="*/ 45 h 71"/>
              <a:gd name="T64" fmla="*/ 66 w 71"/>
              <a:gd name="T65" fmla="*/ 53 h 71"/>
              <a:gd name="T66" fmla="*/ 63 w 71"/>
              <a:gd name="T67" fmla="*/ 61 h 71"/>
              <a:gd name="T68" fmla="*/ 55 w 71"/>
              <a:gd name="T69" fmla="*/ 64 h 71"/>
              <a:gd name="T70" fmla="*/ 47 w 71"/>
              <a:gd name="T71" fmla="*/ 61 h 71"/>
              <a:gd name="T72" fmla="*/ 46 w 71"/>
              <a:gd name="T73" fmla="*/ 60 h 71"/>
              <a:gd name="T74" fmla="*/ 37 w 71"/>
              <a:gd name="T75" fmla="*/ 68 h 71"/>
              <a:gd name="T76" fmla="*/ 35 w 71"/>
              <a:gd name="T77" fmla="*/ 68 h 71"/>
              <a:gd name="T78" fmla="*/ 3 w 71"/>
              <a:gd name="T79" fmla="*/ 36 h 71"/>
              <a:gd name="T80" fmla="*/ 3 w 71"/>
              <a:gd name="T81" fmla="*/ 34 h 71"/>
              <a:gd name="T82" fmla="*/ 8 w 71"/>
              <a:gd name="T83" fmla="*/ 28 h 71"/>
              <a:gd name="T84" fmla="*/ 17 w 71"/>
              <a:gd name="T85" fmla="*/ 32 h 71"/>
              <a:gd name="T86" fmla="*/ 27 w 71"/>
              <a:gd name="T87" fmla="*/ 28 h 71"/>
              <a:gd name="T88" fmla="*/ 32 w 71"/>
              <a:gd name="T89" fmla="*/ 18 h 71"/>
              <a:gd name="T90" fmla="*/ 28 w 71"/>
              <a:gd name="T91" fmla="*/ 8 h 71"/>
              <a:gd name="T92" fmla="*/ 33 w 71"/>
              <a:gd name="T93" fmla="*/ 3 h 71"/>
              <a:gd name="T94" fmla="*/ 36 w 71"/>
              <a:gd name="T95" fmla="*/ 3 h 71"/>
              <a:gd name="T96" fmla="*/ 44 w 71"/>
              <a:gd name="T97" fmla="*/ 11 h 71"/>
              <a:gd name="T98" fmla="*/ 45 w 71"/>
              <a:gd name="T99" fmla="*/ 10 h 71"/>
              <a:gd name="T100" fmla="*/ 45 w 71"/>
              <a:gd name="T101" fmla="*/ 9 h 71"/>
              <a:gd name="T102" fmla="*/ 54 w 71"/>
              <a:gd name="T103" fmla="*/ 5 h 71"/>
              <a:gd name="T104" fmla="*/ 63 w 71"/>
              <a:gd name="T105" fmla="*/ 9 h 71"/>
              <a:gd name="T106" fmla="*/ 63 w 71"/>
              <a:gd name="T107" fmla="*/ 26 h 71"/>
              <a:gd name="T108" fmla="*/ 62 w 71"/>
              <a:gd name="T109" fmla="*/ 27 h 71"/>
              <a:gd name="T110" fmla="*/ 61 w 71"/>
              <a:gd name="T111" fmla="*/ 28 h 71"/>
              <a:gd name="T112" fmla="*/ 68 w 71"/>
              <a:gd name="T113" fmla="*/ 35 h 71"/>
              <a:gd name="T114" fmla="*/ 68 w 71"/>
              <a:gd name="T115" fmla="*/ 3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1" h="71">
                <a:moveTo>
                  <a:pt x="69" y="34"/>
                </a:moveTo>
                <a:cubicBezTo>
                  <a:pt x="64" y="28"/>
                  <a:pt x="64" y="28"/>
                  <a:pt x="64" y="28"/>
                </a:cubicBezTo>
                <a:cubicBezTo>
                  <a:pt x="64" y="27"/>
                  <a:pt x="64" y="27"/>
                  <a:pt x="64" y="27"/>
                </a:cubicBezTo>
                <a:cubicBezTo>
                  <a:pt x="70" y="22"/>
                  <a:pt x="70" y="13"/>
                  <a:pt x="64" y="7"/>
                </a:cubicBezTo>
                <a:cubicBezTo>
                  <a:pt x="61" y="5"/>
                  <a:pt x="58" y="3"/>
                  <a:pt x="54" y="3"/>
                </a:cubicBezTo>
                <a:cubicBezTo>
                  <a:pt x="50" y="3"/>
                  <a:pt x="47" y="5"/>
                  <a:pt x="44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0"/>
                  <a:pt x="33" y="0"/>
                  <a:pt x="32" y="2"/>
                </a:cubicBezTo>
                <a:cubicBezTo>
                  <a:pt x="25" y="8"/>
                  <a:pt x="25" y="8"/>
                  <a:pt x="25" y="8"/>
                </a:cubicBezTo>
                <a:cubicBezTo>
                  <a:pt x="26" y="9"/>
                  <a:pt x="26" y="9"/>
                  <a:pt x="26" y="9"/>
                </a:cubicBezTo>
                <a:cubicBezTo>
                  <a:pt x="28" y="11"/>
                  <a:pt x="30" y="14"/>
                  <a:pt x="30" y="18"/>
                </a:cubicBezTo>
                <a:cubicBezTo>
                  <a:pt x="30" y="21"/>
                  <a:pt x="28" y="24"/>
                  <a:pt x="26" y="26"/>
                </a:cubicBezTo>
                <a:cubicBezTo>
                  <a:pt x="24" y="28"/>
                  <a:pt x="21" y="30"/>
                  <a:pt x="17" y="30"/>
                </a:cubicBezTo>
                <a:cubicBezTo>
                  <a:pt x="14" y="30"/>
                  <a:pt x="11" y="28"/>
                  <a:pt x="9" y="26"/>
                </a:cubicBezTo>
                <a:cubicBezTo>
                  <a:pt x="8" y="25"/>
                  <a:pt x="8" y="25"/>
                  <a:pt x="8" y="25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4"/>
                  <a:pt x="0" y="36"/>
                  <a:pt x="1" y="38"/>
                </a:cubicBezTo>
                <a:cubicBezTo>
                  <a:pt x="33" y="70"/>
                  <a:pt x="33" y="70"/>
                  <a:pt x="33" y="70"/>
                </a:cubicBezTo>
                <a:cubicBezTo>
                  <a:pt x="34" y="70"/>
                  <a:pt x="35" y="71"/>
                  <a:pt x="36" y="71"/>
                </a:cubicBezTo>
                <a:cubicBezTo>
                  <a:pt x="37" y="71"/>
                  <a:pt x="38" y="70"/>
                  <a:pt x="39" y="70"/>
                </a:cubicBezTo>
                <a:cubicBezTo>
                  <a:pt x="46" y="63"/>
                  <a:pt x="46" y="63"/>
                  <a:pt x="46" y="63"/>
                </a:cubicBezTo>
                <a:cubicBezTo>
                  <a:pt x="48" y="65"/>
                  <a:pt x="51" y="66"/>
                  <a:pt x="55" y="66"/>
                </a:cubicBezTo>
                <a:cubicBezTo>
                  <a:pt x="58" y="66"/>
                  <a:pt x="62" y="65"/>
                  <a:pt x="64" y="62"/>
                </a:cubicBezTo>
                <a:cubicBezTo>
                  <a:pt x="67" y="60"/>
                  <a:pt x="68" y="56"/>
                  <a:pt x="68" y="53"/>
                </a:cubicBezTo>
                <a:cubicBezTo>
                  <a:pt x="68" y="49"/>
                  <a:pt x="67" y="46"/>
                  <a:pt x="64" y="44"/>
                </a:cubicBezTo>
                <a:cubicBezTo>
                  <a:pt x="69" y="39"/>
                  <a:pt x="69" y="39"/>
                  <a:pt x="69" y="39"/>
                </a:cubicBezTo>
                <a:cubicBezTo>
                  <a:pt x="71" y="37"/>
                  <a:pt x="71" y="35"/>
                  <a:pt x="69" y="34"/>
                </a:cubicBezTo>
                <a:close/>
                <a:moveTo>
                  <a:pt x="68" y="37"/>
                </a:moveTo>
                <a:cubicBezTo>
                  <a:pt x="62" y="43"/>
                  <a:pt x="62" y="43"/>
                  <a:pt x="62" y="43"/>
                </a:cubicBezTo>
                <a:cubicBezTo>
                  <a:pt x="62" y="44"/>
                  <a:pt x="62" y="44"/>
                  <a:pt x="62" y="44"/>
                </a:cubicBezTo>
                <a:cubicBezTo>
                  <a:pt x="63" y="45"/>
                  <a:pt x="63" y="45"/>
                  <a:pt x="63" y="45"/>
                </a:cubicBezTo>
                <a:cubicBezTo>
                  <a:pt x="65" y="47"/>
                  <a:pt x="66" y="50"/>
                  <a:pt x="66" y="53"/>
                </a:cubicBezTo>
                <a:cubicBezTo>
                  <a:pt x="66" y="56"/>
                  <a:pt x="65" y="59"/>
                  <a:pt x="63" y="61"/>
                </a:cubicBezTo>
                <a:cubicBezTo>
                  <a:pt x="61" y="63"/>
                  <a:pt x="58" y="64"/>
                  <a:pt x="55" y="64"/>
                </a:cubicBezTo>
                <a:cubicBezTo>
                  <a:pt x="52" y="64"/>
                  <a:pt x="49" y="63"/>
                  <a:pt x="47" y="61"/>
                </a:cubicBezTo>
                <a:cubicBezTo>
                  <a:pt x="46" y="60"/>
                  <a:pt x="46" y="60"/>
                  <a:pt x="46" y="60"/>
                </a:cubicBezTo>
                <a:cubicBezTo>
                  <a:pt x="37" y="68"/>
                  <a:pt x="37" y="68"/>
                  <a:pt x="37" y="68"/>
                </a:cubicBezTo>
                <a:cubicBezTo>
                  <a:pt x="37" y="69"/>
                  <a:pt x="35" y="69"/>
                  <a:pt x="35" y="68"/>
                </a:cubicBezTo>
                <a:cubicBezTo>
                  <a:pt x="3" y="36"/>
                  <a:pt x="3" y="36"/>
                  <a:pt x="3" y="36"/>
                </a:cubicBezTo>
                <a:cubicBezTo>
                  <a:pt x="2" y="35"/>
                  <a:pt x="2" y="34"/>
                  <a:pt x="3" y="34"/>
                </a:cubicBezTo>
                <a:cubicBezTo>
                  <a:pt x="8" y="28"/>
                  <a:pt x="8" y="28"/>
                  <a:pt x="8" y="28"/>
                </a:cubicBezTo>
                <a:cubicBezTo>
                  <a:pt x="11" y="31"/>
                  <a:pt x="14" y="32"/>
                  <a:pt x="17" y="32"/>
                </a:cubicBezTo>
                <a:cubicBezTo>
                  <a:pt x="21" y="32"/>
                  <a:pt x="25" y="30"/>
                  <a:pt x="27" y="28"/>
                </a:cubicBezTo>
                <a:cubicBezTo>
                  <a:pt x="30" y="25"/>
                  <a:pt x="32" y="21"/>
                  <a:pt x="32" y="18"/>
                </a:cubicBezTo>
                <a:cubicBezTo>
                  <a:pt x="32" y="14"/>
                  <a:pt x="30" y="11"/>
                  <a:pt x="28" y="8"/>
                </a:cubicBezTo>
                <a:cubicBezTo>
                  <a:pt x="33" y="3"/>
                  <a:pt x="33" y="3"/>
                  <a:pt x="33" y="3"/>
                </a:cubicBezTo>
                <a:cubicBezTo>
                  <a:pt x="34" y="2"/>
                  <a:pt x="35" y="2"/>
                  <a:pt x="36" y="3"/>
                </a:cubicBezTo>
                <a:cubicBezTo>
                  <a:pt x="44" y="11"/>
                  <a:pt x="44" y="11"/>
                  <a:pt x="44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9"/>
                  <a:pt x="45" y="9"/>
                </a:cubicBezTo>
                <a:cubicBezTo>
                  <a:pt x="48" y="7"/>
                  <a:pt x="51" y="5"/>
                  <a:pt x="54" y="5"/>
                </a:cubicBezTo>
                <a:cubicBezTo>
                  <a:pt x="57" y="5"/>
                  <a:pt x="60" y="7"/>
                  <a:pt x="63" y="9"/>
                </a:cubicBezTo>
                <a:cubicBezTo>
                  <a:pt x="67" y="14"/>
                  <a:pt x="67" y="21"/>
                  <a:pt x="63" y="26"/>
                </a:cubicBezTo>
                <a:cubicBezTo>
                  <a:pt x="62" y="26"/>
                  <a:pt x="62" y="27"/>
                  <a:pt x="62" y="27"/>
                </a:cubicBezTo>
                <a:cubicBezTo>
                  <a:pt x="61" y="28"/>
                  <a:pt x="61" y="28"/>
                  <a:pt x="61" y="28"/>
                </a:cubicBezTo>
                <a:cubicBezTo>
                  <a:pt x="68" y="35"/>
                  <a:pt x="68" y="35"/>
                  <a:pt x="68" y="35"/>
                </a:cubicBezTo>
                <a:cubicBezTo>
                  <a:pt x="69" y="36"/>
                  <a:pt x="69" y="37"/>
                  <a:pt x="68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9" name="组合 128"/>
          <p:cNvGrpSpPr/>
          <p:nvPr/>
        </p:nvGrpSpPr>
        <p:grpSpPr>
          <a:xfrm>
            <a:off x="4597648" y="2893790"/>
            <a:ext cx="384175" cy="346075"/>
            <a:chOff x="7065962" y="3559175"/>
            <a:chExt cx="384175" cy="346075"/>
          </a:xfrm>
          <a:solidFill>
            <a:schemeClr val="bg1"/>
          </a:solidFill>
        </p:grpSpPr>
        <p:sp>
          <p:nvSpPr>
            <p:cNvPr id="130" name="Freeform 202"/>
            <p:cNvSpPr>
              <a:spLocks noEditPoints="1"/>
            </p:cNvSpPr>
            <p:nvPr/>
          </p:nvSpPr>
          <p:spPr bwMode="auto">
            <a:xfrm>
              <a:off x="7065962" y="3559175"/>
              <a:ext cx="384175" cy="346075"/>
            </a:xfrm>
            <a:custGeom>
              <a:avLst/>
              <a:gdLst>
                <a:gd name="T0" fmla="*/ 70 w 70"/>
                <a:gd name="T1" fmla="*/ 34 h 63"/>
                <a:gd name="T2" fmla="*/ 64 w 70"/>
                <a:gd name="T3" fmla="*/ 28 h 63"/>
                <a:gd name="T4" fmla="*/ 64 w 70"/>
                <a:gd name="T5" fmla="*/ 28 h 63"/>
                <a:gd name="T6" fmla="*/ 64 w 70"/>
                <a:gd name="T7" fmla="*/ 28 h 63"/>
                <a:gd name="T8" fmla="*/ 63 w 70"/>
                <a:gd name="T9" fmla="*/ 28 h 63"/>
                <a:gd name="T10" fmla="*/ 58 w 70"/>
                <a:gd name="T11" fmla="*/ 28 h 63"/>
                <a:gd name="T12" fmla="*/ 58 w 70"/>
                <a:gd name="T13" fmla="*/ 19 h 63"/>
                <a:gd name="T14" fmla="*/ 58 w 70"/>
                <a:gd name="T15" fmla="*/ 10 h 63"/>
                <a:gd name="T16" fmla="*/ 57 w 70"/>
                <a:gd name="T17" fmla="*/ 9 h 63"/>
                <a:gd name="T18" fmla="*/ 20 w 70"/>
                <a:gd name="T19" fmla="*/ 9 h 63"/>
                <a:gd name="T20" fmla="*/ 20 w 70"/>
                <a:gd name="T21" fmla="*/ 0 h 63"/>
                <a:gd name="T22" fmla="*/ 19 w 70"/>
                <a:gd name="T23" fmla="*/ 0 h 63"/>
                <a:gd name="T24" fmla="*/ 0 w 70"/>
                <a:gd name="T25" fmla="*/ 0 h 63"/>
                <a:gd name="T26" fmla="*/ 0 w 70"/>
                <a:gd name="T27" fmla="*/ 0 h 63"/>
                <a:gd name="T28" fmla="*/ 0 w 70"/>
                <a:gd name="T29" fmla="*/ 19 h 63"/>
                <a:gd name="T30" fmla="*/ 0 w 70"/>
                <a:gd name="T31" fmla="*/ 57 h 63"/>
                <a:gd name="T32" fmla="*/ 0 w 70"/>
                <a:gd name="T33" fmla="*/ 58 h 63"/>
                <a:gd name="T34" fmla="*/ 44 w 70"/>
                <a:gd name="T35" fmla="*/ 58 h 63"/>
                <a:gd name="T36" fmla="*/ 44 w 70"/>
                <a:gd name="T37" fmla="*/ 62 h 63"/>
                <a:gd name="T38" fmla="*/ 45 w 70"/>
                <a:gd name="T39" fmla="*/ 63 h 63"/>
                <a:gd name="T40" fmla="*/ 69 w 70"/>
                <a:gd name="T41" fmla="*/ 63 h 63"/>
                <a:gd name="T42" fmla="*/ 70 w 70"/>
                <a:gd name="T43" fmla="*/ 62 h 63"/>
                <a:gd name="T44" fmla="*/ 70 w 70"/>
                <a:gd name="T45" fmla="*/ 35 h 63"/>
                <a:gd name="T46" fmla="*/ 70 w 70"/>
                <a:gd name="T47" fmla="*/ 35 h 63"/>
                <a:gd name="T48" fmla="*/ 70 w 70"/>
                <a:gd name="T49" fmla="*/ 34 h 63"/>
                <a:gd name="T50" fmla="*/ 68 w 70"/>
                <a:gd name="T51" fmla="*/ 34 h 63"/>
                <a:gd name="T52" fmla="*/ 64 w 70"/>
                <a:gd name="T53" fmla="*/ 34 h 63"/>
                <a:gd name="T54" fmla="*/ 64 w 70"/>
                <a:gd name="T55" fmla="*/ 31 h 63"/>
                <a:gd name="T56" fmla="*/ 68 w 70"/>
                <a:gd name="T57" fmla="*/ 34 h 63"/>
                <a:gd name="T58" fmla="*/ 1 w 70"/>
                <a:gd name="T59" fmla="*/ 1 h 63"/>
                <a:gd name="T60" fmla="*/ 19 w 70"/>
                <a:gd name="T61" fmla="*/ 1 h 63"/>
                <a:gd name="T62" fmla="*/ 19 w 70"/>
                <a:gd name="T63" fmla="*/ 10 h 63"/>
                <a:gd name="T64" fmla="*/ 19 w 70"/>
                <a:gd name="T65" fmla="*/ 10 h 63"/>
                <a:gd name="T66" fmla="*/ 57 w 70"/>
                <a:gd name="T67" fmla="*/ 10 h 63"/>
                <a:gd name="T68" fmla="*/ 57 w 70"/>
                <a:gd name="T69" fmla="*/ 18 h 63"/>
                <a:gd name="T70" fmla="*/ 1 w 70"/>
                <a:gd name="T71" fmla="*/ 18 h 63"/>
                <a:gd name="T72" fmla="*/ 1 w 70"/>
                <a:gd name="T73" fmla="*/ 1 h 63"/>
                <a:gd name="T74" fmla="*/ 1 w 70"/>
                <a:gd name="T75" fmla="*/ 56 h 63"/>
                <a:gd name="T76" fmla="*/ 1 w 70"/>
                <a:gd name="T77" fmla="*/ 20 h 63"/>
                <a:gd name="T78" fmla="*/ 57 w 70"/>
                <a:gd name="T79" fmla="*/ 20 h 63"/>
                <a:gd name="T80" fmla="*/ 57 w 70"/>
                <a:gd name="T81" fmla="*/ 28 h 63"/>
                <a:gd name="T82" fmla="*/ 45 w 70"/>
                <a:gd name="T83" fmla="*/ 28 h 63"/>
                <a:gd name="T84" fmla="*/ 44 w 70"/>
                <a:gd name="T85" fmla="*/ 29 h 63"/>
                <a:gd name="T86" fmla="*/ 44 w 70"/>
                <a:gd name="T87" fmla="*/ 56 h 63"/>
                <a:gd name="T88" fmla="*/ 1 w 70"/>
                <a:gd name="T89" fmla="*/ 56 h 63"/>
                <a:gd name="T90" fmla="*/ 69 w 70"/>
                <a:gd name="T91" fmla="*/ 61 h 63"/>
                <a:gd name="T92" fmla="*/ 46 w 70"/>
                <a:gd name="T93" fmla="*/ 61 h 63"/>
                <a:gd name="T94" fmla="*/ 46 w 70"/>
                <a:gd name="T95" fmla="*/ 57 h 63"/>
                <a:gd name="T96" fmla="*/ 46 w 70"/>
                <a:gd name="T97" fmla="*/ 30 h 63"/>
                <a:gd name="T98" fmla="*/ 57 w 70"/>
                <a:gd name="T99" fmla="*/ 30 h 63"/>
                <a:gd name="T100" fmla="*/ 63 w 70"/>
                <a:gd name="T101" fmla="*/ 30 h 63"/>
                <a:gd name="T102" fmla="*/ 63 w 70"/>
                <a:gd name="T103" fmla="*/ 35 h 63"/>
                <a:gd name="T104" fmla="*/ 63 w 70"/>
                <a:gd name="T105" fmla="*/ 36 h 63"/>
                <a:gd name="T106" fmla="*/ 69 w 70"/>
                <a:gd name="T107" fmla="*/ 36 h 63"/>
                <a:gd name="T108" fmla="*/ 69 w 70"/>
                <a:gd name="T109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63">
                  <a:moveTo>
                    <a:pt x="70" y="34"/>
                  </a:moveTo>
                  <a:cubicBezTo>
                    <a:pt x="64" y="28"/>
                    <a:pt x="64" y="28"/>
                    <a:pt x="64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9"/>
                    <a:pt x="58" y="9"/>
                    <a:pt x="57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4" y="63"/>
                    <a:pt x="45" y="63"/>
                    <a:pt x="45" y="63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70" y="63"/>
                    <a:pt x="70" y="63"/>
                    <a:pt x="70" y="62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lnTo>
                    <a:pt x="70" y="34"/>
                  </a:lnTo>
                  <a:close/>
                  <a:moveTo>
                    <a:pt x="68" y="34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8" y="34"/>
                  </a:lnTo>
                  <a:close/>
                  <a:moveTo>
                    <a:pt x="1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1" y="18"/>
                    <a:pt x="1" y="18"/>
                    <a:pt x="1" y="18"/>
                  </a:cubicBezTo>
                  <a:lnTo>
                    <a:pt x="1" y="1"/>
                  </a:lnTo>
                  <a:close/>
                  <a:moveTo>
                    <a:pt x="1" y="56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4" y="28"/>
                    <a:pt x="44" y="29"/>
                  </a:cubicBezTo>
                  <a:cubicBezTo>
                    <a:pt x="44" y="56"/>
                    <a:pt x="44" y="56"/>
                    <a:pt x="44" y="56"/>
                  </a:cubicBezTo>
                  <a:lnTo>
                    <a:pt x="1" y="56"/>
                  </a:lnTo>
                  <a:close/>
                  <a:moveTo>
                    <a:pt x="69" y="61"/>
                  </a:moveTo>
                  <a:cubicBezTo>
                    <a:pt x="46" y="61"/>
                    <a:pt x="46" y="61"/>
                    <a:pt x="46" y="61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9" y="36"/>
                    <a:pt x="69" y="36"/>
                    <a:pt x="69" y="36"/>
                  </a:cubicBezTo>
                  <a:lnTo>
                    <a:pt x="69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03"/>
            <p:cNvSpPr/>
            <p:nvPr/>
          </p:nvSpPr>
          <p:spPr bwMode="auto">
            <a:xfrm>
              <a:off x="7334250" y="3778250"/>
              <a:ext cx="93662" cy="6350"/>
            </a:xfrm>
            <a:custGeom>
              <a:avLst/>
              <a:gdLst>
                <a:gd name="T0" fmla="*/ 0 w 17"/>
                <a:gd name="T1" fmla="*/ 1 h 1"/>
                <a:gd name="T2" fmla="*/ 1 w 17"/>
                <a:gd name="T3" fmla="*/ 1 h 1"/>
                <a:gd name="T4" fmla="*/ 16 w 17"/>
                <a:gd name="T5" fmla="*/ 1 h 1"/>
                <a:gd name="T6" fmla="*/ 17 w 17"/>
                <a:gd name="T7" fmla="*/ 1 h 1"/>
                <a:gd name="T8" fmla="*/ 16 w 17"/>
                <a:gd name="T9" fmla="*/ 0 h 1"/>
                <a:gd name="T10" fmla="*/ 1 w 17"/>
                <a:gd name="T11" fmla="*/ 0 h 1"/>
                <a:gd name="T12" fmla="*/ 0 w 17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">
                  <a:moveTo>
                    <a:pt x="0" y="1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204"/>
            <p:cNvSpPr/>
            <p:nvPr/>
          </p:nvSpPr>
          <p:spPr bwMode="auto">
            <a:xfrm>
              <a:off x="7334250" y="3822700"/>
              <a:ext cx="93662" cy="11112"/>
            </a:xfrm>
            <a:custGeom>
              <a:avLst/>
              <a:gdLst>
                <a:gd name="T0" fmla="*/ 16 w 17"/>
                <a:gd name="T1" fmla="*/ 0 h 2"/>
                <a:gd name="T2" fmla="*/ 1 w 17"/>
                <a:gd name="T3" fmla="*/ 0 h 2"/>
                <a:gd name="T4" fmla="*/ 0 w 17"/>
                <a:gd name="T5" fmla="*/ 1 h 2"/>
                <a:gd name="T6" fmla="*/ 1 w 17"/>
                <a:gd name="T7" fmla="*/ 2 h 2"/>
                <a:gd name="T8" fmla="*/ 16 w 17"/>
                <a:gd name="T9" fmla="*/ 2 h 2"/>
                <a:gd name="T10" fmla="*/ 17 w 17"/>
                <a:gd name="T11" fmla="*/ 1 h 2"/>
                <a:gd name="T12" fmla="*/ 16 w 1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">
                  <a:moveTo>
                    <a:pt x="1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7" y="1"/>
                    <a:pt x="17" y="1"/>
                  </a:cubicBezTo>
                  <a:cubicBezTo>
                    <a:pt x="17" y="0"/>
                    <a:pt x="16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206"/>
            <p:cNvSpPr/>
            <p:nvPr/>
          </p:nvSpPr>
          <p:spPr bwMode="auto">
            <a:xfrm>
              <a:off x="7334250" y="3867150"/>
              <a:ext cx="93662" cy="4762"/>
            </a:xfrm>
            <a:custGeom>
              <a:avLst/>
              <a:gdLst>
                <a:gd name="T0" fmla="*/ 16 w 17"/>
                <a:gd name="T1" fmla="*/ 0 h 1"/>
                <a:gd name="T2" fmla="*/ 1 w 17"/>
                <a:gd name="T3" fmla="*/ 0 h 1"/>
                <a:gd name="T4" fmla="*/ 0 w 17"/>
                <a:gd name="T5" fmla="*/ 1 h 1"/>
                <a:gd name="T6" fmla="*/ 1 w 17"/>
                <a:gd name="T7" fmla="*/ 1 h 1"/>
                <a:gd name="T8" fmla="*/ 16 w 17"/>
                <a:gd name="T9" fmla="*/ 1 h 1"/>
                <a:gd name="T10" fmla="*/ 17 w 17"/>
                <a:gd name="T11" fmla="*/ 1 h 1"/>
                <a:gd name="T12" fmla="*/ 16 w 1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">
                  <a:moveTo>
                    <a:pt x="1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0"/>
                    <a:pt x="16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4309616" y="3585940"/>
            <a:ext cx="285750" cy="352425"/>
            <a:chOff x="6226175" y="4251325"/>
            <a:chExt cx="285750" cy="352425"/>
          </a:xfrm>
          <a:solidFill>
            <a:schemeClr val="bg1"/>
          </a:solidFill>
        </p:grpSpPr>
        <p:sp>
          <p:nvSpPr>
            <p:cNvPr id="135" name="Freeform 207"/>
            <p:cNvSpPr/>
            <p:nvPr/>
          </p:nvSpPr>
          <p:spPr bwMode="auto">
            <a:xfrm>
              <a:off x="6396038" y="4311650"/>
              <a:ext cx="55562" cy="60325"/>
            </a:xfrm>
            <a:custGeom>
              <a:avLst/>
              <a:gdLst>
                <a:gd name="T0" fmla="*/ 11 w 35"/>
                <a:gd name="T1" fmla="*/ 28 h 38"/>
                <a:gd name="T2" fmla="*/ 4 w 35"/>
                <a:gd name="T3" fmla="*/ 24 h 38"/>
                <a:gd name="T4" fmla="*/ 0 w 35"/>
                <a:gd name="T5" fmla="*/ 28 h 38"/>
                <a:gd name="T6" fmla="*/ 14 w 35"/>
                <a:gd name="T7" fmla="*/ 38 h 38"/>
                <a:gd name="T8" fmla="*/ 35 w 35"/>
                <a:gd name="T9" fmla="*/ 4 h 38"/>
                <a:gd name="T10" fmla="*/ 28 w 35"/>
                <a:gd name="T11" fmla="*/ 0 h 38"/>
                <a:gd name="T12" fmla="*/ 11 w 35"/>
                <a:gd name="T13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8">
                  <a:moveTo>
                    <a:pt x="11" y="28"/>
                  </a:moveTo>
                  <a:lnTo>
                    <a:pt x="4" y="24"/>
                  </a:lnTo>
                  <a:lnTo>
                    <a:pt x="0" y="28"/>
                  </a:lnTo>
                  <a:lnTo>
                    <a:pt x="14" y="38"/>
                  </a:lnTo>
                  <a:lnTo>
                    <a:pt x="35" y="4"/>
                  </a:lnTo>
                  <a:lnTo>
                    <a:pt x="28" y="0"/>
                  </a:lnTo>
                  <a:lnTo>
                    <a:pt x="11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Rectangle 208"/>
            <p:cNvSpPr>
              <a:spLocks noChangeArrowheads="1"/>
            </p:cNvSpPr>
            <p:nvPr/>
          </p:nvSpPr>
          <p:spPr bwMode="auto">
            <a:xfrm>
              <a:off x="6270625" y="4460875"/>
              <a:ext cx="136525" cy="11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Rectangle 209"/>
            <p:cNvSpPr>
              <a:spLocks noChangeArrowheads="1"/>
            </p:cNvSpPr>
            <p:nvPr/>
          </p:nvSpPr>
          <p:spPr bwMode="auto">
            <a:xfrm>
              <a:off x="6270625" y="4532313"/>
              <a:ext cx="136525" cy="11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210"/>
            <p:cNvSpPr>
              <a:spLocks noEditPoints="1"/>
            </p:cNvSpPr>
            <p:nvPr/>
          </p:nvSpPr>
          <p:spPr bwMode="auto">
            <a:xfrm>
              <a:off x="6226175" y="4251325"/>
              <a:ext cx="285750" cy="352425"/>
            </a:xfrm>
            <a:custGeom>
              <a:avLst/>
              <a:gdLst>
                <a:gd name="T0" fmla="*/ 52 w 52"/>
                <a:gd name="T1" fmla="*/ 16 h 64"/>
                <a:gd name="T2" fmla="*/ 36 w 52"/>
                <a:gd name="T3" fmla="*/ 0 h 64"/>
                <a:gd name="T4" fmla="*/ 20 w 52"/>
                <a:gd name="T5" fmla="*/ 14 h 64"/>
                <a:gd name="T6" fmla="*/ 3 w 52"/>
                <a:gd name="T7" fmla="*/ 14 h 64"/>
                <a:gd name="T8" fmla="*/ 0 w 52"/>
                <a:gd name="T9" fmla="*/ 18 h 64"/>
                <a:gd name="T10" fmla="*/ 0 w 52"/>
                <a:gd name="T11" fmla="*/ 60 h 64"/>
                <a:gd name="T12" fmla="*/ 3 w 52"/>
                <a:gd name="T13" fmla="*/ 64 h 64"/>
                <a:gd name="T14" fmla="*/ 38 w 52"/>
                <a:gd name="T15" fmla="*/ 64 h 64"/>
                <a:gd name="T16" fmla="*/ 41 w 52"/>
                <a:gd name="T17" fmla="*/ 60 h 64"/>
                <a:gd name="T18" fmla="*/ 41 w 52"/>
                <a:gd name="T19" fmla="*/ 31 h 64"/>
                <a:gd name="T20" fmla="*/ 52 w 52"/>
                <a:gd name="T21" fmla="*/ 16 h 64"/>
                <a:gd name="T22" fmla="*/ 39 w 52"/>
                <a:gd name="T23" fmla="*/ 60 h 64"/>
                <a:gd name="T24" fmla="*/ 38 w 52"/>
                <a:gd name="T25" fmla="*/ 62 h 64"/>
                <a:gd name="T26" fmla="*/ 3 w 52"/>
                <a:gd name="T27" fmla="*/ 62 h 64"/>
                <a:gd name="T28" fmla="*/ 2 w 52"/>
                <a:gd name="T29" fmla="*/ 60 h 64"/>
                <a:gd name="T30" fmla="*/ 2 w 52"/>
                <a:gd name="T31" fmla="*/ 18 h 64"/>
                <a:gd name="T32" fmla="*/ 3 w 52"/>
                <a:gd name="T33" fmla="*/ 16 h 64"/>
                <a:gd name="T34" fmla="*/ 19 w 52"/>
                <a:gd name="T35" fmla="*/ 16 h 64"/>
                <a:gd name="T36" fmla="*/ 19 w 52"/>
                <a:gd name="T37" fmla="*/ 16 h 64"/>
                <a:gd name="T38" fmla="*/ 36 w 52"/>
                <a:gd name="T39" fmla="*/ 32 h 64"/>
                <a:gd name="T40" fmla="*/ 38 w 52"/>
                <a:gd name="T41" fmla="*/ 32 h 64"/>
                <a:gd name="T42" fmla="*/ 39 w 52"/>
                <a:gd name="T43" fmla="*/ 32 h 64"/>
                <a:gd name="T44" fmla="*/ 39 w 52"/>
                <a:gd name="T45" fmla="*/ 32 h 64"/>
                <a:gd name="T46" fmla="*/ 39 w 52"/>
                <a:gd name="T47" fmla="*/ 60 h 64"/>
                <a:gd name="T48" fmla="*/ 40 w 52"/>
                <a:gd name="T49" fmla="*/ 30 h 64"/>
                <a:gd name="T50" fmla="*/ 36 w 52"/>
                <a:gd name="T51" fmla="*/ 30 h 64"/>
                <a:gd name="T52" fmla="*/ 21 w 52"/>
                <a:gd name="T53" fmla="*/ 16 h 64"/>
                <a:gd name="T54" fmla="*/ 21 w 52"/>
                <a:gd name="T55" fmla="*/ 15 h 64"/>
                <a:gd name="T56" fmla="*/ 36 w 52"/>
                <a:gd name="T57" fmla="*/ 2 h 64"/>
                <a:gd name="T58" fmla="*/ 50 w 52"/>
                <a:gd name="T59" fmla="*/ 16 h 64"/>
                <a:gd name="T60" fmla="*/ 40 w 52"/>
                <a:gd name="T61" fmla="*/ 3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" h="64">
                  <a:moveTo>
                    <a:pt x="52" y="16"/>
                  </a:moveTo>
                  <a:cubicBezTo>
                    <a:pt x="52" y="7"/>
                    <a:pt x="45" y="0"/>
                    <a:pt x="36" y="0"/>
                  </a:cubicBezTo>
                  <a:cubicBezTo>
                    <a:pt x="28" y="0"/>
                    <a:pt x="21" y="6"/>
                    <a:pt x="20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0" y="16"/>
                    <a:pt x="0" y="1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1" y="64"/>
                    <a:pt x="3" y="64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0" y="64"/>
                    <a:pt x="41" y="62"/>
                    <a:pt x="41" y="6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8" y="29"/>
                    <a:pt x="52" y="23"/>
                    <a:pt x="52" y="16"/>
                  </a:cubicBezTo>
                  <a:close/>
                  <a:moveTo>
                    <a:pt x="39" y="60"/>
                  </a:moveTo>
                  <a:cubicBezTo>
                    <a:pt x="39" y="61"/>
                    <a:pt x="39" y="62"/>
                    <a:pt x="38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" y="61"/>
                    <a:pt x="2" y="6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25"/>
                    <a:pt x="27" y="32"/>
                    <a:pt x="36" y="32"/>
                  </a:cubicBezTo>
                  <a:cubicBezTo>
                    <a:pt x="36" y="32"/>
                    <a:pt x="37" y="32"/>
                    <a:pt x="38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lnTo>
                    <a:pt x="39" y="60"/>
                  </a:lnTo>
                  <a:close/>
                  <a:moveTo>
                    <a:pt x="40" y="30"/>
                  </a:moveTo>
                  <a:cubicBezTo>
                    <a:pt x="39" y="30"/>
                    <a:pt x="37" y="30"/>
                    <a:pt x="36" y="30"/>
                  </a:cubicBezTo>
                  <a:cubicBezTo>
                    <a:pt x="28" y="30"/>
                    <a:pt x="21" y="24"/>
                    <a:pt x="21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22" y="8"/>
                    <a:pt x="28" y="2"/>
                    <a:pt x="36" y="2"/>
                  </a:cubicBezTo>
                  <a:cubicBezTo>
                    <a:pt x="43" y="2"/>
                    <a:pt x="50" y="8"/>
                    <a:pt x="50" y="16"/>
                  </a:cubicBezTo>
                  <a:cubicBezTo>
                    <a:pt x="50" y="22"/>
                    <a:pt x="46" y="28"/>
                    <a:pt x="4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Rectangle 211"/>
            <p:cNvSpPr>
              <a:spLocks noChangeArrowheads="1"/>
            </p:cNvSpPr>
            <p:nvPr/>
          </p:nvSpPr>
          <p:spPr bwMode="auto">
            <a:xfrm>
              <a:off x="6270625" y="4394200"/>
              <a:ext cx="55562" cy="11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0" name="矩形 324"/>
          <p:cNvSpPr>
            <a:spLocks noChangeArrowheads="1"/>
          </p:cNvSpPr>
          <p:nvPr/>
        </p:nvSpPr>
        <p:spPr bwMode="auto">
          <a:xfrm>
            <a:off x="4810835" y="1384872"/>
            <a:ext cx="6115050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sz="1600" dirty="0"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latin typeface="宋体" panose="02010600030101010101" pitchFamily="2" charset="-122"/>
            </a:endParaRPr>
          </a:p>
        </p:txBody>
      </p:sp>
      <p:sp>
        <p:nvSpPr>
          <p:cNvPr id="141" name="矩形 324"/>
          <p:cNvSpPr>
            <a:spLocks noChangeArrowheads="1"/>
          </p:cNvSpPr>
          <p:nvPr/>
        </p:nvSpPr>
        <p:spPr bwMode="auto">
          <a:xfrm>
            <a:off x="5035326" y="2087009"/>
            <a:ext cx="6115050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sz="1600" dirty="0"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latin typeface="宋体" panose="02010600030101010101" pitchFamily="2" charset="-122"/>
            </a:endParaRPr>
          </a:p>
        </p:txBody>
      </p:sp>
      <p:sp>
        <p:nvSpPr>
          <p:cNvPr id="142" name="矩形 324"/>
          <p:cNvSpPr>
            <a:spLocks noChangeArrowheads="1"/>
          </p:cNvSpPr>
          <p:nvPr/>
        </p:nvSpPr>
        <p:spPr bwMode="auto">
          <a:xfrm>
            <a:off x="5035326" y="2798540"/>
            <a:ext cx="6115050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sz="1600" dirty="0"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latin typeface="宋体" panose="02010600030101010101" pitchFamily="2" charset="-122"/>
            </a:endParaRPr>
          </a:p>
        </p:txBody>
      </p:sp>
      <p:sp>
        <p:nvSpPr>
          <p:cNvPr id="143" name="矩形 324"/>
          <p:cNvSpPr>
            <a:spLocks noChangeArrowheads="1"/>
          </p:cNvSpPr>
          <p:nvPr/>
        </p:nvSpPr>
        <p:spPr bwMode="auto">
          <a:xfrm>
            <a:off x="4655840" y="3501008"/>
            <a:ext cx="6115050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sz="1600" dirty="0"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latin typeface="宋体" panose="02010600030101010101" pitchFamily="2" charset="-122"/>
            </a:endParaRPr>
          </a:p>
        </p:txBody>
      </p:sp>
      <p:sp>
        <p:nvSpPr>
          <p:cNvPr id="144" name="矩形 124"/>
          <p:cNvSpPr>
            <a:spLocks noChangeArrowheads="1"/>
          </p:cNvSpPr>
          <p:nvPr/>
        </p:nvSpPr>
        <p:spPr bwMode="auto">
          <a:xfrm>
            <a:off x="1659966" y="4872062"/>
            <a:ext cx="8878370" cy="10668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sz="1600" dirty="0">
                <a:solidFill>
                  <a:srgbClr val="262423"/>
                </a:solidFill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262423"/>
              </a:solidFill>
              <a:latin typeface="宋体" panose="02010600030101010101" pitchFamily="2" charset="-122"/>
            </a:endParaRPr>
          </a:p>
        </p:txBody>
      </p:sp>
      <p:cxnSp>
        <p:nvCxnSpPr>
          <p:cNvPr id="145" name="直接连接符 144"/>
          <p:cNvCxnSpPr/>
          <p:nvPr/>
        </p:nvCxnSpPr>
        <p:spPr>
          <a:xfrm>
            <a:off x="1709394" y="4834991"/>
            <a:ext cx="8828942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0" grpId="0"/>
      <p:bldP spid="141" grpId="0"/>
      <p:bldP spid="142" grpId="0"/>
      <p:bldP spid="143" grpId="0"/>
      <p:bldP spid="1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3088640" y="2537371"/>
            <a:ext cx="6893560" cy="198645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C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867697" y="2781342"/>
            <a:ext cx="3635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谢谢欣赏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029164" y="3834747"/>
            <a:ext cx="3313043" cy="0"/>
          </a:xfrm>
          <a:prstGeom prst="line">
            <a:avLst/>
          </a:prstGeom>
          <a:ln>
            <a:solidFill>
              <a:srgbClr val="F3C0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948430" y="3836330"/>
            <a:ext cx="3474511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+mn-ea"/>
              </a:rPr>
              <a:t>THANK YOU FOR LISTENING</a:t>
            </a:r>
            <a:endParaRPr lang="en-US" altLang="zh-CN" sz="2000" dirty="0"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35" y="1813472"/>
            <a:ext cx="3594195" cy="2720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eeform 9"/>
          <p:cNvSpPr>
            <a:spLocks noEditPoints="1"/>
          </p:cNvSpPr>
          <p:nvPr/>
        </p:nvSpPr>
        <p:spPr bwMode="auto">
          <a:xfrm>
            <a:off x="5123156" y="5651291"/>
            <a:ext cx="852487" cy="712787"/>
          </a:xfrm>
          <a:custGeom>
            <a:avLst/>
            <a:gdLst>
              <a:gd name="T0" fmla="*/ 160468 w 85"/>
              <a:gd name="T1" fmla="*/ 351374 h 71"/>
              <a:gd name="T2" fmla="*/ 200585 w 85"/>
              <a:gd name="T3" fmla="*/ 361413 h 71"/>
              <a:gd name="T4" fmla="*/ 361053 w 85"/>
              <a:gd name="T5" fmla="*/ 0 h 71"/>
              <a:gd name="T6" fmla="*/ 431258 w 85"/>
              <a:gd name="T7" fmla="*/ 20079 h 71"/>
              <a:gd name="T8" fmla="*/ 441287 w 85"/>
              <a:gd name="T9" fmla="*/ 90353 h 71"/>
              <a:gd name="T10" fmla="*/ 651902 w 85"/>
              <a:gd name="T11" fmla="*/ 261021 h 71"/>
              <a:gd name="T12" fmla="*/ 451317 w 85"/>
              <a:gd name="T13" fmla="*/ 130510 h 71"/>
              <a:gd name="T14" fmla="*/ 541580 w 85"/>
              <a:gd name="T15" fmla="*/ 361413 h 71"/>
              <a:gd name="T16" fmla="*/ 571668 w 85"/>
              <a:gd name="T17" fmla="*/ 331295 h 71"/>
              <a:gd name="T18" fmla="*/ 681990 w 85"/>
              <a:gd name="T19" fmla="*/ 602355 h 71"/>
              <a:gd name="T20" fmla="*/ 651902 w 85"/>
              <a:gd name="T21" fmla="*/ 602355 h 71"/>
              <a:gd name="T22" fmla="*/ 641873 w 85"/>
              <a:gd name="T23" fmla="*/ 622434 h 71"/>
              <a:gd name="T24" fmla="*/ 471375 w 85"/>
              <a:gd name="T25" fmla="*/ 381492 h 71"/>
              <a:gd name="T26" fmla="*/ 511492 w 85"/>
              <a:gd name="T27" fmla="*/ 371452 h 71"/>
              <a:gd name="T28" fmla="*/ 361053 w 85"/>
              <a:gd name="T29" fmla="*/ 100393 h 71"/>
              <a:gd name="T30" fmla="*/ 220644 w 85"/>
              <a:gd name="T31" fmla="*/ 371452 h 71"/>
              <a:gd name="T32" fmla="*/ 270790 w 85"/>
              <a:gd name="T33" fmla="*/ 351374 h 71"/>
              <a:gd name="T34" fmla="*/ 240702 w 85"/>
              <a:gd name="T35" fmla="*/ 642512 h 71"/>
              <a:gd name="T36" fmla="*/ 220644 w 85"/>
              <a:gd name="T37" fmla="*/ 642512 h 71"/>
              <a:gd name="T38" fmla="*/ 200585 w 85"/>
              <a:gd name="T39" fmla="*/ 642512 h 71"/>
              <a:gd name="T40" fmla="*/ 160468 w 85"/>
              <a:gd name="T41" fmla="*/ 351374 h 71"/>
              <a:gd name="T42" fmla="*/ 471375 w 85"/>
              <a:gd name="T43" fmla="*/ 451766 h 71"/>
              <a:gd name="T44" fmla="*/ 501463 w 85"/>
              <a:gd name="T45" fmla="*/ 552159 h 71"/>
              <a:gd name="T46" fmla="*/ 541580 w 85"/>
              <a:gd name="T47" fmla="*/ 532080 h 71"/>
              <a:gd name="T48" fmla="*/ 531551 w 85"/>
              <a:gd name="T49" fmla="*/ 441727 h 71"/>
              <a:gd name="T50" fmla="*/ 471375 w 85"/>
              <a:gd name="T51" fmla="*/ 451766 h 71"/>
              <a:gd name="T52" fmla="*/ 541580 w 85"/>
              <a:gd name="T53" fmla="*/ 552159 h 71"/>
              <a:gd name="T54" fmla="*/ 521521 w 85"/>
              <a:gd name="T55" fmla="*/ 562198 h 71"/>
              <a:gd name="T56" fmla="*/ 561638 w 85"/>
              <a:gd name="T57" fmla="*/ 582277 h 71"/>
              <a:gd name="T58" fmla="*/ 541580 w 85"/>
              <a:gd name="T59" fmla="*/ 552159 h 71"/>
              <a:gd name="T60" fmla="*/ 110322 w 85"/>
              <a:gd name="T61" fmla="*/ 411609 h 71"/>
              <a:gd name="T62" fmla="*/ 100293 w 85"/>
              <a:gd name="T63" fmla="*/ 522041 h 71"/>
              <a:gd name="T64" fmla="*/ 140410 w 85"/>
              <a:gd name="T65" fmla="*/ 522041 h 71"/>
              <a:gd name="T66" fmla="*/ 170497 w 85"/>
              <a:gd name="T67" fmla="*/ 441727 h 71"/>
              <a:gd name="T68" fmla="*/ 110322 w 85"/>
              <a:gd name="T69" fmla="*/ 411609 h 71"/>
              <a:gd name="T70" fmla="*/ 130380 w 85"/>
              <a:gd name="T71" fmla="*/ 542120 h 71"/>
              <a:gd name="T72" fmla="*/ 100293 w 85"/>
              <a:gd name="T73" fmla="*/ 542120 h 71"/>
              <a:gd name="T74" fmla="*/ 130380 w 85"/>
              <a:gd name="T75" fmla="*/ 572237 h 71"/>
              <a:gd name="T76" fmla="*/ 130380 w 85"/>
              <a:gd name="T77" fmla="*/ 542120 h 7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85"/>
              <a:gd name="T118" fmla="*/ 0 h 71"/>
              <a:gd name="T119" fmla="*/ 85 w 85"/>
              <a:gd name="T120" fmla="*/ 71 h 7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85" h="71">
                <a:moveTo>
                  <a:pt x="16" y="35"/>
                </a:moveTo>
                <a:cubicBezTo>
                  <a:pt x="17" y="35"/>
                  <a:pt x="18" y="36"/>
                  <a:pt x="20" y="36"/>
                </a:cubicBezTo>
                <a:cubicBezTo>
                  <a:pt x="21" y="22"/>
                  <a:pt x="25" y="10"/>
                  <a:pt x="36" y="0"/>
                </a:cubicBezTo>
                <a:cubicBezTo>
                  <a:pt x="43" y="2"/>
                  <a:pt x="43" y="2"/>
                  <a:pt x="43" y="2"/>
                </a:cubicBezTo>
                <a:cubicBezTo>
                  <a:pt x="44" y="4"/>
                  <a:pt x="44" y="6"/>
                  <a:pt x="44" y="9"/>
                </a:cubicBezTo>
                <a:cubicBezTo>
                  <a:pt x="58" y="1"/>
                  <a:pt x="62" y="14"/>
                  <a:pt x="65" y="26"/>
                </a:cubicBezTo>
                <a:cubicBezTo>
                  <a:pt x="58" y="26"/>
                  <a:pt x="48" y="20"/>
                  <a:pt x="45" y="13"/>
                </a:cubicBezTo>
                <a:cubicBezTo>
                  <a:pt x="46" y="23"/>
                  <a:pt x="49" y="31"/>
                  <a:pt x="54" y="36"/>
                </a:cubicBezTo>
                <a:cubicBezTo>
                  <a:pt x="55" y="35"/>
                  <a:pt x="56" y="34"/>
                  <a:pt x="57" y="33"/>
                </a:cubicBezTo>
                <a:cubicBezTo>
                  <a:pt x="71" y="26"/>
                  <a:pt x="85" y="50"/>
                  <a:pt x="68" y="60"/>
                </a:cubicBezTo>
                <a:cubicBezTo>
                  <a:pt x="67" y="60"/>
                  <a:pt x="66" y="60"/>
                  <a:pt x="65" y="60"/>
                </a:cubicBezTo>
                <a:cubicBezTo>
                  <a:pt x="65" y="61"/>
                  <a:pt x="64" y="61"/>
                  <a:pt x="64" y="62"/>
                </a:cubicBezTo>
                <a:cubicBezTo>
                  <a:pt x="46" y="71"/>
                  <a:pt x="34" y="45"/>
                  <a:pt x="47" y="38"/>
                </a:cubicBezTo>
                <a:cubicBezTo>
                  <a:pt x="49" y="38"/>
                  <a:pt x="50" y="37"/>
                  <a:pt x="51" y="37"/>
                </a:cubicBezTo>
                <a:cubicBezTo>
                  <a:pt x="44" y="30"/>
                  <a:pt x="39" y="22"/>
                  <a:pt x="36" y="10"/>
                </a:cubicBezTo>
                <a:cubicBezTo>
                  <a:pt x="28" y="19"/>
                  <a:pt x="24" y="26"/>
                  <a:pt x="22" y="37"/>
                </a:cubicBezTo>
                <a:cubicBezTo>
                  <a:pt x="24" y="36"/>
                  <a:pt x="26" y="35"/>
                  <a:pt x="27" y="35"/>
                </a:cubicBezTo>
                <a:cubicBezTo>
                  <a:pt x="43" y="35"/>
                  <a:pt x="44" y="64"/>
                  <a:pt x="24" y="64"/>
                </a:cubicBezTo>
                <a:cubicBezTo>
                  <a:pt x="23" y="64"/>
                  <a:pt x="22" y="64"/>
                  <a:pt x="22" y="64"/>
                </a:cubicBezTo>
                <a:cubicBezTo>
                  <a:pt x="21" y="64"/>
                  <a:pt x="20" y="64"/>
                  <a:pt x="20" y="64"/>
                </a:cubicBezTo>
                <a:cubicBezTo>
                  <a:pt x="0" y="64"/>
                  <a:pt x="1" y="35"/>
                  <a:pt x="16" y="35"/>
                </a:cubicBezTo>
                <a:close/>
                <a:moveTo>
                  <a:pt x="47" y="45"/>
                </a:moveTo>
                <a:cubicBezTo>
                  <a:pt x="47" y="48"/>
                  <a:pt x="48" y="52"/>
                  <a:pt x="50" y="55"/>
                </a:cubicBezTo>
                <a:cubicBezTo>
                  <a:pt x="54" y="53"/>
                  <a:pt x="54" y="53"/>
                  <a:pt x="54" y="53"/>
                </a:cubicBezTo>
                <a:cubicBezTo>
                  <a:pt x="53" y="50"/>
                  <a:pt x="53" y="47"/>
                  <a:pt x="53" y="44"/>
                </a:cubicBezTo>
                <a:cubicBezTo>
                  <a:pt x="47" y="45"/>
                  <a:pt x="47" y="45"/>
                  <a:pt x="47" y="45"/>
                </a:cubicBezTo>
                <a:close/>
                <a:moveTo>
                  <a:pt x="54" y="55"/>
                </a:moveTo>
                <a:cubicBezTo>
                  <a:pt x="52" y="56"/>
                  <a:pt x="52" y="56"/>
                  <a:pt x="52" y="56"/>
                </a:cubicBezTo>
                <a:cubicBezTo>
                  <a:pt x="53" y="57"/>
                  <a:pt x="55" y="58"/>
                  <a:pt x="56" y="58"/>
                </a:cubicBezTo>
                <a:cubicBezTo>
                  <a:pt x="56" y="57"/>
                  <a:pt x="55" y="56"/>
                  <a:pt x="54" y="55"/>
                </a:cubicBezTo>
                <a:close/>
                <a:moveTo>
                  <a:pt x="11" y="41"/>
                </a:moveTo>
                <a:cubicBezTo>
                  <a:pt x="10" y="45"/>
                  <a:pt x="9" y="49"/>
                  <a:pt x="10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4" y="49"/>
                  <a:pt x="16" y="46"/>
                  <a:pt x="17" y="44"/>
                </a:cubicBezTo>
                <a:cubicBezTo>
                  <a:pt x="11" y="41"/>
                  <a:pt x="11" y="41"/>
                  <a:pt x="11" y="41"/>
                </a:cubicBezTo>
                <a:close/>
                <a:moveTo>
                  <a:pt x="13" y="54"/>
                </a:moveTo>
                <a:cubicBezTo>
                  <a:pt x="10" y="54"/>
                  <a:pt x="10" y="54"/>
                  <a:pt x="10" y="54"/>
                </a:cubicBezTo>
                <a:cubicBezTo>
                  <a:pt x="11" y="55"/>
                  <a:pt x="12" y="56"/>
                  <a:pt x="13" y="57"/>
                </a:cubicBezTo>
                <a:cubicBezTo>
                  <a:pt x="13" y="56"/>
                  <a:pt x="13" y="55"/>
                  <a:pt x="13" y="5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Freeform 16"/>
          <p:cNvSpPr>
            <a:spLocks noEditPoints="1"/>
          </p:cNvSpPr>
          <p:nvPr/>
        </p:nvSpPr>
        <p:spPr bwMode="auto">
          <a:xfrm>
            <a:off x="6226466" y="5646528"/>
            <a:ext cx="712788" cy="722312"/>
          </a:xfrm>
          <a:custGeom>
            <a:avLst/>
            <a:gdLst>
              <a:gd name="T0" fmla="*/ 491924 w 71"/>
              <a:gd name="T1" fmla="*/ 260835 h 72"/>
              <a:gd name="T2" fmla="*/ 471846 w 71"/>
              <a:gd name="T3" fmla="*/ 621991 h 72"/>
              <a:gd name="T4" fmla="*/ 100393 w 71"/>
              <a:gd name="T5" fmla="*/ 621991 h 72"/>
              <a:gd name="T6" fmla="*/ 100393 w 71"/>
              <a:gd name="T7" fmla="*/ 250803 h 72"/>
              <a:gd name="T8" fmla="*/ 451767 w 71"/>
              <a:gd name="T9" fmla="*/ 220706 h 72"/>
              <a:gd name="T10" fmla="*/ 491924 w 71"/>
              <a:gd name="T11" fmla="*/ 180578 h 72"/>
              <a:gd name="T12" fmla="*/ 491924 w 71"/>
              <a:gd name="T13" fmla="*/ 150482 h 72"/>
              <a:gd name="T14" fmla="*/ 632474 w 71"/>
              <a:gd name="T15" fmla="*/ 10032 h 72"/>
              <a:gd name="T16" fmla="*/ 672631 w 71"/>
              <a:gd name="T17" fmla="*/ 10032 h 72"/>
              <a:gd name="T18" fmla="*/ 702749 w 71"/>
              <a:gd name="T19" fmla="*/ 40128 h 72"/>
              <a:gd name="T20" fmla="*/ 702749 w 71"/>
              <a:gd name="T21" fmla="*/ 80257 h 72"/>
              <a:gd name="T22" fmla="*/ 562199 w 71"/>
              <a:gd name="T23" fmla="*/ 220706 h 72"/>
              <a:gd name="T24" fmla="*/ 532081 w 71"/>
              <a:gd name="T25" fmla="*/ 220706 h 72"/>
              <a:gd name="T26" fmla="*/ 491924 w 71"/>
              <a:gd name="T27" fmla="*/ 260835 h 72"/>
              <a:gd name="T28" fmla="*/ 672631 w 71"/>
              <a:gd name="T29" fmla="*/ 40128 h 72"/>
              <a:gd name="T30" fmla="*/ 632474 w 71"/>
              <a:gd name="T31" fmla="*/ 40128 h 72"/>
              <a:gd name="T32" fmla="*/ 632474 w 71"/>
              <a:gd name="T33" fmla="*/ 80257 h 72"/>
              <a:gd name="T34" fmla="*/ 672631 w 71"/>
              <a:gd name="T35" fmla="*/ 80257 h 72"/>
              <a:gd name="T36" fmla="*/ 672631 w 71"/>
              <a:gd name="T37" fmla="*/ 40128 h 72"/>
              <a:gd name="T38" fmla="*/ 351374 w 71"/>
              <a:gd name="T39" fmla="*/ 632023 h 72"/>
              <a:gd name="T40" fmla="*/ 160628 w 71"/>
              <a:gd name="T41" fmla="*/ 551766 h 72"/>
              <a:gd name="T42" fmla="*/ 80314 w 71"/>
              <a:gd name="T43" fmla="*/ 381220 h 72"/>
              <a:gd name="T44" fmla="*/ 140550 w 71"/>
              <a:gd name="T45" fmla="*/ 581862 h 72"/>
              <a:gd name="T46" fmla="*/ 351374 w 71"/>
              <a:gd name="T47" fmla="*/ 632023 h 72"/>
              <a:gd name="T48" fmla="*/ 381492 w 71"/>
              <a:gd name="T49" fmla="*/ 331060 h 72"/>
              <a:gd name="T50" fmla="*/ 180707 w 71"/>
              <a:gd name="T51" fmla="*/ 310995 h 72"/>
              <a:gd name="T52" fmla="*/ 200785 w 71"/>
              <a:gd name="T53" fmla="*/ 511638 h 72"/>
              <a:gd name="T54" fmla="*/ 401571 w 71"/>
              <a:gd name="T55" fmla="*/ 531702 h 72"/>
              <a:gd name="T56" fmla="*/ 381492 w 71"/>
              <a:gd name="T57" fmla="*/ 331060 h 72"/>
              <a:gd name="T58" fmla="*/ 361414 w 71"/>
              <a:gd name="T59" fmla="*/ 411317 h 72"/>
              <a:gd name="T60" fmla="*/ 261021 w 71"/>
              <a:gd name="T61" fmla="*/ 411317 h 72"/>
              <a:gd name="T62" fmla="*/ 261021 w 71"/>
              <a:gd name="T63" fmla="*/ 501606 h 72"/>
              <a:gd name="T64" fmla="*/ 361414 w 71"/>
              <a:gd name="T65" fmla="*/ 501606 h 72"/>
              <a:gd name="T66" fmla="*/ 361414 w 71"/>
              <a:gd name="T67" fmla="*/ 411317 h 72"/>
              <a:gd name="T68" fmla="*/ 250982 w 71"/>
              <a:gd name="T69" fmla="*/ 461477 h 72"/>
              <a:gd name="T70" fmla="*/ 341335 w 71"/>
              <a:gd name="T71" fmla="*/ 411317 h 72"/>
              <a:gd name="T72" fmla="*/ 250982 w 71"/>
              <a:gd name="T73" fmla="*/ 461477 h 7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1"/>
              <a:gd name="T112" fmla="*/ 0 h 72"/>
              <a:gd name="T113" fmla="*/ 71 w 71"/>
              <a:gd name="T114" fmla="*/ 72 h 7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1" h="72">
                <a:moveTo>
                  <a:pt x="49" y="26"/>
                </a:moveTo>
                <a:cubicBezTo>
                  <a:pt x="57" y="37"/>
                  <a:pt x="57" y="52"/>
                  <a:pt x="47" y="62"/>
                </a:cubicBezTo>
                <a:cubicBezTo>
                  <a:pt x="37" y="72"/>
                  <a:pt x="20" y="72"/>
                  <a:pt x="10" y="62"/>
                </a:cubicBezTo>
                <a:cubicBezTo>
                  <a:pt x="0" y="51"/>
                  <a:pt x="0" y="35"/>
                  <a:pt x="10" y="25"/>
                </a:cubicBezTo>
                <a:cubicBezTo>
                  <a:pt x="19" y="15"/>
                  <a:pt x="34" y="14"/>
                  <a:pt x="45" y="22"/>
                </a:cubicBezTo>
                <a:cubicBezTo>
                  <a:pt x="49" y="18"/>
                  <a:pt x="49" y="18"/>
                  <a:pt x="49" y="18"/>
                </a:cubicBezTo>
                <a:cubicBezTo>
                  <a:pt x="48" y="17"/>
                  <a:pt x="48" y="16"/>
                  <a:pt x="49" y="15"/>
                </a:cubicBezTo>
                <a:cubicBezTo>
                  <a:pt x="63" y="1"/>
                  <a:pt x="63" y="1"/>
                  <a:pt x="63" y="1"/>
                </a:cubicBezTo>
                <a:cubicBezTo>
                  <a:pt x="64" y="0"/>
                  <a:pt x="66" y="0"/>
                  <a:pt x="67" y="1"/>
                </a:cubicBezTo>
                <a:cubicBezTo>
                  <a:pt x="70" y="4"/>
                  <a:pt x="70" y="4"/>
                  <a:pt x="70" y="4"/>
                </a:cubicBezTo>
                <a:cubicBezTo>
                  <a:pt x="71" y="5"/>
                  <a:pt x="71" y="7"/>
                  <a:pt x="70" y="8"/>
                </a:cubicBezTo>
                <a:cubicBezTo>
                  <a:pt x="56" y="22"/>
                  <a:pt x="56" y="22"/>
                  <a:pt x="56" y="22"/>
                </a:cubicBezTo>
                <a:cubicBezTo>
                  <a:pt x="55" y="23"/>
                  <a:pt x="54" y="23"/>
                  <a:pt x="53" y="22"/>
                </a:cubicBezTo>
                <a:cubicBezTo>
                  <a:pt x="49" y="26"/>
                  <a:pt x="49" y="26"/>
                  <a:pt x="49" y="26"/>
                </a:cubicBezTo>
                <a:close/>
                <a:moveTo>
                  <a:pt x="67" y="4"/>
                </a:moveTo>
                <a:cubicBezTo>
                  <a:pt x="66" y="3"/>
                  <a:pt x="64" y="3"/>
                  <a:pt x="63" y="4"/>
                </a:cubicBezTo>
                <a:cubicBezTo>
                  <a:pt x="62" y="5"/>
                  <a:pt x="62" y="7"/>
                  <a:pt x="63" y="8"/>
                </a:cubicBezTo>
                <a:cubicBezTo>
                  <a:pt x="64" y="9"/>
                  <a:pt x="66" y="9"/>
                  <a:pt x="67" y="8"/>
                </a:cubicBezTo>
                <a:cubicBezTo>
                  <a:pt x="68" y="7"/>
                  <a:pt x="68" y="5"/>
                  <a:pt x="67" y="4"/>
                </a:cubicBezTo>
                <a:close/>
                <a:moveTo>
                  <a:pt x="35" y="63"/>
                </a:moveTo>
                <a:cubicBezTo>
                  <a:pt x="29" y="64"/>
                  <a:pt x="22" y="61"/>
                  <a:pt x="16" y="55"/>
                </a:cubicBezTo>
                <a:cubicBezTo>
                  <a:pt x="11" y="50"/>
                  <a:pt x="8" y="43"/>
                  <a:pt x="8" y="38"/>
                </a:cubicBezTo>
                <a:cubicBezTo>
                  <a:pt x="7" y="45"/>
                  <a:pt x="8" y="52"/>
                  <a:pt x="14" y="58"/>
                </a:cubicBezTo>
                <a:cubicBezTo>
                  <a:pt x="19" y="63"/>
                  <a:pt x="27" y="65"/>
                  <a:pt x="35" y="63"/>
                </a:cubicBezTo>
                <a:close/>
                <a:moveTo>
                  <a:pt x="38" y="33"/>
                </a:moveTo>
                <a:cubicBezTo>
                  <a:pt x="27" y="27"/>
                  <a:pt x="23" y="26"/>
                  <a:pt x="18" y="31"/>
                </a:cubicBezTo>
                <a:cubicBezTo>
                  <a:pt x="13" y="36"/>
                  <a:pt x="14" y="45"/>
                  <a:pt x="20" y="51"/>
                </a:cubicBezTo>
                <a:cubicBezTo>
                  <a:pt x="26" y="57"/>
                  <a:pt x="29" y="58"/>
                  <a:pt x="40" y="53"/>
                </a:cubicBezTo>
                <a:cubicBezTo>
                  <a:pt x="51" y="48"/>
                  <a:pt x="49" y="39"/>
                  <a:pt x="38" y="33"/>
                </a:cubicBezTo>
                <a:close/>
                <a:moveTo>
                  <a:pt x="36" y="41"/>
                </a:moveTo>
                <a:cubicBezTo>
                  <a:pt x="33" y="38"/>
                  <a:pt x="29" y="38"/>
                  <a:pt x="26" y="41"/>
                </a:cubicBezTo>
                <a:cubicBezTo>
                  <a:pt x="23" y="43"/>
                  <a:pt x="23" y="48"/>
                  <a:pt x="26" y="50"/>
                </a:cubicBezTo>
                <a:cubicBezTo>
                  <a:pt x="29" y="53"/>
                  <a:pt x="33" y="53"/>
                  <a:pt x="36" y="50"/>
                </a:cubicBezTo>
                <a:cubicBezTo>
                  <a:pt x="38" y="48"/>
                  <a:pt x="38" y="43"/>
                  <a:pt x="36" y="41"/>
                </a:cubicBezTo>
                <a:close/>
                <a:moveTo>
                  <a:pt x="25" y="46"/>
                </a:moveTo>
                <a:cubicBezTo>
                  <a:pt x="28" y="43"/>
                  <a:pt x="31" y="42"/>
                  <a:pt x="34" y="41"/>
                </a:cubicBezTo>
                <a:cubicBezTo>
                  <a:pt x="30" y="40"/>
                  <a:pt x="26" y="41"/>
                  <a:pt x="25" y="4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Freeform 22"/>
          <p:cNvSpPr>
            <a:spLocks noEditPoints="1"/>
          </p:cNvSpPr>
          <p:nvPr/>
        </p:nvSpPr>
        <p:spPr bwMode="auto">
          <a:xfrm>
            <a:off x="5223168" y="1630421"/>
            <a:ext cx="652463" cy="450850"/>
          </a:xfrm>
          <a:custGeom>
            <a:avLst/>
            <a:gdLst>
              <a:gd name="T0" fmla="*/ 250947 w 65"/>
              <a:gd name="T1" fmla="*/ 450850 h 45"/>
              <a:gd name="T2" fmla="*/ 0 w 65"/>
              <a:gd name="T3" fmla="*/ 220416 h 45"/>
              <a:gd name="T4" fmla="*/ 250947 w 65"/>
              <a:gd name="T5" fmla="*/ 0 h 45"/>
              <a:gd name="T6" fmla="*/ 250947 w 65"/>
              <a:gd name="T7" fmla="*/ 450850 h 45"/>
              <a:gd name="T8" fmla="*/ 401516 w 65"/>
              <a:gd name="T9" fmla="*/ 350661 h 45"/>
              <a:gd name="T10" fmla="*/ 622349 w 65"/>
              <a:gd name="T11" fmla="*/ 350661 h 45"/>
              <a:gd name="T12" fmla="*/ 622349 w 65"/>
              <a:gd name="T13" fmla="*/ 400756 h 45"/>
              <a:gd name="T14" fmla="*/ 401516 w 65"/>
              <a:gd name="T15" fmla="*/ 400756 h 45"/>
              <a:gd name="T16" fmla="*/ 401516 w 65"/>
              <a:gd name="T17" fmla="*/ 350661 h 45"/>
              <a:gd name="T18" fmla="*/ 431629 w 65"/>
              <a:gd name="T19" fmla="*/ 250472 h 45"/>
              <a:gd name="T20" fmla="*/ 652463 w 65"/>
              <a:gd name="T21" fmla="*/ 250472 h 45"/>
              <a:gd name="T22" fmla="*/ 652463 w 65"/>
              <a:gd name="T23" fmla="*/ 300567 h 45"/>
              <a:gd name="T24" fmla="*/ 431629 w 65"/>
              <a:gd name="T25" fmla="*/ 300567 h 45"/>
              <a:gd name="T26" fmla="*/ 431629 w 65"/>
              <a:gd name="T27" fmla="*/ 250472 h 45"/>
              <a:gd name="T28" fmla="*/ 431629 w 65"/>
              <a:gd name="T29" fmla="*/ 150283 h 45"/>
              <a:gd name="T30" fmla="*/ 642425 w 65"/>
              <a:gd name="T31" fmla="*/ 150283 h 45"/>
              <a:gd name="T32" fmla="*/ 642425 w 65"/>
              <a:gd name="T33" fmla="*/ 200378 h 45"/>
              <a:gd name="T34" fmla="*/ 431629 w 65"/>
              <a:gd name="T35" fmla="*/ 200378 h 45"/>
              <a:gd name="T36" fmla="*/ 431629 w 65"/>
              <a:gd name="T37" fmla="*/ 150283 h 45"/>
              <a:gd name="T38" fmla="*/ 401516 w 65"/>
              <a:gd name="T39" fmla="*/ 50094 h 45"/>
              <a:gd name="T40" fmla="*/ 622349 w 65"/>
              <a:gd name="T41" fmla="*/ 50094 h 45"/>
              <a:gd name="T42" fmla="*/ 622349 w 65"/>
              <a:gd name="T43" fmla="*/ 90170 h 45"/>
              <a:gd name="T44" fmla="*/ 401516 w 65"/>
              <a:gd name="T45" fmla="*/ 90170 h 45"/>
              <a:gd name="T46" fmla="*/ 401516 w 65"/>
              <a:gd name="T47" fmla="*/ 50094 h 45"/>
              <a:gd name="T48" fmla="*/ 331250 w 65"/>
              <a:gd name="T49" fmla="*/ 0 h 45"/>
              <a:gd name="T50" fmla="*/ 331250 w 65"/>
              <a:gd name="T51" fmla="*/ 440831 h 45"/>
              <a:gd name="T52" fmla="*/ 260985 w 65"/>
              <a:gd name="T53" fmla="*/ 450850 h 45"/>
              <a:gd name="T54" fmla="*/ 260985 w 65"/>
              <a:gd name="T55" fmla="*/ 0 h 45"/>
              <a:gd name="T56" fmla="*/ 331250 w 65"/>
              <a:gd name="T57" fmla="*/ 0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5"/>
              <a:gd name="T88" fmla="*/ 0 h 45"/>
              <a:gd name="T89" fmla="*/ 65 w 65"/>
              <a:gd name="T90" fmla="*/ 45 h 4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5" h="45">
                <a:moveTo>
                  <a:pt x="25" y="45"/>
                </a:moveTo>
                <a:cubicBezTo>
                  <a:pt x="9" y="44"/>
                  <a:pt x="0" y="34"/>
                  <a:pt x="0" y="22"/>
                </a:cubicBezTo>
                <a:cubicBezTo>
                  <a:pt x="0" y="12"/>
                  <a:pt x="9" y="3"/>
                  <a:pt x="25" y="0"/>
                </a:cubicBezTo>
                <a:cubicBezTo>
                  <a:pt x="25" y="45"/>
                  <a:pt x="25" y="45"/>
                  <a:pt x="25" y="45"/>
                </a:cubicBezTo>
                <a:close/>
                <a:moveTo>
                  <a:pt x="40" y="35"/>
                </a:moveTo>
                <a:cubicBezTo>
                  <a:pt x="62" y="35"/>
                  <a:pt x="62" y="35"/>
                  <a:pt x="62" y="35"/>
                </a:cubicBezTo>
                <a:cubicBezTo>
                  <a:pt x="62" y="40"/>
                  <a:pt x="62" y="40"/>
                  <a:pt x="62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35"/>
                  <a:pt x="40" y="35"/>
                  <a:pt x="40" y="35"/>
                </a:cubicBezTo>
                <a:close/>
                <a:moveTo>
                  <a:pt x="43" y="25"/>
                </a:moveTo>
                <a:cubicBezTo>
                  <a:pt x="65" y="25"/>
                  <a:pt x="65" y="25"/>
                  <a:pt x="65" y="25"/>
                </a:cubicBezTo>
                <a:cubicBezTo>
                  <a:pt x="65" y="30"/>
                  <a:pt x="65" y="30"/>
                  <a:pt x="65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25"/>
                  <a:pt x="43" y="25"/>
                  <a:pt x="43" y="25"/>
                </a:cubicBezTo>
                <a:close/>
                <a:moveTo>
                  <a:pt x="43" y="15"/>
                </a:moveTo>
                <a:cubicBezTo>
                  <a:pt x="64" y="15"/>
                  <a:pt x="64" y="15"/>
                  <a:pt x="64" y="15"/>
                </a:cubicBezTo>
                <a:cubicBezTo>
                  <a:pt x="64" y="20"/>
                  <a:pt x="64" y="20"/>
                  <a:pt x="64" y="20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15"/>
                  <a:pt x="43" y="15"/>
                  <a:pt x="43" y="15"/>
                </a:cubicBezTo>
                <a:close/>
                <a:moveTo>
                  <a:pt x="40" y="5"/>
                </a:moveTo>
                <a:cubicBezTo>
                  <a:pt x="62" y="5"/>
                  <a:pt x="62" y="5"/>
                  <a:pt x="62" y="5"/>
                </a:cubicBezTo>
                <a:cubicBezTo>
                  <a:pt x="62" y="9"/>
                  <a:pt x="62" y="9"/>
                  <a:pt x="62" y="9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5"/>
                  <a:pt x="40" y="5"/>
                  <a:pt x="40" y="5"/>
                </a:cubicBezTo>
                <a:close/>
                <a:moveTo>
                  <a:pt x="33" y="0"/>
                </a:moveTo>
                <a:cubicBezTo>
                  <a:pt x="37" y="15"/>
                  <a:pt x="37" y="30"/>
                  <a:pt x="33" y="44"/>
                </a:cubicBezTo>
                <a:cubicBezTo>
                  <a:pt x="31" y="45"/>
                  <a:pt x="28" y="45"/>
                  <a:pt x="26" y="45"/>
                </a:cubicBezTo>
                <a:cubicBezTo>
                  <a:pt x="26" y="0"/>
                  <a:pt x="26" y="0"/>
                  <a:pt x="26" y="0"/>
                </a:cubicBezTo>
                <a:cubicBezTo>
                  <a:pt x="28" y="0"/>
                  <a:pt x="31" y="0"/>
                  <a:pt x="33" y="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6" name="Freeform 24"/>
          <p:cNvSpPr>
            <a:spLocks noEditPoints="1"/>
          </p:cNvSpPr>
          <p:nvPr/>
        </p:nvSpPr>
        <p:spPr bwMode="auto">
          <a:xfrm>
            <a:off x="7410741" y="1554221"/>
            <a:ext cx="520700" cy="603250"/>
          </a:xfrm>
          <a:custGeom>
            <a:avLst/>
            <a:gdLst>
              <a:gd name="T0" fmla="*/ 310417 w 52"/>
              <a:gd name="T1" fmla="*/ 0 h 60"/>
              <a:gd name="T2" fmla="*/ 380512 w 52"/>
              <a:gd name="T3" fmla="*/ 70379 h 60"/>
              <a:gd name="T4" fmla="*/ 400538 w 52"/>
              <a:gd name="T5" fmla="*/ 462492 h 60"/>
              <a:gd name="T6" fmla="*/ 0 w 52"/>
              <a:gd name="T7" fmla="*/ 603250 h 60"/>
              <a:gd name="T8" fmla="*/ 20027 w 52"/>
              <a:gd name="T9" fmla="*/ 462492 h 60"/>
              <a:gd name="T10" fmla="*/ 50067 w 52"/>
              <a:gd name="T11" fmla="*/ 20108 h 60"/>
              <a:gd name="T12" fmla="*/ 100135 w 52"/>
              <a:gd name="T13" fmla="*/ 0 h 60"/>
              <a:gd name="T14" fmla="*/ 490660 w 52"/>
              <a:gd name="T15" fmla="*/ 492654 h 60"/>
              <a:gd name="T16" fmla="*/ 480646 w 52"/>
              <a:gd name="T17" fmla="*/ 532871 h 60"/>
              <a:gd name="T18" fmla="*/ 460619 w 52"/>
              <a:gd name="T19" fmla="*/ 502708 h 60"/>
              <a:gd name="T20" fmla="*/ 430579 w 52"/>
              <a:gd name="T21" fmla="*/ 321733 h 60"/>
              <a:gd name="T22" fmla="*/ 390525 w 52"/>
              <a:gd name="T23" fmla="*/ 351896 h 60"/>
              <a:gd name="T24" fmla="*/ 430579 w 52"/>
              <a:gd name="T25" fmla="*/ 512763 h 60"/>
              <a:gd name="T26" fmla="*/ 480646 w 52"/>
              <a:gd name="T27" fmla="*/ 552979 h 60"/>
              <a:gd name="T28" fmla="*/ 520700 w 52"/>
              <a:gd name="T29" fmla="*/ 492654 h 60"/>
              <a:gd name="T30" fmla="*/ 490660 w 52"/>
              <a:gd name="T31" fmla="*/ 251354 h 60"/>
              <a:gd name="T32" fmla="*/ 480646 w 52"/>
              <a:gd name="T33" fmla="*/ 150813 h 60"/>
              <a:gd name="T34" fmla="*/ 480646 w 52"/>
              <a:gd name="T35" fmla="*/ 140758 h 60"/>
              <a:gd name="T36" fmla="*/ 450606 w 52"/>
              <a:gd name="T37" fmla="*/ 100542 h 60"/>
              <a:gd name="T38" fmla="*/ 460619 w 52"/>
              <a:gd name="T39" fmla="*/ 140758 h 60"/>
              <a:gd name="T40" fmla="*/ 440592 w 52"/>
              <a:gd name="T41" fmla="*/ 170921 h 60"/>
              <a:gd name="T42" fmla="*/ 420565 w 52"/>
              <a:gd name="T43" fmla="*/ 221192 h 60"/>
              <a:gd name="T44" fmla="*/ 420565 w 52"/>
              <a:gd name="T45" fmla="*/ 231246 h 60"/>
              <a:gd name="T46" fmla="*/ 430579 w 52"/>
              <a:gd name="T47" fmla="*/ 251354 h 60"/>
              <a:gd name="T48" fmla="*/ 450606 w 52"/>
              <a:gd name="T49" fmla="*/ 251354 h 60"/>
              <a:gd name="T50" fmla="*/ 440592 w 52"/>
              <a:gd name="T51" fmla="*/ 241300 h 60"/>
              <a:gd name="T52" fmla="*/ 430579 w 52"/>
              <a:gd name="T53" fmla="*/ 221192 h 60"/>
              <a:gd name="T54" fmla="*/ 70094 w 52"/>
              <a:gd name="T55" fmla="*/ 241300 h 60"/>
              <a:gd name="T56" fmla="*/ 330444 w 52"/>
              <a:gd name="T57" fmla="*/ 70379 h 60"/>
              <a:gd name="T58" fmla="*/ 310417 w 52"/>
              <a:gd name="T59" fmla="*/ 50271 h 60"/>
              <a:gd name="T60" fmla="*/ 80108 w 52"/>
              <a:gd name="T61" fmla="*/ 60325 h 60"/>
              <a:gd name="T62" fmla="*/ 70094 w 52"/>
              <a:gd name="T63" fmla="*/ 241300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2"/>
              <a:gd name="T97" fmla="*/ 0 h 60"/>
              <a:gd name="T98" fmla="*/ 52 w 52"/>
              <a:gd name="T99" fmla="*/ 60 h 6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2" h="60">
                <a:moveTo>
                  <a:pt x="10" y="0"/>
                </a:moveTo>
                <a:cubicBezTo>
                  <a:pt x="31" y="0"/>
                  <a:pt x="31" y="0"/>
                  <a:pt x="31" y="0"/>
                </a:cubicBezTo>
                <a:cubicBezTo>
                  <a:pt x="33" y="0"/>
                  <a:pt x="35" y="1"/>
                  <a:pt x="36" y="2"/>
                </a:cubicBezTo>
                <a:cubicBezTo>
                  <a:pt x="37" y="3"/>
                  <a:pt x="38" y="5"/>
                  <a:pt x="38" y="7"/>
                </a:cubicBezTo>
                <a:cubicBezTo>
                  <a:pt x="38" y="46"/>
                  <a:pt x="38" y="46"/>
                  <a:pt x="38" y="46"/>
                </a:cubicBezTo>
                <a:cubicBezTo>
                  <a:pt x="40" y="46"/>
                  <a:pt x="40" y="46"/>
                  <a:pt x="40" y="46"/>
                </a:cubicBezTo>
                <a:cubicBezTo>
                  <a:pt x="40" y="60"/>
                  <a:pt x="40" y="60"/>
                  <a:pt x="4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2" y="7"/>
                  <a:pt x="2" y="7"/>
                  <a:pt x="2" y="7"/>
                </a:cubicBezTo>
                <a:cubicBezTo>
                  <a:pt x="2" y="5"/>
                  <a:pt x="3" y="3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8" y="0"/>
                  <a:pt x="10" y="0"/>
                </a:cubicBezTo>
                <a:close/>
                <a:moveTo>
                  <a:pt x="45" y="25"/>
                </a:moveTo>
                <a:cubicBezTo>
                  <a:pt x="46" y="29"/>
                  <a:pt x="49" y="42"/>
                  <a:pt x="49" y="49"/>
                </a:cubicBezTo>
                <a:cubicBezTo>
                  <a:pt x="49" y="51"/>
                  <a:pt x="49" y="52"/>
                  <a:pt x="48" y="52"/>
                </a:cubicBezTo>
                <a:cubicBezTo>
                  <a:pt x="48" y="52"/>
                  <a:pt x="48" y="53"/>
                  <a:pt x="48" y="53"/>
                </a:cubicBezTo>
                <a:cubicBezTo>
                  <a:pt x="48" y="53"/>
                  <a:pt x="48" y="52"/>
                  <a:pt x="48" y="52"/>
                </a:cubicBezTo>
                <a:cubicBezTo>
                  <a:pt x="47" y="52"/>
                  <a:pt x="46" y="51"/>
                  <a:pt x="46" y="50"/>
                </a:cubicBezTo>
                <a:cubicBezTo>
                  <a:pt x="45" y="45"/>
                  <a:pt x="45" y="33"/>
                  <a:pt x="45" y="33"/>
                </a:cubicBezTo>
                <a:cubicBezTo>
                  <a:pt x="43" y="32"/>
                  <a:pt x="43" y="32"/>
                  <a:pt x="43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5"/>
                  <a:pt x="39" y="35"/>
                  <a:pt x="39" y="35"/>
                </a:cubicBezTo>
                <a:cubicBezTo>
                  <a:pt x="42" y="35"/>
                  <a:pt x="42" y="35"/>
                  <a:pt x="42" y="35"/>
                </a:cubicBezTo>
                <a:cubicBezTo>
                  <a:pt x="42" y="38"/>
                  <a:pt x="42" y="46"/>
                  <a:pt x="43" y="51"/>
                </a:cubicBezTo>
                <a:cubicBezTo>
                  <a:pt x="44" y="53"/>
                  <a:pt x="45" y="54"/>
                  <a:pt x="46" y="55"/>
                </a:cubicBezTo>
                <a:cubicBezTo>
                  <a:pt x="47" y="55"/>
                  <a:pt x="48" y="55"/>
                  <a:pt x="48" y="55"/>
                </a:cubicBezTo>
                <a:cubicBezTo>
                  <a:pt x="49" y="55"/>
                  <a:pt x="50" y="55"/>
                  <a:pt x="50" y="55"/>
                </a:cubicBezTo>
                <a:cubicBezTo>
                  <a:pt x="51" y="54"/>
                  <a:pt x="52" y="52"/>
                  <a:pt x="52" y="49"/>
                </a:cubicBezTo>
                <a:cubicBezTo>
                  <a:pt x="52" y="42"/>
                  <a:pt x="49" y="30"/>
                  <a:pt x="48" y="25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17"/>
                  <a:pt x="49" y="17"/>
                  <a:pt x="49" y="17"/>
                </a:cubicBezTo>
                <a:cubicBezTo>
                  <a:pt x="48" y="15"/>
                  <a:pt x="48" y="15"/>
                  <a:pt x="48" y="15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5" y="10"/>
                  <a:pt x="45" y="10"/>
                  <a:pt x="45" y="10"/>
                </a:cubicBezTo>
                <a:cubicBezTo>
                  <a:pt x="43" y="11"/>
                  <a:pt x="43" y="11"/>
                  <a:pt x="43" y="11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6"/>
                  <a:pt x="46" y="16"/>
                  <a:pt x="46" y="16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9"/>
                  <a:pt x="44" y="19"/>
                  <a:pt x="44" y="19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3"/>
                  <a:pt x="42" y="23"/>
                  <a:pt x="42" y="23"/>
                </a:cubicBezTo>
                <a:cubicBezTo>
                  <a:pt x="43" y="25"/>
                  <a:pt x="43" y="25"/>
                  <a:pt x="43" y="25"/>
                </a:cubicBezTo>
                <a:cubicBezTo>
                  <a:pt x="43" y="25"/>
                  <a:pt x="43" y="25"/>
                  <a:pt x="43" y="25"/>
                </a:cubicBezTo>
                <a:cubicBezTo>
                  <a:pt x="43" y="25"/>
                  <a:pt x="43" y="25"/>
                  <a:pt x="43" y="25"/>
                </a:cubicBezTo>
                <a:cubicBezTo>
                  <a:pt x="45" y="25"/>
                  <a:pt x="45" y="25"/>
                  <a:pt x="45" y="25"/>
                </a:cubicBezTo>
                <a:close/>
                <a:moveTo>
                  <a:pt x="44" y="21"/>
                </a:moveTo>
                <a:cubicBezTo>
                  <a:pt x="44" y="24"/>
                  <a:pt x="44" y="24"/>
                  <a:pt x="44" y="24"/>
                </a:cubicBezTo>
                <a:cubicBezTo>
                  <a:pt x="43" y="24"/>
                  <a:pt x="43" y="24"/>
                  <a:pt x="43" y="24"/>
                </a:cubicBezTo>
                <a:cubicBezTo>
                  <a:pt x="43" y="22"/>
                  <a:pt x="43" y="22"/>
                  <a:pt x="43" y="22"/>
                </a:cubicBezTo>
                <a:cubicBezTo>
                  <a:pt x="44" y="21"/>
                  <a:pt x="44" y="21"/>
                  <a:pt x="44" y="21"/>
                </a:cubicBezTo>
                <a:close/>
                <a:moveTo>
                  <a:pt x="7" y="24"/>
                </a:moveTo>
                <a:cubicBezTo>
                  <a:pt x="33" y="24"/>
                  <a:pt x="33" y="24"/>
                  <a:pt x="33" y="24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6"/>
                  <a:pt x="33" y="6"/>
                </a:cubicBezTo>
                <a:cubicBezTo>
                  <a:pt x="32" y="5"/>
                  <a:pt x="31" y="5"/>
                  <a:pt x="3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5"/>
                  <a:pt x="8" y="5"/>
                  <a:pt x="8" y="6"/>
                </a:cubicBezTo>
                <a:cubicBezTo>
                  <a:pt x="8" y="6"/>
                  <a:pt x="7" y="7"/>
                  <a:pt x="7" y="7"/>
                </a:cubicBezTo>
                <a:lnTo>
                  <a:pt x="7" y="2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Freeform 25"/>
          <p:cNvSpPr>
            <a:spLocks noEditPoints="1"/>
          </p:cNvSpPr>
          <p:nvPr/>
        </p:nvSpPr>
        <p:spPr bwMode="auto">
          <a:xfrm>
            <a:off x="5164429" y="3609320"/>
            <a:ext cx="711200" cy="531813"/>
          </a:xfrm>
          <a:custGeom>
            <a:avLst/>
            <a:gdLst>
              <a:gd name="T0" fmla="*/ 360608 w 71"/>
              <a:gd name="T1" fmla="*/ 50171 h 53"/>
              <a:gd name="T2" fmla="*/ 580980 w 71"/>
              <a:gd name="T3" fmla="*/ 270924 h 53"/>
              <a:gd name="T4" fmla="*/ 360608 w 71"/>
              <a:gd name="T5" fmla="*/ 491676 h 53"/>
              <a:gd name="T6" fmla="*/ 130220 w 71"/>
              <a:gd name="T7" fmla="*/ 270924 h 53"/>
              <a:gd name="T8" fmla="*/ 360608 w 71"/>
              <a:gd name="T9" fmla="*/ 50171 h 53"/>
              <a:gd name="T10" fmla="*/ 580980 w 71"/>
              <a:gd name="T11" fmla="*/ 0 h 53"/>
              <a:gd name="T12" fmla="*/ 530896 w 71"/>
              <a:gd name="T13" fmla="*/ 60205 h 53"/>
              <a:gd name="T14" fmla="*/ 550930 w 71"/>
              <a:gd name="T15" fmla="*/ 80274 h 53"/>
              <a:gd name="T16" fmla="*/ 631065 w 71"/>
              <a:gd name="T17" fmla="*/ 270924 h 53"/>
              <a:gd name="T18" fmla="*/ 560946 w 71"/>
              <a:gd name="T19" fmla="*/ 451539 h 53"/>
              <a:gd name="T20" fmla="*/ 611031 w 71"/>
              <a:gd name="T21" fmla="*/ 511745 h 53"/>
              <a:gd name="T22" fmla="*/ 711200 w 71"/>
              <a:gd name="T23" fmla="*/ 270924 h 53"/>
              <a:gd name="T24" fmla="*/ 611031 w 71"/>
              <a:gd name="T25" fmla="*/ 20068 h 53"/>
              <a:gd name="T26" fmla="*/ 580980 w 71"/>
              <a:gd name="T27" fmla="*/ 0 h 53"/>
              <a:gd name="T28" fmla="*/ 120203 w 71"/>
              <a:gd name="T29" fmla="*/ 531813 h 53"/>
              <a:gd name="T30" fmla="*/ 170287 w 71"/>
              <a:gd name="T31" fmla="*/ 471608 h 53"/>
              <a:gd name="T32" fmla="*/ 160270 w 71"/>
              <a:gd name="T33" fmla="*/ 471608 h 53"/>
              <a:gd name="T34" fmla="*/ 80135 w 71"/>
              <a:gd name="T35" fmla="*/ 270924 h 53"/>
              <a:gd name="T36" fmla="*/ 160270 w 71"/>
              <a:gd name="T37" fmla="*/ 80274 h 53"/>
              <a:gd name="T38" fmla="*/ 180304 w 71"/>
              <a:gd name="T39" fmla="*/ 60205 h 53"/>
              <a:gd name="T40" fmla="*/ 130220 w 71"/>
              <a:gd name="T41" fmla="*/ 0 h 53"/>
              <a:gd name="T42" fmla="*/ 110186 w 71"/>
              <a:gd name="T43" fmla="*/ 20068 h 53"/>
              <a:gd name="T44" fmla="*/ 0 w 71"/>
              <a:gd name="T45" fmla="*/ 270924 h 53"/>
              <a:gd name="T46" fmla="*/ 110186 w 71"/>
              <a:gd name="T47" fmla="*/ 521779 h 53"/>
              <a:gd name="T48" fmla="*/ 120203 w 71"/>
              <a:gd name="T49" fmla="*/ 531813 h 53"/>
              <a:gd name="T50" fmla="*/ 340575 w 71"/>
              <a:gd name="T51" fmla="*/ 341163 h 53"/>
              <a:gd name="T52" fmla="*/ 380642 w 71"/>
              <a:gd name="T53" fmla="*/ 341163 h 53"/>
              <a:gd name="T54" fmla="*/ 400676 w 71"/>
              <a:gd name="T55" fmla="*/ 190650 h 53"/>
              <a:gd name="T56" fmla="*/ 400676 w 71"/>
              <a:gd name="T57" fmla="*/ 110376 h 53"/>
              <a:gd name="T58" fmla="*/ 320541 w 71"/>
              <a:gd name="T59" fmla="*/ 110376 h 53"/>
              <a:gd name="T60" fmla="*/ 320541 w 71"/>
              <a:gd name="T61" fmla="*/ 190650 h 53"/>
              <a:gd name="T62" fmla="*/ 340575 w 71"/>
              <a:gd name="T63" fmla="*/ 341163 h 53"/>
              <a:gd name="T64" fmla="*/ 330558 w 71"/>
              <a:gd name="T65" fmla="*/ 441505 h 53"/>
              <a:gd name="T66" fmla="*/ 380642 w 71"/>
              <a:gd name="T67" fmla="*/ 441505 h 53"/>
              <a:gd name="T68" fmla="*/ 380642 w 71"/>
              <a:gd name="T69" fmla="*/ 381300 h 53"/>
              <a:gd name="T70" fmla="*/ 330558 w 71"/>
              <a:gd name="T71" fmla="*/ 381300 h 53"/>
              <a:gd name="T72" fmla="*/ 330558 w 71"/>
              <a:gd name="T73" fmla="*/ 441505 h 5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1"/>
              <a:gd name="T112" fmla="*/ 0 h 53"/>
              <a:gd name="T113" fmla="*/ 71 w 71"/>
              <a:gd name="T114" fmla="*/ 53 h 5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1" h="53">
                <a:moveTo>
                  <a:pt x="36" y="5"/>
                </a:moveTo>
                <a:cubicBezTo>
                  <a:pt x="48" y="5"/>
                  <a:pt x="58" y="15"/>
                  <a:pt x="58" y="27"/>
                </a:cubicBezTo>
                <a:cubicBezTo>
                  <a:pt x="58" y="39"/>
                  <a:pt x="48" y="49"/>
                  <a:pt x="36" y="49"/>
                </a:cubicBezTo>
                <a:cubicBezTo>
                  <a:pt x="23" y="49"/>
                  <a:pt x="13" y="39"/>
                  <a:pt x="13" y="27"/>
                </a:cubicBezTo>
                <a:cubicBezTo>
                  <a:pt x="13" y="15"/>
                  <a:pt x="23" y="5"/>
                  <a:pt x="36" y="5"/>
                </a:cubicBezTo>
                <a:close/>
                <a:moveTo>
                  <a:pt x="58" y="0"/>
                </a:moveTo>
                <a:cubicBezTo>
                  <a:pt x="53" y="6"/>
                  <a:pt x="53" y="6"/>
                  <a:pt x="53" y="6"/>
                </a:cubicBezTo>
                <a:cubicBezTo>
                  <a:pt x="54" y="7"/>
                  <a:pt x="54" y="7"/>
                  <a:pt x="55" y="8"/>
                </a:cubicBezTo>
                <a:cubicBezTo>
                  <a:pt x="60" y="13"/>
                  <a:pt x="63" y="20"/>
                  <a:pt x="63" y="27"/>
                </a:cubicBezTo>
                <a:cubicBezTo>
                  <a:pt x="63" y="34"/>
                  <a:pt x="60" y="40"/>
                  <a:pt x="56" y="45"/>
                </a:cubicBezTo>
                <a:cubicBezTo>
                  <a:pt x="61" y="51"/>
                  <a:pt x="61" y="51"/>
                  <a:pt x="61" y="51"/>
                </a:cubicBezTo>
                <a:cubicBezTo>
                  <a:pt x="67" y="45"/>
                  <a:pt x="71" y="37"/>
                  <a:pt x="71" y="27"/>
                </a:cubicBezTo>
                <a:cubicBezTo>
                  <a:pt x="71" y="17"/>
                  <a:pt x="67" y="9"/>
                  <a:pt x="61" y="2"/>
                </a:cubicBezTo>
                <a:cubicBezTo>
                  <a:pt x="60" y="2"/>
                  <a:pt x="59" y="1"/>
                  <a:pt x="58" y="0"/>
                </a:cubicBezTo>
                <a:close/>
                <a:moveTo>
                  <a:pt x="12" y="53"/>
                </a:moveTo>
                <a:cubicBezTo>
                  <a:pt x="17" y="47"/>
                  <a:pt x="17" y="47"/>
                  <a:pt x="17" y="47"/>
                </a:cubicBezTo>
                <a:cubicBezTo>
                  <a:pt x="17" y="47"/>
                  <a:pt x="17" y="47"/>
                  <a:pt x="16" y="47"/>
                </a:cubicBezTo>
                <a:cubicBezTo>
                  <a:pt x="11" y="42"/>
                  <a:pt x="8" y="35"/>
                  <a:pt x="8" y="27"/>
                </a:cubicBezTo>
                <a:cubicBezTo>
                  <a:pt x="8" y="20"/>
                  <a:pt x="11" y="13"/>
                  <a:pt x="16" y="8"/>
                </a:cubicBezTo>
                <a:cubicBezTo>
                  <a:pt x="17" y="7"/>
                  <a:pt x="17" y="7"/>
                  <a:pt x="18" y="6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1"/>
                  <a:pt x="11" y="2"/>
                  <a:pt x="11" y="2"/>
                </a:cubicBezTo>
                <a:cubicBezTo>
                  <a:pt x="4" y="9"/>
                  <a:pt x="0" y="17"/>
                  <a:pt x="0" y="27"/>
                </a:cubicBezTo>
                <a:cubicBezTo>
                  <a:pt x="0" y="37"/>
                  <a:pt x="4" y="46"/>
                  <a:pt x="11" y="52"/>
                </a:cubicBezTo>
                <a:cubicBezTo>
                  <a:pt x="11" y="53"/>
                  <a:pt x="12" y="53"/>
                  <a:pt x="12" y="53"/>
                </a:cubicBezTo>
                <a:close/>
                <a:moveTo>
                  <a:pt x="34" y="34"/>
                </a:moveTo>
                <a:cubicBezTo>
                  <a:pt x="38" y="34"/>
                  <a:pt x="38" y="34"/>
                  <a:pt x="38" y="34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11"/>
                  <a:pt x="40" y="11"/>
                  <a:pt x="40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2" y="19"/>
                  <a:pt x="32" y="19"/>
                  <a:pt x="32" y="19"/>
                </a:cubicBezTo>
                <a:cubicBezTo>
                  <a:pt x="34" y="34"/>
                  <a:pt x="34" y="34"/>
                  <a:pt x="34" y="34"/>
                </a:cubicBezTo>
                <a:close/>
                <a:moveTo>
                  <a:pt x="33" y="44"/>
                </a:moveTo>
                <a:cubicBezTo>
                  <a:pt x="38" y="44"/>
                  <a:pt x="38" y="44"/>
                  <a:pt x="38" y="44"/>
                </a:cubicBezTo>
                <a:cubicBezTo>
                  <a:pt x="38" y="38"/>
                  <a:pt x="38" y="38"/>
                  <a:pt x="38" y="38"/>
                </a:cubicBezTo>
                <a:cubicBezTo>
                  <a:pt x="33" y="38"/>
                  <a:pt x="33" y="38"/>
                  <a:pt x="33" y="38"/>
                </a:cubicBezTo>
                <a:lnTo>
                  <a:pt x="33" y="4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Freeform 26"/>
          <p:cNvSpPr>
            <a:spLocks noEditPoints="1"/>
          </p:cNvSpPr>
          <p:nvPr/>
        </p:nvSpPr>
        <p:spPr bwMode="auto">
          <a:xfrm>
            <a:off x="6207418" y="4624299"/>
            <a:ext cx="669925" cy="703263"/>
          </a:xfrm>
          <a:custGeom>
            <a:avLst/>
            <a:gdLst>
              <a:gd name="T0" fmla="*/ 79991 w 67"/>
              <a:gd name="T1" fmla="*/ 482237 h 70"/>
              <a:gd name="T2" fmla="*/ 99989 w 67"/>
              <a:gd name="T3" fmla="*/ 602797 h 70"/>
              <a:gd name="T4" fmla="*/ 59993 w 67"/>
              <a:gd name="T5" fmla="*/ 683170 h 70"/>
              <a:gd name="T6" fmla="*/ 99989 w 67"/>
              <a:gd name="T7" fmla="*/ 703263 h 70"/>
              <a:gd name="T8" fmla="*/ 149983 w 67"/>
              <a:gd name="T9" fmla="*/ 552564 h 70"/>
              <a:gd name="T10" fmla="*/ 159982 w 67"/>
              <a:gd name="T11" fmla="*/ 452098 h 70"/>
              <a:gd name="T12" fmla="*/ 109988 w 67"/>
              <a:gd name="T13" fmla="*/ 341585 h 70"/>
              <a:gd name="T14" fmla="*/ 59993 w 67"/>
              <a:gd name="T15" fmla="*/ 452098 h 70"/>
              <a:gd name="T16" fmla="*/ 109988 w 67"/>
              <a:gd name="T17" fmla="*/ 562610 h 70"/>
              <a:gd name="T18" fmla="*/ 309965 w 67"/>
              <a:gd name="T19" fmla="*/ 703263 h 70"/>
              <a:gd name="T20" fmla="*/ 309965 w 67"/>
              <a:gd name="T21" fmla="*/ 452098 h 70"/>
              <a:gd name="T22" fmla="*/ 299966 w 67"/>
              <a:gd name="T23" fmla="*/ 401865 h 70"/>
              <a:gd name="T24" fmla="*/ 349961 w 67"/>
              <a:gd name="T25" fmla="*/ 401865 h 70"/>
              <a:gd name="T26" fmla="*/ 349961 w 67"/>
              <a:gd name="T27" fmla="*/ 452098 h 70"/>
              <a:gd name="T28" fmla="*/ 359960 w 67"/>
              <a:gd name="T29" fmla="*/ 703263 h 70"/>
              <a:gd name="T30" fmla="*/ 199978 w 67"/>
              <a:gd name="T31" fmla="*/ 703263 h 70"/>
              <a:gd name="T32" fmla="*/ 199978 w 67"/>
              <a:gd name="T33" fmla="*/ 452098 h 70"/>
              <a:gd name="T34" fmla="*/ 189979 w 67"/>
              <a:gd name="T35" fmla="*/ 401865 h 70"/>
              <a:gd name="T36" fmla="*/ 239973 w 67"/>
              <a:gd name="T37" fmla="*/ 401865 h 70"/>
              <a:gd name="T38" fmla="*/ 239973 w 67"/>
              <a:gd name="T39" fmla="*/ 452098 h 70"/>
              <a:gd name="T40" fmla="*/ 249972 w 67"/>
              <a:gd name="T41" fmla="*/ 703263 h 70"/>
              <a:gd name="T42" fmla="*/ 149983 w 67"/>
              <a:gd name="T43" fmla="*/ 482237 h 70"/>
              <a:gd name="T44" fmla="*/ 199978 w 67"/>
              <a:gd name="T45" fmla="*/ 572657 h 70"/>
              <a:gd name="T46" fmla="*/ 189979 w 67"/>
              <a:gd name="T47" fmla="*/ 683170 h 70"/>
              <a:gd name="T48" fmla="*/ 169981 w 67"/>
              <a:gd name="T49" fmla="*/ 542517 h 70"/>
              <a:gd name="T50" fmla="*/ 259971 w 67"/>
              <a:gd name="T51" fmla="*/ 482237 h 70"/>
              <a:gd name="T52" fmla="*/ 269970 w 67"/>
              <a:gd name="T53" fmla="*/ 683170 h 70"/>
              <a:gd name="T54" fmla="*/ 309965 w 67"/>
              <a:gd name="T55" fmla="*/ 602797 h 70"/>
              <a:gd name="T56" fmla="*/ 289968 w 67"/>
              <a:gd name="T57" fmla="*/ 492284 h 70"/>
              <a:gd name="T58" fmla="*/ 369959 w 67"/>
              <a:gd name="T59" fmla="*/ 502331 h 70"/>
              <a:gd name="T60" fmla="*/ 379957 w 67"/>
              <a:gd name="T61" fmla="*/ 683170 h 70"/>
              <a:gd name="T62" fmla="*/ 589934 w 67"/>
              <a:gd name="T63" fmla="*/ 612843 h 70"/>
              <a:gd name="T64" fmla="*/ 559937 w 67"/>
              <a:gd name="T65" fmla="*/ 170792 h 70"/>
              <a:gd name="T66" fmla="*/ 419953 w 67"/>
              <a:gd name="T67" fmla="*/ 512377 h 70"/>
              <a:gd name="T68" fmla="*/ 559937 w 67"/>
              <a:gd name="T69" fmla="*/ 140653 h 70"/>
              <a:gd name="T70" fmla="*/ 639928 w 67"/>
              <a:gd name="T71" fmla="*/ 0 h 70"/>
              <a:gd name="T72" fmla="*/ 559937 w 67"/>
              <a:gd name="T73" fmla="*/ 140653 h 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7"/>
              <a:gd name="T112" fmla="*/ 0 h 70"/>
              <a:gd name="T113" fmla="*/ 67 w 67"/>
              <a:gd name="T114" fmla="*/ 70 h 7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7" h="70">
                <a:moveTo>
                  <a:pt x="1" y="48"/>
                </a:moveTo>
                <a:cubicBezTo>
                  <a:pt x="3" y="48"/>
                  <a:pt x="6" y="48"/>
                  <a:pt x="8" y="48"/>
                </a:cubicBezTo>
                <a:cubicBezTo>
                  <a:pt x="8" y="51"/>
                  <a:pt x="9" y="54"/>
                  <a:pt x="9" y="57"/>
                </a:cubicBezTo>
                <a:cubicBezTo>
                  <a:pt x="10" y="58"/>
                  <a:pt x="10" y="59"/>
                  <a:pt x="10" y="60"/>
                </a:cubicBezTo>
                <a:cubicBezTo>
                  <a:pt x="10" y="63"/>
                  <a:pt x="10" y="66"/>
                  <a:pt x="8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3" y="64"/>
                  <a:pt x="0" y="57"/>
                  <a:pt x="1" y="48"/>
                </a:cubicBezTo>
                <a:close/>
                <a:moveTo>
                  <a:pt x="10" y="70"/>
                </a:moveTo>
                <a:cubicBezTo>
                  <a:pt x="14" y="70"/>
                  <a:pt x="14" y="70"/>
                  <a:pt x="14" y="70"/>
                </a:cubicBezTo>
                <a:cubicBezTo>
                  <a:pt x="17" y="63"/>
                  <a:pt x="16" y="60"/>
                  <a:pt x="15" y="55"/>
                </a:cubicBezTo>
                <a:cubicBezTo>
                  <a:pt x="14" y="52"/>
                  <a:pt x="14" y="49"/>
                  <a:pt x="13" y="45"/>
                </a:cubicBezTo>
                <a:cubicBezTo>
                  <a:pt x="16" y="45"/>
                  <a:pt x="16" y="45"/>
                  <a:pt x="16" y="45"/>
                </a:cubicBezTo>
                <a:cubicBezTo>
                  <a:pt x="14" y="40"/>
                  <a:pt x="14" y="40"/>
                  <a:pt x="14" y="40"/>
                </a:cubicBezTo>
                <a:cubicBezTo>
                  <a:pt x="11" y="34"/>
                  <a:pt x="11" y="34"/>
                  <a:pt x="11" y="34"/>
                </a:cubicBezTo>
                <a:cubicBezTo>
                  <a:pt x="9" y="40"/>
                  <a:pt x="9" y="40"/>
                  <a:pt x="9" y="40"/>
                </a:cubicBezTo>
                <a:cubicBezTo>
                  <a:pt x="6" y="45"/>
                  <a:pt x="6" y="45"/>
                  <a:pt x="6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10" y="50"/>
                  <a:pt x="10" y="53"/>
                  <a:pt x="11" y="56"/>
                </a:cubicBezTo>
                <a:cubicBezTo>
                  <a:pt x="12" y="61"/>
                  <a:pt x="13" y="63"/>
                  <a:pt x="10" y="70"/>
                </a:cubicBezTo>
                <a:close/>
                <a:moveTo>
                  <a:pt x="31" y="70"/>
                </a:moveTo>
                <a:cubicBezTo>
                  <a:pt x="34" y="63"/>
                  <a:pt x="33" y="61"/>
                  <a:pt x="32" y="56"/>
                </a:cubicBezTo>
                <a:cubicBezTo>
                  <a:pt x="32" y="53"/>
                  <a:pt x="31" y="50"/>
                  <a:pt x="31" y="45"/>
                </a:cubicBezTo>
                <a:cubicBezTo>
                  <a:pt x="28" y="45"/>
                  <a:pt x="28" y="45"/>
                  <a:pt x="28" y="45"/>
                </a:cubicBezTo>
                <a:cubicBezTo>
                  <a:pt x="30" y="40"/>
                  <a:pt x="30" y="40"/>
                  <a:pt x="30" y="40"/>
                </a:cubicBezTo>
                <a:cubicBezTo>
                  <a:pt x="33" y="34"/>
                  <a:pt x="33" y="34"/>
                  <a:pt x="33" y="34"/>
                </a:cubicBezTo>
                <a:cubicBezTo>
                  <a:pt x="35" y="40"/>
                  <a:pt x="35" y="40"/>
                  <a:pt x="35" y="40"/>
                </a:cubicBezTo>
                <a:cubicBezTo>
                  <a:pt x="38" y="45"/>
                  <a:pt x="38" y="45"/>
                  <a:pt x="38" y="45"/>
                </a:cubicBezTo>
                <a:cubicBezTo>
                  <a:pt x="35" y="45"/>
                  <a:pt x="35" y="45"/>
                  <a:pt x="35" y="45"/>
                </a:cubicBezTo>
                <a:cubicBezTo>
                  <a:pt x="35" y="49"/>
                  <a:pt x="36" y="52"/>
                  <a:pt x="36" y="55"/>
                </a:cubicBezTo>
                <a:cubicBezTo>
                  <a:pt x="37" y="60"/>
                  <a:pt x="38" y="63"/>
                  <a:pt x="36" y="70"/>
                </a:cubicBezTo>
                <a:cubicBezTo>
                  <a:pt x="31" y="70"/>
                  <a:pt x="31" y="70"/>
                  <a:pt x="31" y="70"/>
                </a:cubicBezTo>
                <a:close/>
                <a:moveTo>
                  <a:pt x="20" y="70"/>
                </a:moveTo>
                <a:cubicBezTo>
                  <a:pt x="23" y="63"/>
                  <a:pt x="23" y="61"/>
                  <a:pt x="22" y="56"/>
                </a:cubicBezTo>
                <a:cubicBezTo>
                  <a:pt x="21" y="53"/>
                  <a:pt x="20" y="50"/>
                  <a:pt x="20" y="45"/>
                </a:cubicBezTo>
                <a:cubicBezTo>
                  <a:pt x="17" y="45"/>
                  <a:pt x="17" y="45"/>
                  <a:pt x="17" y="45"/>
                </a:cubicBezTo>
                <a:cubicBezTo>
                  <a:pt x="19" y="40"/>
                  <a:pt x="19" y="40"/>
                  <a:pt x="19" y="40"/>
                </a:cubicBezTo>
                <a:cubicBezTo>
                  <a:pt x="22" y="34"/>
                  <a:pt x="22" y="34"/>
                  <a:pt x="22" y="34"/>
                </a:cubicBezTo>
                <a:cubicBezTo>
                  <a:pt x="24" y="40"/>
                  <a:pt x="24" y="40"/>
                  <a:pt x="24" y="40"/>
                </a:cubicBezTo>
                <a:cubicBezTo>
                  <a:pt x="27" y="45"/>
                  <a:pt x="27" y="45"/>
                  <a:pt x="27" y="45"/>
                </a:cubicBezTo>
                <a:cubicBezTo>
                  <a:pt x="24" y="45"/>
                  <a:pt x="24" y="45"/>
                  <a:pt x="24" y="45"/>
                </a:cubicBezTo>
                <a:cubicBezTo>
                  <a:pt x="24" y="49"/>
                  <a:pt x="25" y="52"/>
                  <a:pt x="26" y="55"/>
                </a:cubicBezTo>
                <a:cubicBezTo>
                  <a:pt x="27" y="60"/>
                  <a:pt x="28" y="63"/>
                  <a:pt x="25" y="70"/>
                </a:cubicBezTo>
                <a:cubicBezTo>
                  <a:pt x="20" y="70"/>
                  <a:pt x="20" y="70"/>
                  <a:pt x="20" y="70"/>
                </a:cubicBezTo>
                <a:close/>
                <a:moveTo>
                  <a:pt x="15" y="48"/>
                </a:moveTo>
                <a:cubicBezTo>
                  <a:pt x="16" y="48"/>
                  <a:pt x="17" y="48"/>
                  <a:pt x="18" y="48"/>
                </a:cubicBezTo>
                <a:cubicBezTo>
                  <a:pt x="19" y="51"/>
                  <a:pt x="19" y="54"/>
                  <a:pt x="20" y="57"/>
                </a:cubicBezTo>
                <a:cubicBezTo>
                  <a:pt x="20" y="58"/>
                  <a:pt x="21" y="59"/>
                  <a:pt x="21" y="60"/>
                </a:cubicBezTo>
                <a:cubicBezTo>
                  <a:pt x="21" y="63"/>
                  <a:pt x="20" y="66"/>
                  <a:pt x="19" y="68"/>
                </a:cubicBezTo>
                <a:cubicBezTo>
                  <a:pt x="17" y="68"/>
                  <a:pt x="17" y="68"/>
                  <a:pt x="17" y="68"/>
                </a:cubicBezTo>
                <a:cubicBezTo>
                  <a:pt x="18" y="63"/>
                  <a:pt x="18" y="60"/>
                  <a:pt x="17" y="54"/>
                </a:cubicBezTo>
                <a:cubicBezTo>
                  <a:pt x="16" y="52"/>
                  <a:pt x="16" y="50"/>
                  <a:pt x="15" y="48"/>
                </a:cubicBezTo>
                <a:close/>
                <a:moveTo>
                  <a:pt x="26" y="48"/>
                </a:moveTo>
                <a:cubicBezTo>
                  <a:pt x="26" y="50"/>
                  <a:pt x="27" y="52"/>
                  <a:pt x="27" y="54"/>
                </a:cubicBezTo>
                <a:cubicBezTo>
                  <a:pt x="28" y="60"/>
                  <a:pt x="29" y="63"/>
                  <a:pt x="27" y="68"/>
                </a:cubicBezTo>
                <a:cubicBezTo>
                  <a:pt x="30" y="68"/>
                  <a:pt x="30" y="68"/>
                  <a:pt x="30" y="68"/>
                </a:cubicBezTo>
                <a:cubicBezTo>
                  <a:pt x="31" y="66"/>
                  <a:pt x="32" y="63"/>
                  <a:pt x="31" y="60"/>
                </a:cubicBezTo>
                <a:cubicBezTo>
                  <a:pt x="31" y="59"/>
                  <a:pt x="31" y="58"/>
                  <a:pt x="31" y="57"/>
                </a:cubicBezTo>
                <a:cubicBezTo>
                  <a:pt x="30" y="54"/>
                  <a:pt x="30" y="51"/>
                  <a:pt x="29" y="49"/>
                </a:cubicBezTo>
                <a:cubicBezTo>
                  <a:pt x="28" y="49"/>
                  <a:pt x="27" y="49"/>
                  <a:pt x="26" y="48"/>
                </a:cubicBezTo>
                <a:close/>
                <a:moveTo>
                  <a:pt x="37" y="50"/>
                </a:moveTo>
                <a:cubicBezTo>
                  <a:pt x="37" y="51"/>
                  <a:pt x="38" y="53"/>
                  <a:pt x="38" y="54"/>
                </a:cubicBezTo>
                <a:cubicBezTo>
                  <a:pt x="39" y="60"/>
                  <a:pt x="40" y="63"/>
                  <a:pt x="38" y="68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61"/>
                  <a:pt x="59" y="61"/>
                  <a:pt x="59" y="61"/>
                </a:cubicBezTo>
                <a:cubicBezTo>
                  <a:pt x="61" y="47"/>
                  <a:pt x="63" y="34"/>
                  <a:pt x="65" y="20"/>
                </a:cubicBezTo>
                <a:cubicBezTo>
                  <a:pt x="63" y="17"/>
                  <a:pt x="60" y="16"/>
                  <a:pt x="56" y="17"/>
                </a:cubicBezTo>
                <a:cubicBezTo>
                  <a:pt x="55" y="18"/>
                  <a:pt x="54" y="20"/>
                  <a:pt x="54" y="22"/>
                </a:cubicBezTo>
                <a:cubicBezTo>
                  <a:pt x="43" y="34"/>
                  <a:pt x="40" y="43"/>
                  <a:pt x="42" y="51"/>
                </a:cubicBezTo>
                <a:cubicBezTo>
                  <a:pt x="41" y="51"/>
                  <a:pt x="39" y="50"/>
                  <a:pt x="37" y="50"/>
                </a:cubicBezTo>
                <a:close/>
                <a:moveTo>
                  <a:pt x="56" y="14"/>
                </a:moveTo>
                <a:cubicBezTo>
                  <a:pt x="59" y="14"/>
                  <a:pt x="63" y="14"/>
                  <a:pt x="67" y="14"/>
                </a:cubicBezTo>
                <a:cubicBezTo>
                  <a:pt x="67" y="9"/>
                  <a:pt x="66" y="4"/>
                  <a:pt x="64" y="0"/>
                </a:cubicBezTo>
                <a:cubicBezTo>
                  <a:pt x="62" y="0"/>
                  <a:pt x="59" y="1"/>
                  <a:pt x="57" y="1"/>
                </a:cubicBezTo>
                <a:cubicBezTo>
                  <a:pt x="55" y="6"/>
                  <a:pt x="55" y="10"/>
                  <a:pt x="56" y="1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Freeform 27"/>
          <p:cNvSpPr>
            <a:spLocks noEditPoints="1"/>
          </p:cNvSpPr>
          <p:nvPr/>
        </p:nvSpPr>
        <p:spPr bwMode="auto">
          <a:xfrm>
            <a:off x="6226468" y="1529615"/>
            <a:ext cx="671513" cy="652463"/>
          </a:xfrm>
          <a:custGeom>
            <a:avLst/>
            <a:gdLst>
              <a:gd name="T0" fmla="*/ 300677 w 67"/>
              <a:gd name="T1" fmla="*/ 441667 h 65"/>
              <a:gd name="T2" fmla="*/ 180406 w 67"/>
              <a:gd name="T3" fmla="*/ 562122 h 65"/>
              <a:gd name="T4" fmla="*/ 140316 w 67"/>
              <a:gd name="T5" fmla="*/ 562122 h 65"/>
              <a:gd name="T6" fmla="*/ 140316 w 67"/>
              <a:gd name="T7" fmla="*/ 562122 h 65"/>
              <a:gd name="T8" fmla="*/ 130294 w 67"/>
              <a:gd name="T9" fmla="*/ 511933 h 65"/>
              <a:gd name="T10" fmla="*/ 260587 w 67"/>
              <a:gd name="T11" fmla="*/ 391478 h 65"/>
              <a:gd name="T12" fmla="*/ 220497 w 67"/>
              <a:gd name="T13" fmla="*/ 341288 h 65"/>
              <a:gd name="T14" fmla="*/ 90203 w 67"/>
              <a:gd name="T15" fmla="*/ 471781 h 65"/>
              <a:gd name="T16" fmla="*/ 60135 w 67"/>
              <a:gd name="T17" fmla="*/ 481819 h 65"/>
              <a:gd name="T18" fmla="*/ 80181 w 67"/>
              <a:gd name="T19" fmla="*/ 612311 h 65"/>
              <a:gd name="T20" fmla="*/ 80181 w 67"/>
              <a:gd name="T21" fmla="*/ 612311 h 65"/>
              <a:gd name="T22" fmla="*/ 210474 w 67"/>
              <a:gd name="T23" fmla="*/ 622349 h 65"/>
              <a:gd name="T24" fmla="*/ 220497 w 67"/>
              <a:gd name="T25" fmla="*/ 602274 h 65"/>
              <a:gd name="T26" fmla="*/ 340768 w 67"/>
              <a:gd name="T27" fmla="*/ 481819 h 65"/>
              <a:gd name="T28" fmla="*/ 300677 w 67"/>
              <a:gd name="T29" fmla="*/ 441667 h 65"/>
              <a:gd name="T30" fmla="*/ 280632 w 67"/>
              <a:gd name="T31" fmla="*/ 220834 h 65"/>
              <a:gd name="T32" fmla="*/ 581310 w 67"/>
              <a:gd name="T33" fmla="*/ 501895 h 65"/>
              <a:gd name="T34" fmla="*/ 581310 w 67"/>
              <a:gd name="T35" fmla="*/ 612311 h 65"/>
              <a:gd name="T36" fmla="*/ 581310 w 67"/>
              <a:gd name="T37" fmla="*/ 612311 h 65"/>
              <a:gd name="T38" fmla="*/ 481084 w 67"/>
              <a:gd name="T39" fmla="*/ 612311 h 65"/>
              <a:gd name="T40" fmla="*/ 210474 w 67"/>
              <a:gd name="T41" fmla="*/ 291099 h 65"/>
              <a:gd name="T42" fmla="*/ 110248 w 67"/>
              <a:gd name="T43" fmla="*/ 311175 h 65"/>
              <a:gd name="T44" fmla="*/ 0 w 67"/>
              <a:gd name="T45" fmla="*/ 160606 h 65"/>
              <a:gd name="T46" fmla="*/ 30068 w 67"/>
              <a:gd name="T47" fmla="*/ 130493 h 65"/>
              <a:gd name="T48" fmla="*/ 110248 w 67"/>
              <a:gd name="T49" fmla="*/ 210796 h 65"/>
              <a:gd name="T50" fmla="*/ 170384 w 67"/>
              <a:gd name="T51" fmla="*/ 180682 h 65"/>
              <a:gd name="T52" fmla="*/ 200452 w 67"/>
              <a:gd name="T53" fmla="*/ 120455 h 65"/>
              <a:gd name="T54" fmla="*/ 130294 w 67"/>
              <a:gd name="T55" fmla="*/ 30114 h 65"/>
              <a:gd name="T56" fmla="*/ 150339 w 67"/>
              <a:gd name="T57" fmla="*/ 0 h 65"/>
              <a:gd name="T58" fmla="*/ 300677 w 67"/>
              <a:gd name="T59" fmla="*/ 120455 h 65"/>
              <a:gd name="T60" fmla="*/ 280632 w 67"/>
              <a:gd name="T61" fmla="*/ 220834 h 65"/>
              <a:gd name="T62" fmla="*/ 601355 w 67"/>
              <a:gd name="T63" fmla="*/ 30114 h 65"/>
              <a:gd name="T64" fmla="*/ 511152 w 67"/>
              <a:gd name="T65" fmla="*/ 80303 h 65"/>
              <a:gd name="T66" fmla="*/ 521174 w 67"/>
              <a:gd name="T67" fmla="*/ 120455 h 65"/>
              <a:gd name="T68" fmla="*/ 380858 w 67"/>
              <a:gd name="T69" fmla="*/ 271023 h 65"/>
              <a:gd name="T70" fmla="*/ 420948 w 67"/>
              <a:gd name="T71" fmla="*/ 311175 h 65"/>
              <a:gd name="T72" fmla="*/ 571287 w 67"/>
              <a:gd name="T73" fmla="*/ 170644 h 65"/>
              <a:gd name="T74" fmla="*/ 611378 w 67"/>
              <a:gd name="T75" fmla="*/ 180682 h 65"/>
              <a:gd name="T76" fmla="*/ 671513 w 67"/>
              <a:gd name="T77" fmla="*/ 90341 h 65"/>
              <a:gd name="T78" fmla="*/ 631423 w 67"/>
              <a:gd name="T79" fmla="*/ 60227 h 65"/>
              <a:gd name="T80" fmla="*/ 601355 w 67"/>
              <a:gd name="T81" fmla="*/ 30114 h 6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7"/>
              <a:gd name="T124" fmla="*/ 0 h 65"/>
              <a:gd name="T125" fmla="*/ 67 w 67"/>
              <a:gd name="T126" fmla="*/ 65 h 6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7" h="65">
                <a:moveTo>
                  <a:pt x="30" y="44"/>
                </a:moveTo>
                <a:cubicBezTo>
                  <a:pt x="18" y="56"/>
                  <a:pt x="18" y="56"/>
                  <a:pt x="18" y="56"/>
                </a:cubicBezTo>
                <a:cubicBezTo>
                  <a:pt x="17" y="57"/>
                  <a:pt x="15" y="57"/>
                  <a:pt x="14" y="56"/>
                </a:cubicBezTo>
                <a:cubicBezTo>
                  <a:pt x="14" y="56"/>
                  <a:pt x="14" y="56"/>
                  <a:pt x="14" y="56"/>
                </a:cubicBezTo>
                <a:cubicBezTo>
                  <a:pt x="12" y="54"/>
                  <a:pt x="12" y="52"/>
                  <a:pt x="13" y="51"/>
                </a:cubicBezTo>
                <a:cubicBezTo>
                  <a:pt x="26" y="39"/>
                  <a:pt x="26" y="39"/>
                  <a:pt x="26" y="39"/>
                </a:cubicBezTo>
                <a:cubicBezTo>
                  <a:pt x="22" y="34"/>
                  <a:pt x="22" y="34"/>
                  <a:pt x="22" y="34"/>
                </a:cubicBezTo>
                <a:cubicBezTo>
                  <a:pt x="9" y="47"/>
                  <a:pt x="9" y="47"/>
                  <a:pt x="9" y="47"/>
                </a:cubicBezTo>
                <a:cubicBezTo>
                  <a:pt x="8" y="48"/>
                  <a:pt x="7" y="48"/>
                  <a:pt x="6" y="48"/>
                </a:cubicBezTo>
                <a:cubicBezTo>
                  <a:pt x="3" y="51"/>
                  <a:pt x="4" y="57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12" y="65"/>
                  <a:pt x="18" y="65"/>
                  <a:pt x="21" y="62"/>
                </a:cubicBezTo>
                <a:cubicBezTo>
                  <a:pt x="21" y="61"/>
                  <a:pt x="21" y="60"/>
                  <a:pt x="22" y="60"/>
                </a:cubicBezTo>
                <a:cubicBezTo>
                  <a:pt x="34" y="48"/>
                  <a:pt x="34" y="48"/>
                  <a:pt x="34" y="48"/>
                </a:cubicBezTo>
                <a:cubicBezTo>
                  <a:pt x="30" y="44"/>
                  <a:pt x="30" y="44"/>
                  <a:pt x="30" y="44"/>
                </a:cubicBezTo>
                <a:close/>
                <a:moveTo>
                  <a:pt x="28" y="22"/>
                </a:moveTo>
                <a:cubicBezTo>
                  <a:pt x="58" y="50"/>
                  <a:pt x="58" y="50"/>
                  <a:pt x="58" y="50"/>
                </a:cubicBezTo>
                <a:cubicBezTo>
                  <a:pt x="61" y="53"/>
                  <a:pt x="61" y="58"/>
                  <a:pt x="58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6" y="63"/>
                  <a:pt x="51" y="64"/>
                  <a:pt x="48" y="61"/>
                </a:cubicBezTo>
                <a:cubicBezTo>
                  <a:pt x="21" y="29"/>
                  <a:pt x="21" y="29"/>
                  <a:pt x="21" y="29"/>
                </a:cubicBezTo>
                <a:cubicBezTo>
                  <a:pt x="18" y="31"/>
                  <a:pt x="15" y="32"/>
                  <a:pt x="11" y="31"/>
                </a:cubicBezTo>
                <a:cubicBezTo>
                  <a:pt x="0" y="16"/>
                  <a:pt x="0" y="16"/>
                  <a:pt x="0" y="16"/>
                </a:cubicBezTo>
                <a:cubicBezTo>
                  <a:pt x="3" y="13"/>
                  <a:pt x="3" y="13"/>
                  <a:pt x="3" y="13"/>
                </a:cubicBezTo>
                <a:cubicBezTo>
                  <a:pt x="11" y="21"/>
                  <a:pt x="11" y="21"/>
                  <a:pt x="11" y="21"/>
                </a:cubicBezTo>
                <a:cubicBezTo>
                  <a:pt x="17" y="18"/>
                  <a:pt x="17" y="18"/>
                  <a:pt x="17" y="18"/>
                </a:cubicBezTo>
                <a:cubicBezTo>
                  <a:pt x="20" y="12"/>
                  <a:pt x="20" y="12"/>
                  <a:pt x="20" y="12"/>
                </a:cubicBezTo>
                <a:cubicBezTo>
                  <a:pt x="13" y="3"/>
                  <a:pt x="13" y="3"/>
                  <a:pt x="13" y="3"/>
                </a:cubicBezTo>
                <a:cubicBezTo>
                  <a:pt x="15" y="0"/>
                  <a:pt x="15" y="0"/>
                  <a:pt x="15" y="0"/>
                </a:cubicBezTo>
                <a:cubicBezTo>
                  <a:pt x="30" y="12"/>
                  <a:pt x="30" y="12"/>
                  <a:pt x="30" y="12"/>
                </a:cubicBezTo>
                <a:cubicBezTo>
                  <a:pt x="31" y="16"/>
                  <a:pt x="30" y="19"/>
                  <a:pt x="28" y="22"/>
                </a:cubicBezTo>
                <a:close/>
                <a:moveTo>
                  <a:pt x="60" y="3"/>
                </a:moveTo>
                <a:cubicBezTo>
                  <a:pt x="51" y="8"/>
                  <a:pt x="51" y="8"/>
                  <a:pt x="51" y="8"/>
                </a:cubicBezTo>
                <a:cubicBezTo>
                  <a:pt x="52" y="12"/>
                  <a:pt x="52" y="12"/>
                  <a:pt x="52" y="12"/>
                </a:cubicBezTo>
                <a:cubicBezTo>
                  <a:pt x="38" y="27"/>
                  <a:pt x="38" y="27"/>
                  <a:pt x="38" y="27"/>
                </a:cubicBezTo>
                <a:cubicBezTo>
                  <a:pt x="42" y="31"/>
                  <a:pt x="42" y="31"/>
                  <a:pt x="42" y="31"/>
                </a:cubicBezTo>
                <a:cubicBezTo>
                  <a:pt x="57" y="17"/>
                  <a:pt x="57" y="17"/>
                  <a:pt x="57" y="17"/>
                </a:cubicBezTo>
                <a:cubicBezTo>
                  <a:pt x="61" y="18"/>
                  <a:pt x="61" y="18"/>
                  <a:pt x="61" y="18"/>
                </a:cubicBezTo>
                <a:cubicBezTo>
                  <a:pt x="67" y="9"/>
                  <a:pt x="67" y="9"/>
                  <a:pt x="67" y="9"/>
                </a:cubicBezTo>
                <a:cubicBezTo>
                  <a:pt x="63" y="6"/>
                  <a:pt x="63" y="6"/>
                  <a:pt x="63" y="6"/>
                </a:cubicBezTo>
                <a:lnTo>
                  <a:pt x="60" y="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Freeform 28"/>
          <p:cNvSpPr>
            <a:spLocks noEditPoints="1"/>
          </p:cNvSpPr>
          <p:nvPr/>
        </p:nvSpPr>
        <p:spPr bwMode="auto">
          <a:xfrm>
            <a:off x="7290091" y="2580459"/>
            <a:ext cx="661988" cy="661988"/>
          </a:xfrm>
          <a:custGeom>
            <a:avLst/>
            <a:gdLst>
              <a:gd name="T0" fmla="*/ 411235 w 66"/>
              <a:gd name="T1" fmla="*/ 10030 h 66"/>
              <a:gd name="T2" fmla="*/ 431295 w 66"/>
              <a:gd name="T3" fmla="*/ 20060 h 66"/>
              <a:gd name="T4" fmla="*/ 491476 w 66"/>
              <a:gd name="T5" fmla="*/ 40120 h 66"/>
              <a:gd name="T6" fmla="*/ 511536 w 66"/>
              <a:gd name="T7" fmla="*/ 50151 h 66"/>
              <a:gd name="T8" fmla="*/ 561687 w 66"/>
              <a:gd name="T9" fmla="*/ 90271 h 66"/>
              <a:gd name="T10" fmla="*/ 581747 w 66"/>
              <a:gd name="T11" fmla="*/ 110331 h 66"/>
              <a:gd name="T12" fmla="*/ 611837 w 66"/>
              <a:gd name="T13" fmla="*/ 150452 h 66"/>
              <a:gd name="T14" fmla="*/ 631898 w 66"/>
              <a:gd name="T15" fmla="*/ 180542 h 66"/>
              <a:gd name="T16" fmla="*/ 651958 w 66"/>
              <a:gd name="T17" fmla="*/ 230693 h 66"/>
              <a:gd name="T18" fmla="*/ 661988 w 66"/>
              <a:gd name="T19" fmla="*/ 260783 h 66"/>
              <a:gd name="T20" fmla="*/ 661988 w 66"/>
              <a:gd name="T21" fmla="*/ 320964 h 66"/>
              <a:gd name="T22" fmla="*/ 661988 w 66"/>
              <a:gd name="T23" fmla="*/ 341024 h 66"/>
              <a:gd name="T24" fmla="*/ 661988 w 66"/>
              <a:gd name="T25" fmla="*/ 401205 h 66"/>
              <a:gd name="T26" fmla="*/ 651958 w 66"/>
              <a:gd name="T27" fmla="*/ 431295 h 66"/>
              <a:gd name="T28" fmla="*/ 631898 w 66"/>
              <a:gd name="T29" fmla="*/ 481446 h 66"/>
              <a:gd name="T30" fmla="*/ 611837 w 66"/>
              <a:gd name="T31" fmla="*/ 511536 h 66"/>
              <a:gd name="T32" fmla="*/ 581747 w 66"/>
              <a:gd name="T33" fmla="*/ 551657 h 66"/>
              <a:gd name="T34" fmla="*/ 561687 w 66"/>
              <a:gd name="T35" fmla="*/ 571717 h 66"/>
              <a:gd name="T36" fmla="*/ 511536 w 66"/>
              <a:gd name="T37" fmla="*/ 611837 h 66"/>
              <a:gd name="T38" fmla="*/ 491476 w 66"/>
              <a:gd name="T39" fmla="*/ 621868 h 66"/>
              <a:gd name="T40" fmla="*/ 431295 w 66"/>
              <a:gd name="T41" fmla="*/ 651958 h 66"/>
              <a:gd name="T42" fmla="*/ 411235 w 66"/>
              <a:gd name="T43" fmla="*/ 651958 h 66"/>
              <a:gd name="T44" fmla="*/ 351054 w 66"/>
              <a:gd name="T45" fmla="*/ 661988 h 66"/>
              <a:gd name="T46" fmla="*/ 320964 w 66"/>
              <a:gd name="T47" fmla="*/ 661988 h 66"/>
              <a:gd name="T48" fmla="*/ 260783 w 66"/>
              <a:gd name="T49" fmla="*/ 651958 h 66"/>
              <a:gd name="T50" fmla="*/ 240723 w 66"/>
              <a:gd name="T51" fmla="*/ 651958 h 66"/>
              <a:gd name="T52" fmla="*/ 180542 w 66"/>
              <a:gd name="T53" fmla="*/ 621868 h 66"/>
              <a:gd name="T54" fmla="*/ 160482 w 66"/>
              <a:gd name="T55" fmla="*/ 611837 h 66"/>
              <a:gd name="T56" fmla="*/ 110331 w 66"/>
              <a:gd name="T57" fmla="*/ 571717 h 66"/>
              <a:gd name="T58" fmla="*/ 90271 w 66"/>
              <a:gd name="T59" fmla="*/ 551657 h 66"/>
              <a:gd name="T60" fmla="*/ 60181 w 66"/>
              <a:gd name="T61" fmla="*/ 511536 h 66"/>
              <a:gd name="T62" fmla="*/ 40120 w 66"/>
              <a:gd name="T63" fmla="*/ 481446 h 66"/>
              <a:gd name="T64" fmla="*/ 20060 w 66"/>
              <a:gd name="T65" fmla="*/ 431295 h 66"/>
              <a:gd name="T66" fmla="*/ 10030 w 66"/>
              <a:gd name="T67" fmla="*/ 401205 h 66"/>
              <a:gd name="T68" fmla="*/ 0 w 66"/>
              <a:gd name="T69" fmla="*/ 341024 h 66"/>
              <a:gd name="T70" fmla="*/ 0 w 66"/>
              <a:gd name="T71" fmla="*/ 320964 h 66"/>
              <a:gd name="T72" fmla="*/ 10030 w 66"/>
              <a:gd name="T73" fmla="*/ 260783 h 66"/>
              <a:gd name="T74" fmla="*/ 20060 w 66"/>
              <a:gd name="T75" fmla="*/ 230693 h 66"/>
              <a:gd name="T76" fmla="*/ 40120 w 66"/>
              <a:gd name="T77" fmla="*/ 180542 h 66"/>
              <a:gd name="T78" fmla="*/ 60181 w 66"/>
              <a:gd name="T79" fmla="*/ 150452 h 66"/>
              <a:gd name="T80" fmla="*/ 90271 w 66"/>
              <a:gd name="T81" fmla="*/ 110331 h 66"/>
              <a:gd name="T82" fmla="*/ 110331 w 66"/>
              <a:gd name="T83" fmla="*/ 90271 h 66"/>
              <a:gd name="T84" fmla="*/ 160482 w 66"/>
              <a:gd name="T85" fmla="*/ 50151 h 66"/>
              <a:gd name="T86" fmla="*/ 180542 w 66"/>
              <a:gd name="T87" fmla="*/ 40120 h 66"/>
              <a:gd name="T88" fmla="*/ 240723 w 66"/>
              <a:gd name="T89" fmla="*/ 20060 h 66"/>
              <a:gd name="T90" fmla="*/ 260783 w 66"/>
              <a:gd name="T91" fmla="*/ 10030 h 66"/>
              <a:gd name="T92" fmla="*/ 320964 w 66"/>
              <a:gd name="T93" fmla="*/ 0 h 66"/>
              <a:gd name="T94" fmla="*/ 351054 w 66"/>
              <a:gd name="T95" fmla="*/ 0 h 66"/>
              <a:gd name="T96" fmla="*/ 220663 w 66"/>
              <a:gd name="T97" fmla="*/ 210633 h 66"/>
              <a:gd name="T98" fmla="*/ 330994 w 66"/>
              <a:gd name="T99" fmla="*/ 501506 h 66"/>
              <a:gd name="T100" fmla="*/ 451355 w 66"/>
              <a:gd name="T101" fmla="*/ 210633 h 66"/>
              <a:gd name="T102" fmla="*/ 330994 w 66"/>
              <a:gd name="T103" fmla="*/ 190572 h 66"/>
              <a:gd name="T104" fmla="*/ 230693 w 66"/>
              <a:gd name="T105" fmla="*/ 431295 h 66"/>
              <a:gd name="T106" fmla="*/ 481446 w 66"/>
              <a:gd name="T107" fmla="*/ 330994 h 66"/>
              <a:gd name="T108" fmla="*/ 330994 w 66"/>
              <a:gd name="T109" fmla="*/ 140422 h 66"/>
              <a:gd name="T110" fmla="*/ 200602 w 66"/>
              <a:gd name="T111" fmla="*/ 471416 h 66"/>
              <a:gd name="T112" fmla="*/ 531596 w 66"/>
              <a:gd name="T113" fmla="*/ 330994 h 6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6"/>
              <a:gd name="T172" fmla="*/ 0 h 66"/>
              <a:gd name="T173" fmla="*/ 66 w 66"/>
              <a:gd name="T174" fmla="*/ 66 h 6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6" h="66">
                <a:moveTo>
                  <a:pt x="36" y="5"/>
                </a:moveTo>
                <a:cubicBezTo>
                  <a:pt x="37" y="5"/>
                  <a:pt x="37" y="5"/>
                  <a:pt x="38" y="5"/>
                </a:cubicBezTo>
                <a:cubicBezTo>
                  <a:pt x="41" y="1"/>
                  <a:pt x="41" y="1"/>
                  <a:pt x="41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2"/>
                  <a:pt x="43" y="2"/>
                  <a:pt x="43" y="2"/>
                </a:cubicBezTo>
                <a:cubicBezTo>
                  <a:pt x="43" y="6"/>
                  <a:pt x="43" y="6"/>
                  <a:pt x="43" y="6"/>
                </a:cubicBezTo>
                <a:cubicBezTo>
                  <a:pt x="44" y="7"/>
                  <a:pt x="45" y="7"/>
                  <a:pt x="45" y="7"/>
                </a:cubicBezTo>
                <a:cubicBezTo>
                  <a:pt x="49" y="4"/>
                  <a:pt x="49" y="4"/>
                  <a:pt x="49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50" y="5"/>
                  <a:pt x="50" y="5"/>
                  <a:pt x="50" y="5"/>
                </a:cubicBezTo>
                <a:cubicBezTo>
                  <a:pt x="51" y="5"/>
                  <a:pt x="51" y="5"/>
                  <a:pt x="51" y="5"/>
                </a:cubicBezTo>
                <a:cubicBezTo>
                  <a:pt x="50" y="10"/>
                  <a:pt x="50" y="10"/>
                  <a:pt x="50" y="10"/>
                </a:cubicBezTo>
                <a:cubicBezTo>
                  <a:pt x="51" y="10"/>
                  <a:pt x="51" y="11"/>
                  <a:pt x="52" y="11"/>
                </a:cubicBezTo>
                <a:cubicBezTo>
                  <a:pt x="56" y="9"/>
                  <a:pt x="56" y="9"/>
                  <a:pt x="56" y="9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8" y="11"/>
                  <a:pt x="58" y="11"/>
                  <a:pt x="58" y="11"/>
                </a:cubicBezTo>
                <a:cubicBezTo>
                  <a:pt x="55" y="15"/>
                  <a:pt x="55" y="15"/>
                  <a:pt x="55" y="15"/>
                </a:cubicBezTo>
                <a:cubicBezTo>
                  <a:pt x="56" y="15"/>
                  <a:pt x="56" y="16"/>
                  <a:pt x="57" y="16"/>
                </a:cubicBezTo>
                <a:cubicBezTo>
                  <a:pt x="61" y="15"/>
                  <a:pt x="61" y="15"/>
                  <a:pt x="61" y="15"/>
                </a:cubicBezTo>
                <a:cubicBezTo>
                  <a:pt x="62" y="16"/>
                  <a:pt x="62" y="16"/>
                  <a:pt x="62" y="16"/>
                </a:cubicBezTo>
                <a:cubicBezTo>
                  <a:pt x="62" y="17"/>
                  <a:pt x="62" y="17"/>
                  <a:pt x="62" y="17"/>
                </a:cubicBezTo>
                <a:cubicBezTo>
                  <a:pt x="63" y="18"/>
                  <a:pt x="63" y="18"/>
                  <a:pt x="63" y="18"/>
                </a:cubicBezTo>
                <a:cubicBezTo>
                  <a:pt x="59" y="21"/>
                  <a:pt x="59" y="21"/>
                  <a:pt x="59" y="21"/>
                </a:cubicBezTo>
                <a:cubicBezTo>
                  <a:pt x="60" y="22"/>
                  <a:pt x="60" y="22"/>
                  <a:pt x="60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5"/>
                  <a:pt x="65" y="25"/>
                  <a:pt x="65" y="25"/>
                </a:cubicBezTo>
                <a:cubicBezTo>
                  <a:pt x="66" y="26"/>
                  <a:pt x="66" y="26"/>
                  <a:pt x="66" y="26"/>
                </a:cubicBezTo>
                <a:cubicBezTo>
                  <a:pt x="62" y="28"/>
                  <a:pt x="62" y="28"/>
                  <a:pt x="62" y="28"/>
                </a:cubicBezTo>
                <a:cubicBezTo>
                  <a:pt x="62" y="29"/>
                  <a:pt x="62" y="30"/>
                  <a:pt x="62" y="30"/>
                </a:cubicBezTo>
                <a:cubicBezTo>
                  <a:pt x="66" y="32"/>
                  <a:pt x="66" y="32"/>
                  <a:pt x="66" y="32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4"/>
                  <a:pt x="66" y="34"/>
                  <a:pt x="66" y="34"/>
                </a:cubicBezTo>
                <a:cubicBezTo>
                  <a:pt x="62" y="36"/>
                  <a:pt x="62" y="36"/>
                  <a:pt x="62" y="36"/>
                </a:cubicBezTo>
                <a:cubicBezTo>
                  <a:pt x="62" y="36"/>
                  <a:pt x="62" y="37"/>
                  <a:pt x="62" y="38"/>
                </a:cubicBezTo>
                <a:cubicBezTo>
                  <a:pt x="66" y="40"/>
                  <a:pt x="66" y="40"/>
                  <a:pt x="66" y="40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2"/>
                  <a:pt x="65" y="42"/>
                  <a:pt x="65" y="42"/>
                </a:cubicBezTo>
                <a:cubicBezTo>
                  <a:pt x="65" y="43"/>
                  <a:pt x="65" y="43"/>
                  <a:pt x="65" y="43"/>
                </a:cubicBezTo>
                <a:cubicBezTo>
                  <a:pt x="60" y="43"/>
                  <a:pt x="60" y="43"/>
                  <a:pt x="60" y="43"/>
                </a:cubicBezTo>
                <a:cubicBezTo>
                  <a:pt x="60" y="44"/>
                  <a:pt x="60" y="44"/>
                  <a:pt x="59" y="45"/>
                </a:cubicBezTo>
                <a:cubicBezTo>
                  <a:pt x="63" y="48"/>
                  <a:pt x="63" y="48"/>
                  <a:pt x="63" y="48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50"/>
                  <a:pt x="62" y="50"/>
                  <a:pt x="62" y="50"/>
                </a:cubicBezTo>
                <a:cubicBezTo>
                  <a:pt x="61" y="51"/>
                  <a:pt x="61" y="51"/>
                  <a:pt x="61" y="51"/>
                </a:cubicBezTo>
                <a:cubicBezTo>
                  <a:pt x="57" y="50"/>
                  <a:pt x="57" y="50"/>
                  <a:pt x="57" y="50"/>
                </a:cubicBezTo>
                <a:cubicBezTo>
                  <a:pt x="56" y="50"/>
                  <a:pt x="56" y="51"/>
                  <a:pt x="55" y="51"/>
                </a:cubicBezTo>
                <a:cubicBezTo>
                  <a:pt x="58" y="55"/>
                  <a:pt x="58" y="55"/>
                  <a:pt x="58" y="55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57"/>
                  <a:pt x="57" y="57"/>
                  <a:pt x="57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2" y="55"/>
                  <a:pt x="52" y="55"/>
                  <a:pt x="52" y="55"/>
                </a:cubicBezTo>
                <a:cubicBezTo>
                  <a:pt x="51" y="55"/>
                  <a:pt x="51" y="56"/>
                  <a:pt x="50" y="56"/>
                </a:cubicBezTo>
                <a:cubicBezTo>
                  <a:pt x="51" y="61"/>
                  <a:pt x="51" y="61"/>
                  <a:pt x="51" y="61"/>
                </a:cubicBezTo>
                <a:cubicBezTo>
                  <a:pt x="50" y="62"/>
                  <a:pt x="50" y="62"/>
                  <a:pt x="50" y="62"/>
                </a:cubicBezTo>
                <a:cubicBezTo>
                  <a:pt x="50" y="62"/>
                  <a:pt x="50" y="62"/>
                  <a:pt x="50" y="62"/>
                </a:cubicBezTo>
                <a:cubicBezTo>
                  <a:pt x="49" y="62"/>
                  <a:pt x="49" y="62"/>
                  <a:pt x="49" y="62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9"/>
                  <a:pt x="44" y="60"/>
                  <a:pt x="43" y="60"/>
                </a:cubicBezTo>
                <a:cubicBezTo>
                  <a:pt x="43" y="65"/>
                  <a:pt x="43" y="65"/>
                  <a:pt x="43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41" y="65"/>
                  <a:pt x="41" y="65"/>
                  <a:pt x="41" y="65"/>
                </a:cubicBezTo>
                <a:cubicBezTo>
                  <a:pt x="38" y="61"/>
                  <a:pt x="38" y="61"/>
                  <a:pt x="38" y="61"/>
                </a:cubicBezTo>
                <a:cubicBezTo>
                  <a:pt x="37" y="61"/>
                  <a:pt x="37" y="61"/>
                  <a:pt x="36" y="61"/>
                </a:cubicBezTo>
                <a:cubicBezTo>
                  <a:pt x="35" y="66"/>
                  <a:pt x="35" y="66"/>
                  <a:pt x="35" y="66"/>
                </a:cubicBezTo>
                <a:cubicBezTo>
                  <a:pt x="34" y="66"/>
                  <a:pt x="34" y="66"/>
                  <a:pt x="34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6"/>
                  <a:pt x="32" y="66"/>
                  <a:pt x="32" y="66"/>
                </a:cubicBezTo>
                <a:cubicBezTo>
                  <a:pt x="31" y="61"/>
                  <a:pt x="31" y="61"/>
                  <a:pt x="31" y="61"/>
                </a:cubicBezTo>
                <a:cubicBezTo>
                  <a:pt x="30" y="61"/>
                  <a:pt x="29" y="61"/>
                  <a:pt x="29" y="61"/>
                </a:cubicBezTo>
                <a:cubicBezTo>
                  <a:pt x="26" y="65"/>
                  <a:pt x="26" y="65"/>
                  <a:pt x="26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4" y="65"/>
                  <a:pt x="24" y="65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0"/>
                  <a:pt x="22" y="59"/>
                  <a:pt x="22" y="59"/>
                </a:cubicBezTo>
                <a:cubicBezTo>
                  <a:pt x="18" y="62"/>
                  <a:pt x="18" y="62"/>
                  <a:pt x="18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1"/>
                  <a:pt x="16" y="61"/>
                  <a:pt x="16" y="61"/>
                </a:cubicBezTo>
                <a:cubicBezTo>
                  <a:pt x="17" y="56"/>
                  <a:pt x="17" y="56"/>
                  <a:pt x="17" y="56"/>
                </a:cubicBezTo>
                <a:cubicBezTo>
                  <a:pt x="16" y="56"/>
                  <a:pt x="16" y="55"/>
                  <a:pt x="15" y="55"/>
                </a:cubicBezTo>
                <a:cubicBezTo>
                  <a:pt x="11" y="57"/>
                  <a:pt x="11" y="57"/>
                  <a:pt x="11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6"/>
                  <a:pt x="10" y="56"/>
                  <a:pt x="10" y="56"/>
                </a:cubicBezTo>
                <a:cubicBezTo>
                  <a:pt x="9" y="55"/>
                  <a:pt x="9" y="55"/>
                  <a:pt x="9" y="55"/>
                </a:cubicBezTo>
                <a:cubicBezTo>
                  <a:pt x="11" y="51"/>
                  <a:pt x="11" y="51"/>
                  <a:pt x="11" y="51"/>
                </a:cubicBezTo>
                <a:cubicBezTo>
                  <a:pt x="11" y="51"/>
                  <a:pt x="11" y="50"/>
                  <a:pt x="10" y="50"/>
                </a:cubicBezTo>
                <a:cubicBezTo>
                  <a:pt x="6" y="51"/>
                  <a:pt x="6" y="51"/>
                  <a:pt x="6" y="51"/>
                </a:cubicBezTo>
                <a:cubicBezTo>
                  <a:pt x="5" y="50"/>
                  <a:pt x="5" y="50"/>
                  <a:pt x="5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4" y="48"/>
                  <a:pt x="4" y="48"/>
                  <a:pt x="4" y="48"/>
                </a:cubicBezTo>
                <a:cubicBezTo>
                  <a:pt x="8" y="45"/>
                  <a:pt x="8" y="45"/>
                  <a:pt x="8" y="45"/>
                </a:cubicBezTo>
                <a:cubicBezTo>
                  <a:pt x="7" y="44"/>
                  <a:pt x="7" y="44"/>
                  <a:pt x="7" y="43"/>
                </a:cubicBezTo>
                <a:cubicBezTo>
                  <a:pt x="2" y="43"/>
                  <a:pt x="2" y="43"/>
                  <a:pt x="2" y="43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1"/>
                  <a:pt x="2" y="41"/>
                  <a:pt x="2" y="41"/>
                </a:cubicBezTo>
                <a:cubicBezTo>
                  <a:pt x="1" y="40"/>
                  <a:pt x="1" y="40"/>
                  <a:pt x="1" y="40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37"/>
                  <a:pt x="5" y="36"/>
                  <a:pt x="5" y="36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2"/>
                  <a:pt x="0" y="32"/>
                  <a:pt x="0" y="32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0"/>
                  <a:pt x="5" y="29"/>
                  <a:pt x="5" y="28"/>
                </a:cubicBezTo>
                <a:cubicBezTo>
                  <a:pt x="1" y="26"/>
                  <a:pt x="1" y="26"/>
                  <a:pt x="1" y="26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3"/>
                  <a:pt x="2" y="23"/>
                  <a:pt x="2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2"/>
                  <a:pt x="7" y="22"/>
                  <a:pt x="8" y="21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6" y="15"/>
                  <a:pt x="6" y="15"/>
                  <a:pt x="6" y="15"/>
                </a:cubicBezTo>
                <a:cubicBezTo>
                  <a:pt x="10" y="16"/>
                  <a:pt x="10" y="16"/>
                  <a:pt x="10" y="16"/>
                </a:cubicBezTo>
                <a:cubicBezTo>
                  <a:pt x="11" y="16"/>
                  <a:pt x="11" y="15"/>
                  <a:pt x="11" y="15"/>
                </a:cubicBezTo>
                <a:cubicBezTo>
                  <a:pt x="9" y="11"/>
                  <a:pt x="9" y="11"/>
                  <a:pt x="9" y="11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1" y="9"/>
                  <a:pt x="11" y="9"/>
                  <a:pt x="11" y="9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0"/>
                  <a:pt x="17" y="10"/>
                </a:cubicBezTo>
                <a:cubicBezTo>
                  <a:pt x="16" y="5"/>
                  <a:pt x="16" y="5"/>
                  <a:pt x="16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22" y="7"/>
                  <a:pt x="22" y="7"/>
                  <a:pt x="22" y="7"/>
                </a:cubicBezTo>
                <a:cubicBezTo>
                  <a:pt x="22" y="7"/>
                  <a:pt x="23" y="7"/>
                  <a:pt x="23" y="6"/>
                </a:cubicBezTo>
                <a:cubicBezTo>
                  <a:pt x="24" y="2"/>
                  <a:pt x="24" y="2"/>
                  <a:pt x="24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5"/>
                  <a:pt x="30" y="5"/>
                  <a:pt x="31" y="5"/>
                </a:cubicBezTo>
                <a:cubicBezTo>
                  <a:pt x="32" y="0"/>
                  <a:pt x="32" y="0"/>
                  <a:pt x="32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6" y="5"/>
                  <a:pt x="36" y="5"/>
                  <a:pt x="36" y="5"/>
                </a:cubicBezTo>
                <a:close/>
                <a:moveTo>
                  <a:pt x="33" y="17"/>
                </a:moveTo>
                <a:cubicBezTo>
                  <a:pt x="29" y="17"/>
                  <a:pt x="25" y="18"/>
                  <a:pt x="22" y="21"/>
                </a:cubicBezTo>
                <a:cubicBezTo>
                  <a:pt x="19" y="24"/>
                  <a:pt x="17" y="29"/>
                  <a:pt x="17" y="33"/>
                </a:cubicBezTo>
                <a:cubicBezTo>
                  <a:pt x="17" y="38"/>
                  <a:pt x="19" y="42"/>
                  <a:pt x="22" y="45"/>
                </a:cubicBezTo>
                <a:cubicBezTo>
                  <a:pt x="25" y="48"/>
                  <a:pt x="29" y="50"/>
                  <a:pt x="33" y="50"/>
                </a:cubicBezTo>
                <a:cubicBezTo>
                  <a:pt x="38" y="50"/>
                  <a:pt x="42" y="48"/>
                  <a:pt x="45" y="45"/>
                </a:cubicBezTo>
                <a:cubicBezTo>
                  <a:pt x="48" y="42"/>
                  <a:pt x="50" y="38"/>
                  <a:pt x="50" y="33"/>
                </a:cubicBezTo>
                <a:cubicBezTo>
                  <a:pt x="50" y="29"/>
                  <a:pt x="48" y="24"/>
                  <a:pt x="45" y="21"/>
                </a:cubicBezTo>
                <a:cubicBezTo>
                  <a:pt x="42" y="18"/>
                  <a:pt x="38" y="17"/>
                  <a:pt x="33" y="17"/>
                </a:cubicBezTo>
                <a:close/>
                <a:moveTo>
                  <a:pt x="43" y="23"/>
                </a:moveTo>
                <a:cubicBezTo>
                  <a:pt x="41" y="20"/>
                  <a:pt x="37" y="19"/>
                  <a:pt x="33" y="19"/>
                </a:cubicBezTo>
                <a:cubicBezTo>
                  <a:pt x="30" y="19"/>
                  <a:pt x="26" y="20"/>
                  <a:pt x="23" y="23"/>
                </a:cubicBezTo>
                <a:cubicBezTo>
                  <a:pt x="21" y="26"/>
                  <a:pt x="19" y="29"/>
                  <a:pt x="19" y="33"/>
                </a:cubicBezTo>
                <a:cubicBezTo>
                  <a:pt x="19" y="37"/>
                  <a:pt x="21" y="41"/>
                  <a:pt x="23" y="43"/>
                </a:cubicBezTo>
                <a:cubicBezTo>
                  <a:pt x="26" y="46"/>
                  <a:pt x="30" y="47"/>
                  <a:pt x="33" y="47"/>
                </a:cubicBezTo>
                <a:cubicBezTo>
                  <a:pt x="37" y="47"/>
                  <a:pt x="41" y="46"/>
                  <a:pt x="43" y="43"/>
                </a:cubicBezTo>
                <a:cubicBezTo>
                  <a:pt x="46" y="41"/>
                  <a:pt x="48" y="37"/>
                  <a:pt x="48" y="33"/>
                </a:cubicBezTo>
                <a:cubicBezTo>
                  <a:pt x="48" y="29"/>
                  <a:pt x="46" y="26"/>
                  <a:pt x="43" y="23"/>
                </a:cubicBezTo>
                <a:close/>
                <a:moveTo>
                  <a:pt x="47" y="20"/>
                </a:moveTo>
                <a:cubicBezTo>
                  <a:pt x="44" y="16"/>
                  <a:pt x="39" y="14"/>
                  <a:pt x="33" y="14"/>
                </a:cubicBezTo>
                <a:cubicBezTo>
                  <a:pt x="28" y="14"/>
                  <a:pt x="23" y="16"/>
                  <a:pt x="20" y="20"/>
                </a:cubicBezTo>
                <a:cubicBezTo>
                  <a:pt x="16" y="23"/>
                  <a:pt x="14" y="28"/>
                  <a:pt x="14" y="33"/>
                </a:cubicBezTo>
                <a:cubicBezTo>
                  <a:pt x="14" y="38"/>
                  <a:pt x="16" y="43"/>
                  <a:pt x="20" y="47"/>
                </a:cubicBezTo>
                <a:cubicBezTo>
                  <a:pt x="23" y="50"/>
                  <a:pt x="28" y="52"/>
                  <a:pt x="33" y="52"/>
                </a:cubicBezTo>
                <a:cubicBezTo>
                  <a:pt x="39" y="52"/>
                  <a:pt x="44" y="50"/>
                  <a:pt x="47" y="47"/>
                </a:cubicBezTo>
                <a:cubicBezTo>
                  <a:pt x="50" y="43"/>
                  <a:pt x="53" y="38"/>
                  <a:pt x="53" y="33"/>
                </a:cubicBezTo>
                <a:cubicBezTo>
                  <a:pt x="53" y="28"/>
                  <a:pt x="50" y="23"/>
                  <a:pt x="47" y="2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Freeform 29"/>
          <p:cNvSpPr>
            <a:spLocks noEditPoints="1"/>
          </p:cNvSpPr>
          <p:nvPr/>
        </p:nvSpPr>
        <p:spPr bwMode="auto">
          <a:xfrm>
            <a:off x="8323554" y="1559777"/>
            <a:ext cx="660400" cy="592138"/>
          </a:xfrm>
          <a:custGeom>
            <a:avLst/>
            <a:gdLst>
              <a:gd name="T0" fmla="*/ 120073 w 66"/>
              <a:gd name="T1" fmla="*/ 451631 h 59"/>
              <a:gd name="T2" fmla="*/ 370224 w 66"/>
              <a:gd name="T3" fmla="*/ 461667 h 59"/>
              <a:gd name="T4" fmla="*/ 280170 w 66"/>
              <a:gd name="T5" fmla="*/ 110399 h 59"/>
              <a:gd name="T6" fmla="*/ 100061 w 66"/>
              <a:gd name="T7" fmla="*/ 50181 h 59"/>
              <a:gd name="T8" fmla="*/ 150091 w 66"/>
              <a:gd name="T9" fmla="*/ 381377 h 59"/>
              <a:gd name="T10" fmla="*/ 70042 w 66"/>
              <a:gd name="T11" fmla="*/ 371341 h 59"/>
              <a:gd name="T12" fmla="*/ 70042 w 66"/>
              <a:gd name="T13" fmla="*/ 371341 h 59"/>
              <a:gd name="T14" fmla="*/ 180109 w 66"/>
              <a:gd name="T15" fmla="*/ 50181 h 59"/>
              <a:gd name="T16" fmla="*/ 180109 w 66"/>
              <a:gd name="T17" fmla="*/ 50181 h 59"/>
              <a:gd name="T18" fmla="*/ 120073 w 66"/>
              <a:gd name="T19" fmla="*/ 70254 h 59"/>
              <a:gd name="T20" fmla="*/ 370224 w 66"/>
              <a:gd name="T21" fmla="*/ 341232 h 59"/>
              <a:gd name="T22" fmla="*/ 220133 w 66"/>
              <a:gd name="T23" fmla="*/ 411486 h 59"/>
              <a:gd name="T24" fmla="*/ 180109 w 66"/>
              <a:gd name="T25" fmla="*/ 411486 h 59"/>
              <a:gd name="T26" fmla="*/ 180109 w 66"/>
              <a:gd name="T27" fmla="*/ 411486 h 59"/>
              <a:gd name="T28" fmla="*/ 280170 w 66"/>
              <a:gd name="T29" fmla="*/ 461667 h 59"/>
              <a:gd name="T30" fmla="*/ 210127 w 66"/>
              <a:gd name="T31" fmla="*/ 501812 h 59"/>
              <a:gd name="T32" fmla="*/ 240145 w 66"/>
              <a:gd name="T33" fmla="*/ 501812 h 59"/>
              <a:gd name="T34" fmla="*/ 250152 w 66"/>
              <a:gd name="T35" fmla="*/ 491776 h 59"/>
              <a:gd name="T36" fmla="*/ 250152 w 66"/>
              <a:gd name="T37" fmla="*/ 491776 h 59"/>
              <a:gd name="T38" fmla="*/ 370224 w 66"/>
              <a:gd name="T39" fmla="*/ 491776 h 59"/>
              <a:gd name="T40" fmla="*/ 320194 w 66"/>
              <a:gd name="T41" fmla="*/ 551993 h 59"/>
              <a:gd name="T42" fmla="*/ 350212 w 66"/>
              <a:gd name="T43" fmla="*/ 541957 h 59"/>
              <a:gd name="T44" fmla="*/ 360218 w 66"/>
              <a:gd name="T45" fmla="*/ 521884 h 59"/>
              <a:gd name="T46" fmla="*/ 360218 w 66"/>
              <a:gd name="T47" fmla="*/ 521884 h 59"/>
              <a:gd name="T48" fmla="*/ 460279 w 66"/>
              <a:gd name="T49" fmla="*/ 461667 h 59"/>
              <a:gd name="T50" fmla="*/ 460279 w 66"/>
              <a:gd name="T51" fmla="*/ 541957 h 59"/>
              <a:gd name="T52" fmla="*/ 470285 w 66"/>
              <a:gd name="T53" fmla="*/ 511848 h 59"/>
              <a:gd name="T54" fmla="*/ 470285 w 66"/>
              <a:gd name="T55" fmla="*/ 491776 h 59"/>
              <a:gd name="T56" fmla="*/ 470285 w 66"/>
              <a:gd name="T57" fmla="*/ 491776 h 59"/>
              <a:gd name="T58" fmla="*/ 530321 w 66"/>
              <a:gd name="T59" fmla="*/ 391413 h 59"/>
              <a:gd name="T60" fmla="*/ 560339 w 66"/>
              <a:gd name="T61" fmla="*/ 471703 h 59"/>
              <a:gd name="T62" fmla="*/ 560339 w 66"/>
              <a:gd name="T63" fmla="*/ 431558 h 59"/>
              <a:gd name="T64" fmla="*/ 550333 w 66"/>
              <a:gd name="T65" fmla="*/ 421522 h 59"/>
              <a:gd name="T66" fmla="*/ 550333 w 66"/>
              <a:gd name="T67" fmla="*/ 421522 h 59"/>
              <a:gd name="T68" fmla="*/ 550333 w 66"/>
              <a:gd name="T69" fmla="*/ 301087 h 59"/>
              <a:gd name="T70" fmla="*/ 620376 w 66"/>
              <a:gd name="T71" fmla="*/ 351268 h 59"/>
              <a:gd name="T72" fmla="*/ 600364 w 66"/>
              <a:gd name="T73" fmla="*/ 321160 h 59"/>
              <a:gd name="T74" fmla="*/ 590358 w 66"/>
              <a:gd name="T75" fmla="*/ 311123 h 59"/>
              <a:gd name="T76" fmla="*/ 590358 w 66"/>
              <a:gd name="T77" fmla="*/ 311123 h 59"/>
              <a:gd name="T78" fmla="*/ 530321 w 66"/>
              <a:gd name="T79" fmla="*/ 210761 h 59"/>
              <a:gd name="T80" fmla="*/ 610370 w 66"/>
              <a:gd name="T81" fmla="*/ 210761 h 59"/>
              <a:gd name="T82" fmla="*/ 580352 w 66"/>
              <a:gd name="T83" fmla="*/ 200725 h 59"/>
              <a:gd name="T84" fmla="*/ 560339 w 66"/>
              <a:gd name="T85" fmla="*/ 200725 h 59"/>
              <a:gd name="T86" fmla="*/ 560339 w 66"/>
              <a:gd name="T87" fmla="*/ 200725 h 59"/>
              <a:gd name="T88" fmla="*/ 460279 w 66"/>
              <a:gd name="T89" fmla="*/ 140507 h 59"/>
              <a:gd name="T90" fmla="*/ 530321 w 66"/>
              <a:gd name="T91" fmla="*/ 110399 h 59"/>
              <a:gd name="T92" fmla="*/ 500303 w 66"/>
              <a:gd name="T93" fmla="*/ 110399 h 59"/>
              <a:gd name="T94" fmla="*/ 480291 w 66"/>
              <a:gd name="T95" fmla="*/ 120435 h 59"/>
              <a:gd name="T96" fmla="*/ 480291 w 66"/>
              <a:gd name="T97" fmla="*/ 120435 h 59"/>
              <a:gd name="T98" fmla="*/ 370224 w 66"/>
              <a:gd name="T99" fmla="*/ 120435 h 59"/>
              <a:gd name="T100" fmla="*/ 410248 w 66"/>
              <a:gd name="T101" fmla="*/ 50181 h 59"/>
              <a:gd name="T102" fmla="*/ 390236 w 66"/>
              <a:gd name="T103" fmla="*/ 70254 h 59"/>
              <a:gd name="T104" fmla="*/ 370224 w 66"/>
              <a:gd name="T105" fmla="*/ 80290 h 59"/>
              <a:gd name="T106" fmla="*/ 370224 w 66"/>
              <a:gd name="T107" fmla="*/ 80290 h 59"/>
              <a:gd name="T108" fmla="*/ 300182 w 66"/>
              <a:gd name="T109" fmla="*/ 281015 h 59"/>
              <a:gd name="T110" fmla="*/ 330200 w 66"/>
              <a:gd name="T111" fmla="*/ 361305 h 59"/>
              <a:gd name="T112" fmla="*/ 410248 w 66"/>
              <a:gd name="T113" fmla="*/ 381377 h 59"/>
              <a:gd name="T114" fmla="*/ 460279 w 66"/>
              <a:gd name="T115" fmla="*/ 331196 h 59"/>
              <a:gd name="T116" fmla="*/ 460279 w 66"/>
              <a:gd name="T117" fmla="*/ 331196 h 59"/>
              <a:gd name="T118" fmla="*/ 420255 w 66"/>
              <a:gd name="T119" fmla="*/ 250906 h 59"/>
              <a:gd name="T120" fmla="*/ 340206 w 66"/>
              <a:gd name="T121" fmla="*/ 240870 h 59"/>
              <a:gd name="T122" fmla="*/ 240145 w 66"/>
              <a:gd name="T123" fmla="*/ 301087 h 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6"/>
              <a:gd name="T187" fmla="*/ 0 h 59"/>
              <a:gd name="T188" fmla="*/ 66 w 66"/>
              <a:gd name="T189" fmla="*/ 59 h 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6" h="59">
                <a:moveTo>
                  <a:pt x="37" y="1"/>
                </a:moveTo>
                <a:cubicBezTo>
                  <a:pt x="53" y="1"/>
                  <a:pt x="66" y="14"/>
                  <a:pt x="66" y="30"/>
                </a:cubicBezTo>
                <a:cubicBezTo>
                  <a:pt x="66" y="46"/>
                  <a:pt x="53" y="59"/>
                  <a:pt x="37" y="59"/>
                </a:cubicBezTo>
                <a:cubicBezTo>
                  <a:pt x="26" y="59"/>
                  <a:pt x="17" y="54"/>
                  <a:pt x="12" y="45"/>
                </a:cubicBezTo>
                <a:cubicBezTo>
                  <a:pt x="18" y="39"/>
                  <a:pt x="18" y="39"/>
                  <a:pt x="18" y="39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9"/>
                  <a:pt x="28" y="46"/>
                  <a:pt x="37" y="46"/>
                </a:cubicBezTo>
                <a:cubicBezTo>
                  <a:pt x="46" y="46"/>
                  <a:pt x="53" y="39"/>
                  <a:pt x="53" y="30"/>
                </a:cubicBezTo>
                <a:cubicBezTo>
                  <a:pt x="53" y="21"/>
                  <a:pt x="46" y="14"/>
                  <a:pt x="37" y="14"/>
                </a:cubicBezTo>
                <a:cubicBezTo>
                  <a:pt x="32" y="14"/>
                  <a:pt x="27" y="17"/>
                  <a:pt x="25" y="20"/>
                </a:cubicBezTo>
                <a:cubicBezTo>
                  <a:pt x="28" y="11"/>
                  <a:pt x="28" y="11"/>
                  <a:pt x="28" y="11"/>
                </a:cubicBezTo>
                <a:cubicBezTo>
                  <a:pt x="27" y="3"/>
                  <a:pt x="27" y="3"/>
                  <a:pt x="27" y="3"/>
                </a:cubicBezTo>
                <a:cubicBezTo>
                  <a:pt x="30" y="2"/>
                  <a:pt x="34" y="1"/>
                  <a:pt x="37" y="1"/>
                </a:cubicBezTo>
                <a:close/>
                <a:moveTo>
                  <a:pt x="17" y="0"/>
                </a:moveTo>
                <a:cubicBezTo>
                  <a:pt x="10" y="5"/>
                  <a:pt x="10" y="5"/>
                  <a:pt x="10" y="5"/>
                </a:cubicBezTo>
                <a:cubicBezTo>
                  <a:pt x="0" y="32"/>
                  <a:pt x="0" y="32"/>
                  <a:pt x="0" y="32"/>
                </a:cubicBezTo>
                <a:cubicBezTo>
                  <a:pt x="2" y="41"/>
                  <a:pt x="2" y="41"/>
                  <a:pt x="2" y="41"/>
                </a:cubicBezTo>
                <a:cubicBezTo>
                  <a:pt x="10" y="44"/>
                  <a:pt x="10" y="44"/>
                  <a:pt x="10" y="44"/>
                </a:cubicBezTo>
                <a:cubicBezTo>
                  <a:pt x="15" y="38"/>
                  <a:pt x="15" y="38"/>
                  <a:pt x="15" y="38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3"/>
                  <a:pt x="25" y="3"/>
                  <a:pt x="25" y="3"/>
                </a:cubicBezTo>
                <a:cubicBezTo>
                  <a:pt x="17" y="0"/>
                  <a:pt x="17" y="0"/>
                  <a:pt x="17" y="0"/>
                </a:cubicBezTo>
                <a:close/>
                <a:moveTo>
                  <a:pt x="7" y="37"/>
                </a:moveTo>
                <a:cubicBezTo>
                  <a:pt x="8" y="37"/>
                  <a:pt x="9" y="38"/>
                  <a:pt x="9" y="39"/>
                </a:cubicBezTo>
                <a:cubicBezTo>
                  <a:pt x="9" y="40"/>
                  <a:pt x="8" y="40"/>
                  <a:pt x="7" y="40"/>
                </a:cubicBezTo>
                <a:cubicBezTo>
                  <a:pt x="6" y="40"/>
                  <a:pt x="6" y="40"/>
                  <a:pt x="6" y="39"/>
                </a:cubicBezTo>
                <a:cubicBezTo>
                  <a:pt x="6" y="38"/>
                  <a:pt x="6" y="37"/>
                  <a:pt x="7" y="37"/>
                </a:cubicBezTo>
                <a:close/>
                <a:moveTo>
                  <a:pt x="3" y="32"/>
                </a:moveTo>
                <a:cubicBezTo>
                  <a:pt x="5" y="33"/>
                  <a:pt x="5" y="33"/>
                  <a:pt x="5" y="33"/>
                </a:cubicBezTo>
                <a:cubicBezTo>
                  <a:pt x="14" y="8"/>
                  <a:pt x="14" y="8"/>
                  <a:pt x="14" y="8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6"/>
                  <a:pt x="19" y="6"/>
                  <a:pt x="20" y="6"/>
                </a:cubicBezTo>
                <a:cubicBezTo>
                  <a:pt x="21" y="6"/>
                  <a:pt x="21" y="6"/>
                  <a:pt x="21" y="5"/>
                </a:cubicBezTo>
                <a:cubicBezTo>
                  <a:pt x="21" y="4"/>
                  <a:pt x="21" y="3"/>
                  <a:pt x="20" y="3"/>
                </a:cubicBezTo>
                <a:cubicBezTo>
                  <a:pt x="19" y="3"/>
                  <a:pt x="18" y="4"/>
                  <a:pt x="18" y="5"/>
                </a:cubicBezTo>
                <a:cubicBezTo>
                  <a:pt x="17" y="3"/>
                  <a:pt x="17" y="3"/>
                  <a:pt x="17" y="3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3" y="32"/>
                  <a:pt x="3" y="32"/>
                  <a:pt x="3" y="32"/>
                </a:cubicBezTo>
                <a:close/>
                <a:moveTo>
                  <a:pt x="37" y="26"/>
                </a:moveTo>
                <a:cubicBezTo>
                  <a:pt x="35" y="26"/>
                  <a:pt x="33" y="28"/>
                  <a:pt x="33" y="30"/>
                </a:cubicBezTo>
                <a:cubicBezTo>
                  <a:pt x="33" y="32"/>
                  <a:pt x="35" y="34"/>
                  <a:pt x="37" y="34"/>
                </a:cubicBezTo>
                <a:cubicBezTo>
                  <a:pt x="39" y="34"/>
                  <a:pt x="41" y="32"/>
                  <a:pt x="41" y="30"/>
                </a:cubicBezTo>
                <a:cubicBezTo>
                  <a:pt x="41" y="28"/>
                  <a:pt x="39" y="26"/>
                  <a:pt x="37" y="26"/>
                </a:cubicBezTo>
                <a:close/>
                <a:moveTo>
                  <a:pt x="21" y="41"/>
                </a:moveTo>
                <a:cubicBezTo>
                  <a:pt x="21" y="41"/>
                  <a:pt x="22" y="41"/>
                  <a:pt x="22" y="41"/>
                </a:cubicBezTo>
                <a:cubicBezTo>
                  <a:pt x="23" y="40"/>
                  <a:pt x="23" y="40"/>
                  <a:pt x="22" y="40"/>
                </a:cubicBezTo>
                <a:cubicBezTo>
                  <a:pt x="22" y="39"/>
                  <a:pt x="21" y="39"/>
                  <a:pt x="21" y="39"/>
                </a:cubicBezTo>
                <a:cubicBezTo>
                  <a:pt x="21" y="40"/>
                  <a:pt x="21" y="40"/>
                  <a:pt x="21" y="41"/>
                </a:cubicBezTo>
                <a:close/>
                <a:moveTo>
                  <a:pt x="18" y="41"/>
                </a:moveTo>
                <a:cubicBezTo>
                  <a:pt x="18" y="41"/>
                  <a:pt x="19" y="41"/>
                  <a:pt x="19" y="41"/>
                </a:cubicBezTo>
                <a:cubicBezTo>
                  <a:pt x="19" y="40"/>
                  <a:pt x="19" y="40"/>
                  <a:pt x="19" y="39"/>
                </a:cubicBezTo>
                <a:cubicBezTo>
                  <a:pt x="19" y="39"/>
                  <a:pt x="18" y="39"/>
                  <a:pt x="18" y="39"/>
                </a:cubicBezTo>
                <a:cubicBezTo>
                  <a:pt x="17" y="40"/>
                  <a:pt x="17" y="40"/>
                  <a:pt x="18" y="41"/>
                </a:cubicBezTo>
                <a:close/>
                <a:moveTo>
                  <a:pt x="28" y="47"/>
                </a:moveTo>
                <a:cubicBezTo>
                  <a:pt x="29" y="47"/>
                  <a:pt x="29" y="47"/>
                  <a:pt x="30" y="47"/>
                </a:cubicBezTo>
                <a:cubicBezTo>
                  <a:pt x="30" y="46"/>
                  <a:pt x="29" y="46"/>
                  <a:pt x="29" y="46"/>
                </a:cubicBezTo>
                <a:cubicBezTo>
                  <a:pt x="28" y="45"/>
                  <a:pt x="28" y="46"/>
                  <a:pt x="28" y="46"/>
                </a:cubicBezTo>
                <a:cubicBezTo>
                  <a:pt x="28" y="47"/>
                  <a:pt x="28" y="47"/>
                  <a:pt x="28" y="47"/>
                </a:cubicBezTo>
                <a:close/>
                <a:moveTo>
                  <a:pt x="20" y="51"/>
                </a:moveTo>
                <a:cubicBezTo>
                  <a:pt x="20" y="52"/>
                  <a:pt x="21" y="51"/>
                  <a:pt x="21" y="51"/>
                </a:cubicBezTo>
                <a:cubicBezTo>
                  <a:pt x="21" y="50"/>
                  <a:pt x="21" y="50"/>
                  <a:pt x="21" y="50"/>
                </a:cubicBezTo>
                <a:cubicBezTo>
                  <a:pt x="20" y="50"/>
                  <a:pt x="20" y="50"/>
                  <a:pt x="19" y="50"/>
                </a:cubicBezTo>
                <a:cubicBezTo>
                  <a:pt x="19" y="51"/>
                  <a:pt x="20" y="51"/>
                  <a:pt x="20" y="51"/>
                </a:cubicBezTo>
                <a:close/>
                <a:moveTo>
                  <a:pt x="23" y="50"/>
                </a:moveTo>
                <a:cubicBezTo>
                  <a:pt x="23" y="50"/>
                  <a:pt x="24" y="50"/>
                  <a:pt x="24" y="50"/>
                </a:cubicBezTo>
                <a:cubicBezTo>
                  <a:pt x="24" y="49"/>
                  <a:pt x="24" y="49"/>
                  <a:pt x="23" y="48"/>
                </a:cubicBezTo>
                <a:cubicBezTo>
                  <a:pt x="23" y="48"/>
                  <a:pt x="22" y="49"/>
                  <a:pt x="22" y="49"/>
                </a:cubicBezTo>
                <a:cubicBezTo>
                  <a:pt x="22" y="50"/>
                  <a:pt x="22" y="50"/>
                  <a:pt x="23" y="50"/>
                </a:cubicBezTo>
                <a:close/>
                <a:moveTo>
                  <a:pt x="25" y="49"/>
                </a:moveTo>
                <a:cubicBezTo>
                  <a:pt x="26" y="49"/>
                  <a:pt x="26" y="49"/>
                  <a:pt x="27" y="48"/>
                </a:cubicBezTo>
                <a:cubicBezTo>
                  <a:pt x="27" y="48"/>
                  <a:pt x="26" y="47"/>
                  <a:pt x="26" y="47"/>
                </a:cubicBezTo>
                <a:cubicBezTo>
                  <a:pt x="25" y="47"/>
                  <a:pt x="25" y="47"/>
                  <a:pt x="25" y="48"/>
                </a:cubicBezTo>
                <a:cubicBezTo>
                  <a:pt x="25" y="48"/>
                  <a:pt x="25" y="49"/>
                  <a:pt x="25" y="49"/>
                </a:cubicBezTo>
                <a:close/>
                <a:moveTo>
                  <a:pt x="38" y="49"/>
                </a:moveTo>
                <a:cubicBezTo>
                  <a:pt x="39" y="49"/>
                  <a:pt x="39" y="49"/>
                  <a:pt x="39" y="48"/>
                </a:cubicBezTo>
                <a:cubicBezTo>
                  <a:pt x="39" y="48"/>
                  <a:pt x="38" y="47"/>
                  <a:pt x="38" y="47"/>
                </a:cubicBezTo>
                <a:cubicBezTo>
                  <a:pt x="37" y="48"/>
                  <a:pt x="37" y="48"/>
                  <a:pt x="37" y="49"/>
                </a:cubicBezTo>
                <a:cubicBezTo>
                  <a:pt x="37" y="49"/>
                  <a:pt x="38" y="49"/>
                  <a:pt x="38" y="49"/>
                </a:cubicBezTo>
                <a:close/>
                <a:moveTo>
                  <a:pt x="33" y="57"/>
                </a:moveTo>
                <a:cubicBezTo>
                  <a:pt x="33" y="57"/>
                  <a:pt x="34" y="56"/>
                  <a:pt x="34" y="56"/>
                </a:cubicBezTo>
                <a:cubicBezTo>
                  <a:pt x="33" y="55"/>
                  <a:pt x="33" y="55"/>
                  <a:pt x="32" y="55"/>
                </a:cubicBezTo>
                <a:cubicBezTo>
                  <a:pt x="32" y="55"/>
                  <a:pt x="32" y="56"/>
                  <a:pt x="32" y="56"/>
                </a:cubicBezTo>
                <a:cubicBezTo>
                  <a:pt x="32" y="57"/>
                  <a:pt x="32" y="57"/>
                  <a:pt x="33" y="57"/>
                </a:cubicBezTo>
                <a:close/>
                <a:moveTo>
                  <a:pt x="35" y="55"/>
                </a:moveTo>
                <a:cubicBezTo>
                  <a:pt x="35" y="54"/>
                  <a:pt x="35" y="54"/>
                  <a:pt x="35" y="54"/>
                </a:cubicBezTo>
                <a:cubicBezTo>
                  <a:pt x="35" y="53"/>
                  <a:pt x="35" y="53"/>
                  <a:pt x="34" y="53"/>
                </a:cubicBezTo>
                <a:cubicBezTo>
                  <a:pt x="34" y="53"/>
                  <a:pt x="33" y="53"/>
                  <a:pt x="33" y="54"/>
                </a:cubicBezTo>
                <a:cubicBezTo>
                  <a:pt x="34" y="54"/>
                  <a:pt x="34" y="55"/>
                  <a:pt x="35" y="55"/>
                </a:cubicBezTo>
                <a:close/>
                <a:moveTo>
                  <a:pt x="36" y="52"/>
                </a:moveTo>
                <a:cubicBezTo>
                  <a:pt x="37" y="52"/>
                  <a:pt x="37" y="51"/>
                  <a:pt x="37" y="51"/>
                </a:cubicBezTo>
                <a:cubicBezTo>
                  <a:pt x="37" y="50"/>
                  <a:pt x="36" y="50"/>
                  <a:pt x="36" y="50"/>
                </a:cubicBezTo>
                <a:cubicBezTo>
                  <a:pt x="35" y="50"/>
                  <a:pt x="35" y="51"/>
                  <a:pt x="35" y="51"/>
                </a:cubicBezTo>
                <a:cubicBezTo>
                  <a:pt x="35" y="52"/>
                  <a:pt x="36" y="52"/>
                  <a:pt x="36" y="52"/>
                </a:cubicBezTo>
                <a:close/>
                <a:moveTo>
                  <a:pt x="47" y="46"/>
                </a:moveTo>
                <a:cubicBezTo>
                  <a:pt x="48" y="46"/>
                  <a:pt x="48" y="45"/>
                  <a:pt x="47" y="45"/>
                </a:cubicBezTo>
                <a:cubicBezTo>
                  <a:pt x="47" y="44"/>
                  <a:pt x="47" y="44"/>
                  <a:pt x="46" y="45"/>
                </a:cubicBezTo>
                <a:cubicBezTo>
                  <a:pt x="46" y="45"/>
                  <a:pt x="46" y="46"/>
                  <a:pt x="46" y="46"/>
                </a:cubicBezTo>
                <a:cubicBezTo>
                  <a:pt x="47" y="46"/>
                  <a:pt x="47" y="46"/>
                  <a:pt x="47" y="46"/>
                </a:cubicBezTo>
                <a:close/>
                <a:moveTo>
                  <a:pt x="47" y="55"/>
                </a:moveTo>
                <a:cubicBezTo>
                  <a:pt x="47" y="55"/>
                  <a:pt x="47" y="54"/>
                  <a:pt x="47" y="54"/>
                </a:cubicBezTo>
                <a:cubicBezTo>
                  <a:pt x="47" y="54"/>
                  <a:pt x="46" y="54"/>
                  <a:pt x="46" y="54"/>
                </a:cubicBezTo>
                <a:cubicBezTo>
                  <a:pt x="45" y="54"/>
                  <a:pt x="45" y="55"/>
                  <a:pt x="46" y="55"/>
                </a:cubicBezTo>
                <a:cubicBezTo>
                  <a:pt x="46" y="56"/>
                  <a:pt x="46" y="56"/>
                  <a:pt x="47" y="55"/>
                </a:cubicBezTo>
                <a:close/>
                <a:moveTo>
                  <a:pt x="47" y="52"/>
                </a:moveTo>
                <a:cubicBezTo>
                  <a:pt x="47" y="52"/>
                  <a:pt x="47" y="52"/>
                  <a:pt x="47" y="51"/>
                </a:cubicBezTo>
                <a:cubicBezTo>
                  <a:pt x="47" y="51"/>
                  <a:pt x="46" y="51"/>
                  <a:pt x="46" y="51"/>
                </a:cubicBezTo>
                <a:cubicBezTo>
                  <a:pt x="45" y="52"/>
                  <a:pt x="45" y="52"/>
                  <a:pt x="46" y="52"/>
                </a:cubicBezTo>
                <a:cubicBezTo>
                  <a:pt x="46" y="53"/>
                  <a:pt x="47" y="53"/>
                  <a:pt x="47" y="52"/>
                </a:cubicBezTo>
                <a:close/>
                <a:moveTo>
                  <a:pt x="47" y="49"/>
                </a:moveTo>
                <a:cubicBezTo>
                  <a:pt x="48" y="49"/>
                  <a:pt x="48" y="48"/>
                  <a:pt x="47" y="48"/>
                </a:cubicBezTo>
                <a:cubicBezTo>
                  <a:pt x="47" y="48"/>
                  <a:pt x="46" y="48"/>
                  <a:pt x="46" y="48"/>
                </a:cubicBezTo>
                <a:cubicBezTo>
                  <a:pt x="46" y="48"/>
                  <a:pt x="46" y="49"/>
                  <a:pt x="46" y="49"/>
                </a:cubicBezTo>
                <a:cubicBezTo>
                  <a:pt x="46" y="50"/>
                  <a:pt x="47" y="50"/>
                  <a:pt x="47" y="49"/>
                </a:cubicBezTo>
                <a:close/>
                <a:moveTo>
                  <a:pt x="54" y="39"/>
                </a:moveTo>
                <a:cubicBezTo>
                  <a:pt x="54" y="38"/>
                  <a:pt x="54" y="38"/>
                  <a:pt x="53" y="38"/>
                </a:cubicBezTo>
                <a:cubicBezTo>
                  <a:pt x="53" y="37"/>
                  <a:pt x="52" y="38"/>
                  <a:pt x="52" y="38"/>
                </a:cubicBezTo>
                <a:cubicBezTo>
                  <a:pt x="52" y="39"/>
                  <a:pt x="52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lose/>
                <a:moveTo>
                  <a:pt x="58" y="47"/>
                </a:moveTo>
                <a:cubicBezTo>
                  <a:pt x="58" y="47"/>
                  <a:pt x="58" y="46"/>
                  <a:pt x="58" y="46"/>
                </a:cubicBezTo>
                <a:cubicBezTo>
                  <a:pt x="57" y="46"/>
                  <a:pt x="57" y="46"/>
                  <a:pt x="56" y="47"/>
                </a:cubicBezTo>
                <a:cubicBezTo>
                  <a:pt x="56" y="47"/>
                  <a:pt x="57" y="48"/>
                  <a:pt x="57" y="48"/>
                </a:cubicBezTo>
                <a:cubicBezTo>
                  <a:pt x="57" y="48"/>
                  <a:pt x="58" y="48"/>
                  <a:pt x="58" y="47"/>
                </a:cubicBezTo>
                <a:close/>
                <a:moveTo>
                  <a:pt x="57" y="44"/>
                </a:moveTo>
                <a:cubicBezTo>
                  <a:pt x="57" y="44"/>
                  <a:pt x="57" y="43"/>
                  <a:pt x="56" y="43"/>
                </a:cubicBezTo>
                <a:cubicBezTo>
                  <a:pt x="56" y="43"/>
                  <a:pt x="55" y="43"/>
                  <a:pt x="55" y="44"/>
                </a:cubicBezTo>
                <a:cubicBezTo>
                  <a:pt x="55" y="44"/>
                  <a:pt x="55" y="45"/>
                  <a:pt x="56" y="45"/>
                </a:cubicBezTo>
                <a:cubicBezTo>
                  <a:pt x="56" y="45"/>
                  <a:pt x="57" y="45"/>
                  <a:pt x="57" y="44"/>
                </a:cubicBezTo>
                <a:close/>
                <a:moveTo>
                  <a:pt x="55" y="42"/>
                </a:moveTo>
                <a:cubicBezTo>
                  <a:pt x="56" y="41"/>
                  <a:pt x="55" y="41"/>
                  <a:pt x="55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2"/>
                  <a:pt x="54" y="42"/>
                  <a:pt x="54" y="42"/>
                </a:cubicBezTo>
                <a:cubicBezTo>
                  <a:pt x="55" y="42"/>
                  <a:pt x="55" y="42"/>
                  <a:pt x="55" y="42"/>
                </a:cubicBezTo>
                <a:close/>
                <a:moveTo>
                  <a:pt x="56" y="29"/>
                </a:moveTo>
                <a:cubicBezTo>
                  <a:pt x="56" y="28"/>
                  <a:pt x="55" y="28"/>
                  <a:pt x="55" y="28"/>
                </a:cubicBezTo>
                <a:cubicBezTo>
                  <a:pt x="54" y="28"/>
                  <a:pt x="54" y="29"/>
                  <a:pt x="54" y="29"/>
                </a:cubicBezTo>
                <a:cubicBezTo>
                  <a:pt x="54" y="30"/>
                  <a:pt x="55" y="30"/>
                  <a:pt x="55" y="30"/>
                </a:cubicBezTo>
                <a:cubicBezTo>
                  <a:pt x="56" y="30"/>
                  <a:pt x="56" y="29"/>
                  <a:pt x="56" y="29"/>
                </a:cubicBezTo>
                <a:close/>
                <a:moveTo>
                  <a:pt x="64" y="34"/>
                </a:moveTo>
                <a:cubicBezTo>
                  <a:pt x="64" y="34"/>
                  <a:pt x="63" y="33"/>
                  <a:pt x="63" y="34"/>
                </a:cubicBezTo>
                <a:cubicBezTo>
                  <a:pt x="62" y="34"/>
                  <a:pt x="62" y="34"/>
                  <a:pt x="62" y="35"/>
                </a:cubicBezTo>
                <a:cubicBezTo>
                  <a:pt x="62" y="35"/>
                  <a:pt x="63" y="35"/>
                  <a:pt x="63" y="35"/>
                </a:cubicBezTo>
                <a:cubicBezTo>
                  <a:pt x="64" y="35"/>
                  <a:pt x="64" y="35"/>
                  <a:pt x="64" y="34"/>
                </a:cubicBezTo>
                <a:close/>
                <a:moveTo>
                  <a:pt x="61" y="32"/>
                </a:moveTo>
                <a:cubicBezTo>
                  <a:pt x="61" y="32"/>
                  <a:pt x="61" y="32"/>
                  <a:pt x="60" y="32"/>
                </a:cubicBezTo>
                <a:cubicBezTo>
                  <a:pt x="60" y="32"/>
                  <a:pt x="59" y="32"/>
                  <a:pt x="60" y="33"/>
                </a:cubicBezTo>
                <a:cubicBezTo>
                  <a:pt x="60" y="33"/>
                  <a:pt x="60" y="34"/>
                  <a:pt x="61" y="34"/>
                </a:cubicBezTo>
                <a:cubicBezTo>
                  <a:pt x="61" y="33"/>
                  <a:pt x="61" y="33"/>
                  <a:pt x="61" y="32"/>
                </a:cubicBezTo>
                <a:close/>
                <a:moveTo>
                  <a:pt x="59" y="31"/>
                </a:moveTo>
                <a:cubicBezTo>
                  <a:pt x="59" y="30"/>
                  <a:pt x="58" y="30"/>
                  <a:pt x="58" y="30"/>
                </a:cubicBezTo>
                <a:cubicBezTo>
                  <a:pt x="57" y="30"/>
                  <a:pt x="57" y="31"/>
                  <a:pt x="57" y="31"/>
                </a:cubicBezTo>
                <a:cubicBezTo>
                  <a:pt x="57" y="32"/>
                  <a:pt x="58" y="32"/>
                  <a:pt x="58" y="32"/>
                </a:cubicBezTo>
                <a:cubicBezTo>
                  <a:pt x="59" y="32"/>
                  <a:pt x="59" y="31"/>
                  <a:pt x="59" y="31"/>
                </a:cubicBezTo>
                <a:close/>
                <a:moveTo>
                  <a:pt x="53" y="20"/>
                </a:moveTo>
                <a:cubicBezTo>
                  <a:pt x="52" y="19"/>
                  <a:pt x="52" y="19"/>
                  <a:pt x="51" y="20"/>
                </a:cubicBezTo>
                <a:cubicBezTo>
                  <a:pt x="51" y="20"/>
                  <a:pt x="51" y="20"/>
                  <a:pt x="51" y="21"/>
                </a:cubicBezTo>
                <a:cubicBezTo>
                  <a:pt x="52" y="21"/>
                  <a:pt x="52" y="21"/>
                  <a:pt x="53" y="21"/>
                </a:cubicBezTo>
                <a:cubicBezTo>
                  <a:pt x="53" y="21"/>
                  <a:pt x="53" y="20"/>
                  <a:pt x="53" y="20"/>
                </a:cubicBezTo>
                <a:close/>
                <a:moveTo>
                  <a:pt x="62" y="20"/>
                </a:moveTo>
                <a:cubicBezTo>
                  <a:pt x="62" y="20"/>
                  <a:pt x="61" y="20"/>
                  <a:pt x="61" y="20"/>
                </a:cubicBezTo>
                <a:cubicBezTo>
                  <a:pt x="60" y="21"/>
                  <a:pt x="60" y="21"/>
                  <a:pt x="61" y="21"/>
                </a:cubicBezTo>
                <a:cubicBezTo>
                  <a:pt x="61" y="22"/>
                  <a:pt x="62" y="22"/>
                  <a:pt x="62" y="22"/>
                </a:cubicBezTo>
                <a:cubicBezTo>
                  <a:pt x="62" y="21"/>
                  <a:pt x="62" y="21"/>
                  <a:pt x="62" y="20"/>
                </a:cubicBezTo>
                <a:close/>
                <a:moveTo>
                  <a:pt x="59" y="20"/>
                </a:moveTo>
                <a:cubicBezTo>
                  <a:pt x="59" y="20"/>
                  <a:pt x="58" y="20"/>
                  <a:pt x="58" y="20"/>
                </a:cubicBezTo>
                <a:cubicBezTo>
                  <a:pt x="58" y="20"/>
                  <a:pt x="58" y="21"/>
                  <a:pt x="58" y="21"/>
                </a:cubicBezTo>
                <a:cubicBezTo>
                  <a:pt x="58" y="22"/>
                  <a:pt x="59" y="22"/>
                  <a:pt x="59" y="21"/>
                </a:cubicBezTo>
                <a:cubicBezTo>
                  <a:pt x="60" y="21"/>
                  <a:pt x="60" y="20"/>
                  <a:pt x="59" y="20"/>
                </a:cubicBezTo>
                <a:close/>
                <a:moveTo>
                  <a:pt x="56" y="20"/>
                </a:moveTo>
                <a:cubicBezTo>
                  <a:pt x="56" y="19"/>
                  <a:pt x="55" y="19"/>
                  <a:pt x="55" y="20"/>
                </a:cubicBezTo>
                <a:cubicBezTo>
                  <a:pt x="54" y="20"/>
                  <a:pt x="54" y="21"/>
                  <a:pt x="55" y="21"/>
                </a:cubicBezTo>
                <a:cubicBezTo>
                  <a:pt x="55" y="21"/>
                  <a:pt x="56" y="21"/>
                  <a:pt x="56" y="21"/>
                </a:cubicBezTo>
                <a:cubicBezTo>
                  <a:pt x="56" y="21"/>
                  <a:pt x="56" y="20"/>
                  <a:pt x="56" y="20"/>
                </a:cubicBezTo>
                <a:close/>
                <a:moveTo>
                  <a:pt x="45" y="13"/>
                </a:moveTo>
                <a:cubicBezTo>
                  <a:pt x="45" y="13"/>
                  <a:pt x="44" y="13"/>
                  <a:pt x="44" y="14"/>
                </a:cubicBezTo>
                <a:cubicBezTo>
                  <a:pt x="44" y="14"/>
                  <a:pt x="44" y="15"/>
                  <a:pt x="45" y="15"/>
                </a:cubicBezTo>
                <a:cubicBezTo>
                  <a:pt x="45" y="15"/>
                  <a:pt x="46" y="15"/>
                  <a:pt x="46" y="14"/>
                </a:cubicBezTo>
                <a:cubicBezTo>
                  <a:pt x="46" y="14"/>
                  <a:pt x="46" y="13"/>
                  <a:pt x="45" y="13"/>
                </a:cubicBezTo>
                <a:close/>
                <a:moveTo>
                  <a:pt x="54" y="9"/>
                </a:moveTo>
                <a:cubicBezTo>
                  <a:pt x="53" y="9"/>
                  <a:pt x="53" y="9"/>
                  <a:pt x="53" y="10"/>
                </a:cubicBezTo>
                <a:cubicBezTo>
                  <a:pt x="52" y="10"/>
                  <a:pt x="53" y="11"/>
                  <a:pt x="53" y="11"/>
                </a:cubicBezTo>
                <a:cubicBezTo>
                  <a:pt x="54" y="11"/>
                  <a:pt x="54" y="11"/>
                  <a:pt x="54" y="10"/>
                </a:cubicBezTo>
                <a:cubicBezTo>
                  <a:pt x="55" y="10"/>
                  <a:pt x="54" y="9"/>
                  <a:pt x="54" y="9"/>
                </a:cubicBezTo>
                <a:close/>
                <a:moveTo>
                  <a:pt x="51" y="10"/>
                </a:moveTo>
                <a:cubicBezTo>
                  <a:pt x="51" y="10"/>
                  <a:pt x="50" y="10"/>
                  <a:pt x="50" y="11"/>
                </a:cubicBezTo>
                <a:cubicBezTo>
                  <a:pt x="50" y="11"/>
                  <a:pt x="50" y="12"/>
                  <a:pt x="51" y="12"/>
                </a:cubicBezTo>
                <a:cubicBezTo>
                  <a:pt x="51" y="12"/>
                  <a:pt x="52" y="12"/>
                  <a:pt x="52" y="11"/>
                </a:cubicBezTo>
                <a:cubicBezTo>
                  <a:pt x="52" y="11"/>
                  <a:pt x="52" y="10"/>
                  <a:pt x="51" y="10"/>
                </a:cubicBezTo>
                <a:close/>
                <a:moveTo>
                  <a:pt x="48" y="12"/>
                </a:moveTo>
                <a:cubicBezTo>
                  <a:pt x="48" y="11"/>
                  <a:pt x="47" y="12"/>
                  <a:pt x="47" y="12"/>
                </a:cubicBezTo>
                <a:cubicBezTo>
                  <a:pt x="47" y="13"/>
                  <a:pt x="47" y="13"/>
                  <a:pt x="48" y="13"/>
                </a:cubicBezTo>
                <a:cubicBezTo>
                  <a:pt x="48" y="13"/>
                  <a:pt x="49" y="13"/>
                  <a:pt x="49" y="13"/>
                </a:cubicBezTo>
                <a:cubicBezTo>
                  <a:pt x="49" y="12"/>
                  <a:pt x="49" y="12"/>
                  <a:pt x="48" y="12"/>
                </a:cubicBezTo>
                <a:close/>
                <a:moveTo>
                  <a:pt x="36" y="11"/>
                </a:moveTo>
                <a:cubicBezTo>
                  <a:pt x="35" y="11"/>
                  <a:pt x="35" y="12"/>
                  <a:pt x="35" y="12"/>
                </a:cubicBezTo>
                <a:cubicBezTo>
                  <a:pt x="35" y="13"/>
                  <a:pt x="36" y="13"/>
                  <a:pt x="36" y="13"/>
                </a:cubicBezTo>
                <a:cubicBezTo>
                  <a:pt x="37" y="13"/>
                  <a:pt x="37" y="12"/>
                  <a:pt x="37" y="12"/>
                </a:cubicBezTo>
                <a:cubicBezTo>
                  <a:pt x="37" y="11"/>
                  <a:pt x="36" y="11"/>
                  <a:pt x="36" y="11"/>
                </a:cubicBezTo>
                <a:close/>
                <a:moveTo>
                  <a:pt x="41" y="3"/>
                </a:moveTo>
                <a:cubicBezTo>
                  <a:pt x="40" y="3"/>
                  <a:pt x="40" y="4"/>
                  <a:pt x="40" y="4"/>
                </a:cubicBezTo>
                <a:cubicBezTo>
                  <a:pt x="40" y="5"/>
                  <a:pt x="41" y="5"/>
                  <a:pt x="41" y="5"/>
                </a:cubicBezTo>
                <a:cubicBezTo>
                  <a:pt x="42" y="5"/>
                  <a:pt x="42" y="5"/>
                  <a:pt x="42" y="4"/>
                </a:cubicBezTo>
                <a:cubicBezTo>
                  <a:pt x="42" y="4"/>
                  <a:pt x="41" y="3"/>
                  <a:pt x="41" y="3"/>
                </a:cubicBezTo>
                <a:close/>
                <a:moveTo>
                  <a:pt x="39" y="6"/>
                </a:moveTo>
                <a:cubicBezTo>
                  <a:pt x="39" y="6"/>
                  <a:pt x="38" y="6"/>
                  <a:pt x="39" y="7"/>
                </a:cubicBezTo>
                <a:cubicBezTo>
                  <a:pt x="39" y="7"/>
                  <a:pt x="39" y="8"/>
                  <a:pt x="40" y="8"/>
                </a:cubicBezTo>
                <a:cubicBezTo>
                  <a:pt x="40" y="7"/>
                  <a:pt x="40" y="7"/>
                  <a:pt x="40" y="6"/>
                </a:cubicBezTo>
                <a:cubicBezTo>
                  <a:pt x="40" y="6"/>
                  <a:pt x="40" y="6"/>
                  <a:pt x="39" y="6"/>
                </a:cubicBezTo>
                <a:close/>
                <a:moveTo>
                  <a:pt x="37" y="8"/>
                </a:moveTo>
                <a:cubicBezTo>
                  <a:pt x="37" y="8"/>
                  <a:pt x="37" y="9"/>
                  <a:pt x="37" y="9"/>
                </a:cubicBezTo>
                <a:cubicBezTo>
                  <a:pt x="37" y="10"/>
                  <a:pt x="37" y="10"/>
                  <a:pt x="38" y="10"/>
                </a:cubicBezTo>
                <a:cubicBezTo>
                  <a:pt x="38" y="10"/>
                  <a:pt x="39" y="10"/>
                  <a:pt x="39" y="9"/>
                </a:cubicBezTo>
                <a:cubicBezTo>
                  <a:pt x="38" y="9"/>
                  <a:pt x="38" y="8"/>
                  <a:pt x="37" y="8"/>
                </a:cubicBezTo>
                <a:close/>
                <a:moveTo>
                  <a:pt x="28" y="28"/>
                </a:moveTo>
                <a:cubicBezTo>
                  <a:pt x="28" y="28"/>
                  <a:pt x="28" y="29"/>
                  <a:pt x="28" y="30"/>
                </a:cubicBezTo>
                <a:cubicBezTo>
                  <a:pt x="29" y="30"/>
                  <a:pt x="29" y="30"/>
                  <a:pt x="30" y="30"/>
                </a:cubicBezTo>
                <a:cubicBezTo>
                  <a:pt x="30" y="29"/>
                  <a:pt x="30" y="28"/>
                  <a:pt x="30" y="28"/>
                </a:cubicBezTo>
                <a:cubicBezTo>
                  <a:pt x="29" y="27"/>
                  <a:pt x="29" y="27"/>
                  <a:pt x="28" y="28"/>
                </a:cubicBezTo>
                <a:close/>
                <a:moveTo>
                  <a:pt x="30" y="37"/>
                </a:moveTo>
                <a:cubicBezTo>
                  <a:pt x="31" y="37"/>
                  <a:pt x="31" y="38"/>
                  <a:pt x="32" y="38"/>
                </a:cubicBezTo>
                <a:cubicBezTo>
                  <a:pt x="33" y="37"/>
                  <a:pt x="33" y="37"/>
                  <a:pt x="33" y="36"/>
                </a:cubicBezTo>
                <a:cubicBezTo>
                  <a:pt x="33" y="35"/>
                  <a:pt x="32" y="35"/>
                  <a:pt x="31" y="35"/>
                </a:cubicBezTo>
                <a:cubicBezTo>
                  <a:pt x="31" y="35"/>
                  <a:pt x="30" y="36"/>
                  <a:pt x="30" y="37"/>
                </a:cubicBezTo>
                <a:close/>
                <a:moveTo>
                  <a:pt x="39" y="39"/>
                </a:moveTo>
                <a:cubicBezTo>
                  <a:pt x="40" y="39"/>
                  <a:pt x="41" y="39"/>
                  <a:pt x="41" y="38"/>
                </a:cubicBezTo>
                <a:cubicBezTo>
                  <a:pt x="41" y="37"/>
                  <a:pt x="41" y="37"/>
                  <a:pt x="40" y="36"/>
                </a:cubicBezTo>
                <a:cubicBezTo>
                  <a:pt x="39" y="36"/>
                  <a:pt x="38" y="37"/>
                  <a:pt x="38" y="37"/>
                </a:cubicBezTo>
                <a:cubicBezTo>
                  <a:pt x="38" y="38"/>
                  <a:pt x="39" y="39"/>
                  <a:pt x="39" y="39"/>
                </a:cubicBezTo>
                <a:close/>
                <a:moveTo>
                  <a:pt x="46" y="33"/>
                </a:moveTo>
                <a:cubicBezTo>
                  <a:pt x="46" y="32"/>
                  <a:pt x="46" y="31"/>
                  <a:pt x="46" y="31"/>
                </a:cubicBezTo>
                <a:cubicBezTo>
                  <a:pt x="45" y="30"/>
                  <a:pt x="44" y="30"/>
                  <a:pt x="44" y="31"/>
                </a:cubicBezTo>
                <a:cubicBezTo>
                  <a:pt x="43" y="31"/>
                  <a:pt x="43" y="32"/>
                  <a:pt x="44" y="33"/>
                </a:cubicBezTo>
                <a:cubicBezTo>
                  <a:pt x="44" y="33"/>
                  <a:pt x="45" y="33"/>
                  <a:pt x="46" y="33"/>
                </a:cubicBezTo>
                <a:close/>
                <a:moveTo>
                  <a:pt x="43" y="24"/>
                </a:moveTo>
                <a:cubicBezTo>
                  <a:pt x="43" y="23"/>
                  <a:pt x="42" y="23"/>
                  <a:pt x="42" y="23"/>
                </a:cubicBezTo>
                <a:cubicBezTo>
                  <a:pt x="41" y="23"/>
                  <a:pt x="41" y="24"/>
                  <a:pt x="41" y="24"/>
                </a:cubicBezTo>
                <a:cubicBezTo>
                  <a:pt x="41" y="25"/>
                  <a:pt x="42" y="26"/>
                  <a:pt x="42" y="25"/>
                </a:cubicBezTo>
                <a:cubicBezTo>
                  <a:pt x="43" y="25"/>
                  <a:pt x="43" y="24"/>
                  <a:pt x="43" y="24"/>
                </a:cubicBezTo>
                <a:close/>
                <a:moveTo>
                  <a:pt x="35" y="21"/>
                </a:moveTo>
                <a:cubicBezTo>
                  <a:pt x="34" y="21"/>
                  <a:pt x="33" y="22"/>
                  <a:pt x="33" y="22"/>
                </a:cubicBezTo>
                <a:cubicBezTo>
                  <a:pt x="33" y="23"/>
                  <a:pt x="33" y="24"/>
                  <a:pt x="34" y="24"/>
                </a:cubicBezTo>
                <a:cubicBezTo>
                  <a:pt x="35" y="24"/>
                  <a:pt x="35" y="24"/>
                  <a:pt x="35" y="23"/>
                </a:cubicBezTo>
                <a:cubicBezTo>
                  <a:pt x="36" y="22"/>
                  <a:pt x="35" y="22"/>
                  <a:pt x="35" y="21"/>
                </a:cubicBezTo>
                <a:close/>
                <a:moveTo>
                  <a:pt x="37" y="18"/>
                </a:moveTo>
                <a:cubicBezTo>
                  <a:pt x="30" y="18"/>
                  <a:pt x="24" y="23"/>
                  <a:pt x="24" y="30"/>
                </a:cubicBezTo>
                <a:cubicBezTo>
                  <a:pt x="24" y="37"/>
                  <a:pt x="30" y="43"/>
                  <a:pt x="37" y="43"/>
                </a:cubicBezTo>
                <a:cubicBezTo>
                  <a:pt x="44" y="43"/>
                  <a:pt x="49" y="37"/>
                  <a:pt x="49" y="30"/>
                </a:cubicBezTo>
                <a:cubicBezTo>
                  <a:pt x="49" y="23"/>
                  <a:pt x="44" y="18"/>
                  <a:pt x="37" y="1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Freeform 30"/>
          <p:cNvSpPr>
            <a:spLocks noEditPoints="1"/>
          </p:cNvSpPr>
          <p:nvPr/>
        </p:nvSpPr>
        <p:spPr bwMode="auto">
          <a:xfrm>
            <a:off x="9195093" y="4775905"/>
            <a:ext cx="982663" cy="400050"/>
          </a:xfrm>
          <a:custGeom>
            <a:avLst/>
            <a:gdLst>
              <a:gd name="T0" fmla="*/ 160435 w 98"/>
              <a:gd name="T1" fmla="*/ 150019 h 40"/>
              <a:gd name="T2" fmla="*/ 381033 w 98"/>
              <a:gd name="T3" fmla="*/ 400050 h 40"/>
              <a:gd name="T4" fmla="*/ 772092 w 98"/>
              <a:gd name="T5" fmla="*/ 400050 h 40"/>
              <a:gd name="T6" fmla="*/ 772092 w 98"/>
              <a:gd name="T7" fmla="*/ 310039 h 40"/>
              <a:gd name="T8" fmla="*/ 792147 w 98"/>
              <a:gd name="T9" fmla="*/ 310039 h 40"/>
              <a:gd name="T10" fmla="*/ 792147 w 98"/>
              <a:gd name="T11" fmla="*/ 280035 h 40"/>
              <a:gd name="T12" fmla="*/ 932527 w 98"/>
              <a:gd name="T13" fmla="*/ 170021 h 40"/>
              <a:gd name="T14" fmla="*/ 942554 w 98"/>
              <a:gd name="T15" fmla="*/ 160020 h 40"/>
              <a:gd name="T16" fmla="*/ 942554 w 98"/>
              <a:gd name="T17" fmla="*/ 160020 h 40"/>
              <a:gd name="T18" fmla="*/ 832255 w 98"/>
              <a:gd name="T19" fmla="*/ 40005 h 40"/>
              <a:gd name="T20" fmla="*/ 822228 w 98"/>
              <a:gd name="T21" fmla="*/ 40005 h 40"/>
              <a:gd name="T22" fmla="*/ 822228 w 98"/>
              <a:gd name="T23" fmla="*/ 40005 h 40"/>
              <a:gd name="T24" fmla="*/ 731984 w 98"/>
              <a:gd name="T25" fmla="*/ 110014 h 40"/>
              <a:gd name="T26" fmla="*/ 721956 w 98"/>
              <a:gd name="T27" fmla="*/ 120015 h 40"/>
              <a:gd name="T28" fmla="*/ 721956 w 98"/>
              <a:gd name="T29" fmla="*/ 130016 h 40"/>
              <a:gd name="T30" fmla="*/ 621685 w 98"/>
              <a:gd name="T31" fmla="*/ 130016 h 40"/>
              <a:gd name="T32" fmla="*/ 621685 w 98"/>
              <a:gd name="T33" fmla="*/ 100013 h 40"/>
              <a:gd name="T34" fmla="*/ 651766 w 98"/>
              <a:gd name="T35" fmla="*/ 100013 h 40"/>
              <a:gd name="T36" fmla="*/ 671821 w 98"/>
              <a:gd name="T37" fmla="*/ 80010 h 40"/>
              <a:gd name="T38" fmla="*/ 671821 w 98"/>
              <a:gd name="T39" fmla="*/ 50006 h 40"/>
              <a:gd name="T40" fmla="*/ 651766 w 98"/>
              <a:gd name="T41" fmla="*/ 20003 h 40"/>
              <a:gd name="T42" fmla="*/ 541467 w 98"/>
              <a:gd name="T43" fmla="*/ 20003 h 40"/>
              <a:gd name="T44" fmla="*/ 521413 w 98"/>
              <a:gd name="T45" fmla="*/ 50006 h 40"/>
              <a:gd name="T46" fmla="*/ 521413 w 98"/>
              <a:gd name="T47" fmla="*/ 80010 h 40"/>
              <a:gd name="T48" fmla="*/ 541467 w 98"/>
              <a:gd name="T49" fmla="*/ 100013 h 40"/>
              <a:gd name="T50" fmla="*/ 581576 w 98"/>
              <a:gd name="T51" fmla="*/ 100013 h 40"/>
              <a:gd name="T52" fmla="*/ 581576 w 98"/>
              <a:gd name="T53" fmla="*/ 130016 h 40"/>
              <a:gd name="T54" fmla="*/ 451223 w 98"/>
              <a:gd name="T55" fmla="*/ 130016 h 40"/>
              <a:gd name="T56" fmla="*/ 411114 w 98"/>
              <a:gd name="T57" fmla="*/ 210026 h 40"/>
              <a:gd name="T58" fmla="*/ 230625 w 98"/>
              <a:gd name="T59" fmla="*/ 120015 h 40"/>
              <a:gd name="T60" fmla="*/ 160435 w 98"/>
              <a:gd name="T61" fmla="*/ 150019 h 40"/>
              <a:gd name="T62" fmla="*/ 772092 w 98"/>
              <a:gd name="T63" fmla="*/ 220028 h 40"/>
              <a:gd name="T64" fmla="*/ 772092 w 98"/>
              <a:gd name="T65" fmla="*/ 180023 h 40"/>
              <a:gd name="T66" fmla="*/ 782120 w 98"/>
              <a:gd name="T67" fmla="*/ 180023 h 40"/>
              <a:gd name="T68" fmla="*/ 782120 w 98"/>
              <a:gd name="T69" fmla="*/ 150019 h 40"/>
              <a:gd name="T70" fmla="*/ 852310 w 98"/>
              <a:gd name="T71" fmla="*/ 90011 h 40"/>
              <a:gd name="T72" fmla="*/ 892418 w 98"/>
              <a:gd name="T73" fmla="*/ 120015 h 40"/>
              <a:gd name="T74" fmla="*/ 772092 w 98"/>
              <a:gd name="T75" fmla="*/ 220028 h 40"/>
              <a:gd name="T76" fmla="*/ 150408 w 98"/>
              <a:gd name="T77" fmla="*/ 170021 h 40"/>
              <a:gd name="T78" fmla="*/ 140380 w 98"/>
              <a:gd name="T79" fmla="*/ 170021 h 40"/>
              <a:gd name="T80" fmla="*/ 150408 w 98"/>
              <a:gd name="T81" fmla="*/ 170021 h 4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98"/>
              <a:gd name="T124" fmla="*/ 0 h 40"/>
              <a:gd name="T125" fmla="*/ 98 w 98"/>
              <a:gd name="T126" fmla="*/ 40 h 4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98" h="40">
                <a:moveTo>
                  <a:pt x="16" y="15"/>
                </a:moveTo>
                <a:cubicBezTo>
                  <a:pt x="38" y="40"/>
                  <a:pt x="38" y="40"/>
                  <a:pt x="38" y="40"/>
                </a:cubicBezTo>
                <a:cubicBezTo>
                  <a:pt x="77" y="40"/>
                  <a:pt x="77" y="40"/>
                  <a:pt x="77" y="40"/>
                </a:cubicBezTo>
                <a:cubicBezTo>
                  <a:pt x="77" y="31"/>
                  <a:pt x="77" y="31"/>
                  <a:pt x="77" y="31"/>
                </a:cubicBezTo>
                <a:cubicBezTo>
                  <a:pt x="79" y="31"/>
                  <a:pt x="79" y="31"/>
                  <a:pt x="79" y="31"/>
                </a:cubicBezTo>
                <a:cubicBezTo>
                  <a:pt x="79" y="28"/>
                  <a:pt x="79" y="28"/>
                  <a:pt x="79" y="28"/>
                </a:cubicBezTo>
                <a:cubicBezTo>
                  <a:pt x="93" y="17"/>
                  <a:pt x="93" y="17"/>
                  <a:pt x="93" y="17"/>
                </a:cubicBezTo>
                <a:cubicBezTo>
                  <a:pt x="94" y="16"/>
                  <a:pt x="94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ubicBezTo>
                  <a:pt x="98" y="8"/>
                  <a:pt x="92" y="0"/>
                  <a:pt x="83" y="4"/>
                </a:cubicBezTo>
                <a:cubicBezTo>
                  <a:pt x="82" y="4"/>
                  <a:pt x="82" y="4"/>
                  <a:pt x="82" y="4"/>
                </a:cubicBezTo>
                <a:cubicBezTo>
                  <a:pt x="82" y="4"/>
                  <a:pt x="82" y="4"/>
                  <a:pt x="82" y="4"/>
                </a:cubicBezTo>
                <a:cubicBezTo>
                  <a:pt x="73" y="11"/>
                  <a:pt x="73" y="11"/>
                  <a:pt x="73" y="11"/>
                </a:cubicBezTo>
                <a:cubicBezTo>
                  <a:pt x="72" y="12"/>
                  <a:pt x="72" y="12"/>
                  <a:pt x="72" y="12"/>
                </a:cubicBezTo>
                <a:cubicBezTo>
                  <a:pt x="72" y="13"/>
                  <a:pt x="72" y="13"/>
                  <a:pt x="7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0"/>
                  <a:pt x="62" y="10"/>
                  <a:pt x="62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6" y="10"/>
                  <a:pt x="67" y="9"/>
                  <a:pt x="67" y="8"/>
                </a:cubicBezTo>
                <a:cubicBezTo>
                  <a:pt x="67" y="5"/>
                  <a:pt x="67" y="5"/>
                  <a:pt x="67" y="5"/>
                </a:cubicBezTo>
                <a:cubicBezTo>
                  <a:pt x="67" y="3"/>
                  <a:pt x="66" y="2"/>
                  <a:pt x="65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3" y="2"/>
                  <a:pt x="52" y="3"/>
                  <a:pt x="52" y="5"/>
                </a:cubicBezTo>
                <a:cubicBezTo>
                  <a:pt x="52" y="8"/>
                  <a:pt x="52" y="8"/>
                  <a:pt x="52" y="8"/>
                </a:cubicBezTo>
                <a:cubicBezTo>
                  <a:pt x="52" y="9"/>
                  <a:pt x="53" y="10"/>
                  <a:pt x="54" y="10"/>
                </a:cubicBezTo>
                <a:cubicBezTo>
                  <a:pt x="58" y="10"/>
                  <a:pt x="58" y="10"/>
                  <a:pt x="58" y="10"/>
                </a:cubicBezTo>
                <a:cubicBezTo>
                  <a:pt x="58" y="13"/>
                  <a:pt x="58" y="13"/>
                  <a:pt x="58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1" y="21"/>
                  <a:pt x="41" y="21"/>
                  <a:pt x="41" y="21"/>
                </a:cubicBezTo>
                <a:cubicBezTo>
                  <a:pt x="23" y="12"/>
                  <a:pt x="23" y="12"/>
                  <a:pt x="23" y="12"/>
                </a:cubicBezTo>
                <a:cubicBezTo>
                  <a:pt x="16" y="15"/>
                  <a:pt x="16" y="15"/>
                  <a:pt x="16" y="15"/>
                </a:cubicBezTo>
                <a:close/>
                <a:moveTo>
                  <a:pt x="77" y="22"/>
                </a:moveTo>
                <a:cubicBezTo>
                  <a:pt x="77" y="18"/>
                  <a:pt x="77" y="18"/>
                  <a:pt x="77" y="18"/>
                </a:cubicBezTo>
                <a:cubicBezTo>
                  <a:pt x="78" y="18"/>
                  <a:pt x="78" y="18"/>
                  <a:pt x="78" y="18"/>
                </a:cubicBezTo>
                <a:cubicBezTo>
                  <a:pt x="78" y="15"/>
                  <a:pt x="78" y="15"/>
                  <a:pt x="78" y="15"/>
                </a:cubicBezTo>
                <a:cubicBezTo>
                  <a:pt x="85" y="9"/>
                  <a:pt x="85" y="9"/>
                  <a:pt x="85" y="9"/>
                </a:cubicBezTo>
                <a:cubicBezTo>
                  <a:pt x="88" y="8"/>
                  <a:pt x="90" y="10"/>
                  <a:pt x="89" y="12"/>
                </a:cubicBezTo>
                <a:cubicBezTo>
                  <a:pt x="77" y="22"/>
                  <a:pt x="77" y="22"/>
                  <a:pt x="77" y="22"/>
                </a:cubicBezTo>
                <a:close/>
                <a:moveTo>
                  <a:pt x="15" y="17"/>
                </a:moveTo>
                <a:cubicBezTo>
                  <a:pt x="29" y="35"/>
                  <a:pt x="0" y="35"/>
                  <a:pt x="14" y="17"/>
                </a:cubicBezTo>
                <a:lnTo>
                  <a:pt x="15" y="17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Freeform 31"/>
          <p:cNvSpPr>
            <a:spLocks noEditPoints="1"/>
          </p:cNvSpPr>
          <p:nvPr/>
        </p:nvSpPr>
        <p:spPr bwMode="auto">
          <a:xfrm>
            <a:off x="10419054" y="3514070"/>
            <a:ext cx="652462" cy="722312"/>
          </a:xfrm>
          <a:custGeom>
            <a:avLst/>
            <a:gdLst>
              <a:gd name="T0" fmla="*/ 371401 w 65"/>
              <a:gd name="T1" fmla="*/ 40128 h 72"/>
              <a:gd name="T2" fmla="*/ 501894 w 65"/>
              <a:gd name="T3" fmla="*/ 270867 h 72"/>
              <a:gd name="T4" fmla="*/ 501894 w 65"/>
              <a:gd name="T5" fmla="*/ 270867 h 72"/>
              <a:gd name="T6" fmla="*/ 642424 w 65"/>
              <a:gd name="T7" fmla="*/ 511638 h 72"/>
              <a:gd name="T8" fmla="*/ 622348 w 65"/>
              <a:gd name="T9" fmla="*/ 571830 h 72"/>
              <a:gd name="T10" fmla="*/ 602273 w 65"/>
              <a:gd name="T11" fmla="*/ 581862 h 72"/>
              <a:gd name="T12" fmla="*/ 602273 w 65"/>
              <a:gd name="T13" fmla="*/ 581862 h 72"/>
              <a:gd name="T14" fmla="*/ 381439 w 65"/>
              <a:gd name="T15" fmla="*/ 581862 h 72"/>
              <a:gd name="T16" fmla="*/ 381439 w 65"/>
              <a:gd name="T17" fmla="*/ 601927 h 72"/>
              <a:gd name="T18" fmla="*/ 592235 w 65"/>
              <a:gd name="T19" fmla="*/ 652087 h 72"/>
              <a:gd name="T20" fmla="*/ 602273 w 65"/>
              <a:gd name="T21" fmla="*/ 652087 h 72"/>
              <a:gd name="T22" fmla="*/ 602273 w 65"/>
              <a:gd name="T23" fmla="*/ 672151 h 72"/>
              <a:gd name="T24" fmla="*/ 602273 w 65"/>
              <a:gd name="T25" fmla="*/ 722312 h 72"/>
              <a:gd name="T26" fmla="*/ 562121 w 65"/>
              <a:gd name="T27" fmla="*/ 722312 h 72"/>
              <a:gd name="T28" fmla="*/ 562121 w 65"/>
              <a:gd name="T29" fmla="*/ 692216 h 72"/>
              <a:gd name="T30" fmla="*/ 381439 w 65"/>
              <a:gd name="T31" fmla="*/ 652087 h 72"/>
              <a:gd name="T32" fmla="*/ 381439 w 65"/>
              <a:gd name="T33" fmla="*/ 662119 h 72"/>
              <a:gd name="T34" fmla="*/ 271023 w 65"/>
              <a:gd name="T35" fmla="*/ 662119 h 72"/>
              <a:gd name="T36" fmla="*/ 271023 w 65"/>
              <a:gd name="T37" fmla="*/ 652087 h 72"/>
              <a:gd name="T38" fmla="*/ 100379 w 65"/>
              <a:gd name="T39" fmla="*/ 692216 h 72"/>
              <a:gd name="T40" fmla="*/ 100379 w 65"/>
              <a:gd name="T41" fmla="*/ 722312 h 72"/>
              <a:gd name="T42" fmla="*/ 50189 w 65"/>
              <a:gd name="T43" fmla="*/ 722312 h 72"/>
              <a:gd name="T44" fmla="*/ 50189 w 65"/>
              <a:gd name="T45" fmla="*/ 672151 h 72"/>
              <a:gd name="T46" fmla="*/ 50189 w 65"/>
              <a:gd name="T47" fmla="*/ 652087 h 72"/>
              <a:gd name="T48" fmla="*/ 70265 w 65"/>
              <a:gd name="T49" fmla="*/ 652087 h 72"/>
              <a:gd name="T50" fmla="*/ 271023 w 65"/>
              <a:gd name="T51" fmla="*/ 601927 h 72"/>
              <a:gd name="T52" fmla="*/ 271023 w 65"/>
              <a:gd name="T53" fmla="*/ 581862 h 72"/>
              <a:gd name="T54" fmla="*/ 50189 w 65"/>
              <a:gd name="T55" fmla="*/ 581862 h 72"/>
              <a:gd name="T56" fmla="*/ 0 w 65"/>
              <a:gd name="T57" fmla="*/ 531702 h 72"/>
              <a:gd name="T58" fmla="*/ 10038 w 65"/>
              <a:gd name="T59" fmla="*/ 501606 h 72"/>
              <a:gd name="T60" fmla="*/ 150568 w 65"/>
              <a:gd name="T61" fmla="*/ 270867 h 72"/>
              <a:gd name="T62" fmla="*/ 150568 w 65"/>
              <a:gd name="T63" fmla="*/ 270867 h 72"/>
              <a:gd name="T64" fmla="*/ 150568 w 65"/>
              <a:gd name="T65" fmla="*/ 270867 h 72"/>
              <a:gd name="T66" fmla="*/ 281061 w 65"/>
              <a:gd name="T67" fmla="*/ 40128 h 72"/>
              <a:gd name="T68" fmla="*/ 351326 w 65"/>
              <a:gd name="T69" fmla="*/ 20064 h 72"/>
              <a:gd name="T70" fmla="*/ 371401 w 65"/>
              <a:gd name="T71" fmla="*/ 40128 h 72"/>
              <a:gd name="T72" fmla="*/ 301136 w 65"/>
              <a:gd name="T73" fmla="*/ 250803 h 72"/>
              <a:gd name="T74" fmla="*/ 301136 w 65"/>
              <a:gd name="T75" fmla="*/ 300963 h 72"/>
              <a:gd name="T76" fmla="*/ 311174 w 65"/>
              <a:gd name="T77" fmla="*/ 391252 h 72"/>
              <a:gd name="T78" fmla="*/ 341288 w 65"/>
              <a:gd name="T79" fmla="*/ 391252 h 72"/>
              <a:gd name="T80" fmla="*/ 361364 w 65"/>
              <a:gd name="T81" fmla="*/ 300963 h 72"/>
              <a:gd name="T82" fmla="*/ 361364 w 65"/>
              <a:gd name="T83" fmla="*/ 250803 h 72"/>
              <a:gd name="T84" fmla="*/ 301136 w 65"/>
              <a:gd name="T85" fmla="*/ 250803 h 72"/>
              <a:gd name="T86" fmla="*/ 301136 w 65"/>
              <a:gd name="T87" fmla="*/ 411317 h 72"/>
              <a:gd name="T88" fmla="*/ 301136 w 65"/>
              <a:gd name="T89" fmla="*/ 461477 h 72"/>
              <a:gd name="T90" fmla="*/ 351326 w 65"/>
              <a:gd name="T91" fmla="*/ 461477 h 72"/>
              <a:gd name="T92" fmla="*/ 351326 w 65"/>
              <a:gd name="T93" fmla="*/ 411317 h 72"/>
              <a:gd name="T94" fmla="*/ 301136 w 65"/>
              <a:gd name="T95" fmla="*/ 411317 h 72"/>
              <a:gd name="T96" fmla="*/ 421591 w 65"/>
              <a:gd name="T97" fmla="*/ 321028 h 72"/>
              <a:gd name="T98" fmla="*/ 321212 w 65"/>
              <a:gd name="T99" fmla="*/ 150482 h 72"/>
              <a:gd name="T100" fmla="*/ 230871 w 65"/>
              <a:gd name="T101" fmla="*/ 321028 h 72"/>
              <a:gd name="T102" fmla="*/ 230871 w 65"/>
              <a:gd name="T103" fmla="*/ 321028 h 72"/>
              <a:gd name="T104" fmla="*/ 140530 w 65"/>
              <a:gd name="T105" fmla="*/ 481541 h 72"/>
              <a:gd name="T106" fmla="*/ 321212 w 65"/>
              <a:gd name="T107" fmla="*/ 481541 h 72"/>
              <a:gd name="T108" fmla="*/ 511932 w 65"/>
              <a:gd name="T109" fmla="*/ 481541 h 72"/>
              <a:gd name="T110" fmla="*/ 421591 w 65"/>
              <a:gd name="T111" fmla="*/ 321028 h 72"/>
              <a:gd name="T112" fmla="*/ 421591 w 65"/>
              <a:gd name="T113" fmla="*/ 321028 h 7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5"/>
              <a:gd name="T172" fmla="*/ 0 h 72"/>
              <a:gd name="T173" fmla="*/ 65 w 65"/>
              <a:gd name="T174" fmla="*/ 72 h 7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5" h="72">
                <a:moveTo>
                  <a:pt x="37" y="4"/>
                </a:moveTo>
                <a:cubicBezTo>
                  <a:pt x="50" y="27"/>
                  <a:pt x="50" y="27"/>
                  <a:pt x="50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64" y="51"/>
                  <a:pt x="64" y="51"/>
                  <a:pt x="64" y="51"/>
                </a:cubicBezTo>
                <a:cubicBezTo>
                  <a:pt x="65" y="53"/>
                  <a:pt x="64" y="56"/>
                  <a:pt x="62" y="57"/>
                </a:cubicBezTo>
                <a:cubicBezTo>
                  <a:pt x="61" y="58"/>
                  <a:pt x="60" y="58"/>
                  <a:pt x="60" y="58"/>
                </a:cubicBezTo>
                <a:cubicBezTo>
                  <a:pt x="60" y="58"/>
                  <a:pt x="60" y="58"/>
                  <a:pt x="60" y="58"/>
                </a:cubicBezTo>
                <a:cubicBezTo>
                  <a:pt x="38" y="58"/>
                  <a:pt x="38" y="58"/>
                  <a:pt x="38" y="58"/>
                </a:cubicBezTo>
                <a:cubicBezTo>
                  <a:pt x="38" y="60"/>
                  <a:pt x="38" y="60"/>
                  <a:pt x="38" y="60"/>
                </a:cubicBezTo>
                <a:cubicBezTo>
                  <a:pt x="59" y="65"/>
                  <a:pt x="59" y="65"/>
                  <a:pt x="59" y="65"/>
                </a:cubicBezTo>
                <a:cubicBezTo>
                  <a:pt x="60" y="65"/>
                  <a:pt x="60" y="65"/>
                  <a:pt x="60" y="65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72"/>
                  <a:pt x="60" y="72"/>
                  <a:pt x="60" y="72"/>
                </a:cubicBezTo>
                <a:cubicBezTo>
                  <a:pt x="56" y="72"/>
                  <a:pt x="56" y="72"/>
                  <a:pt x="56" y="72"/>
                </a:cubicBezTo>
                <a:cubicBezTo>
                  <a:pt x="56" y="69"/>
                  <a:pt x="56" y="69"/>
                  <a:pt x="56" y="69"/>
                </a:cubicBezTo>
                <a:cubicBezTo>
                  <a:pt x="38" y="65"/>
                  <a:pt x="38" y="65"/>
                  <a:pt x="38" y="65"/>
                </a:cubicBezTo>
                <a:cubicBezTo>
                  <a:pt x="38" y="66"/>
                  <a:pt x="38" y="66"/>
                  <a:pt x="38" y="66"/>
                </a:cubicBezTo>
                <a:cubicBezTo>
                  <a:pt x="27" y="66"/>
                  <a:pt x="27" y="66"/>
                  <a:pt x="27" y="66"/>
                </a:cubicBezTo>
                <a:cubicBezTo>
                  <a:pt x="27" y="65"/>
                  <a:pt x="27" y="65"/>
                  <a:pt x="27" y="65"/>
                </a:cubicBezTo>
                <a:cubicBezTo>
                  <a:pt x="10" y="69"/>
                  <a:pt x="10" y="69"/>
                  <a:pt x="10" y="69"/>
                </a:cubicBezTo>
                <a:cubicBezTo>
                  <a:pt x="10" y="72"/>
                  <a:pt x="10" y="72"/>
                  <a:pt x="10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5" y="67"/>
                  <a:pt x="5" y="67"/>
                  <a:pt x="5" y="67"/>
                </a:cubicBezTo>
                <a:cubicBezTo>
                  <a:pt x="5" y="65"/>
                  <a:pt x="5" y="65"/>
                  <a:pt x="5" y="65"/>
                </a:cubicBezTo>
                <a:cubicBezTo>
                  <a:pt x="7" y="65"/>
                  <a:pt x="7" y="65"/>
                  <a:pt x="7" y="65"/>
                </a:cubicBezTo>
                <a:cubicBezTo>
                  <a:pt x="27" y="60"/>
                  <a:pt x="27" y="60"/>
                  <a:pt x="27" y="60"/>
                </a:cubicBezTo>
                <a:cubicBezTo>
                  <a:pt x="27" y="58"/>
                  <a:pt x="27" y="58"/>
                  <a:pt x="27" y="58"/>
                </a:cubicBezTo>
                <a:cubicBezTo>
                  <a:pt x="5" y="58"/>
                  <a:pt x="5" y="58"/>
                  <a:pt x="5" y="58"/>
                </a:cubicBezTo>
                <a:cubicBezTo>
                  <a:pt x="3" y="58"/>
                  <a:pt x="0" y="56"/>
                  <a:pt x="0" y="53"/>
                </a:cubicBezTo>
                <a:cubicBezTo>
                  <a:pt x="0" y="52"/>
                  <a:pt x="1" y="51"/>
                  <a:pt x="1" y="50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28" y="4"/>
                  <a:pt x="28" y="4"/>
                  <a:pt x="28" y="4"/>
                </a:cubicBezTo>
                <a:cubicBezTo>
                  <a:pt x="30" y="1"/>
                  <a:pt x="33" y="0"/>
                  <a:pt x="35" y="2"/>
                </a:cubicBezTo>
                <a:cubicBezTo>
                  <a:pt x="36" y="2"/>
                  <a:pt x="36" y="3"/>
                  <a:pt x="37" y="4"/>
                </a:cubicBezTo>
                <a:close/>
                <a:moveTo>
                  <a:pt x="30" y="25"/>
                </a:moveTo>
                <a:cubicBezTo>
                  <a:pt x="30" y="30"/>
                  <a:pt x="30" y="30"/>
                  <a:pt x="30" y="30"/>
                </a:cubicBezTo>
                <a:cubicBezTo>
                  <a:pt x="31" y="39"/>
                  <a:pt x="31" y="39"/>
                  <a:pt x="31" y="39"/>
                </a:cubicBezTo>
                <a:cubicBezTo>
                  <a:pt x="34" y="39"/>
                  <a:pt x="34" y="39"/>
                  <a:pt x="34" y="39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25"/>
                  <a:pt x="36" y="25"/>
                  <a:pt x="36" y="25"/>
                </a:cubicBezTo>
                <a:cubicBezTo>
                  <a:pt x="30" y="25"/>
                  <a:pt x="30" y="25"/>
                  <a:pt x="30" y="25"/>
                </a:cubicBezTo>
                <a:close/>
                <a:moveTo>
                  <a:pt x="30" y="41"/>
                </a:moveTo>
                <a:cubicBezTo>
                  <a:pt x="30" y="46"/>
                  <a:pt x="30" y="46"/>
                  <a:pt x="30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1"/>
                  <a:pt x="35" y="41"/>
                  <a:pt x="35" y="41"/>
                </a:cubicBezTo>
                <a:cubicBezTo>
                  <a:pt x="30" y="41"/>
                  <a:pt x="30" y="41"/>
                  <a:pt x="30" y="41"/>
                </a:cubicBezTo>
                <a:close/>
                <a:moveTo>
                  <a:pt x="42" y="32"/>
                </a:moveTo>
                <a:cubicBezTo>
                  <a:pt x="32" y="15"/>
                  <a:pt x="32" y="15"/>
                  <a:pt x="32" y="15"/>
                </a:cubicBezTo>
                <a:cubicBezTo>
                  <a:pt x="23" y="32"/>
                  <a:pt x="23" y="32"/>
                  <a:pt x="23" y="32"/>
                </a:cubicBezTo>
                <a:cubicBezTo>
                  <a:pt x="23" y="32"/>
                  <a:pt x="23" y="32"/>
                  <a:pt x="23" y="32"/>
                </a:cubicBezTo>
                <a:cubicBezTo>
                  <a:pt x="14" y="48"/>
                  <a:pt x="14" y="48"/>
                  <a:pt x="14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51" y="48"/>
                  <a:pt x="51" y="48"/>
                  <a:pt x="51" y="48"/>
                </a:cubicBezTo>
                <a:cubicBezTo>
                  <a:pt x="42" y="32"/>
                  <a:pt x="42" y="32"/>
                  <a:pt x="42" y="32"/>
                </a:cubicBezTo>
                <a:cubicBezTo>
                  <a:pt x="42" y="32"/>
                  <a:pt x="42" y="32"/>
                  <a:pt x="42" y="32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4" name="Freeform 32"/>
          <p:cNvSpPr>
            <a:spLocks noEditPoints="1"/>
          </p:cNvSpPr>
          <p:nvPr/>
        </p:nvSpPr>
        <p:spPr bwMode="auto">
          <a:xfrm>
            <a:off x="6166143" y="3613289"/>
            <a:ext cx="792163" cy="523875"/>
          </a:xfrm>
          <a:custGeom>
            <a:avLst/>
            <a:gdLst>
              <a:gd name="T0" fmla="*/ 591615 w 79"/>
              <a:gd name="T1" fmla="*/ 30224 h 52"/>
              <a:gd name="T2" fmla="*/ 621698 w 79"/>
              <a:gd name="T3" fmla="*/ 90671 h 52"/>
              <a:gd name="T4" fmla="*/ 671834 w 79"/>
              <a:gd name="T5" fmla="*/ 50373 h 52"/>
              <a:gd name="T6" fmla="*/ 691889 w 79"/>
              <a:gd name="T7" fmla="*/ 90671 h 52"/>
              <a:gd name="T8" fmla="*/ 731999 w 79"/>
              <a:gd name="T9" fmla="*/ 60447 h 52"/>
              <a:gd name="T10" fmla="*/ 762081 w 79"/>
              <a:gd name="T11" fmla="*/ 90671 h 52"/>
              <a:gd name="T12" fmla="*/ 792163 w 79"/>
              <a:gd name="T13" fmla="*/ 80596 h 52"/>
              <a:gd name="T14" fmla="*/ 591615 w 79"/>
              <a:gd name="T15" fmla="*/ 231714 h 52"/>
              <a:gd name="T16" fmla="*/ 20055 w 79"/>
              <a:gd name="T17" fmla="*/ 483577 h 52"/>
              <a:gd name="T18" fmla="*/ 441205 w 79"/>
              <a:gd name="T19" fmla="*/ 211565 h 52"/>
              <a:gd name="T20" fmla="*/ 220602 w 79"/>
              <a:gd name="T21" fmla="*/ 161192 h 52"/>
              <a:gd name="T22" fmla="*/ 150411 w 79"/>
              <a:gd name="T23" fmla="*/ 251863 h 52"/>
              <a:gd name="T24" fmla="*/ 150411 w 79"/>
              <a:gd name="T25" fmla="*/ 272012 h 52"/>
              <a:gd name="T26" fmla="*/ 210575 w 79"/>
              <a:gd name="T27" fmla="*/ 382832 h 52"/>
              <a:gd name="T28" fmla="*/ 421150 w 79"/>
              <a:gd name="T29" fmla="*/ 352608 h 52"/>
              <a:gd name="T30" fmla="*/ 471287 w 79"/>
              <a:gd name="T31" fmla="*/ 372757 h 52"/>
              <a:gd name="T32" fmla="*/ 471287 w 79"/>
              <a:gd name="T33" fmla="*/ 261938 h 52"/>
              <a:gd name="T34" fmla="*/ 441205 w 79"/>
              <a:gd name="T35" fmla="*/ 211565 h 52"/>
              <a:gd name="T36" fmla="*/ 401095 w 79"/>
              <a:gd name="T37" fmla="*/ 211565 h 52"/>
              <a:gd name="T38" fmla="*/ 391068 w 79"/>
              <a:gd name="T39" fmla="*/ 181341 h 52"/>
              <a:gd name="T40" fmla="*/ 260712 w 79"/>
              <a:gd name="T41" fmla="*/ 211565 h 52"/>
              <a:gd name="T42" fmla="*/ 371013 w 79"/>
              <a:gd name="T43" fmla="*/ 191416 h 52"/>
              <a:gd name="T44" fmla="*/ 250684 w 79"/>
              <a:gd name="T45" fmla="*/ 181341 h 52"/>
              <a:gd name="T46" fmla="*/ 210575 w 79"/>
              <a:gd name="T47" fmla="*/ 221639 h 52"/>
              <a:gd name="T48" fmla="*/ 250684 w 79"/>
              <a:gd name="T49" fmla="*/ 181341 h 52"/>
              <a:gd name="T50" fmla="*/ 180493 w 79"/>
              <a:gd name="T51" fmla="*/ 292161 h 52"/>
              <a:gd name="T52" fmla="*/ 250684 w 79"/>
              <a:gd name="T53" fmla="*/ 282087 h 52"/>
              <a:gd name="T54" fmla="*/ 210575 w 79"/>
              <a:gd name="T55" fmla="*/ 312310 h 52"/>
              <a:gd name="T56" fmla="*/ 401095 w 79"/>
              <a:gd name="T57" fmla="*/ 332459 h 52"/>
              <a:gd name="T58" fmla="*/ 210575 w 79"/>
              <a:gd name="T59" fmla="*/ 312310 h 52"/>
              <a:gd name="T60" fmla="*/ 371013 w 79"/>
              <a:gd name="T61" fmla="*/ 272012 h 52"/>
              <a:gd name="T62" fmla="*/ 441205 w 79"/>
              <a:gd name="T63" fmla="*/ 282087 h 52"/>
              <a:gd name="T64" fmla="*/ 100274 w 79"/>
              <a:gd name="T65" fmla="*/ 110820 h 52"/>
              <a:gd name="T66" fmla="*/ 511396 w 79"/>
              <a:gd name="T67" fmla="*/ 423130 h 52"/>
              <a:gd name="T68" fmla="*/ 100274 w 79"/>
              <a:gd name="T69" fmla="*/ 110820 h 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9"/>
              <a:gd name="T106" fmla="*/ 0 h 52"/>
              <a:gd name="T107" fmla="*/ 79 w 79"/>
              <a:gd name="T108" fmla="*/ 52 h 5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9" h="52">
                <a:moveTo>
                  <a:pt x="2" y="4"/>
                </a:moveTo>
                <a:cubicBezTo>
                  <a:pt x="25" y="0"/>
                  <a:pt x="43" y="0"/>
                  <a:pt x="59" y="3"/>
                </a:cubicBezTo>
                <a:cubicBezTo>
                  <a:pt x="59" y="9"/>
                  <a:pt x="59" y="9"/>
                  <a:pt x="59" y="9"/>
                </a:cubicBezTo>
                <a:cubicBezTo>
                  <a:pt x="62" y="9"/>
                  <a:pt x="62" y="9"/>
                  <a:pt x="62" y="9"/>
                </a:cubicBezTo>
                <a:cubicBezTo>
                  <a:pt x="63" y="4"/>
                  <a:pt x="63" y="4"/>
                  <a:pt x="63" y="4"/>
                </a:cubicBezTo>
                <a:cubicBezTo>
                  <a:pt x="64" y="4"/>
                  <a:pt x="66" y="4"/>
                  <a:pt x="67" y="5"/>
                </a:cubicBezTo>
                <a:cubicBezTo>
                  <a:pt x="67" y="9"/>
                  <a:pt x="67" y="9"/>
                  <a:pt x="67" y="9"/>
                </a:cubicBezTo>
                <a:cubicBezTo>
                  <a:pt x="69" y="9"/>
                  <a:pt x="69" y="9"/>
                  <a:pt x="69" y="9"/>
                </a:cubicBezTo>
                <a:cubicBezTo>
                  <a:pt x="70" y="6"/>
                  <a:pt x="70" y="6"/>
                  <a:pt x="70" y="6"/>
                </a:cubicBezTo>
                <a:cubicBezTo>
                  <a:pt x="71" y="6"/>
                  <a:pt x="72" y="6"/>
                  <a:pt x="73" y="6"/>
                </a:cubicBezTo>
                <a:cubicBezTo>
                  <a:pt x="73" y="9"/>
                  <a:pt x="73" y="9"/>
                  <a:pt x="73" y="9"/>
                </a:cubicBezTo>
                <a:cubicBezTo>
                  <a:pt x="76" y="9"/>
                  <a:pt x="76" y="9"/>
                  <a:pt x="76" y="9"/>
                </a:cubicBezTo>
                <a:cubicBezTo>
                  <a:pt x="76" y="7"/>
                  <a:pt x="76" y="7"/>
                  <a:pt x="76" y="7"/>
                </a:cubicBezTo>
                <a:cubicBezTo>
                  <a:pt x="77" y="8"/>
                  <a:pt x="78" y="8"/>
                  <a:pt x="79" y="8"/>
                </a:cubicBezTo>
                <a:cubicBezTo>
                  <a:pt x="79" y="15"/>
                  <a:pt x="79" y="15"/>
                  <a:pt x="79" y="15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48"/>
                  <a:pt x="59" y="48"/>
                  <a:pt x="59" y="48"/>
                </a:cubicBezTo>
                <a:cubicBezTo>
                  <a:pt x="40" y="52"/>
                  <a:pt x="21" y="52"/>
                  <a:pt x="2" y="48"/>
                </a:cubicBezTo>
                <a:cubicBezTo>
                  <a:pt x="1" y="34"/>
                  <a:pt x="0" y="20"/>
                  <a:pt x="2" y="4"/>
                </a:cubicBezTo>
                <a:close/>
                <a:moveTo>
                  <a:pt x="44" y="21"/>
                </a:moveTo>
                <a:cubicBezTo>
                  <a:pt x="40" y="16"/>
                  <a:pt x="40" y="16"/>
                  <a:pt x="40" y="16"/>
                </a:cubicBezTo>
                <a:cubicBezTo>
                  <a:pt x="34" y="16"/>
                  <a:pt x="28" y="16"/>
                  <a:pt x="22" y="16"/>
                </a:cubicBezTo>
                <a:cubicBezTo>
                  <a:pt x="18" y="22"/>
                  <a:pt x="18" y="22"/>
                  <a:pt x="18" y="22"/>
                </a:cubicBezTo>
                <a:cubicBezTo>
                  <a:pt x="15" y="25"/>
                  <a:pt x="15" y="25"/>
                  <a:pt x="15" y="25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38"/>
                  <a:pt x="15" y="38"/>
                  <a:pt x="15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5"/>
                  <a:pt x="21" y="35"/>
                  <a:pt x="21" y="35"/>
                </a:cubicBezTo>
                <a:cubicBezTo>
                  <a:pt x="42" y="35"/>
                  <a:pt x="42" y="35"/>
                  <a:pt x="42" y="35"/>
                </a:cubicBezTo>
                <a:cubicBezTo>
                  <a:pt x="42" y="37"/>
                  <a:pt x="42" y="37"/>
                  <a:pt x="42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6"/>
                  <a:pt x="47" y="26"/>
                  <a:pt x="47" y="26"/>
                </a:cubicBezTo>
                <a:cubicBezTo>
                  <a:pt x="47" y="26"/>
                  <a:pt x="47" y="26"/>
                  <a:pt x="47" y="26"/>
                </a:cubicBezTo>
                <a:cubicBezTo>
                  <a:pt x="47" y="24"/>
                  <a:pt x="47" y="24"/>
                  <a:pt x="47" y="24"/>
                </a:cubicBezTo>
                <a:cubicBezTo>
                  <a:pt x="44" y="21"/>
                  <a:pt x="44" y="21"/>
                  <a:pt x="44" y="21"/>
                </a:cubicBezTo>
                <a:close/>
                <a:moveTo>
                  <a:pt x="38" y="19"/>
                </a:moveTo>
                <a:cubicBezTo>
                  <a:pt x="40" y="21"/>
                  <a:pt x="40" y="21"/>
                  <a:pt x="40" y="21"/>
                </a:cubicBezTo>
                <a:cubicBezTo>
                  <a:pt x="42" y="21"/>
                  <a:pt x="42" y="21"/>
                  <a:pt x="42" y="21"/>
                </a:cubicBezTo>
                <a:cubicBezTo>
                  <a:pt x="39" y="18"/>
                  <a:pt x="39" y="18"/>
                  <a:pt x="39" y="18"/>
                </a:cubicBezTo>
                <a:cubicBezTo>
                  <a:pt x="28" y="18"/>
                  <a:pt x="28" y="18"/>
                  <a:pt x="28" y="18"/>
                </a:cubicBezTo>
                <a:cubicBezTo>
                  <a:pt x="26" y="21"/>
                  <a:pt x="26" y="21"/>
                  <a:pt x="26" y="21"/>
                </a:cubicBezTo>
                <a:cubicBezTo>
                  <a:pt x="30" y="21"/>
                  <a:pt x="33" y="21"/>
                  <a:pt x="37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38" y="19"/>
                  <a:pt x="38" y="19"/>
                  <a:pt x="38" y="19"/>
                </a:cubicBezTo>
                <a:close/>
                <a:moveTo>
                  <a:pt x="25" y="18"/>
                </a:moveTo>
                <a:cubicBezTo>
                  <a:pt x="23" y="18"/>
                  <a:pt x="23" y="18"/>
                  <a:pt x="23" y="18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2"/>
                  <a:pt x="22" y="22"/>
                  <a:pt x="23" y="22"/>
                </a:cubicBezTo>
                <a:cubicBezTo>
                  <a:pt x="25" y="18"/>
                  <a:pt x="25" y="18"/>
                  <a:pt x="25" y="18"/>
                </a:cubicBezTo>
                <a:close/>
                <a:moveTo>
                  <a:pt x="18" y="26"/>
                </a:moveTo>
                <a:cubicBezTo>
                  <a:pt x="18" y="29"/>
                  <a:pt x="18" y="29"/>
                  <a:pt x="18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6"/>
                  <a:pt x="18" y="26"/>
                  <a:pt x="18" y="26"/>
                </a:cubicBezTo>
                <a:close/>
                <a:moveTo>
                  <a:pt x="21" y="31"/>
                </a:moveTo>
                <a:cubicBezTo>
                  <a:pt x="22" y="33"/>
                  <a:pt x="22" y="33"/>
                  <a:pt x="22" y="33"/>
                </a:cubicBezTo>
                <a:cubicBezTo>
                  <a:pt x="26" y="33"/>
                  <a:pt x="35" y="33"/>
                  <a:pt x="40" y="33"/>
                </a:cubicBezTo>
                <a:cubicBezTo>
                  <a:pt x="40" y="30"/>
                  <a:pt x="40" y="30"/>
                  <a:pt x="40" y="30"/>
                </a:cubicBezTo>
                <a:cubicBezTo>
                  <a:pt x="21" y="31"/>
                  <a:pt x="21" y="31"/>
                  <a:pt x="21" y="31"/>
                </a:cubicBezTo>
                <a:close/>
                <a:moveTo>
                  <a:pt x="45" y="25"/>
                </a:moveTo>
                <a:cubicBezTo>
                  <a:pt x="37" y="27"/>
                  <a:pt x="37" y="27"/>
                  <a:pt x="37" y="27"/>
                </a:cubicBezTo>
                <a:cubicBezTo>
                  <a:pt x="37" y="29"/>
                  <a:pt x="37" y="29"/>
                  <a:pt x="37" y="29"/>
                </a:cubicBezTo>
                <a:cubicBezTo>
                  <a:pt x="44" y="28"/>
                  <a:pt x="44" y="28"/>
                  <a:pt x="44" y="28"/>
                </a:cubicBezTo>
                <a:cubicBezTo>
                  <a:pt x="45" y="25"/>
                  <a:pt x="45" y="25"/>
                  <a:pt x="45" y="25"/>
                </a:cubicBezTo>
                <a:close/>
                <a:moveTo>
                  <a:pt x="10" y="11"/>
                </a:moveTo>
                <a:cubicBezTo>
                  <a:pt x="10" y="42"/>
                  <a:pt x="10" y="42"/>
                  <a:pt x="10" y="42"/>
                </a:cubicBezTo>
                <a:cubicBezTo>
                  <a:pt x="51" y="42"/>
                  <a:pt x="51" y="42"/>
                  <a:pt x="51" y="42"/>
                </a:cubicBezTo>
                <a:cubicBezTo>
                  <a:pt x="51" y="11"/>
                  <a:pt x="51" y="11"/>
                  <a:pt x="51" y="11"/>
                </a:cubicBezTo>
                <a:lnTo>
                  <a:pt x="10" y="11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5" name="Freeform 33"/>
          <p:cNvSpPr>
            <a:spLocks noEditPoints="1"/>
          </p:cNvSpPr>
          <p:nvPr/>
        </p:nvSpPr>
        <p:spPr bwMode="auto">
          <a:xfrm>
            <a:off x="8334666" y="2595541"/>
            <a:ext cx="630238" cy="631825"/>
          </a:xfrm>
          <a:custGeom>
            <a:avLst/>
            <a:gdLst>
              <a:gd name="T0" fmla="*/ 540204 w 63"/>
              <a:gd name="T1" fmla="*/ 90261 h 63"/>
              <a:gd name="T2" fmla="*/ 540204 w 63"/>
              <a:gd name="T3" fmla="*/ 541564 h 63"/>
              <a:gd name="T4" fmla="*/ 90034 w 63"/>
              <a:gd name="T5" fmla="*/ 541564 h 63"/>
              <a:gd name="T6" fmla="*/ 90034 w 63"/>
              <a:gd name="T7" fmla="*/ 90261 h 63"/>
              <a:gd name="T8" fmla="*/ 310117 w 63"/>
              <a:gd name="T9" fmla="*/ 110319 h 63"/>
              <a:gd name="T10" fmla="*/ 110042 w 63"/>
              <a:gd name="T11" fmla="*/ 310898 h 63"/>
              <a:gd name="T12" fmla="*/ 130049 w 63"/>
              <a:gd name="T13" fmla="*/ 320927 h 63"/>
              <a:gd name="T14" fmla="*/ 160060 w 63"/>
              <a:gd name="T15" fmla="*/ 320927 h 63"/>
              <a:gd name="T16" fmla="*/ 130049 w 63"/>
              <a:gd name="T17" fmla="*/ 310898 h 63"/>
              <a:gd name="T18" fmla="*/ 180068 w 63"/>
              <a:gd name="T19" fmla="*/ 240695 h 63"/>
              <a:gd name="T20" fmla="*/ 160060 w 63"/>
              <a:gd name="T21" fmla="*/ 220637 h 63"/>
              <a:gd name="T22" fmla="*/ 220083 w 63"/>
              <a:gd name="T23" fmla="*/ 160463 h 63"/>
              <a:gd name="T24" fmla="*/ 250094 w 63"/>
              <a:gd name="T25" fmla="*/ 180521 h 63"/>
              <a:gd name="T26" fmla="*/ 310117 w 63"/>
              <a:gd name="T27" fmla="*/ 130377 h 63"/>
              <a:gd name="T28" fmla="*/ 320121 w 63"/>
              <a:gd name="T29" fmla="*/ 160463 h 63"/>
              <a:gd name="T30" fmla="*/ 400151 w 63"/>
              <a:gd name="T31" fmla="*/ 150435 h 63"/>
              <a:gd name="T32" fmla="*/ 400151 w 63"/>
              <a:gd name="T33" fmla="*/ 190550 h 63"/>
              <a:gd name="T34" fmla="*/ 440166 w 63"/>
              <a:gd name="T35" fmla="*/ 190550 h 63"/>
              <a:gd name="T36" fmla="*/ 440166 w 63"/>
              <a:gd name="T37" fmla="*/ 230666 h 63"/>
              <a:gd name="T38" fmla="*/ 470178 w 63"/>
              <a:gd name="T39" fmla="*/ 230666 h 63"/>
              <a:gd name="T40" fmla="*/ 460174 w 63"/>
              <a:gd name="T41" fmla="*/ 310898 h 63"/>
              <a:gd name="T42" fmla="*/ 490185 w 63"/>
              <a:gd name="T43" fmla="*/ 320927 h 63"/>
              <a:gd name="T44" fmla="*/ 520196 w 63"/>
              <a:gd name="T45" fmla="*/ 320927 h 63"/>
              <a:gd name="T46" fmla="*/ 460174 w 63"/>
              <a:gd name="T47" fmla="*/ 170492 h 63"/>
              <a:gd name="T48" fmla="*/ 470178 w 63"/>
              <a:gd name="T49" fmla="*/ 391130 h 63"/>
              <a:gd name="T50" fmla="*/ 480181 w 63"/>
              <a:gd name="T51" fmla="*/ 361043 h 63"/>
              <a:gd name="T52" fmla="*/ 500189 w 63"/>
              <a:gd name="T53" fmla="*/ 351014 h 63"/>
              <a:gd name="T54" fmla="*/ 480181 w 63"/>
              <a:gd name="T55" fmla="*/ 340985 h 63"/>
              <a:gd name="T56" fmla="*/ 510193 w 63"/>
              <a:gd name="T57" fmla="*/ 330956 h 63"/>
              <a:gd name="T58" fmla="*/ 470178 w 63"/>
              <a:gd name="T59" fmla="*/ 391130 h 63"/>
              <a:gd name="T60" fmla="*/ 160060 w 63"/>
              <a:gd name="T61" fmla="*/ 391130 h 63"/>
              <a:gd name="T62" fmla="*/ 130049 w 63"/>
              <a:gd name="T63" fmla="*/ 381101 h 63"/>
              <a:gd name="T64" fmla="*/ 160060 w 63"/>
              <a:gd name="T65" fmla="*/ 361043 h 63"/>
              <a:gd name="T66" fmla="*/ 130049 w 63"/>
              <a:gd name="T67" fmla="*/ 351014 h 63"/>
              <a:gd name="T68" fmla="*/ 160060 w 63"/>
              <a:gd name="T69" fmla="*/ 340985 h 63"/>
              <a:gd name="T70" fmla="*/ 120045 w 63"/>
              <a:gd name="T71" fmla="*/ 330956 h 63"/>
              <a:gd name="T72" fmla="*/ 270102 w 63"/>
              <a:gd name="T73" fmla="*/ 150435 h 63"/>
              <a:gd name="T74" fmla="*/ 270102 w 63"/>
              <a:gd name="T75" fmla="*/ 310898 h 63"/>
              <a:gd name="T76" fmla="*/ 310117 w 63"/>
              <a:gd name="T77" fmla="*/ 381101 h 63"/>
              <a:gd name="T78" fmla="*/ 340128 w 63"/>
              <a:gd name="T79" fmla="*/ 361043 h 63"/>
              <a:gd name="T80" fmla="*/ 320121 w 63"/>
              <a:gd name="T81" fmla="*/ 260753 h 63"/>
              <a:gd name="T82" fmla="*/ 270102 w 63"/>
              <a:gd name="T83" fmla="*/ 150435 h 63"/>
              <a:gd name="T84" fmla="*/ 310117 w 63"/>
              <a:gd name="T85" fmla="*/ 60174 h 63"/>
              <a:gd name="T86" fmla="*/ 60023 w 63"/>
              <a:gd name="T87" fmla="*/ 310898 h 63"/>
              <a:gd name="T88" fmla="*/ 310117 w 63"/>
              <a:gd name="T89" fmla="*/ 561622 h 63"/>
              <a:gd name="T90" fmla="*/ 560212 w 63"/>
              <a:gd name="T91" fmla="*/ 310898 h 6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3"/>
              <a:gd name="T139" fmla="*/ 0 h 63"/>
              <a:gd name="T140" fmla="*/ 63 w 63"/>
              <a:gd name="T141" fmla="*/ 63 h 6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3" h="63">
                <a:moveTo>
                  <a:pt x="31" y="0"/>
                </a:moveTo>
                <a:cubicBezTo>
                  <a:pt x="40" y="0"/>
                  <a:pt x="48" y="3"/>
                  <a:pt x="54" y="9"/>
                </a:cubicBezTo>
                <a:cubicBezTo>
                  <a:pt x="59" y="15"/>
                  <a:pt x="63" y="23"/>
                  <a:pt x="63" y="31"/>
                </a:cubicBezTo>
                <a:cubicBezTo>
                  <a:pt x="63" y="40"/>
                  <a:pt x="59" y="48"/>
                  <a:pt x="54" y="54"/>
                </a:cubicBezTo>
                <a:cubicBezTo>
                  <a:pt x="48" y="59"/>
                  <a:pt x="40" y="63"/>
                  <a:pt x="31" y="63"/>
                </a:cubicBezTo>
                <a:cubicBezTo>
                  <a:pt x="23" y="63"/>
                  <a:pt x="15" y="59"/>
                  <a:pt x="9" y="54"/>
                </a:cubicBezTo>
                <a:cubicBezTo>
                  <a:pt x="3" y="48"/>
                  <a:pt x="0" y="40"/>
                  <a:pt x="0" y="31"/>
                </a:cubicBezTo>
                <a:cubicBezTo>
                  <a:pt x="0" y="23"/>
                  <a:pt x="3" y="15"/>
                  <a:pt x="9" y="9"/>
                </a:cubicBezTo>
                <a:cubicBezTo>
                  <a:pt x="15" y="3"/>
                  <a:pt x="23" y="0"/>
                  <a:pt x="31" y="0"/>
                </a:cubicBezTo>
                <a:close/>
                <a:moveTo>
                  <a:pt x="31" y="11"/>
                </a:moveTo>
                <a:cubicBezTo>
                  <a:pt x="26" y="11"/>
                  <a:pt x="21" y="13"/>
                  <a:pt x="17" y="17"/>
                </a:cubicBezTo>
                <a:cubicBezTo>
                  <a:pt x="13" y="21"/>
                  <a:pt x="11" y="26"/>
                  <a:pt x="11" y="31"/>
                </a:cubicBezTo>
                <a:cubicBezTo>
                  <a:pt x="11" y="32"/>
                  <a:pt x="11" y="32"/>
                  <a:pt x="11" y="32"/>
                </a:cubicBezTo>
                <a:cubicBezTo>
                  <a:pt x="13" y="32"/>
                  <a:pt x="13" y="32"/>
                  <a:pt x="13" y="32"/>
                </a:cubicBezTo>
                <a:cubicBezTo>
                  <a:pt x="13" y="32"/>
                  <a:pt x="13" y="32"/>
                  <a:pt x="13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1"/>
                  <a:pt x="16" y="31"/>
                  <a:pt x="16" y="31"/>
                </a:cubicBezTo>
                <a:cubicBezTo>
                  <a:pt x="13" y="31"/>
                  <a:pt x="13" y="31"/>
                  <a:pt x="13" y="31"/>
                </a:cubicBezTo>
                <a:cubicBezTo>
                  <a:pt x="13" y="28"/>
                  <a:pt x="14" y="25"/>
                  <a:pt x="15" y="23"/>
                </a:cubicBezTo>
                <a:cubicBezTo>
                  <a:pt x="18" y="24"/>
                  <a:pt x="18" y="24"/>
                  <a:pt x="18" y="24"/>
                </a:cubicBezTo>
                <a:cubicBezTo>
                  <a:pt x="19" y="23"/>
                  <a:pt x="19" y="23"/>
                  <a:pt x="19" y="23"/>
                </a:cubicBezTo>
                <a:cubicBezTo>
                  <a:pt x="16" y="22"/>
                  <a:pt x="16" y="22"/>
                  <a:pt x="16" y="22"/>
                </a:cubicBezTo>
                <a:cubicBezTo>
                  <a:pt x="17" y="20"/>
                  <a:pt x="18" y="19"/>
                  <a:pt x="19" y="19"/>
                </a:cubicBezTo>
                <a:cubicBezTo>
                  <a:pt x="20" y="18"/>
                  <a:pt x="21" y="17"/>
                  <a:pt x="22" y="16"/>
                </a:cubicBezTo>
                <a:cubicBezTo>
                  <a:pt x="23" y="19"/>
                  <a:pt x="23" y="19"/>
                  <a:pt x="23" y="19"/>
                </a:cubicBezTo>
                <a:cubicBezTo>
                  <a:pt x="25" y="18"/>
                  <a:pt x="25" y="18"/>
                  <a:pt x="25" y="18"/>
                </a:cubicBezTo>
                <a:cubicBezTo>
                  <a:pt x="23" y="15"/>
                  <a:pt x="23" y="15"/>
                  <a:pt x="23" y="15"/>
                </a:cubicBezTo>
                <a:cubicBezTo>
                  <a:pt x="25" y="14"/>
                  <a:pt x="28" y="13"/>
                  <a:pt x="31" y="13"/>
                </a:cubicBezTo>
                <a:cubicBezTo>
                  <a:pt x="31" y="16"/>
                  <a:pt x="31" y="16"/>
                  <a:pt x="31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3"/>
                  <a:pt x="32" y="13"/>
                  <a:pt x="32" y="13"/>
                </a:cubicBezTo>
                <a:cubicBezTo>
                  <a:pt x="35" y="13"/>
                  <a:pt x="37" y="14"/>
                  <a:pt x="40" y="15"/>
                </a:cubicBezTo>
                <a:cubicBezTo>
                  <a:pt x="38" y="18"/>
                  <a:pt x="38" y="18"/>
                  <a:pt x="38" y="18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7"/>
                  <a:pt x="43" y="18"/>
                  <a:pt x="44" y="19"/>
                </a:cubicBezTo>
                <a:cubicBezTo>
                  <a:pt x="45" y="19"/>
                  <a:pt x="46" y="20"/>
                  <a:pt x="47" y="22"/>
                </a:cubicBezTo>
                <a:cubicBezTo>
                  <a:pt x="44" y="23"/>
                  <a:pt x="44" y="23"/>
                  <a:pt x="44" y="23"/>
                </a:cubicBezTo>
                <a:cubicBezTo>
                  <a:pt x="45" y="24"/>
                  <a:pt x="45" y="24"/>
                  <a:pt x="45" y="24"/>
                </a:cubicBezTo>
                <a:cubicBezTo>
                  <a:pt x="47" y="23"/>
                  <a:pt x="47" y="23"/>
                  <a:pt x="47" y="23"/>
                </a:cubicBezTo>
                <a:cubicBezTo>
                  <a:pt x="49" y="25"/>
                  <a:pt x="49" y="28"/>
                  <a:pt x="49" y="31"/>
                </a:cubicBezTo>
                <a:cubicBezTo>
                  <a:pt x="46" y="31"/>
                  <a:pt x="46" y="31"/>
                  <a:pt x="46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9" y="32"/>
                  <a:pt x="49" y="32"/>
                  <a:pt x="49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2" y="32"/>
                  <a:pt x="52" y="32"/>
                  <a:pt x="52" y="31"/>
                </a:cubicBezTo>
                <a:cubicBezTo>
                  <a:pt x="52" y="26"/>
                  <a:pt x="49" y="21"/>
                  <a:pt x="46" y="17"/>
                </a:cubicBezTo>
                <a:cubicBezTo>
                  <a:pt x="42" y="13"/>
                  <a:pt x="37" y="11"/>
                  <a:pt x="31" y="11"/>
                </a:cubicBezTo>
                <a:close/>
                <a:moveTo>
                  <a:pt x="47" y="39"/>
                </a:moveTo>
                <a:cubicBezTo>
                  <a:pt x="48" y="39"/>
                  <a:pt x="48" y="39"/>
                  <a:pt x="48" y="39"/>
                </a:cubicBezTo>
                <a:cubicBezTo>
                  <a:pt x="48" y="36"/>
                  <a:pt x="48" y="36"/>
                  <a:pt x="4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50" y="35"/>
                  <a:pt x="50" y="35"/>
                  <a:pt x="50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4"/>
                  <a:pt x="48" y="34"/>
                  <a:pt x="48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3"/>
                  <a:pt x="51" y="33"/>
                  <a:pt x="51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lose/>
                <a:moveTo>
                  <a:pt x="12" y="39"/>
                </a:moveTo>
                <a:cubicBezTo>
                  <a:pt x="16" y="39"/>
                  <a:pt x="16" y="39"/>
                  <a:pt x="16" y="39"/>
                </a:cubicBezTo>
                <a:cubicBezTo>
                  <a:pt x="16" y="38"/>
                  <a:pt x="16" y="38"/>
                  <a:pt x="16" y="38"/>
                </a:cubicBezTo>
                <a:cubicBezTo>
                  <a:pt x="13" y="38"/>
                  <a:pt x="13" y="38"/>
                  <a:pt x="13" y="38"/>
                </a:cubicBezTo>
                <a:cubicBezTo>
                  <a:pt x="13" y="36"/>
                  <a:pt x="13" y="36"/>
                  <a:pt x="13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6" y="35"/>
                  <a:pt x="16" y="35"/>
                  <a:pt x="16" y="35"/>
                </a:cubicBezTo>
                <a:cubicBezTo>
                  <a:pt x="13" y="35"/>
                  <a:pt x="13" y="35"/>
                  <a:pt x="13" y="35"/>
                </a:cubicBezTo>
                <a:cubicBezTo>
                  <a:pt x="13" y="34"/>
                  <a:pt x="13" y="34"/>
                  <a:pt x="13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3"/>
                  <a:pt x="16" y="33"/>
                  <a:pt x="16" y="33"/>
                </a:cubicBezTo>
                <a:cubicBezTo>
                  <a:pt x="12" y="33"/>
                  <a:pt x="12" y="33"/>
                  <a:pt x="12" y="33"/>
                </a:cubicBezTo>
                <a:cubicBezTo>
                  <a:pt x="12" y="39"/>
                  <a:pt x="12" y="39"/>
                  <a:pt x="12" y="39"/>
                </a:cubicBezTo>
                <a:close/>
                <a:moveTo>
                  <a:pt x="27" y="15"/>
                </a:moveTo>
                <a:cubicBezTo>
                  <a:pt x="29" y="27"/>
                  <a:pt x="29" y="27"/>
                  <a:pt x="29" y="27"/>
                </a:cubicBezTo>
                <a:cubicBezTo>
                  <a:pt x="28" y="28"/>
                  <a:pt x="27" y="29"/>
                  <a:pt x="27" y="31"/>
                </a:cubicBezTo>
                <a:cubicBezTo>
                  <a:pt x="27" y="34"/>
                  <a:pt x="28" y="36"/>
                  <a:pt x="31" y="36"/>
                </a:cubicBezTo>
                <a:cubicBezTo>
                  <a:pt x="31" y="38"/>
                  <a:pt x="31" y="38"/>
                  <a:pt x="31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6"/>
                  <a:pt x="34" y="36"/>
                  <a:pt x="34" y="36"/>
                </a:cubicBezTo>
                <a:cubicBezTo>
                  <a:pt x="35" y="35"/>
                  <a:pt x="36" y="33"/>
                  <a:pt x="36" y="31"/>
                </a:cubicBezTo>
                <a:cubicBezTo>
                  <a:pt x="36" y="29"/>
                  <a:pt x="34" y="27"/>
                  <a:pt x="32" y="26"/>
                </a:cubicBezTo>
                <a:cubicBezTo>
                  <a:pt x="29" y="14"/>
                  <a:pt x="29" y="14"/>
                  <a:pt x="29" y="14"/>
                </a:cubicBezTo>
                <a:cubicBezTo>
                  <a:pt x="27" y="15"/>
                  <a:pt x="27" y="15"/>
                  <a:pt x="27" y="15"/>
                </a:cubicBezTo>
                <a:close/>
                <a:moveTo>
                  <a:pt x="49" y="14"/>
                </a:moveTo>
                <a:cubicBezTo>
                  <a:pt x="45" y="9"/>
                  <a:pt x="38" y="6"/>
                  <a:pt x="31" y="6"/>
                </a:cubicBezTo>
                <a:cubicBezTo>
                  <a:pt x="24" y="6"/>
                  <a:pt x="18" y="9"/>
                  <a:pt x="14" y="14"/>
                </a:cubicBezTo>
                <a:cubicBezTo>
                  <a:pt x="9" y="18"/>
                  <a:pt x="6" y="24"/>
                  <a:pt x="6" y="31"/>
                </a:cubicBezTo>
                <a:cubicBezTo>
                  <a:pt x="6" y="38"/>
                  <a:pt x="9" y="44"/>
                  <a:pt x="14" y="49"/>
                </a:cubicBezTo>
                <a:cubicBezTo>
                  <a:pt x="18" y="53"/>
                  <a:pt x="24" y="56"/>
                  <a:pt x="31" y="56"/>
                </a:cubicBezTo>
                <a:cubicBezTo>
                  <a:pt x="38" y="56"/>
                  <a:pt x="45" y="53"/>
                  <a:pt x="49" y="49"/>
                </a:cubicBezTo>
                <a:cubicBezTo>
                  <a:pt x="54" y="44"/>
                  <a:pt x="56" y="38"/>
                  <a:pt x="56" y="31"/>
                </a:cubicBezTo>
                <a:cubicBezTo>
                  <a:pt x="56" y="24"/>
                  <a:pt x="54" y="18"/>
                  <a:pt x="49" y="1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6" name="Freeform 34"/>
          <p:cNvSpPr>
            <a:spLocks noEditPoints="1"/>
          </p:cNvSpPr>
          <p:nvPr/>
        </p:nvSpPr>
        <p:spPr bwMode="auto">
          <a:xfrm>
            <a:off x="9406229" y="1484371"/>
            <a:ext cx="641350" cy="742950"/>
          </a:xfrm>
          <a:custGeom>
            <a:avLst/>
            <a:gdLst>
              <a:gd name="T0" fmla="*/ 511076 w 64"/>
              <a:gd name="T1" fmla="*/ 250997 h 74"/>
              <a:gd name="T2" fmla="*/ 521097 w 64"/>
              <a:gd name="T3" fmla="*/ 261036 h 74"/>
              <a:gd name="T4" fmla="*/ 481013 w 64"/>
              <a:gd name="T5" fmla="*/ 351395 h 74"/>
              <a:gd name="T6" fmla="*/ 320675 w 64"/>
              <a:gd name="T7" fmla="*/ 491953 h 74"/>
              <a:gd name="T8" fmla="*/ 160338 w 64"/>
              <a:gd name="T9" fmla="*/ 351395 h 74"/>
              <a:gd name="T10" fmla="*/ 130274 w 64"/>
              <a:gd name="T11" fmla="*/ 261036 h 74"/>
              <a:gd name="T12" fmla="*/ 130274 w 64"/>
              <a:gd name="T13" fmla="*/ 250997 h 74"/>
              <a:gd name="T14" fmla="*/ 180380 w 64"/>
              <a:gd name="T15" fmla="*/ 60239 h 74"/>
              <a:gd name="T16" fmla="*/ 501055 w 64"/>
              <a:gd name="T17" fmla="*/ 240957 h 74"/>
              <a:gd name="T18" fmla="*/ 521097 w 64"/>
              <a:gd name="T19" fmla="*/ 722870 h 74"/>
              <a:gd name="T20" fmla="*/ 561181 w 64"/>
              <a:gd name="T21" fmla="*/ 662631 h 74"/>
              <a:gd name="T22" fmla="*/ 531118 w 64"/>
              <a:gd name="T23" fmla="*/ 642551 h 74"/>
              <a:gd name="T24" fmla="*/ 501055 w 64"/>
              <a:gd name="T25" fmla="*/ 622472 h 74"/>
              <a:gd name="T26" fmla="*/ 460970 w 64"/>
              <a:gd name="T27" fmla="*/ 622472 h 74"/>
              <a:gd name="T28" fmla="*/ 481013 w 64"/>
              <a:gd name="T29" fmla="*/ 722870 h 74"/>
              <a:gd name="T30" fmla="*/ 130274 w 64"/>
              <a:gd name="T31" fmla="*/ 732910 h 74"/>
              <a:gd name="T32" fmla="*/ 190401 w 64"/>
              <a:gd name="T33" fmla="*/ 682711 h 74"/>
              <a:gd name="T34" fmla="*/ 220464 w 64"/>
              <a:gd name="T35" fmla="*/ 662631 h 74"/>
              <a:gd name="T36" fmla="*/ 400844 w 64"/>
              <a:gd name="T37" fmla="*/ 672671 h 74"/>
              <a:gd name="T38" fmla="*/ 440928 w 64"/>
              <a:gd name="T39" fmla="*/ 692751 h 74"/>
              <a:gd name="T40" fmla="*/ 140295 w 64"/>
              <a:gd name="T41" fmla="*/ 602392 h 74"/>
              <a:gd name="T42" fmla="*/ 100211 w 64"/>
              <a:gd name="T43" fmla="*/ 622472 h 74"/>
              <a:gd name="T44" fmla="*/ 70148 w 64"/>
              <a:gd name="T45" fmla="*/ 642551 h 74"/>
              <a:gd name="T46" fmla="*/ 50105 w 64"/>
              <a:gd name="T47" fmla="*/ 672671 h 74"/>
              <a:gd name="T48" fmla="*/ 170359 w 64"/>
              <a:gd name="T49" fmla="*/ 622472 h 74"/>
              <a:gd name="T50" fmla="*/ 190401 w 64"/>
              <a:gd name="T51" fmla="*/ 491953 h 74"/>
              <a:gd name="T52" fmla="*/ 450949 w 64"/>
              <a:gd name="T53" fmla="*/ 491953 h 74"/>
              <a:gd name="T54" fmla="*/ 631329 w 64"/>
              <a:gd name="T55" fmla="*/ 732910 h 74"/>
              <a:gd name="T56" fmla="*/ 571202 w 64"/>
              <a:gd name="T57" fmla="*/ 732910 h 74"/>
              <a:gd name="T58" fmla="*/ 581223 w 64"/>
              <a:gd name="T59" fmla="*/ 662631 h 74"/>
              <a:gd name="T60" fmla="*/ 561181 w 64"/>
              <a:gd name="T61" fmla="*/ 642551 h 74"/>
              <a:gd name="T62" fmla="*/ 531118 w 64"/>
              <a:gd name="T63" fmla="*/ 612432 h 74"/>
              <a:gd name="T64" fmla="*/ 491034 w 64"/>
              <a:gd name="T65" fmla="*/ 592352 h 74"/>
              <a:gd name="T66" fmla="*/ 310654 w 64"/>
              <a:gd name="T67" fmla="*/ 582312 h 74"/>
              <a:gd name="T68" fmla="*/ 130274 w 64"/>
              <a:gd name="T69" fmla="*/ 592352 h 74"/>
              <a:gd name="T70" fmla="*/ 100211 w 64"/>
              <a:gd name="T71" fmla="*/ 612432 h 74"/>
              <a:gd name="T72" fmla="*/ 70148 w 64"/>
              <a:gd name="T73" fmla="*/ 642551 h 74"/>
              <a:gd name="T74" fmla="*/ 40084 w 64"/>
              <a:gd name="T75" fmla="*/ 662631 h 74"/>
              <a:gd name="T76" fmla="*/ 50105 w 64"/>
              <a:gd name="T77" fmla="*/ 732910 h 74"/>
              <a:gd name="T78" fmla="*/ 0 w 64"/>
              <a:gd name="T79" fmla="*/ 732910 h 74"/>
              <a:gd name="T80" fmla="*/ 481013 w 64"/>
              <a:gd name="T81" fmla="*/ 271076 h 74"/>
              <a:gd name="T82" fmla="*/ 440928 w 64"/>
              <a:gd name="T83" fmla="*/ 230917 h 74"/>
              <a:gd name="T84" fmla="*/ 190401 w 64"/>
              <a:gd name="T85" fmla="*/ 271076 h 74"/>
              <a:gd name="T86" fmla="*/ 160338 w 64"/>
              <a:gd name="T87" fmla="*/ 271076 h 74"/>
              <a:gd name="T88" fmla="*/ 160338 w 64"/>
              <a:gd name="T89" fmla="*/ 311236 h 74"/>
              <a:gd name="T90" fmla="*/ 190401 w 64"/>
              <a:gd name="T91" fmla="*/ 331316 h 74"/>
              <a:gd name="T92" fmla="*/ 240506 w 64"/>
              <a:gd name="T93" fmla="*/ 421674 h 74"/>
              <a:gd name="T94" fmla="*/ 400844 w 64"/>
              <a:gd name="T95" fmla="*/ 421674 h 74"/>
              <a:gd name="T96" fmla="*/ 460970 w 64"/>
              <a:gd name="T97" fmla="*/ 331316 h 74"/>
              <a:gd name="T98" fmla="*/ 481013 w 64"/>
              <a:gd name="T99" fmla="*/ 311236 h 74"/>
              <a:gd name="T100" fmla="*/ 481013 w 64"/>
              <a:gd name="T101" fmla="*/ 271076 h 7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4"/>
              <a:gd name="T154" fmla="*/ 0 h 74"/>
              <a:gd name="T155" fmla="*/ 64 w 64"/>
              <a:gd name="T156" fmla="*/ 74 h 7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4" h="74">
                <a:moveTo>
                  <a:pt x="50" y="24"/>
                </a:moveTo>
                <a:cubicBezTo>
                  <a:pt x="51" y="25"/>
                  <a:pt x="51" y="25"/>
                  <a:pt x="51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26"/>
                  <a:pt x="52" y="26"/>
                  <a:pt x="52" y="26"/>
                </a:cubicBezTo>
                <a:cubicBezTo>
                  <a:pt x="52" y="29"/>
                  <a:pt x="51" y="31"/>
                  <a:pt x="51" y="32"/>
                </a:cubicBezTo>
                <a:cubicBezTo>
                  <a:pt x="50" y="34"/>
                  <a:pt x="49" y="35"/>
                  <a:pt x="48" y="35"/>
                </a:cubicBezTo>
                <a:cubicBezTo>
                  <a:pt x="47" y="39"/>
                  <a:pt x="45" y="42"/>
                  <a:pt x="42" y="45"/>
                </a:cubicBezTo>
                <a:cubicBezTo>
                  <a:pt x="39" y="47"/>
                  <a:pt x="36" y="49"/>
                  <a:pt x="32" y="49"/>
                </a:cubicBezTo>
                <a:cubicBezTo>
                  <a:pt x="29" y="49"/>
                  <a:pt x="25" y="47"/>
                  <a:pt x="22" y="45"/>
                </a:cubicBezTo>
                <a:cubicBezTo>
                  <a:pt x="19" y="42"/>
                  <a:pt x="17" y="39"/>
                  <a:pt x="16" y="35"/>
                </a:cubicBezTo>
                <a:cubicBezTo>
                  <a:pt x="15" y="35"/>
                  <a:pt x="14" y="34"/>
                  <a:pt x="13" y="32"/>
                </a:cubicBezTo>
                <a:cubicBezTo>
                  <a:pt x="13" y="31"/>
                  <a:pt x="13" y="29"/>
                  <a:pt x="13" y="26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4" y="25"/>
                </a:cubicBezTo>
                <a:cubicBezTo>
                  <a:pt x="12" y="14"/>
                  <a:pt x="13" y="10"/>
                  <a:pt x="18" y="6"/>
                </a:cubicBezTo>
                <a:cubicBezTo>
                  <a:pt x="25" y="0"/>
                  <a:pt x="38" y="0"/>
                  <a:pt x="45" y="5"/>
                </a:cubicBezTo>
                <a:cubicBezTo>
                  <a:pt x="50" y="9"/>
                  <a:pt x="52" y="15"/>
                  <a:pt x="50" y="24"/>
                </a:cubicBezTo>
                <a:close/>
                <a:moveTo>
                  <a:pt x="46" y="62"/>
                </a:moveTo>
                <a:cubicBezTo>
                  <a:pt x="44" y="66"/>
                  <a:pt x="48" y="71"/>
                  <a:pt x="52" y="72"/>
                </a:cubicBezTo>
                <a:cubicBezTo>
                  <a:pt x="59" y="74"/>
                  <a:pt x="60" y="68"/>
                  <a:pt x="58" y="67"/>
                </a:cubicBezTo>
                <a:cubicBezTo>
                  <a:pt x="57" y="66"/>
                  <a:pt x="56" y="66"/>
                  <a:pt x="56" y="66"/>
                </a:cubicBezTo>
                <a:cubicBezTo>
                  <a:pt x="56" y="66"/>
                  <a:pt x="56" y="65"/>
                  <a:pt x="55" y="64"/>
                </a:cubicBezTo>
                <a:cubicBezTo>
                  <a:pt x="54" y="64"/>
                  <a:pt x="53" y="64"/>
                  <a:pt x="53" y="64"/>
                </a:cubicBezTo>
                <a:cubicBezTo>
                  <a:pt x="53" y="64"/>
                  <a:pt x="54" y="62"/>
                  <a:pt x="52" y="62"/>
                </a:cubicBezTo>
                <a:cubicBezTo>
                  <a:pt x="51" y="61"/>
                  <a:pt x="50" y="62"/>
                  <a:pt x="50" y="62"/>
                </a:cubicBezTo>
                <a:cubicBezTo>
                  <a:pt x="50" y="62"/>
                  <a:pt x="50" y="61"/>
                  <a:pt x="49" y="60"/>
                </a:cubicBezTo>
                <a:cubicBezTo>
                  <a:pt x="48" y="60"/>
                  <a:pt x="47" y="61"/>
                  <a:pt x="46" y="62"/>
                </a:cubicBezTo>
                <a:close/>
                <a:moveTo>
                  <a:pt x="44" y="69"/>
                </a:moveTo>
                <a:cubicBezTo>
                  <a:pt x="46" y="70"/>
                  <a:pt x="47" y="71"/>
                  <a:pt x="48" y="72"/>
                </a:cubicBezTo>
                <a:cubicBezTo>
                  <a:pt x="48" y="72"/>
                  <a:pt x="49" y="73"/>
                  <a:pt x="49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73"/>
                  <a:pt x="14" y="72"/>
                  <a:pt x="14" y="72"/>
                </a:cubicBezTo>
                <a:cubicBezTo>
                  <a:pt x="15" y="70"/>
                  <a:pt x="17" y="69"/>
                  <a:pt x="19" y="68"/>
                </a:cubicBezTo>
                <a:cubicBezTo>
                  <a:pt x="19" y="67"/>
                  <a:pt x="19" y="66"/>
                  <a:pt x="19" y="64"/>
                </a:cubicBezTo>
                <a:cubicBezTo>
                  <a:pt x="21" y="64"/>
                  <a:pt x="22" y="65"/>
                  <a:pt x="22" y="66"/>
                </a:cubicBezTo>
                <a:cubicBezTo>
                  <a:pt x="25" y="65"/>
                  <a:pt x="28" y="65"/>
                  <a:pt x="31" y="65"/>
                </a:cubicBezTo>
                <a:cubicBezTo>
                  <a:pt x="34" y="65"/>
                  <a:pt x="37" y="65"/>
                  <a:pt x="40" y="67"/>
                </a:cubicBezTo>
                <a:cubicBezTo>
                  <a:pt x="40" y="65"/>
                  <a:pt x="41" y="64"/>
                  <a:pt x="43" y="64"/>
                </a:cubicBezTo>
                <a:cubicBezTo>
                  <a:pt x="44" y="66"/>
                  <a:pt x="44" y="67"/>
                  <a:pt x="44" y="69"/>
                </a:cubicBezTo>
                <a:close/>
                <a:moveTo>
                  <a:pt x="17" y="62"/>
                </a:moveTo>
                <a:cubicBezTo>
                  <a:pt x="16" y="61"/>
                  <a:pt x="15" y="60"/>
                  <a:pt x="14" y="60"/>
                </a:cubicBezTo>
                <a:cubicBezTo>
                  <a:pt x="13" y="61"/>
                  <a:pt x="13" y="62"/>
                  <a:pt x="13" y="62"/>
                </a:cubicBezTo>
                <a:cubicBezTo>
                  <a:pt x="13" y="62"/>
                  <a:pt x="12" y="61"/>
                  <a:pt x="10" y="62"/>
                </a:cubicBezTo>
                <a:cubicBezTo>
                  <a:pt x="9" y="62"/>
                  <a:pt x="9" y="64"/>
                  <a:pt x="9" y="64"/>
                </a:cubicBezTo>
                <a:cubicBezTo>
                  <a:pt x="9" y="64"/>
                  <a:pt x="8" y="64"/>
                  <a:pt x="7" y="64"/>
                </a:cubicBezTo>
                <a:cubicBezTo>
                  <a:pt x="6" y="65"/>
                  <a:pt x="7" y="66"/>
                  <a:pt x="7" y="66"/>
                </a:cubicBezTo>
                <a:cubicBezTo>
                  <a:pt x="7" y="66"/>
                  <a:pt x="6" y="66"/>
                  <a:pt x="5" y="67"/>
                </a:cubicBezTo>
                <a:cubicBezTo>
                  <a:pt x="3" y="68"/>
                  <a:pt x="4" y="74"/>
                  <a:pt x="11" y="72"/>
                </a:cubicBezTo>
                <a:cubicBezTo>
                  <a:pt x="15" y="71"/>
                  <a:pt x="18" y="66"/>
                  <a:pt x="17" y="62"/>
                </a:cubicBezTo>
                <a:close/>
                <a:moveTo>
                  <a:pt x="8" y="49"/>
                </a:moveTo>
                <a:cubicBezTo>
                  <a:pt x="11" y="49"/>
                  <a:pt x="17" y="49"/>
                  <a:pt x="19" y="49"/>
                </a:cubicBezTo>
                <a:cubicBezTo>
                  <a:pt x="22" y="53"/>
                  <a:pt x="27" y="55"/>
                  <a:pt x="32" y="55"/>
                </a:cubicBezTo>
                <a:cubicBezTo>
                  <a:pt x="37" y="55"/>
                  <a:pt x="41" y="52"/>
                  <a:pt x="45" y="49"/>
                </a:cubicBezTo>
                <a:cubicBezTo>
                  <a:pt x="47" y="49"/>
                  <a:pt x="53" y="49"/>
                  <a:pt x="56" y="49"/>
                </a:cubicBezTo>
                <a:cubicBezTo>
                  <a:pt x="61" y="54"/>
                  <a:pt x="64" y="66"/>
                  <a:pt x="63" y="73"/>
                </a:cubicBezTo>
                <a:cubicBezTo>
                  <a:pt x="58" y="73"/>
                  <a:pt x="58" y="73"/>
                  <a:pt x="58" y="73"/>
                </a:cubicBezTo>
                <a:cubicBezTo>
                  <a:pt x="57" y="73"/>
                  <a:pt x="57" y="73"/>
                  <a:pt x="57" y="73"/>
                </a:cubicBezTo>
                <a:cubicBezTo>
                  <a:pt x="58" y="73"/>
                  <a:pt x="59" y="72"/>
                  <a:pt x="59" y="71"/>
                </a:cubicBezTo>
                <a:cubicBezTo>
                  <a:pt x="60" y="70"/>
                  <a:pt x="60" y="67"/>
                  <a:pt x="58" y="66"/>
                </a:cubicBezTo>
                <a:cubicBezTo>
                  <a:pt x="58" y="66"/>
                  <a:pt x="58" y="66"/>
                  <a:pt x="57" y="65"/>
                </a:cubicBezTo>
                <a:cubicBezTo>
                  <a:pt x="57" y="65"/>
                  <a:pt x="57" y="64"/>
                  <a:pt x="56" y="64"/>
                </a:cubicBezTo>
                <a:cubicBezTo>
                  <a:pt x="56" y="63"/>
                  <a:pt x="55" y="63"/>
                  <a:pt x="54" y="63"/>
                </a:cubicBezTo>
                <a:cubicBezTo>
                  <a:pt x="54" y="62"/>
                  <a:pt x="54" y="61"/>
                  <a:pt x="53" y="61"/>
                </a:cubicBezTo>
                <a:cubicBezTo>
                  <a:pt x="52" y="60"/>
                  <a:pt x="51" y="60"/>
                  <a:pt x="51" y="60"/>
                </a:cubicBezTo>
                <a:cubicBezTo>
                  <a:pt x="50" y="60"/>
                  <a:pt x="50" y="60"/>
                  <a:pt x="49" y="59"/>
                </a:cubicBezTo>
                <a:cubicBezTo>
                  <a:pt x="48" y="59"/>
                  <a:pt x="46" y="60"/>
                  <a:pt x="45" y="61"/>
                </a:cubicBezTo>
                <a:cubicBezTo>
                  <a:pt x="41" y="59"/>
                  <a:pt x="36" y="58"/>
                  <a:pt x="31" y="58"/>
                </a:cubicBezTo>
                <a:cubicBezTo>
                  <a:pt x="26" y="58"/>
                  <a:pt x="21" y="59"/>
                  <a:pt x="17" y="61"/>
                </a:cubicBezTo>
                <a:cubicBezTo>
                  <a:pt x="16" y="60"/>
                  <a:pt x="15" y="59"/>
                  <a:pt x="13" y="59"/>
                </a:cubicBezTo>
                <a:cubicBezTo>
                  <a:pt x="13" y="60"/>
                  <a:pt x="12" y="60"/>
                  <a:pt x="12" y="60"/>
                </a:cubicBezTo>
                <a:cubicBezTo>
                  <a:pt x="11" y="60"/>
                  <a:pt x="11" y="60"/>
                  <a:pt x="10" y="61"/>
                </a:cubicBezTo>
                <a:cubicBezTo>
                  <a:pt x="9" y="61"/>
                  <a:pt x="9" y="62"/>
                  <a:pt x="8" y="63"/>
                </a:cubicBezTo>
                <a:cubicBezTo>
                  <a:pt x="8" y="63"/>
                  <a:pt x="7" y="63"/>
                  <a:pt x="7" y="64"/>
                </a:cubicBezTo>
                <a:cubicBezTo>
                  <a:pt x="6" y="64"/>
                  <a:pt x="6" y="65"/>
                  <a:pt x="6" y="65"/>
                </a:cubicBezTo>
                <a:cubicBezTo>
                  <a:pt x="5" y="66"/>
                  <a:pt x="5" y="66"/>
                  <a:pt x="4" y="66"/>
                </a:cubicBezTo>
                <a:cubicBezTo>
                  <a:pt x="3" y="67"/>
                  <a:pt x="3" y="70"/>
                  <a:pt x="4" y="71"/>
                </a:cubicBezTo>
                <a:cubicBezTo>
                  <a:pt x="4" y="72"/>
                  <a:pt x="4" y="72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67"/>
                  <a:pt x="2" y="55"/>
                  <a:pt x="8" y="49"/>
                </a:cubicBezTo>
                <a:close/>
                <a:moveTo>
                  <a:pt x="48" y="27"/>
                </a:moveTo>
                <a:cubicBezTo>
                  <a:pt x="47" y="27"/>
                  <a:pt x="46" y="27"/>
                  <a:pt x="46" y="27"/>
                </a:cubicBezTo>
                <a:cubicBezTo>
                  <a:pt x="45" y="26"/>
                  <a:pt x="45" y="25"/>
                  <a:pt x="44" y="23"/>
                </a:cubicBezTo>
                <a:cubicBezTo>
                  <a:pt x="38" y="25"/>
                  <a:pt x="31" y="25"/>
                  <a:pt x="22" y="22"/>
                </a:cubicBezTo>
                <a:cubicBezTo>
                  <a:pt x="21" y="24"/>
                  <a:pt x="20" y="25"/>
                  <a:pt x="19" y="27"/>
                </a:cubicBezTo>
                <a:cubicBezTo>
                  <a:pt x="19" y="27"/>
                  <a:pt x="17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9"/>
                  <a:pt x="16" y="30"/>
                  <a:pt x="16" y="31"/>
                </a:cubicBezTo>
                <a:cubicBezTo>
                  <a:pt x="17" y="32"/>
                  <a:pt x="17" y="33"/>
                  <a:pt x="18" y="33"/>
                </a:cubicBezTo>
                <a:cubicBezTo>
                  <a:pt x="19" y="33"/>
                  <a:pt x="19" y="33"/>
                  <a:pt x="19" y="33"/>
                </a:cubicBezTo>
                <a:cubicBezTo>
                  <a:pt x="19" y="34"/>
                  <a:pt x="19" y="34"/>
                  <a:pt x="19" y="34"/>
                </a:cubicBezTo>
                <a:cubicBezTo>
                  <a:pt x="20" y="37"/>
                  <a:pt x="22" y="40"/>
                  <a:pt x="24" y="42"/>
                </a:cubicBezTo>
                <a:cubicBezTo>
                  <a:pt x="26" y="45"/>
                  <a:pt x="29" y="46"/>
                  <a:pt x="32" y="46"/>
                </a:cubicBezTo>
                <a:cubicBezTo>
                  <a:pt x="35" y="46"/>
                  <a:pt x="38" y="45"/>
                  <a:pt x="40" y="42"/>
                </a:cubicBezTo>
                <a:cubicBezTo>
                  <a:pt x="43" y="40"/>
                  <a:pt x="45" y="37"/>
                  <a:pt x="46" y="34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33"/>
                  <a:pt x="48" y="32"/>
                  <a:pt x="48" y="31"/>
                </a:cubicBezTo>
                <a:cubicBezTo>
                  <a:pt x="48" y="30"/>
                  <a:pt x="49" y="29"/>
                  <a:pt x="49" y="27"/>
                </a:cubicBezTo>
                <a:cubicBezTo>
                  <a:pt x="49" y="27"/>
                  <a:pt x="48" y="27"/>
                  <a:pt x="48" y="27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7" name="Freeform 35"/>
          <p:cNvSpPr>
            <a:spLocks noEditPoints="1"/>
          </p:cNvSpPr>
          <p:nvPr/>
        </p:nvSpPr>
        <p:spPr bwMode="auto">
          <a:xfrm>
            <a:off x="9355429" y="3550583"/>
            <a:ext cx="703262" cy="649287"/>
          </a:xfrm>
          <a:custGeom>
            <a:avLst/>
            <a:gdLst>
              <a:gd name="T0" fmla="*/ 592749 w 70"/>
              <a:gd name="T1" fmla="*/ 309660 h 65"/>
              <a:gd name="T2" fmla="*/ 140652 w 70"/>
              <a:gd name="T3" fmla="*/ 209770 h 65"/>
              <a:gd name="T4" fmla="*/ 0 w 70"/>
              <a:gd name="T5" fmla="*/ 349616 h 65"/>
              <a:gd name="T6" fmla="*/ 200932 w 70"/>
              <a:gd name="T7" fmla="*/ 269704 h 65"/>
              <a:gd name="T8" fmla="*/ 200932 w 70"/>
              <a:gd name="T9" fmla="*/ 279693 h 65"/>
              <a:gd name="T10" fmla="*/ 200932 w 70"/>
              <a:gd name="T11" fmla="*/ 279693 h 65"/>
              <a:gd name="T12" fmla="*/ 200932 w 70"/>
              <a:gd name="T13" fmla="*/ 289682 h 65"/>
              <a:gd name="T14" fmla="*/ 200932 w 70"/>
              <a:gd name="T15" fmla="*/ 299671 h 65"/>
              <a:gd name="T16" fmla="*/ 200932 w 70"/>
              <a:gd name="T17" fmla="*/ 299671 h 65"/>
              <a:gd name="T18" fmla="*/ 200932 w 70"/>
              <a:gd name="T19" fmla="*/ 309660 h 65"/>
              <a:gd name="T20" fmla="*/ 200932 w 70"/>
              <a:gd name="T21" fmla="*/ 309660 h 65"/>
              <a:gd name="T22" fmla="*/ 200932 w 70"/>
              <a:gd name="T23" fmla="*/ 309660 h 65"/>
              <a:gd name="T24" fmla="*/ 210979 w 70"/>
              <a:gd name="T25" fmla="*/ 319649 h 65"/>
              <a:gd name="T26" fmla="*/ 210979 w 70"/>
              <a:gd name="T27" fmla="*/ 319649 h 65"/>
              <a:gd name="T28" fmla="*/ 210979 w 70"/>
              <a:gd name="T29" fmla="*/ 329638 h 65"/>
              <a:gd name="T30" fmla="*/ 210979 w 70"/>
              <a:gd name="T31" fmla="*/ 339627 h 65"/>
              <a:gd name="T32" fmla="*/ 210979 w 70"/>
              <a:gd name="T33" fmla="*/ 339627 h 65"/>
              <a:gd name="T34" fmla="*/ 210979 w 70"/>
              <a:gd name="T35" fmla="*/ 339627 h 65"/>
              <a:gd name="T36" fmla="*/ 210979 w 70"/>
              <a:gd name="T37" fmla="*/ 349616 h 65"/>
              <a:gd name="T38" fmla="*/ 221025 w 70"/>
              <a:gd name="T39" fmla="*/ 349616 h 65"/>
              <a:gd name="T40" fmla="*/ 221025 w 70"/>
              <a:gd name="T41" fmla="*/ 359605 h 65"/>
              <a:gd name="T42" fmla="*/ 221025 w 70"/>
              <a:gd name="T43" fmla="*/ 359605 h 65"/>
              <a:gd name="T44" fmla="*/ 221025 w 70"/>
              <a:gd name="T45" fmla="*/ 359605 h 65"/>
              <a:gd name="T46" fmla="*/ 251165 w 70"/>
              <a:gd name="T47" fmla="*/ 439517 h 65"/>
              <a:gd name="T48" fmla="*/ 301398 w 70"/>
              <a:gd name="T49" fmla="*/ 489463 h 65"/>
              <a:gd name="T50" fmla="*/ 331538 w 70"/>
              <a:gd name="T51" fmla="*/ 489463 h 65"/>
              <a:gd name="T52" fmla="*/ 341584 w 70"/>
              <a:gd name="T53" fmla="*/ 489463 h 65"/>
              <a:gd name="T54" fmla="*/ 351631 w 70"/>
              <a:gd name="T55" fmla="*/ 489463 h 65"/>
              <a:gd name="T56" fmla="*/ 361678 w 70"/>
              <a:gd name="T57" fmla="*/ 489463 h 65"/>
              <a:gd name="T58" fmla="*/ 361678 w 70"/>
              <a:gd name="T59" fmla="*/ 489463 h 65"/>
              <a:gd name="T60" fmla="*/ 371724 w 70"/>
              <a:gd name="T61" fmla="*/ 489463 h 65"/>
              <a:gd name="T62" fmla="*/ 371724 w 70"/>
              <a:gd name="T63" fmla="*/ 489463 h 65"/>
              <a:gd name="T64" fmla="*/ 391817 w 70"/>
              <a:gd name="T65" fmla="*/ 489463 h 65"/>
              <a:gd name="T66" fmla="*/ 401864 w 70"/>
              <a:gd name="T67" fmla="*/ 489463 h 65"/>
              <a:gd name="T68" fmla="*/ 452097 w 70"/>
              <a:gd name="T69" fmla="*/ 439517 h 65"/>
              <a:gd name="T70" fmla="*/ 492283 w 70"/>
              <a:gd name="T71" fmla="*/ 369594 h 65"/>
              <a:gd name="T72" fmla="*/ 492283 w 70"/>
              <a:gd name="T73" fmla="*/ 359605 h 65"/>
              <a:gd name="T74" fmla="*/ 492283 w 70"/>
              <a:gd name="T75" fmla="*/ 359605 h 65"/>
              <a:gd name="T76" fmla="*/ 492283 w 70"/>
              <a:gd name="T77" fmla="*/ 349616 h 65"/>
              <a:gd name="T78" fmla="*/ 492283 w 70"/>
              <a:gd name="T79" fmla="*/ 349616 h 65"/>
              <a:gd name="T80" fmla="*/ 492283 w 70"/>
              <a:gd name="T81" fmla="*/ 339627 h 65"/>
              <a:gd name="T82" fmla="*/ 502330 w 70"/>
              <a:gd name="T83" fmla="*/ 339627 h 65"/>
              <a:gd name="T84" fmla="*/ 502330 w 70"/>
              <a:gd name="T85" fmla="*/ 339627 h 65"/>
              <a:gd name="T86" fmla="*/ 502330 w 70"/>
              <a:gd name="T87" fmla="*/ 329638 h 65"/>
              <a:gd name="T88" fmla="*/ 502330 w 70"/>
              <a:gd name="T89" fmla="*/ 329638 h 65"/>
              <a:gd name="T90" fmla="*/ 502330 w 70"/>
              <a:gd name="T91" fmla="*/ 319649 h 65"/>
              <a:gd name="T92" fmla="*/ 502330 w 70"/>
              <a:gd name="T93" fmla="*/ 319649 h 65"/>
              <a:gd name="T94" fmla="*/ 502330 w 70"/>
              <a:gd name="T95" fmla="*/ 309660 h 65"/>
              <a:gd name="T96" fmla="*/ 512377 w 70"/>
              <a:gd name="T97" fmla="*/ 309660 h 65"/>
              <a:gd name="T98" fmla="*/ 512377 w 70"/>
              <a:gd name="T99" fmla="*/ 299671 h 65"/>
              <a:gd name="T100" fmla="*/ 512377 w 70"/>
              <a:gd name="T101" fmla="*/ 299671 h 65"/>
              <a:gd name="T102" fmla="*/ 512377 w 70"/>
              <a:gd name="T103" fmla="*/ 289682 h 65"/>
              <a:gd name="T104" fmla="*/ 512377 w 70"/>
              <a:gd name="T105" fmla="*/ 289682 h 65"/>
              <a:gd name="T106" fmla="*/ 512377 w 70"/>
              <a:gd name="T107" fmla="*/ 289682 h 65"/>
              <a:gd name="T108" fmla="*/ 512377 w 70"/>
              <a:gd name="T109" fmla="*/ 279693 h 65"/>
              <a:gd name="T110" fmla="*/ 512377 w 70"/>
              <a:gd name="T111" fmla="*/ 279693 h 65"/>
              <a:gd name="T112" fmla="*/ 703262 w 70"/>
              <a:gd name="T113" fmla="*/ 419539 h 65"/>
              <a:gd name="T114" fmla="*/ 90419 w 70"/>
              <a:gd name="T115" fmla="*/ 409550 h 65"/>
              <a:gd name="T116" fmla="*/ 411911 w 70"/>
              <a:gd name="T117" fmla="*/ 549397 h 6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0"/>
              <a:gd name="T178" fmla="*/ 0 h 65"/>
              <a:gd name="T179" fmla="*/ 70 w 70"/>
              <a:gd name="T180" fmla="*/ 65 h 6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0" h="65">
                <a:moveTo>
                  <a:pt x="35" y="0"/>
                </a:moveTo>
                <a:cubicBezTo>
                  <a:pt x="45" y="0"/>
                  <a:pt x="54" y="4"/>
                  <a:pt x="60" y="10"/>
                </a:cubicBezTo>
                <a:cubicBezTo>
                  <a:pt x="66" y="16"/>
                  <a:pt x="70" y="25"/>
                  <a:pt x="70" y="35"/>
                </a:cubicBezTo>
                <a:cubicBezTo>
                  <a:pt x="70" y="37"/>
                  <a:pt x="70" y="38"/>
                  <a:pt x="70" y="40"/>
                </a:cubicBezTo>
                <a:cubicBezTo>
                  <a:pt x="64" y="39"/>
                  <a:pt x="57" y="38"/>
                  <a:pt x="51" y="38"/>
                </a:cubicBezTo>
                <a:cubicBezTo>
                  <a:pt x="51" y="36"/>
                  <a:pt x="52" y="35"/>
                  <a:pt x="52" y="34"/>
                </a:cubicBezTo>
                <a:cubicBezTo>
                  <a:pt x="53" y="32"/>
                  <a:pt x="53" y="30"/>
                  <a:pt x="54" y="28"/>
                </a:cubicBezTo>
                <a:cubicBezTo>
                  <a:pt x="59" y="31"/>
                  <a:pt x="59" y="31"/>
                  <a:pt x="59" y="31"/>
                </a:cubicBezTo>
                <a:cubicBezTo>
                  <a:pt x="60" y="31"/>
                  <a:pt x="61" y="31"/>
                  <a:pt x="62" y="30"/>
                </a:cubicBezTo>
                <a:cubicBezTo>
                  <a:pt x="62" y="30"/>
                  <a:pt x="62" y="30"/>
                  <a:pt x="62" y="30"/>
                </a:cubicBezTo>
                <a:cubicBezTo>
                  <a:pt x="61" y="29"/>
                  <a:pt x="61" y="28"/>
                  <a:pt x="61" y="26"/>
                </a:cubicBezTo>
                <a:cubicBezTo>
                  <a:pt x="59" y="25"/>
                  <a:pt x="58" y="23"/>
                  <a:pt x="56" y="21"/>
                </a:cubicBezTo>
                <a:cubicBezTo>
                  <a:pt x="55" y="20"/>
                  <a:pt x="54" y="17"/>
                  <a:pt x="54" y="15"/>
                </a:cubicBezTo>
                <a:cubicBezTo>
                  <a:pt x="49" y="11"/>
                  <a:pt x="42" y="8"/>
                  <a:pt x="35" y="8"/>
                </a:cubicBezTo>
                <a:cubicBezTo>
                  <a:pt x="28" y="8"/>
                  <a:pt x="22" y="11"/>
                  <a:pt x="17" y="15"/>
                </a:cubicBezTo>
                <a:cubicBezTo>
                  <a:pt x="17" y="17"/>
                  <a:pt x="16" y="20"/>
                  <a:pt x="14" y="21"/>
                </a:cubicBezTo>
                <a:cubicBezTo>
                  <a:pt x="13" y="23"/>
                  <a:pt x="11" y="25"/>
                  <a:pt x="10" y="27"/>
                </a:cubicBezTo>
                <a:cubicBezTo>
                  <a:pt x="9" y="28"/>
                  <a:pt x="9" y="29"/>
                  <a:pt x="9" y="30"/>
                </a:cubicBezTo>
                <a:cubicBezTo>
                  <a:pt x="9" y="31"/>
                  <a:pt x="10" y="31"/>
                  <a:pt x="11" y="31"/>
                </a:cubicBezTo>
                <a:cubicBezTo>
                  <a:pt x="17" y="28"/>
                  <a:pt x="17" y="28"/>
                  <a:pt x="17" y="28"/>
                </a:cubicBezTo>
                <a:cubicBezTo>
                  <a:pt x="17" y="30"/>
                  <a:pt x="18" y="32"/>
                  <a:pt x="19" y="34"/>
                </a:cubicBezTo>
                <a:cubicBezTo>
                  <a:pt x="19" y="35"/>
                  <a:pt x="19" y="36"/>
                  <a:pt x="20" y="38"/>
                </a:cubicBezTo>
                <a:cubicBezTo>
                  <a:pt x="13" y="38"/>
                  <a:pt x="7" y="39"/>
                  <a:pt x="1" y="40"/>
                </a:cubicBezTo>
                <a:cubicBezTo>
                  <a:pt x="0" y="38"/>
                  <a:pt x="0" y="36"/>
                  <a:pt x="0" y="35"/>
                </a:cubicBezTo>
                <a:cubicBezTo>
                  <a:pt x="0" y="25"/>
                  <a:pt x="4" y="16"/>
                  <a:pt x="11" y="10"/>
                </a:cubicBezTo>
                <a:cubicBezTo>
                  <a:pt x="17" y="4"/>
                  <a:pt x="26" y="0"/>
                  <a:pt x="35" y="0"/>
                </a:cubicBezTo>
                <a:close/>
                <a:moveTo>
                  <a:pt x="35" y="23"/>
                </a:moveTo>
                <a:cubicBezTo>
                  <a:pt x="30" y="23"/>
                  <a:pt x="26" y="24"/>
                  <a:pt x="21" y="25"/>
                </a:cubicBezTo>
                <a:cubicBezTo>
                  <a:pt x="20" y="25"/>
                  <a:pt x="20" y="26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3" y="40"/>
                  <a:pt x="24" y="42"/>
                  <a:pt x="25" y="44"/>
                </a:cubicBezTo>
                <a:cubicBezTo>
                  <a:pt x="26" y="45"/>
                  <a:pt x="27" y="47"/>
                  <a:pt x="27" y="48"/>
                </a:cubicBezTo>
                <a:cubicBezTo>
                  <a:pt x="27" y="48"/>
                  <a:pt x="28" y="48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1" y="49"/>
                  <a:pt x="31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42" y="48"/>
                  <a:pt x="43" y="48"/>
                  <a:pt x="44" y="48"/>
                </a:cubicBezTo>
                <a:cubicBezTo>
                  <a:pt x="44" y="47"/>
                  <a:pt x="45" y="45"/>
                  <a:pt x="45" y="44"/>
                </a:cubicBezTo>
                <a:cubicBezTo>
                  <a:pt x="46" y="42"/>
                  <a:pt x="47" y="40"/>
                  <a:pt x="48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9" y="37"/>
                  <a:pt x="49" y="37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6"/>
                  <a:pt x="51" y="25"/>
                  <a:pt x="50" y="25"/>
                </a:cubicBezTo>
                <a:cubicBezTo>
                  <a:pt x="45" y="24"/>
                  <a:pt x="40" y="23"/>
                  <a:pt x="35" y="23"/>
                </a:cubicBezTo>
                <a:close/>
                <a:moveTo>
                  <a:pt x="70" y="42"/>
                </a:moveTo>
                <a:cubicBezTo>
                  <a:pt x="69" y="45"/>
                  <a:pt x="68" y="49"/>
                  <a:pt x="66" y="52"/>
                </a:cubicBezTo>
                <a:cubicBezTo>
                  <a:pt x="63" y="57"/>
                  <a:pt x="59" y="61"/>
                  <a:pt x="54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2" y="61"/>
                  <a:pt x="8" y="57"/>
                  <a:pt x="5" y="52"/>
                </a:cubicBezTo>
                <a:cubicBezTo>
                  <a:pt x="3" y="49"/>
                  <a:pt x="2" y="45"/>
                  <a:pt x="1" y="42"/>
                </a:cubicBezTo>
                <a:cubicBezTo>
                  <a:pt x="9" y="41"/>
                  <a:pt x="9" y="41"/>
                  <a:pt x="9" y="41"/>
                </a:cubicBezTo>
                <a:cubicBezTo>
                  <a:pt x="10" y="43"/>
                  <a:pt x="11" y="46"/>
                  <a:pt x="12" y="48"/>
                </a:cubicBezTo>
                <a:cubicBezTo>
                  <a:pt x="14" y="52"/>
                  <a:pt x="17" y="55"/>
                  <a:pt x="20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7" y="57"/>
                  <a:pt x="29" y="57"/>
                  <a:pt x="29" y="55"/>
                </a:cubicBezTo>
                <a:cubicBezTo>
                  <a:pt x="30" y="51"/>
                  <a:pt x="30" y="51"/>
                  <a:pt x="30" y="51"/>
                </a:cubicBezTo>
                <a:cubicBezTo>
                  <a:pt x="31" y="51"/>
                  <a:pt x="33" y="52"/>
                  <a:pt x="35" y="52"/>
                </a:cubicBezTo>
                <a:cubicBezTo>
                  <a:pt x="37" y="52"/>
                  <a:pt x="39" y="51"/>
                  <a:pt x="41" y="51"/>
                </a:cubicBezTo>
                <a:cubicBezTo>
                  <a:pt x="41" y="55"/>
                  <a:pt x="41" y="55"/>
                  <a:pt x="41" y="55"/>
                </a:cubicBezTo>
                <a:cubicBezTo>
                  <a:pt x="42" y="57"/>
                  <a:pt x="44" y="57"/>
                  <a:pt x="46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4" y="55"/>
                  <a:pt x="57" y="52"/>
                  <a:pt x="59" y="48"/>
                </a:cubicBezTo>
                <a:cubicBezTo>
                  <a:pt x="60" y="46"/>
                  <a:pt x="61" y="43"/>
                  <a:pt x="62" y="41"/>
                </a:cubicBezTo>
                <a:lnTo>
                  <a:pt x="70" y="42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8" name="Freeform 36"/>
          <p:cNvSpPr>
            <a:spLocks noEditPoints="1"/>
          </p:cNvSpPr>
          <p:nvPr/>
        </p:nvSpPr>
        <p:spPr bwMode="auto">
          <a:xfrm>
            <a:off x="10477791" y="4699705"/>
            <a:ext cx="593725" cy="552450"/>
          </a:xfrm>
          <a:custGeom>
            <a:avLst/>
            <a:gdLst>
              <a:gd name="T0" fmla="*/ 251578 w 59"/>
              <a:gd name="T1" fmla="*/ 110490 h 55"/>
              <a:gd name="T2" fmla="*/ 342147 w 59"/>
              <a:gd name="T3" fmla="*/ 110490 h 55"/>
              <a:gd name="T4" fmla="*/ 342147 w 59"/>
              <a:gd name="T5" fmla="*/ 522316 h 55"/>
              <a:gd name="T6" fmla="*/ 251578 w 59"/>
              <a:gd name="T7" fmla="*/ 522316 h 55"/>
              <a:gd name="T8" fmla="*/ 251578 w 59"/>
              <a:gd name="T9" fmla="*/ 110490 h 55"/>
              <a:gd name="T10" fmla="*/ 271705 w 59"/>
              <a:gd name="T11" fmla="*/ 90401 h 55"/>
              <a:gd name="T12" fmla="*/ 181136 w 59"/>
              <a:gd name="T13" fmla="*/ 0 h 55"/>
              <a:gd name="T14" fmla="*/ 140884 w 59"/>
              <a:gd name="T15" fmla="*/ 0 h 55"/>
              <a:gd name="T16" fmla="*/ 271705 w 59"/>
              <a:gd name="T17" fmla="*/ 90401 h 55"/>
              <a:gd name="T18" fmla="*/ 251578 w 59"/>
              <a:gd name="T19" fmla="*/ 90401 h 55"/>
              <a:gd name="T20" fmla="*/ 70442 w 59"/>
              <a:gd name="T21" fmla="*/ 30134 h 55"/>
              <a:gd name="T22" fmla="*/ 90568 w 59"/>
              <a:gd name="T23" fmla="*/ 10045 h 55"/>
              <a:gd name="T24" fmla="*/ 251578 w 59"/>
              <a:gd name="T25" fmla="*/ 90401 h 55"/>
              <a:gd name="T26" fmla="*/ 322020 w 59"/>
              <a:gd name="T27" fmla="*/ 90401 h 55"/>
              <a:gd name="T28" fmla="*/ 412589 w 59"/>
              <a:gd name="T29" fmla="*/ 0 h 55"/>
              <a:gd name="T30" fmla="*/ 452841 w 59"/>
              <a:gd name="T31" fmla="*/ 0 h 55"/>
              <a:gd name="T32" fmla="*/ 322020 w 59"/>
              <a:gd name="T33" fmla="*/ 90401 h 55"/>
              <a:gd name="T34" fmla="*/ 352210 w 59"/>
              <a:gd name="T35" fmla="*/ 90401 h 55"/>
              <a:gd name="T36" fmla="*/ 533346 w 59"/>
              <a:gd name="T37" fmla="*/ 30134 h 55"/>
              <a:gd name="T38" fmla="*/ 503157 w 59"/>
              <a:gd name="T39" fmla="*/ 10045 h 55"/>
              <a:gd name="T40" fmla="*/ 352210 w 59"/>
              <a:gd name="T41" fmla="*/ 90401 h 55"/>
              <a:gd name="T42" fmla="*/ 352210 w 59"/>
              <a:gd name="T43" fmla="*/ 110490 h 55"/>
              <a:gd name="T44" fmla="*/ 352210 w 59"/>
              <a:gd name="T45" fmla="*/ 522316 h 55"/>
              <a:gd name="T46" fmla="*/ 593725 w 59"/>
              <a:gd name="T47" fmla="*/ 472094 h 55"/>
              <a:gd name="T48" fmla="*/ 593725 w 59"/>
              <a:gd name="T49" fmla="*/ 60267 h 55"/>
              <a:gd name="T50" fmla="*/ 352210 w 59"/>
              <a:gd name="T51" fmla="*/ 110490 h 55"/>
              <a:gd name="T52" fmla="*/ 231452 w 59"/>
              <a:gd name="T53" fmla="*/ 110490 h 55"/>
              <a:gd name="T54" fmla="*/ 231452 w 59"/>
              <a:gd name="T55" fmla="*/ 522316 h 55"/>
              <a:gd name="T56" fmla="*/ 0 w 59"/>
              <a:gd name="T57" fmla="*/ 472094 h 55"/>
              <a:gd name="T58" fmla="*/ 0 w 59"/>
              <a:gd name="T59" fmla="*/ 60267 h 55"/>
              <a:gd name="T60" fmla="*/ 231452 w 59"/>
              <a:gd name="T61" fmla="*/ 110490 h 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9"/>
              <a:gd name="T94" fmla="*/ 0 h 55"/>
              <a:gd name="T95" fmla="*/ 59 w 59"/>
              <a:gd name="T96" fmla="*/ 55 h 5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9" h="55">
                <a:moveTo>
                  <a:pt x="25" y="11"/>
                </a:moveTo>
                <a:cubicBezTo>
                  <a:pt x="28" y="13"/>
                  <a:pt x="31" y="12"/>
                  <a:pt x="34" y="11"/>
                </a:cubicBezTo>
                <a:cubicBezTo>
                  <a:pt x="34" y="25"/>
                  <a:pt x="34" y="38"/>
                  <a:pt x="34" y="52"/>
                </a:cubicBezTo>
                <a:cubicBezTo>
                  <a:pt x="31" y="54"/>
                  <a:pt x="28" y="55"/>
                  <a:pt x="25" y="52"/>
                </a:cubicBezTo>
                <a:cubicBezTo>
                  <a:pt x="25" y="38"/>
                  <a:pt x="25" y="25"/>
                  <a:pt x="25" y="11"/>
                </a:cubicBezTo>
                <a:close/>
                <a:moveTo>
                  <a:pt x="27" y="9"/>
                </a:moveTo>
                <a:cubicBezTo>
                  <a:pt x="25" y="5"/>
                  <a:pt x="22" y="2"/>
                  <a:pt x="18" y="0"/>
                </a:cubicBezTo>
                <a:cubicBezTo>
                  <a:pt x="17" y="0"/>
                  <a:pt x="16" y="0"/>
                  <a:pt x="14" y="0"/>
                </a:cubicBezTo>
                <a:cubicBezTo>
                  <a:pt x="20" y="3"/>
                  <a:pt x="24" y="6"/>
                  <a:pt x="27" y="9"/>
                </a:cubicBezTo>
                <a:close/>
                <a:moveTo>
                  <a:pt x="25" y="9"/>
                </a:moveTo>
                <a:cubicBezTo>
                  <a:pt x="19" y="6"/>
                  <a:pt x="13" y="4"/>
                  <a:pt x="7" y="3"/>
                </a:cubicBezTo>
                <a:cubicBezTo>
                  <a:pt x="7" y="2"/>
                  <a:pt x="8" y="2"/>
                  <a:pt x="9" y="1"/>
                </a:cubicBezTo>
                <a:cubicBezTo>
                  <a:pt x="16" y="3"/>
                  <a:pt x="21" y="6"/>
                  <a:pt x="25" y="9"/>
                </a:cubicBezTo>
                <a:close/>
                <a:moveTo>
                  <a:pt x="32" y="9"/>
                </a:moveTo>
                <a:cubicBezTo>
                  <a:pt x="34" y="5"/>
                  <a:pt x="37" y="2"/>
                  <a:pt x="41" y="0"/>
                </a:cubicBezTo>
                <a:cubicBezTo>
                  <a:pt x="42" y="0"/>
                  <a:pt x="44" y="0"/>
                  <a:pt x="45" y="0"/>
                </a:cubicBezTo>
                <a:cubicBezTo>
                  <a:pt x="40" y="3"/>
                  <a:pt x="36" y="6"/>
                  <a:pt x="32" y="9"/>
                </a:cubicBezTo>
                <a:close/>
                <a:moveTo>
                  <a:pt x="35" y="9"/>
                </a:moveTo>
                <a:cubicBezTo>
                  <a:pt x="40" y="6"/>
                  <a:pt x="46" y="4"/>
                  <a:pt x="53" y="3"/>
                </a:cubicBezTo>
                <a:cubicBezTo>
                  <a:pt x="52" y="2"/>
                  <a:pt x="51" y="2"/>
                  <a:pt x="50" y="1"/>
                </a:cubicBezTo>
                <a:cubicBezTo>
                  <a:pt x="44" y="3"/>
                  <a:pt x="39" y="6"/>
                  <a:pt x="35" y="9"/>
                </a:cubicBezTo>
                <a:close/>
                <a:moveTo>
                  <a:pt x="35" y="11"/>
                </a:moveTo>
                <a:cubicBezTo>
                  <a:pt x="35" y="25"/>
                  <a:pt x="35" y="38"/>
                  <a:pt x="35" y="52"/>
                </a:cubicBezTo>
                <a:cubicBezTo>
                  <a:pt x="43" y="50"/>
                  <a:pt x="51" y="48"/>
                  <a:pt x="59" y="47"/>
                </a:cubicBezTo>
                <a:cubicBezTo>
                  <a:pt x="59" y="33"/>
                  <a:pt x="59" y="19"/>
                  <a:pt x="59" y="6"/>
                </a:cubicBezTo>
                <a:cubicBezTo>
                  <a:pt x="50" y="7"/>
                  <a:pt x="43" y="8"/>
                  <a:pt x="35" y="11"/>
                </a:cubicBezTo>
                <a:close/>
                <a:moveTo>
                  <a:pt x="23" y="11"/>
                </a:moveTo>
                <a:cubicBezTo>
                  <a:pt x="23" y="25"/>
                  <a:pt x="23" y="38"/>
                  <a:pt x="23" y="52"/>
                </a:cubicBezTo>
                <a:cubicBezTo>
                  <a:pt x="16" y="50"/>
                  <a:pt x="8" y="48"/>
                  <a:pt x="0" y="47"/>
                </a:cubicBezTo>
                <a:cubicBezTo>
                  <a:pt x="0" y="33"/>
                  <a:pt x="0" y="19"/>
                  <a:pt x="0" y="6"/>
                </a:cubicBezTo>
                <a:cubicBezTo>
                  <a:pt x="8" y="7"/>
                  <a:pt x="16" y="8"/>
                  <a:pt x="23" y="1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9" name="Freeform 39"/>
          <p:cNvSpPr>
            <a:spLocks noEditPoints="1"/>
          </p:cNvSpPr>
          <p:nvPr/>
        </p:nvSpPr>
        <p:spPr bwMode="auto">
          <a:xfrm>
            <a:off x="10419054" y="5766384"/>
            <a:ext cx="711200" cy="482600"/>
          </a:xfrm>
          <a:custGeom>
            <a:avLst/>
            <a:gdLst>
              <a:gd name="T0" fmla="*/ 530896 w 71"/>
              <a:gd name="T1" fmla="*/ 180975 h 48"/>
              <a:gd name="T2" fmla="*/ 530896 w 71"/>
              <a:gd name="T3" fmla="*/ 351896 h 48"/>
              <a:gd name="T4" fmla="*/ 170287 w 71"/>
              <a:gd name="T5" fmla="*/ 351896 h 48"/>
              <a:gd name="T6" fmla="*/ 170287 w 71"/>
              <a:gd name="T7" fmla="*/ 170921 h 48"/>
              <a:gd name="T8" fmla="*/ 340575 w 71"/>
              <a:gd name="T9" fmla="*/ 241300 h 48"/>
              <a:gd name="T10" fmla="*/ 530896 w 71"/>
              <a:gd name="T11" fmla="*/ 180975 h 48"/>
              <a:gd name="T12" fmla="*/ 70118 w 71"/>
              <a:gd name="T13" fmla="*/ 211138 h 48"/>
              <a:gd name="T14" fmla="*/ 50085 w 71"/>
              <a:gd name="T15" fmla="*/ 301625 h 48"/>
              <a:gd name="T16" fmla="*/ 120203 w 71"/>
              <a:gd name="T17" fmla="*/ 301625 h 48"/>
              <a:gd name="T18" fmla="*/ 100169 w 71"/>
              <a:gd name="T19" fmla="*/ 211138 h 48"/>
              <a:gd name="T20" fmla="*/ 110186 w 71"/>
              <a:gd name="T21" fmla="*/ 191029 h 48"/>
              <a:gd name="T22" fmla="*/ 100169 w 71"/>
              <a:gd name="T23" fmla="*/ 180975 h 48"/>
              <a:gd name="T24" fmla="*/ 100169 w 71"/>
              <a:gd name="T25" fmla="*/ 150813 h 48"/>
              <a:gd name="T26" fmla="*/ 140237 w 71"/>
              <a:gd name="T27" fmla="*/ 160867 h 48"/>
              <a:gd name="T28" fmla="*/ 140237 w 71"/>
              <a:gd name="T29" fmla="*/ 361950 h 48"/>
              <a:gd name="T30" fmla="*/ 140237 w 71"/>
              <a:gd name="T31" fmla="*/ 372004 h 48"/>
              <a:gd name="T32" fmla="*/ 150254 w 71"/>
              <a:gd name="T33" fmla="*/ 382058 h 48"/>
              <a:gd name="T34" fmla="*/ 560946 w 71"/>
              <a:gd name="T35" fmla="*/ 382058 h 48"/>
              <a:gd name="T36" fmla="*/ 560946 w 71"/>
              <a:gd name="T37" fmla="*/ 361950 h 48"/>
              <a:gd name="T38" fmla="*/ 570963 w 71"/>
              <a:gd name="T39" fmla="*/ 170921 h 48"/>
              <a:gd name="T40" fmla="*/ 701183 w 71"/>
              <a:gd name="T41" fmla="*/ 130704 h 48"/>
              <a:gd name="T42" fmla="*/ 711200 w 71"/>
              <a:gd name="T43" fmla="*/ 100542 h 48"/>
              <a:gd name="T44" fmla="*/ 360608 w 71"/>
              <a:gd name="T45" fmla="*/ 0 h 48"/>
              <a:gd name="T46" fmla="*/ 0 w 71"/>
              <a:gd name="T47" fmla="*/ 90488 h 48"/>
              <a:gd name="T48" fmla="*/ 0 w 71"/>
              <a:gd name="T49" fmla="*/ 110596 h 48"/>
              <a:gd name="T50" fmla="*/ 70118 w 71"/>
              <a:gd name="T51" fmla="*/ 140758 h 48"/>
              <a:gd name="T52" fmla="*/ 70118 w 71"/>
              <a:gd name="T53" fmla="*/ 180975 h 48"/>
              <a:gd name="T54" fmla="*/ 70118 w 71"/>
              <a:gd name="T55" fmla="*/ 191029 h 48"/>
              <a:gd name="T56" fmla="*/ 70118 w 71"/>
              <a:gd name="T57" fmla="*/ 211138 h 48"/>
              <a:gd name="T58" fmla="*/ 130220 w 71"/>
              <a:gd name="T59" fmla="*/ 130704 h 48"/>
              <a:gd name="T60" fmla="*/ 80135 w 71"/>
              <a:gd name="T61" fmla="*/ 110596 h 48"/>
              <a:gd name="T62" fmla="*/ 310524 w 71"/>
              <a:gd name="T63" fmla="*/ 60325 h 48"/>
              <a:gd name="T64" fmla="*/ 350592 w 71"/>
              <a:gd name="T65" fmla="*/ 50271 h 48"/>
              <a:gd name="T66" fmla="*/ 400676 w 71"/>
              <a:gd name="T67" fmla="*/ 70379 h 48"/>
              <a:gd name="T68" fmla="*/ 350592 w 71"/>
              <a:gd name="T69" fmla="*/ 100542 h 48"/>
              <a:gd name="T70" fmla="*/ 320541 w 71"/>
              <a:gd name="T71" fmla="*/ 90488 h 48"/>
              <a:gd name="T72" fmla="*/ 130220 w 71"/>
              <a:gd name="T73" fmla="*/ 130704 h 4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1"/>
              <a:gd name="T112" fmla="*/ 0 h 48"/>
              <a:gd name="T113" fmla="*/ 71 w 71"/>
              <a:gd name="T114" fmla="*/ 48 h 4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1" h="48">
                <a:moveTo>
                  <a:pt x="53" y="18"/>
                </a:moveTo>
                <a:cubicBezTo>
                  <a:pt x="53" y="35"/>
                  <a:pt x="53" y="35"/>
                  <a:pt x="53" y="35"/>
                </a:cubicBezTo>
                <a:cubicBezTo>
                  <a:pt x="43" y="40"/>
                  <a:pt x="31" y="43"/>
                  <a:pt x="17" y="35"/>
                </a:cubicBezTo>
                <a:cubicBezTo>
                  <a:pt x="17" y="17"/>
                  <a:pt x="17" y="17"/>
                  <a:pt x="17" y="17"/>
                </a:cubicBezTo>
                <a:cubicBezTo>
                  <a:pt x="34" y="24"/>
                  <a:pt x="34" y="24"/>
                  <a:pt x="34" y="24"/>
                </a:cubicBezTo>
                <a:cubicBezTo>
                  <a:pt x="53" y="18"/>
                  <a:pt x="53" y="18"/>
                  <a:pt x="53" y="18"/>
                </a:cubicBezTo>
                <a:close/>
                <a:moveTo>
                  <a:pt x="7" y="21"/>
                </a:moveTo>
                <a:cubicBezTo>
                  <a:pt x="5" y="30"/>
                  <a:pt x="5" y="30"/>
                  <a:pt x="5" y="30"/>
                </a:cubicBezTo>
                <a:cubicBezTo>
                  <a:pt x="7" y="32"/>
                  <a:pt x="9" y="32"/>
                  <a:pt x="12" y="30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1" y="20"/>
                  <a:pt x="11" y="19"/>
                </a:cubicBezTo>
                <a:cubicBezTo>
                  <a:pt x="11" y="19"/>
                  <a:pt x="10" y="18"/>
                  <a:pt x="10" y="18"/>
                </a:cubicBezTo>
                <a:cubicBezTo>
                  <a:pt x="10" y="15"/>
                  <a:pt x="10" y="15"/>
                  <a:pt x="10" y="15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7"/>
                  <a:pt x="14" y="37"/>
                  <a:pt x="14" y="37"/>
                </a:cubicBezTo>
                <a:cubicBezTo>
                  <a:pt x="15" y="38"/>
                  <a:pt x="15" y="38"/>
                  <a:pt x="15" y="38"/>
                </a:cubicBezTo>
                <a:cubicBezTo>
                  <a:pt x="30" y="48"/>
                  <a:pt x="46" y="43"/>
                  <a:pt x="56" y="38"/>
                </a:cubicBezTo>
                <a:cubicBezTo>
                  <a:pt x="56" y="36"/>
                  <a:pt x="56" y="36"/>
                  <a:pt x="56" y="36"/>
                </a:cubicBezTo>
                <a:cubicBezTo>
                  <a:pt x="57" y="17"/>
                  <a:pt x="57" y="17"/>
                  <a:pt x="57" y="17"/>
                </a:cubicBezTo>
                <a:cubicBezTo>
                  <a:pt x="70" y="13"/>
                  <a:pt x="70" y="13"/>
                  <a:pt x="70" y="13"/>
                </a:cubicBezTo>
                <a:cubicBezTo>
                  <a:pt x="71" y="10"/>
                  <a:pt x="71" y="10"/>
                  <a:pt x="71" y="10"/>
                </a:cubicBezTo>
                <a:cubicBezTo>
                  <a:pt x="36" y="0"/>
                  <a:pt x="36" y="0"/>
                  <a:pt x="36" y="0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9"/>
                  <a:pt x="7" y="19"/>
                </a:cubicBezTo>
                <a:cubicBezTo>
                  <a:pt x="7" y="20"/>
                  <a:pt x="7" y="20"/>
                  <a:pt x="7" y="21"/>
                </a:cubicBezTo>
                <a:close/>
                <a:moveTo>
                  <a:pt x="13" y="13"/>
                </a:moveTo>
                <a:cubicBezTo>
                  <a:pt x="8" y="11"/>
                  <a:pt x="8" y="11"/>
                  <a:pt x="8" y="11"/>
                </a:cubicBezTo>
                <a:cubicBezTo>
                  <a:pt x="31" y="6"/>
                  <a:pt x="31" y="6"/>
                  <a:pt x="31" y="6"/>
                </a:cubicBezTo>
                <a:cubicBezTo>
                  <a:pt x="32" y="5"/>
                  <a:pt x="34" y="5"/>
                  <a:pt x="35" y="5"/>
                </a:cubicBezTo>
                <a:cubicBezTo>
                  <a:pt x="38" y="5"/>
                  <a:pt x="40" y="6"/>
                  <a:pt x="40" y="7"/>
                </a:cubicBezTo>
                <a:cubicBezTo>
                  <a:pt x="40" y="9"/>
                  <a:pt x="38" y="10"/>
                  <a:pt x="35" y="10"/>
                </a:cubicBezTo>
                <a:cubicBezTo>
                  <a:pt x="34" y="10"/>
                  <a:pt x="32" y="9"/>
                  <a:pt x="32" y="9"/>
                </a:cubicBezTo>
                <a:lnTo>
                  <a:pt x="13" y="1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0" name="Freeform 53"/>
          <p:cNvSpPr>
            <a:spLocks noEditPoints="1"/>
          </p:cNvSpPr>
          <p:nvPr/>
        </p:nvSpPr>
        <p:spPr bwMode="auto">
          <a:xfrm>
            <a:off x="8323556" y="3538676"/>
            <a:ext cx="731837" cy="673100"/>
          </a:xfrm>
          <a:custGeom>
            <a:avLst/>
            <a:gdLst>
              <a:gd name="T0" fmla="*/ 110277 w 73"/>
              <a:gd name="T1" fmla="*/ 321481 h 67"/>
              <a:gd name="T2" fmla="*/ 110277 w 73"/>
              <a:gd name="T3" fmla="*/ 221018 h 67"/>
              <a:gd name="T4" fmla="*/ 220554 w 73"/>
              <a:gd name="T5" fmla="*/ 261203 h 67"/>
              <a:gd name="T6" fmla="*/ 240604 w 73"/>
              <a:gd name="T7" fmla="*/ 271249 h 67"/>
              <a:gd name="T8" fmla="*/ 671686 w 73"/>
              <a:gd name="T9" fmla="*/ 411897 h 67"/>
              <a:gd name="T10" fmla="*/ 721812 w 73"/>
              <a:gd name="T11" fmla="*/ 401851 h 67"/>
              <a:gd name="T12" fmla="*/ 711787 w 73"/>
              <a:gd name="T13" fmla="*/ 431990 h 67"/>
              <a:gd name="T14" fmla="*/ 681711 w 73"/>
              <a:gd name="T15" fmla="*/ 492267 h 67"/>
              <a:gd name="T16" fmla="*/ 651636 w 73"/>
              <a:gd name="T17" fmla="*/ 431990 h 67"/>
              <a:gd name="T18" fmla="*/ 611535 w 73"/>
              <a:gd name="T19" fmla="*/ 653007 h 67"/>
              <a:gd name="T20" fmla="*/ 591485 w 73"/>
              <a:gd name="T21" fmla="*/ 673100 h 67"/>
              <a:gd name="T22" fmla="*/ 481208 w 73"/>
              <a:gd name="T23" fmla="*/ 673100 h 67"/>
              <a:gd name="T24" fmla="*/ 461158 w 73"/>
              <a:gd name="T25" fmla="*/ 602776 h 67"/>
              <a:gd name="T26" fmla="*/ 290730 w 73"/>
              <a:gd name="T27" fmla="*/ 602776 h 67"/>
              <a:gd name="T28" fmla="*/ 270679 w 73"/>
              <a:gd name="T29" fmla="*/ 663054 h 67"/>
              <a:gd name="T30" fmla="*/ 190478 w 73"/>
              <a:gd name="T31" fmla="*/ 663054 h 67"/>
              <a:gd name="T32" fmla="*/ 170428 w 73"/>
              <a:gd name="T33" fmla="*/ 653007 h 67"/>
              <a:gd name="T34" fmla="*/ 10025 w 73"/>
              <a:gd name="T35" fmla="*/ 472175 h 67"/>
              <a:gd name="T36" fmla="*/ 0 w 73"/>
              <a:gd name="T37" fmla="*/ 452082 h 67"/>
              <a:gd name="T38" fmla="*/ 10025 w 73"/>
              <a:gd name="T39" fmla="*/ 361666 h 67"/>
              <a:gd name="T40" fmla="*/ 681711 w 73"/>
              <a:gd name="T41" fmla="*/ 452082 h 67"/>
              <a:gd name="T42" fmla="*/ 681711 w 73"/>
              <a:gd name="T43" fmla="*/ 452082 h 67"/>
              <a:gd name="T44" fmla="*/ 681711 w 73"/>
              <a:gd name="T45" fmla="*/ 462128 h 67"/>
              <a:gd name="T46" fmla="*/ 681711 w 73"/>
              <a:gd name="T47" fmla="*/ 452082 h 67"/>
              <a:gd name="T48" fmla="*/ 130327 w 73"/>
              <a:gd name="T49" fmla="*/ 411897 h 67"/>
              <a:gd name="T50" fmla="*/ 190478 w 73"/>
              <a:gd name="T51" fmla="*/ 411897 h 67"/>
              <a:gd name="T52" fmla="*/ 390981 w 73"/>
              <a:gd name="T53" fmla="*/ 0 h 67"/>
              <a:gd name="T54" fmla="*/ 390981 w 73"/>
              <a:gd name="T55" fmla="*/ 210972 h 67"/>
              <a:gd name="T56" fmla="*/ 390981 w 73"/>
              <a:gd name="T57" fmla="*/ 0 h 67"/>
              <a:gd name="T58" fmla="*/ 300755 w 73"/>
              <a:gd name="T59" fmla="*/ 321481 h 67"/>
              <a:gd name="T60" fmla="*/ 461158 w 73"/>
              <a:gd name="T61" fmla="*/ 291342 h 67"/>
              <a:gd name="T62" fmla="*/ 120302 w 73"/>
              <a:gd name="T63" fmla="*/ 361666 h 67"/>
              <a:gd name="T64" fmla="*/ 40101 w 73"/>
              <a:gd name="T65" fmla="*/ 442036 h 67"/>
              <a:gd name="T66" fmla="*/ 170428 w 73"/>
              <a:gd name="T67" fmla="*/ 562591 h 67"/>
              <a:gd name="T68" fmla="*/ 200503 w 73"/>
              <a:gd name="T69" fmla="*/ 622869 h 67"/>
              <a:gd name="T70" fmla="*/ 260654 w 73"/>
              <a:gd name="T71" fmla="*/ 572637 h 67"/>
              <a:gd name="T72" fmla="*/ 280705 w 73"/>
              <a:gd name="T73" fmla="*/ 562591 h 67"/>
              <a:gd name="T74" fmla="*/ 481208 w 73"/>
              <a:gd name="T75" fmla="*/ 562591 h 67"/>
              <a:gd name="T76" fmla="*/ 501258 w 73"/>
              <a:gd name="T77" fmla="*/ 572637 h 67"/>
              <a:gd name="T78" fmla="*/ 581460 w 73"/>
              <a:gd name="T79" fmla="*/ 632915 h 67"/>
              <a:gd name="T80" fmla="*/ 260654 w 73"/>
              <a:gd name="T81" fmla="*/ 301388 h 67"/>
              <a:gd name="T82" fmla="*/ 260654 w 73"/>
              <a:gd name="T83" fmla="*/ 331527 h 67"/>
              <a:gd name="T84" fmla="*/ 190478 w 73"/>
              <a:gd name="T85" fmla="*/ 301388 h 67"/>
              <a:gd name="T86" fmla="*/ 160403 w 73"/>
              <a:gd name="T87" fmla="*/ 361666 h 6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3"/>
              <a:gd name="T133" fmla="*/ 0 h 67"/>
              <a:gd name="T134" fmla="*/ 73 w 73"/>
              <a:gd name="T135" fmla="*/ 67 h 6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3" h="67">
                <a:moveTo>
                  <a:pt x="2" y="35"/>
                </a:moveTo>
                <a:cubicBezTo>
                  <a:pt x="5" y="35"/>
                  <a:pt x="8" y="34"/>
                  <a:pt x="11" y="32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2"/>
                  <a:pt x="11" y="22"/>
                  <a:pt x="11" y="22"/>
                </a:cubicBezTo>
                <a:cubicBezTo>
                  <a:pt x="14" y="23"/>
                  <a:pt x="14" y="23"/>
                  <a:pt x="14" y="23"/>
                </a:cubicBezTo>
                <a:cubicBezTo>
                  <a:pt x="17" y="23"/>
                  <a:pt x="20" y="24"/>
                  <a:pt x="22" y="26"/>
                </a:cubicBezTo>
                <a:cubicBezTo>
                  <a:pt x="22" y="27"/>
                  <a:pt x="23" y="27"/>
                  <a:pt x="23" y="27"/>
                </a:cubicBezTo>
                <a:cubicBezTo>
                  <a:pt x="23" y="27"/>
                  <a:pt x="24" y="27"/>
                  <a:pt x="24" y="27"/>
                </a:cubicBezTo>
                <a:cubicBezTo>
                  <a:pt x="39" y="20"/>
                  <a:pt x="54" y="18"/>
                  <a:pt x="63" y="40"/>
                </a:cubicBezTo>
                <a:cubicBezTo>
                  <a:pt x="65" y="40"/>
                  <a:pt x="66" y="40"/>
                  <a:pt x="67" y="41"/>
                </a:cubicBezTo>
                <a:cubicBezTo>
                  <a:pt x="69" y="39"/>
                  <a:pt x="70" y="38"/>
                  <a:pt x="70" y="38"/>
                </a:cubicBezTo>
                <a:cubicBezTo>
                  <a:pt x="72" y="40"/>
                  <a:pt x="72" y="40"/>
                  <a:pt x="72" y="40"/>
                </a:cubicBezTo>
                <a:cubicBezTo>
                  <a:pt x="72" y="40"/>
                  <a:pt x="71" y="41"/>
                  <a:pt x="70" y="42"/>
                </a:cubicBezTo>
                <a:cubicBezTo>
                  <a:pt x="70" y="42"/>
                  <a:pt x="70" y="43"/>
                  <a:pt x="71" y="43"/>
                </a:cubicBezTo>
                <a:cubicBezTo>
                  <a:pt x="73" y="45"/>
                  <a:pt x="72" y="47"/>
                  <a:pt x="71" y="48"/>
                </a:cubicBezTo>
                <a:cubicBezTo>
                  <a:pt x="70" y="49"/>
                  <a:pt x="69" y="49"/>
                  <a:pt x="68" y="49"/>
                </a:cubicBezTo>
                <a:cubicBezTo>
                  <a:pt x="67" y="50"/>
                  <a:pt x="66" y="49"/>
                  <a:pt x="65" y="49"/>
                </a:cubicBezTo>
                <a:cubicBezTo>
                  <a:pt x="64" y="48"/>
                  <a:pt x="63" y="46"/>
                  <a:pt x="65" y="43"/>
                </a:cubicBezTo>
                <a:cubicBezTo>
                  <a:pt x="65" y="43"/>
                  <a:pt x="64" y="43"/>
                  <a:pt x="64" y="43"/>
                </a:cubicBezTo>
                <a:cubicBezTo>
                  <a:pt x="61" y="65"/>
                  <a:pt x="61" y="65"/>
                  <a:pt x="61" y="65"/>
                </a:cubicBezTo>
                <a:cubicBezTo>
                  <a:pt x="61" y="67"/>
                  <a:pt x="61" y="67"/>
                  <a:pt x="61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49" y="67"/>
                  <a:pt x="49" y="67"/>
                  <a:pt x="49" y="67"/>
                </a:cubicBezTo>
                <a:cubicBezTo>
                  <a:pt x="48" y="67"/>
                  <a:pt x="48" y="67"/>
                  <a:pt x="48" y="67"/>
                </a:cubicBezTo>
                <a:cubicBezTo>
                  <a:pt x="47" y="65"/>
                  <a:pt x="47" y="65"/>
                  <a:pt x="47" y="65"/>
                </a:cubicBezTo>
                <a:cubicBezTo>
                  <a:pt x="46" y="60"/>
                  <a:pt x="46" y="60"/>
                  <a:pt x="46" y="60"/>
                </a:cubicBezTo>
                <a:cubicBezTo>
                  <a:pt x="44" y="60"/>
                  <a:pt x="41" y="61"/>
                  <a:pt x="38" y="61"/>
                </a:cubicBezTo>
                <a:cubicBezTo>
                  <a:pt x="35" y="61"/>
                  <a:pt x="32" y="60"/>
                  <a:pt x="29" y="60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6"/>
                  <a:pt x="27" y="66"/>
                  <a:pt x="27" y="66"/>
                </a:cubicBezTo>
                <a:cubicBezTo>
                  <a:pt x="26" y="66"/>
                  <a:pt x="26" y="66"/>
                  <a:pt x="26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7" y="66"/>
                  <a:pt x="17" y="66"/>
                  <a:pt x="17" y="66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58"/>
                  <a:pt x="14" y="58"/>
                  <a:pt x="14" y="58"/>
                </a:cubicBezTo>
                <a:cubicBezTo>
                  <a:pt x="1" y="47"/>
                  <a:pt x="1" y="47"/>
                  <a:pt x="1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5"/>
                  <a:pt x="0" y="45"/>
                  <a:pt x="0" y="45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6"/>
                  <a:pt x="1" y="36"/>
                  <a:pt x="1" y="36"/>
                </a:cubicBezTo>
                <a:cubicBezTo>
                  <a:pt x="2" y="35"/>
                  <a:pt x="2" y="35"/>
                  <a:pt x="2" y="35"/>
                </a:cubicBezTo>
                <a:close/>
                <a:moveTo>
                  <a:pt x="68" y="45"/>
                </a:moveTo>
                <a:cubicBezTo>
                  <a:pt x="68" y="45"/>
                  <a:pt x="68" y="44"/>
                  <a:pt x="68" y="44"/>
                </a:cubicBezTo>
                <a:cubicBezTo>
                  <a:pt x="68" y="44"/>
                  <a:pt x="68" y="45"/>
                  <a:pt x="68" y="45"/>
                </a:cubicBezTo>
                <a:cubicBezTo>
                  <a:pt x="67" y="46"/>
                  <a:pt x="67" y="46"/>
                  <a:pt x="67" y="46"/>
                </a:cubicBezTo>
                <a:cubicBezTo>
                  <a:pt x="67" y="46"/>
                  <a:pt x="67" y="47"/>
                  <a:pt x="68" y="46"/>
                </a:cubicBezTo>
                <a:cubicBezTo>
                  <a:pt x="68" y="46"/>
                  <a:pt x="68" y="46"/>
                  <a:pt x="69" y="46"/>
                </a:cubicBezTo>
                <a:cubicBezTo>
                  <a:pt x="69" y="46"/>
                  <a:pt x="69" y="45"/>
                  <a:pt x="68" y="45"/>
                </a:cubicBezTo>
                <a:close/>
                <a:moveTo>
                  <a:pt x="16" y="38"/>
                </a:moveTo>
                <a:cubicBezTo>
                  <a:pt x="14" y="38"/>
                  <a:pt x="13" y="39"/>
                  <a:pt x="13" y="41"/>
                </a:cubicBezTo>
                <a:cubicBezTo>
                  <a:pt x="13" y="42"/>
                  <a:pt x="14" y="44"/>
                  <a:pt x="16" y="44"/>
                </a:cubicBezTo>
                <a:cubicBezTo>
                  <a:pt x="18" y="44"/>
                  <a:pt x="19" y="42"/>
                  <a:pt x="19" y="41"/>
                </a:cubicBezTo>
                <a:cubicBezTo>
                  <a:pt x="19" y="39"/>
                  <a:pt x="18" y="38"/>
                  <a:pt x="16" y="38"/>
                </a:cubicBezTo>
                <a:close/>
                <a:moveTo>
                  <a:pt x="39" y="0"/>
                </a:moveTo>
                <a:cubicBezTo>
                  <a:pt x="33" y="0"/>
                  <a:pt x="28" y="5"/>
                  <a:pt x="28" y="10"/>
                </a:cubicBezTo>
                <a:cubicBezTo>
                  <a:pt x="28" y="16"/>
                  <a:pt x="33" y="21"/>
                  <a:pt x="39" y="21"/>
                </a:cubicBezTo>
                <a:cubicBezTo>
                  <a:pt x="45" y="21"/>
                  <a:pt x="49" y="16"/>
                  <a:pt x="49" y="10"/>
                </a:cubicBezTo>
                <a:cubicBezTo>
                  <a:pt x="49" y="5"/>
                  <a:pt x="45" y="0"/>
                  <a:pt x="39" y="0"/>
                </a:cubicBezTo>
                <a:close/>
                <a:moveTo>
                  <a:pt x="30" y="29"/>
                </a:moveTo>
                <a:cubicBezTo>
                  <a:pt x="30" y="32"/>
                  <a:pt x="30" y="32"/>
                  <a:pt x="30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46" y="29"/>
                  <a:pt x="46" y="29"/>
                  <a:pt x="46" y="29"/>
                </a:cubicBezTo>
                <a:cubicBezTo>
                  <a:pt x="30" y="29"/>
                  <a:pt x="30" y="29"/>
                  <a:pt x="30" y="29"/>
                </a:cubicBezTo>
                <a:close/>
                <a:moveTo>
                  <a:pt x="12" y="36"/>
                </a:moveTo>
                <a:cubicBezTo>
                  <a:pt x="10" y="37"/>
                  <a:pt x="7" y="38"/>
                  <a:pt x="5" y="39"/>
                </a:cubicBezTo>
                <a:cubicBezTo>
                  <a:pt x="4" y="44"/>
                  <a:pt x="4" y="44"/>
                  <a:pt x="4" y="44"/>
                </a:cubicBezTo>
                <a:cubicBezTo>
                  <a:pt x="17" y="55"/>
                  <a:pt x="17" y="55"/>
                  <a:pt x="17" y="55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6"/>
                  <a:pt x="17" y="56"/>
                  <a:pt x="17" y="56"/>
                </a:cubicBezTo>
                <a:cubicBezTo>
                  <a:pt x="20" y="62"/>
                  <a:pt x="20" y="62"/>
                  <a:pt x="20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6" y="57"/>
                  <a:pt x="26" y="57"/>
                  <a:pt x="26" y="57"/>
                </a:cubicBezTo>
                <a:cubicBezTo>
                  <a:pt x="26" y="55"/>
                  <a:pt x="26" y="55"/>
                  <a:pt x="26" y="55"/>
                </a:cubicBezTo>
                <a:cubicBezTo>
                  <a:pt x="28" y="56"/>
                  <a:pt x="28" y="56"/>
                  <a:pt x="28" y="56"/>
                </a:cubicBezTo>
                <a:cubicBezTo>
                  <a:pt x="32" y="56"/>
                  <a:pt x="35" y="57"/>
                  <a:pt x="38" y="57"/>
                </a:cubicBezTo>
                <a:cubicBezTo>
                  <a:pt x="41" y="57"/>
                  <a:pt x="45" y="56"/>
                  <a:pt x="48" y="56"/>
                </a:cubicBezTo>
                <a:cubicBezTo>
                  <a:pt x="50" y="55"/>
                  <a:pt x="50" y="55"/>
                  <a:pt x="50" y="55"/>
                </a:cubicBezTo>
                <a:cubicBezTo>
                  <a:pt x="50" y="57"/>
                  <a:pt x="50" y="57"/>
                  <a:pt x="50" y="57"/>
                </a:cubicBezTo>
                <a:cubicBezTo>
                  <a:pt x="51" y="63"/>
                  <a:pt x="51" y="63"/>
                  <a:pt x="51" y="63"/>
                </a:cubicBezTo>
                <a:cubicBezTo>
                  <a:pt x="58" y="63"/>
                  <a:pt x="58" y="63"/>
                  <a:pt x="58" y="63"/>
                </a:cubicBezTo>
                <a:cubicBezTo>
                  <a:pt x="60" y="41"/>
                  <a:pt x="60" y="41"/>
                  <a:pt x="60" y="41"/>
                </a:cubicBezTo>
                <a:cubicBezTo>
                  <a:pt x="52" y="22"/>
                  <a:pt x="39" y="25"/>
                  <a:pt x="26" y="30"/>
                </a:cubicBezTo>
                <a:cubicBezTo>
                  <a:pt x="25" y="31"/>
                  <a:pt x="25" y="31"/>
                  <a:pt x="25" y="31"/>
                </a:cubicBezTo>
                <a:cubicBezTo>
                  <a:pt x="26" y="31"/>
                  <a:pt x="26" y="32"/>
                  <a:pt x="26" y="33"/>
                </a:cubicBezTo>
                <a:cubicBezTo>
                  <a:pt x="22" y="34"/>
                  <a:pt x="22" y="34"/>
                  <a:pt x="22" y="34"/>
                </a:cubicBezTo>
                <a:cubicBezTo>
                  <a:pt x="21" y="33"/>
                  <a:pt x="20" y="31"/>
                  <a:pt x="19" y="30"/>
                </a:cubicBezTo>
                <a:cubicBezTo>
                  <a:pt x="18" y="29"/>
                  <a:pt x="17" y="28"/>
                  <a:pt x="16" y="28"/>
                </a:cubicBezTo>
                <a:cubicBezTo>
                  <a:pt x="16" y="36"/>
                  <a:pt x="16" y="36"/>
                  <a:pt x="16" y="36"/>
                </a:cubicBezTo>
                <a:lnTo>
                  <a:pt x="12" y="3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1" name="Freeform 54"/>
          <p:cNvSpPr>
            <a:spLocks noEditPoints="1"/>
          </p:cNvSpPr>
          <p:nvPr/>
        </p:nvSpPr>
        <p:spPr bwMode="auto">
          <a:xfrm>
            <a:off x="9406231" y="5636209"/>
            <a:ext cx="631825" cy="742950"/>
          </a:xfrm>
          <a:custGeom>
            <a:avLst/>
            <a:gdLst>
              <a:gd name="T0" fmla="*/ 100290 w 63"/>
              <a:gd name="T1" fmla="*/ 431714 h 74"/>
              <a:gd name="T2" fmla="*/ 90261 w 63"/>
              <a:gd name="T3" fmla="*/ 461834 h 74"/>
              <a:gd name="T4" fmla="*/ 10029 w 63"/>
              <a:gd name="T5" fmla="*/ 702791 h 74"/>
              <a:gd name="T6" fmla="*/ 631825 w 63"/>
              <a:gd name="T7" fmla="*/ 742950 h 74"/>
              <a:gd name="T8" fmla="*/ 561622 w 63"/>
              <a:gd name="T9" fmla="*/ 682711 h 74"/>
              <a:gd name="T10" fmla="*/ 551593 w 63"/>
              <a:gd name="T11" fmla="*/ 572272 h 74"/>
              <a:gd name="T12" fmla="*/ 521506 w 63"/>
              <a:gd name="T13" fmla="*/ 401595 h 74"/>
              <a:gd name="T14" fmla="*/ 491419 w 63"/>
              <a:gd name="T15" fmla="*/ 371475 h 74"/>
              <a:gd name="T16" fmla="*/ 210608 w 63"/>
              <a:gd name="T17" fmla="*/ 271076 h 74"/>
              <a:gd name="T18" fmla="*/ 320927 w 63"/>
              <a:gd name="T19" fmla="*/ 451794 h 74"/>
              <a:gd name="T20" fmla="*/ 320927 w 63"/>
              <a:gd name="T21" fmla="*/ 421674 h 74"/>
              <a:gd name="T22" fmla="*/ 300869 w 63"/>
              <a:gd name="T23" fmla="*/ 421674 h 74"/>
              <a:gd name="T24" fmla="*/ 300869 w 63"/>
              <a:gd name="T25" fmla="*/ 451794 h 74"/>
              <a:gd name="T26" fmla="*/ 381101 w 63"/>
              <a:gd name="T27" fmla="*/ 501993 h 74"/>
              <a:gd name="T28" fmla="*/ 401159 w 63"/>
              <a:gd name="T29" fmla="*/ 562232 h 74"/>
              <a:gd name="T30" fmla="*/ 330956 w 63"/>
              <a:gd name="T31" fmla="*/ 652591 h 74"/>
              <a:gd name="T32" fmla="*/ 300869 w 63"/>
              <a:gd name="T33" fmla="*/ 672671 h 74"/>
              <a:gd name="T34" fmla="*/ 250724 w 63"/>
              <a:gd name="T35" fmla="*/ 622472 h 74"/>
              <a:gd name="T36" fmla="*/ 230666 w 63"/>
              <a:gd name="T37" fmla="*/ 552193 h 74"/>
              <a:gd name="T38" fmla="*/ 300869 w 63"/>
              <a:gd name="T39" fmla="*/ 562232 h 74"/>
              <a:gd name="T40" fmla="*/ 310898 w 63"/>
              <a:gd name="T41" fmla="*/ 602392 h 74"/>
              <a:gd name="T42" fmla="*/ 320927 w 63"/>
              <a:gd name="T43" fmla="*/ 592352 h 74"/>
              <a:gd name="T44" fmla="*/ 300869 w 63"/>
              <a:gd name="T45" fmla="*/ 532113 h 74"/>
              <a:gd name="T46" fmla="*/ 240695 w 63"/>
              <a:gd name="T47" fmla="*/ 481914 h 74"/>
              <a:gd name="T48" fmla="*/ 250724 w 63"/>
              <a:gd name="T49" fmla="*/ 391555 h 74"/>
              <a:gd name="T50" fmla="*/ 300869 w 63"/>
              <a:gd name="T51" fmla="*/ 351395 h 74"/>
              <a:gd name="T52" fmla="*/ 330956 w 63"/>
              <a:gd name="T53" fmla="*/ 371475 h 74"/>
              <a:gd name="T54" fmla="*/ 391130 w 63"/>
              <a:gd name="T55" fmla="*/ 441754 h 74"/>
              <a:gd name="T56" fmla="*/ 250724 w 63"/>
              <a:gd name="T57" fmla="*/ 190757 h 74"/>
              <a:gd name="T58" fmla="*/ 421217 w 63"/>
              <a:gd name="T59" fmla="*/ 90359 h 74"/>
              <a:gd name="T60" fmla="*/ 340985 w 63"/>
              <a:gd name="T61" fmla="*/ 150598 h 74"/>
              <a:gd name="T62" fmla="*/ 300869 w 63"/>
              <a:gd name="T63" fmla="*/ 20080 h 74"/>
              <a:gd name="T64" fmla="*/ 270782 w 63"/>
              <a:gd name="T65" fmla="*/ 0 h 74"/>
              <a:gd name="T66" fmla="*/ 250724 w 63"/>
              <a:gd name="T67" fmla="*/ 190757 h 74"/>
              <a:gd name="T68" fmla="*/ 200579 w 63"/>
              <a:gd name="T69" fmla="*/ 230917 h 74"/>
              <a:gd name="T70" fmla="*/ 411188 w 63"/>
              <a:gd name="T71" fmla="*/ 220877 h 74"/>
              <a:gd name="T72" fmla="*/ 411188 w 63"/>
              <a:gd name="T73" fmla="*/ 261036 h 7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3"/>
              <a:gd name="T112" fmla="*/ 0 h 74"/>
              <a:gd name="T113" fmla="*/ 63 w 63"/>
              <a:gd name="T114" fmla="*/ 74 h 7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3" h="74">
                <a:moveTo>
                  <a:pt x="21" y="27"/>
                </a:moveTo>
                <a:cubicBezTo>
                  <a:pt x="17" y="33"/>
                  <a:pt x="13" y="38"/>
                  <a:pt x="10" y="43"/>
                </a:cubicBezTo>
                <a:cubicBezTo>
                  <a:pt x="12" y="45"/>
                  <a:pt x="12" y="45"/>
                  <a:pt x="12" y="45"/>
                </a:cubicBezTo>
                <a:cubicBezTo>
                  <a:pt x="9" y="46"/>
                  <a:pt x="9" y="46"/>
                  <a:pt x="9" y="46"/>
                </a:cubicBezTo>
                <a:cubicBezTo>
                  <a:pt x="5" y="53"/>
                  <a:pt x="4" y="61"/>
                  <a:pt x="6" y="70"/>
                </a:cubicBezTo>
                <a:cubicBezTo>
                  <a:pt x="4" y="70"/>
                  <a:pt x="3" y="70"/>
                  <a:pt x="1" y="70"/>
                </a:cubicBezTo>
                <a:cubicBezTo>
                  <a:pt x="1" y="72"/>
                  <a:pt x="0" y="73"/>
                  <a:pt x="0" y="74"/>
                </a:cubicBezTo>
                <a:cubicBezTo>
                  <a:pt x="21" y="74"/>
                  <a:pt x="42" y="74"/>
                  <a:pt x="63" y="74"/>
                </a:cubicBezTo>
                <a:cubicBezTo>
                  <a:pt x="62" y="73"/>
                  <a:pt x="62" y="72"/>
                  <a:pt x="61" y="71"/>
                </a:cubicBezTo>
                <a:cubicBezTo>
                  <a:pt x="60" y="70"/>
                  <a:pt x="58" y="69"/>
                  <a:pt x="56" y="68"/>
                </a:cubicBezTo>
                <a:cubicBezTo>
                  <a:pt x="57" y="66"/>
                  <a:pt x="57" y="63"/>
                  <a:pt x="57" y="60"/>
                </a:cubicBezTo>
                <a:cubicBezTo>
                  <a:pt x="55" y="57"/>
                  <a:pt x="55" y="57"/>
                  <a:pt x="55" y="57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50"/>
                  <a:pt x="55" y="45"/>
                  <a:pt x="52" y="40"/>
                </a:cubicBezTo>
                <a:cubicBezTo>
                  <a:pt x="49" y="39"/>
                  <a:pt x="49" y="39"/>
                  <a:pt x="49" y="39"/>
                </a:cubicBezTo>
                <a:cubicBezTo>
                  <a:pt x="49" y="37"/>
                  <a:pt x="49" y="37"/>
                  <a:pt x="49" y="37"/>
                </a:cubicBezTo>
                <a:cubicBezTo>
                  <a:pt x="47" y="34"/>
                  <a:pt x="44" y="31"/>
                  <a:pt x="40" y="28"/>
                </a:cubicBezTo>
                <a:cubicBezTo>
                  <a:pt x="34" y="28"/>
                  <a:pt x="28" y="28"/>
                  <a:pt x="21" y="27"/>
                </a:cubicBezTo>
                <a:close/>
                <a:moveTo>
                  <a:pt x="39" y="45"/>
                </a:moveTo>
                <a:cubicBezTo>
                  <a:pt x="32" y="45"/>
                  <a:pt x="32" y="45"/>
                  <a:pt x="32" y="45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43"/>
                  <a:pt x="32" y="42"/>
                  <a:pt x="32" y="42"/>
                </a:cubicBezTo>
                <a:cubicBezTo>
                  <a:pt x="32" y="41"/>
                  <a:pt x="32" y="41"/>
                  <a:pt x="31" y="41"/>
                </a:cubicBezTo>
                <a:cubicBezTo>
                  <a:pt x="31" y="41"/>
                  <a:pt x="30" y="41"/>
                  <a:pt x="30" y="42"/>
                </a:cubicBezTo>
                <a:cubicBezTo>
                  <a:pt x="30" y="42"/>
                  <a:pt x="30" y="42"/>
                  <a:pt x="30" y="43"/>
                </a:cubicBezTo>
                <a:cubicBezTo>
                  <a:pt x="30" y="44"/>
                  <a:pt x="30" y="45"/>
                  <a:pt x="30" y="45"/>
                </a:cubicBezTo>
                <a:cubicBezTo>
                  <a:pt x="31" y="46"/>
                  <a:pt x="32" y="47"/>
                  <a:pt x="34" y="48"/>
                </a:cubicBezTo>
                <a:cubicBezTo>
                  <a:pt x="36" y="49"/>
                  <a:pt x="37" y="50"/>
                  <a:pt x="38" y="50"/>
                </a:cubicBezTo>
                <a:cubicBezTo>
                  <a:pt x="38" y="51"/>
                  <a:pt x="39" y="52"/>
                  <a:pt x="39" y="53"/>
                </a:cubicBezTo>
                <a:cubicBezTo>
                  <a:pt x="40" y="54"/>
                  <a:pt x="40" y="55"/>
                  <a:pt x="40" y="56"/>
                </a:cubicBezTo>
                <a:cubicBezTo>
                  <a:pt x="40" y="59"/>
                  <a:pt x="39" y="61"/>
                  <a:pt x="38" y="62"/>
                </a:cubicBezTo>
                <a:cubicBezTo>
                  <a:pt x="37" y="63"/>
                  <a:pt x="35" y="64"/>
                  <a:pt x="33" y="65"/>
                </a:cubicBezTo>
                <a:cubicBezTo>
                  <a:pt x="33" y="67"/>
                  <a:pt x="33" y="67"/>
                  <a:pt x="33" y="67"/>
                </a:cubicBezTo>
                <a:cubicBezTo>
                  <a:pt x="30" y="67"/>
                  <a:pt x="30" y="67"/>
                  <a:pt x="30" y="67"/>
                </a:cubicBezTo>
                <a:cubicBezTo>
                  <a:pt x="30" y="64"/>
                  <a:pt x="30" y="64"/>
                  <a:pt x="30" y="64"/>
                </a:cubicBezTo>
                <a:cubicBezTo>
                  <a:pt x="28" y="64"/>
                  <a:pt x="26" y="64"/>
                  <a:pt x="25" y="62"/>
                </a:cubicBezTo>
                <a:cubicBezTo>
                  <a:pt x="24" y="61"/>
                  <a:pt x="23" y="59"/>
                  <a:pt x="23" y="56"/>
                </a:cubicBezTo>
                <a:cubicBezTo>
                  <a:pt x="23" y="55"/>
                  <a:pt x="23" y="55"/>
                  <a:pt x="23" y="55"/>
                </a:cubicBezTo>
                <a:cubicBezTo>
                  <a:pt x="30" y="55"/>
                  <a:pt x="30" y="55"/>
                  <a:pt x="30" y="55"/>
                </a:cubicBezTo>
                <a:cubicBezTo>
                  <a:pt x="30" y="56"/>
                  <a:pt x="30" y="56"/>
                  <a:pt x="30" y="56"/>
                </a:cubicBezTo>
                <a:cubicBezTo>
                  <a:pt x="30" y="58"/>
                  <a:pt x="30" y="59"/>
                  <a:pt x="30" y="60"/>
                </a:cubicBezTo>
                <a:cubicBezTo>
                  <a:pt x="30" y="60"/>
                  <a:pt x="30" y="60"/>
                  <a:pt x="31" y="60"/>
                </a:cubicBezTo>
                <a:cubicBezTo>
                  <a:pt x="31" y="60"/>
                  <a:pt x="32" y="60"/>
                  <a:pt x="32" y="60"/>
                </a:cubicBezTo>
                <a:cubicBezTo>
                  <a:pt x="32" y="60"/>
                  <a:pt x="32" y="59"/>
                  <a:pt x="32" y="59"/>
                </a:cubicBezTo>
                <a:cubicBezTo>
                  <a:pt x="32" y="57"/>
                  <a:pt x="32" y="56"/>
                  <a:pt x="32" y="55"/>
                </a:cubicBezTo>
                <a:cubicBezTo>
                  <a:pt x="32" y="55"/>
                  <a:pt x="31" y="54"/>
                  <a:pt x="30" y="53"/>
                </a:cubicBezTo>
                <a:cubicBezTo>
                  <a:pt x="28" y="52"/>
                  <a:pt x="26" y="51"/>
                  <a:pt x="26" y="50"/>
                </a:cubicBezTo>
                <a:cubicBezTo>
                  <a:pt x="25" y="50"/>
                  <a:pt x="24" y="49"/>
                  <a:pt x="24" y="48"/>
                </a:cubicBezTo>
                <a:cubicBezTo>
                  <a:pt x="23" y="47"/>
                  <a:pt x="23" y="45"/>
                  <a:pt x="23" y="44"/>
                </a:cubicBezTo>
                <a:cubicBezTo>
                  <a:pt x="23" y="42"/>
                  <a:pt x="23" y="40"/>
                  <a:pt x="25" y="39"/>
                </a:cubicBezTo>
                <a:cubicBezTo>
                  <a:pt x="26" y="38"/>
                  <a:pt x="27" y="37"/>
                  <a:pt x="30" y="37"/>
                </a:cubicBezTo>
                <a:cubicBezTo>
                  <a:pt x="30" y="35"/>
                  <a:pt x="30" y="35"/>
                  <a:pt x="30" y="35"/>
                </a:cubicBezTo>
                <a:cubicBezTo>
                  <a:pt x="33" y="35"/>
                  <a:pt x="33" y="35"/>
                  <a:pt x="33" y="35"/>
                </a:cubicBezTo>
                <a:cubicBezTo>
                  <a:pt x="33" y="37"/>
                  <a:pt x="33" y="37"/>
                  <a:pt x="33" y="37"/>
                </a:cubicBezTo>
                <a:cubicBezTo>
                  <a:pt x="35" y="37"/>
                  <a:pt x="36" y="38"/>
                  <a:pt x="38" y="39"/>
                </a:cubicBezTo>
                <a:cubicBezTo>
                  <a:pt x="39" y="40"/>
                  <a:pt x="39" y="42"/>
                  <a:pt x="39" y="44"/>
                </a:cubicBezTo>
                <a:cubicBezTo>
                  <a:pt x="39" y="44"/>
                  <a:pt x="39" y="45"/>
                  <a:pt x="39" y="45"/>
                </a:cubicBezTo>
                <a:close/>
                <a:moveTo>
                  <a:pt x="25" y="19"/>
                </a:moveTo>
                <a:cubicBezTo>
                  <a:pt x="38" y="20"/>
                  <a:pt x="38" y="20"/>
                  <a:pt x="38" y="20"/>
                </a:cubicBezTo>
                <a:cubicBezTo>
                  <a:pt x="42" y="9"/>
                  <a:pt x="42" y="9"/>
                  <a:pt x="42" y="9"/>
                </a:cubicBezTo>
                <a:cubicBezTo>
                  <a:pt x="35" y="5"/>
                  <a:pt x="35" y="5"/>
                  <a:pt x="35" y="5"/>
                </a:cubicBezTo>
                <a:cubicBezTo>
                  <a:pt x="34" y="15"/>
                  <a:pt x="34" y="15"/>
                  <a:pt x="34" y="15"/>
                </a:cubicBezTo>
                <a:cubicBezTo>
                  <a:pt x="33" y="3"/>
                  <a:pt x="33" y="3"/>
                  <a:pt x="33" y="3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4"/>
                  <a:pt x="30" y="14"/>
                  <a:pt x="30" y="14"/>
                </a:cubicBezTo>
                <a:cubicBezTo>
                  <a:pt x="27" y="0"/>
                  <a:pt x="27" y="0"/>
                  <a:pt x="27" y="0"/>
                </a:cubicBezTo>
                <a:cubicBezTo>
                  <a:pt x="19" y="2"/>
                  <a:pt x="19" y="2"/>
                  <a:pt x="19" y="2"/>
                </a:cubicBezTo>
                <a:cubicBezTo>
                  <a:pt x="25" y="19"/>
                  <a:pt x="25" y="19"/>
                  <a:pt x="25" y="19"/>
                </a:cubicBezTo>
                <a:close/>
                <a:moveTo>
                  <a:pt x="22" y="25"/>
                </a:moveTo>
                <a:cubicBezTo>
                  <a:pt x="20" y="25"/>
                  <a:pt x="19" y="24"/>
                  <a:pt x="20" y="23"/>
                </a:cubicBezTo>
                <a:cubicBezTo>
                  <a:pt x="20" y="22"/>
                  <a:pt x="21" y="21"/>
                  <a:pt x="22" y="21"/>
                </a:cubicBezTo>
                <a:cubicBezTo>
                  <a:pt x="41" y="22"/>
                  <a:pt x="41" y="22"/>
                  <a:pt x="41" y="22"/>
                </a:cubicBezTo>
                <a:cubicBezTo>
                  <a:pt x="42" y="22"/>
                  <a:pt x="43" y="23"/>
                  <a:pt x="43" y="24"/>
                </a:cubicBezTo>
                <a:cubicBezTo>
                  <a:pt x="43" y="26"/>
                  <a:pt x="42" y="26"/>
                  <a:pt x="41" y="26"/>
                </a:cubicBezTo>
                <a:lnTo>
                  <a:pt x="22" y="25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2" name="Freeform 55"/>
          <p:cNvSpPr>
            <a:spLocks noEditPoints="1"/>
          </p:cNvSpPr>
          <p:nvPr/>
        </p:nvSpPr>
        <p:spPr bwMode="auto">
          <a:xfrm>
            <a:off x="8414043" y="5641766"/>
            <a:ext cx="530225" cy="731837"/>
          </a:xfrm>
          <a:custGeom>
            <a:avLst/>
            <a:gdLst>
              <a:gd name="T0" fmla="*/ 530225 w 53"/>
              <a:gd name="T1" fmla="*/ 681711 h 73"/>
              <a:gd name="T2" fmla="*/ 0 w 53"/>
              <a:gd name="T3" fmla="*/ 50126 h 73"/>
              <a:gd name="T4" fmla="*/ 180076 w 53"/>
              <a:gd name="T5" fmla="*/ 130327 h 73"/>
              <a:gd name="T6" fmla="*/ 120051 w 53"/>
              <a:gd name="T7" fmla="*/ 130327 h 73"/>
              <a:gd name="T8" fmla="*/ 150064 w 53"/>
              <a:gd name="T9" fmla="*/ 120302 h 73"/>
              <a:gd name="T10" fmla="*/ 160068 w 53"/>
              <a:gd name="T11" fmla="*/ 140352 h 73"/>
              <a:gd name="T12" fmla="*/ 140059 w 53"/>
              <a:gd name="T13" fmla="*/ 160403 h 73"/>
              <a:gd name="T14" fmla="*/ 160068 w 53"/>
              <a:gd name="T15" fmla="*/ 180453 h 73"/>
              <a:gd name="T16" fmla="*/ 150064 w 53"/>
              <a:gd name="T17" fmla="*/ 180453 h 73"/>
              <a:gd name="T18" fmla="*/ 130055 w 53"/>
              <a:gd name="T19" fmla="*/ 190478 h 73"/>
              <a:gd name="T20" fmla="*/ 180076 w 53"/>
              <a:gd name="T21" fmla="*/ 190478 h 73"/>
              <a:gd name="T22" fmla="*/ 440187 w 53"/>
              <a:gd name="T23" fmla="*/ 140352 h 73"/>
              <a:gd name="T24" fmla="*/ 410174 w 53"/>
              <a:gd name="T25" fmla="*/ 110277 h 73"/>
              <a:gd name="T26" fmla="*/ 380161 w 53"/>
              <a:gd name="T27" fmla="*/ 180453 h 73"/>
              <a:gd name="T28" fmla="*/ 410174 w 53"/>
              <a:gd name="T29" fmla="*/ 210528 h 73"/>
              <a:gd name="T30" fmla="*/ 440187 w 53"/>
              <a:gd name="T31" fmla="*/ 170428 h 73"/>
              <a:gd name="T32" fmla="*/ 410174 w 53"/>
              <a:gd name="T33" fmla="*/ 120302 h 73"/>
              <a:gd name="T34" fmla="*/ 400170 w 53"/>
              <a:gd name="T35" fmla="*/ 190478 h 73"/>
              <a:gd name="T36" fmla="*/ 410174 w 53"/>
              <a:gd name="T37" fmla="*/ 130327 h 73"/>
              <a:gd name="T38" fmla="*/ 360153 w 53"/>
              <a:gd name="T39" fmla="*/ 110277 h 73"/>
              <a:gd name="T40" fmla="*/ 310132 w 53"/>
              <a:gd name="T41" fmla="*/ 140352 h 73"/>
              <a:gd name="T42" fmla="*/ 330140 w 53"/>
              <a:gd name="T43" fmla="*/ 210528 h 73"/>
              <a:gd name="T44" fmla="*/ 370157 w 53"/>
              <a:gd name="T45" fmla="*/ 190478 h 73"/>
              <a:gd name="T46" fmla="*/ 350149 w 53"/>
              <a:gd name="T47" fmla="*/ 120302 h 73"/>
              <a:gd name="T48" fmla="*/ 340144 w 53"/>
              <a:gd name="T49" fmla="*/ 180453 h 73"/>
              <a:gd name="T50" fmla="*/ 350149 w 53"/>
              <a:gd name="T51" fmla="*/ 180453 h 73"/>
              <a:gd name="T52" fmla="*/ 250106 w 53"/>
              <a:gd name="T53" fmla="*/ 160403 h 73"/>
              <a:gd name="T54" fmla="*/ 280119 w 53"/>
              <a:gd name="T55" fmla="*/ 150377 h 73"/>
              <a:gd name="T56" fmla="*/ 280119 w 53"/>
              <a:gd name="T57" fmla="*/ 190478 h 73"/>
              <a:gd name="T58" fmla="*/ 270115 w 53"/>
              <a:gd name="T59" fmla="*/ 180453 h 73"/>
              <a:gd name="T60" fmla="*/ 250106 w 53"/>
              <a:gd name="T61" fmla="*/ 190478 h 73"/>
              <a:gd name="T62" fmla="*/ 300127 w 53"/>
              <a:gd name="T63" fmla="*/ 200503 h 73"/>
              <a:gd name="T64" fmla="*/ 300127 w 53"/>
              <a:gd name="T65" fmla="*/ 140352 h 73"/>
              <a:gd name="T66" fmla="*/ 300127 w 53"/>
              <a:gd name="T67" fmla="*/ 130327 h 73"/>
              <a:gd name="T68" fmla="*/ 190081 w 53"/>
              <a:gd name="T69" fmla="*/ 170428 h 73"/>
              <a:gd name="T70" fmla="*/ 240102 w 53"/>
              <a:gd name="T71" fmla="*/ 210528 h 73"/>
              <a:gd name="T72" fmla="*/ 240102 w 53"/>
              <a:gd name="T73" fmla="*/ 170428 h 73"/>
              <a:gd name="T74" fmla="*/ 200085 w 53"/>
              <a:gd name="T75" fmla="*/ 170428 h 73"/>
              <a:gd name="T76" fmla="*/ 130055 w 53"/>
              <a:gd name="T77" fmla="*/ 370931 h 73"/>
              <a:gd name="T78" fmla="*/ 90038 w 53"/>
              <a:gd name="T79" fmla="*/ 521309 h 73"/>
              <a:gd name="T80" fmla="*/ 320136 w 53"/>
              <a:gd name="T81" fmla="*/ 481208 h 73"/>
              <a:gd name="T82" fmla="*/ 320136 w 53"/>
              <a:gd name="T83" fmla="*/ 481208 h 73"/>
              <a:gd name="T84" fmla="*/ 260110 w 53"/>
              <a:gd name="T85" fmla="*/ 521309 h 73"/>
              <a:gd name="T86" fmla="*/ 130055 w 53"/>
              <a:gd name="T87" fmla="*/ 651636 h 73"/>
              <a:gd name="T88" fmla="*/ 450191 w 53"/>
              <a:gd name="T89" fmla="*/ 611535 h 73"/>
              <a:gd name="T90" fmla="*/ 380161 w 53"/>
              <a:gd name="T91" fmla="*/ 611535 h 73"/>
              <a:gd name="T92" fmla="*/ 450191 w 53"/>
              <a:gd name="T93" fmla="*/ 611535 h 73"/>
              <a:gd name="T94" fmla="*/ 320136 w 53"/>
              <a:gd name="T95" fmla="*/ 651636 h 73"/>
              <a:gd name="T96" fmla="*/ 190081 w 53"/>
              <a:gd name="T97" fmla="*/ 611535 h 73"/>
              <a:gd name="T98" fmla="*/ 130055 w 53"/>
              <a:gd name="T99" fmla="*/ 390981 h 73"/>
              <a:gd name="T100" fmla="*/ 130055 w 53"/>
              <a:gd name="T101" fmla="*/ 390981 h 73"/>
              <a:gd name="T102" fmla="*/ 450191 w 53"/>
              <a:gd name="T103" fmla="*/ 431082 h 73"/>
              <a:gd name="T104" fmla="*/ 320136 w 53"/>
              <a:gd name="T105" fmla="*/ 461158 h 73"/>
              <a:gd name="T106" fmla="*/ 190081 w 53"/>
              <a:gd name="T107" fmla="*/ 431082 h 73"/>
              <a:gd name="T108" fmla="*/ 420178 w 53"/>
              <a:gd name="T109" fmla="*/ 300755 h 73"/>
              <a:gd name="T110" fmla="*/ 420178 w 53"/>
              <a:gd name="T111" fmla="*/ 300755 h 73"/>
              <a:gd name="T112" fmla="*/ 360153 w 53"/>
              <a:gd name="T113" fmla="*/ 330830 h 73"/>
              <a:gd name="T114" fmla="*/ 230098 w 53"/>
              <a:gd name="T115" fmla="*/ 370931 h 73"/>
              <a:gd name="T116" fmla="*/ 70030 w 53"/>
              <a:gd name="T117" fmla="*/ 240604 h 7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3"/>
              <a:gd name="T178" fmla="*/ 0 h 73"/>
              <a:gd name="T179" fmla="*/ 53 w 53"/>
              <a:gd name="T180" fmla="*/ 73 h 7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3" h="73">
                <a:moveTo>
                  <a:pt x="5" y="0"/>
                </a:moveTo>
                <a:cubicBezTo>
                  <a:pt x="48" y="0"/>
                  <a:pt x="48" y="0"/>
                  <a:pt x="48" y="0"/>
                </a:cubicBezTo>
                <a:cubicBezTo>
                  <a:pt x="51" y="0"/>
                  <a:pt x="53" y="3"/>
                  <a:pt x="53" y="5"/>
                </a:cubicBezTo>
                <a:cubicBezTo>
                  <a:pt x="53" y="68"/>
                  <a:pt x="53" y="68"/>
                  <a:pt x="53" y="68"/>
                </a:cubicBezTo>
                <a:cubicBezTo>
                  <a:pt x="53" y="70"/>
                  <a:pt x="51" y="73"/>
                  <a:pt x="48" y="73"/>
                </a:cubicBezTo>
                <a:cubicBezTo>
                  <a:pt x="5" y="73"/>
                  <a:pt x="5" y="73"/>
                  <a:pt x="5" y="73"/>
                </a:cubicBezTo>
                <a:cubicBezTo>
                  <a:pt x="3" y="73"/>
                  <a:pt x="0" y="70"/>
                  <a:pt x="0" y="68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3" y="0"/>
                  <a:pt x="5" y="0"/>
                </a:cubicBezTo>
                <a:close/>
                <a:moveTo>
                  <a:pt x="17" y="15"/>
                </a:moveTo>
                <a:cubicBezTo>
                  <a:pt x="17" y="15"/>
                  <a:pt x="18" y="15"/>
                  <a:pt x="18" y="14"/>
                </a:cubicBezTo>
                <a:cubicBezTo>
                  <a:pt x="18" y="14"/>
                  <a:pt x="18" y="14"/>
                  <a:pt x="18" y="13"/>
                </a:cubicBezTo>
                <a:cubicBezTo>
                  <a:pt x="18" y="13"/>
                  <a:pt x="18" y="12"/>
                  <a:pt x="17" y="11"/>
                </a:cubicBezTo>
                <a:cubicBezTo>
                  <a:pt x="17" y="11"/>
                  <a:pt x="16" y="11"/>
                  <a:pt x="15" y="11"/>
                </a:cubicBezTo>
                <a:cubicBezTo>
                  <a:pt x="14" y="11"/>
                  <a:pt x="13" y="11"/>
                  <a:pt x="13" y="11"/>
                </a:cubicBezTo>
                <a:cubicBezTo>
                  <a:pt x="13" y="12"/>
                  <a:pt x="12" y="12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6" y="12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5" y="14"/>
                  <a:pt x="15" y="15"/>
                  <a:pt x="15" y="15"/>
                </a:cubicBezTo>
                <a:cubicBezTo>
                  <a:pt x="15" y="15"/>
                  <a:pt x="15" y="15"/>
                  <a:pt x="14" y="15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8"/>
                  <a:pt x="16" y="18"/>
                  <a:pt x="16" y="18"/>
                </a:cubicBezTo>
                <a:cubicBezTo>
                  <a:pt x="16" y="19"/>
                  <a:pt x="16" y="19"/>
                  <a:pt x="16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5" y="19"/>
                  <a:pt x="15" y="19"/>
                  <a:pt x="15" y="18"/>
                </a:cubicBezTo>
                <a:cubicBezTo>
                  <a:pt x="15" y="17"/>
                  <a:pt x="15" y="17"/>
                  <a:pt x="15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9"/>
                  <a:pt x="13" y="19"/>
                </a:cubicBezTo>
                <a:cubicBezTo>
                  <a:pt x="13" y="20"/>
                  <a:pt x="13" y="20"/>
                  <a:pt x="13" y="20"/>
                </a:cubicBezTo>
                <a:cubicBezTo>
                  <a:pt x="14" y="21"/>
                  <a:pt x="14" y="21"/>
                  <a:pt x="15" y="21"/>
                </a:cubicBezTo>
                <a:cubicBezTo>
                  <a:pt x="16" y="21"/>
                  <a:pt x="16" y="21"/>
                  <a:pt x="17" y="20"/>
                </a:cubicBezTo>
                <a:cubicBezTo>
                  <a:pt x="17" y="20"/>
                  <a:pt x="18" y="20"/>
                  <a:pt x="18" y="19"/>
                </a:cubicBezTo>
                <a:cubicBezTo>
                  <a:pt x="18" y="19"/>
                  <a:pt x="18" y="18"/>
                  <a:pt x="18" y="18"/>
                </a:cubicBezTo>
                <a:cubicBezTo>
                  <a:pt x="18" y="17"/>
                  <a:pt x="18" y="16"/>
                  <a:pt x="18" y="16"/>
                </a:cubicBezTo>
                <a:cubicBezTo>
                  <a:pt x="18" y="15"/>
                  <a:pt x="17" y="15"/>
                  <a:pt x="17" y="15"/>
                </a:cubicBezTo>
                <a:close/>
                <a:moveTo>
                  <a:pt x="44" y="14"/>
                </a:moveTo>
                <a:cubicBezTo>
                  <a:pt x="44" y="13"/>
                  <a:pt x="44" y="13"/>
                  <a:pt x="43" y="13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1"/>
                  <a:pt x="43" y="11"/>
                  <a:pt x="42" y="11"/>
                </a:cubicBezTo>
                <a:cubicBezTo>
                  <a:pt x="42" y="11"/>
                  <a:pt x="41" y="11"/>
                  <a:pt x="41" y="11"/>
                </a:cubicBezTo>
                <a:cubicBezTo>
                  <a:pt x="40" y="11"/>
                  <a:pt x="40" y="11"/>
                  <a:pt x="39" y="11"/>
                </a:cubicBezTo>
                <a:cubicBezTo>
                  <a:pt x="39" y="11"/>
                  <a:pt x="38" y="12"/>
                  <a:pt x="38" y="12"/>
                </a:cubicBezTo>
                <a:cubicBezTo>
                  <a:pt x="38" y="13"/>
                  <a:pt x="38" y="13"/>
                  <a:pt x="38" y="14"/>
                </a:cubicBezTo>
                <a:cubicBezTo>
                  <a:pt x="38" y="18"/>
                  <a:pt x="38" y="18"/>
                  <a:pt x="38" y="18"/>
                </a:cubicBezTo>
                <a:cubicBezTo>
                  <a:pt x="38" y="18"/>
                  <a:pt x="38" y="19"/>
                  <a:pt x="38" y="19"/>
                </a:cubicBezTo>
                <a:cubicBezTo>
                  <a:pt x="38" y="19"/>
                  <a:pt x="38" y="20"/>
                  <a:pt x="39" y="20"/>
                </a:cubicBezTo>
                <a:cubicBezTo>
                  <a:pt x="39" y="20"/>
                  <a:pt x="39" y="20"/>
                  <a:pt x="39" y="21"/>
                </a:cubicBezTo>
                <a:cubicBezTo>
                  <a:pt x="40" y="21"/>
                  <a:pt x="40" y="21"/>
                  <a:pt x="41" y="21"/>
                </a:cubicBezTo>
                <a:cubicBezTo>
                  <a:pt x="41" y="21"/>
                  <a:pt x="42" y="21"/>
                  <a:pt x="42" y="21"/>
                </a:cubicBezTo>
                <a:cubicBezTo>
                  <a:pt x="42" y="20"/>
                  <a:pt x="43" y="20"/>
                  <a:pt x="43" y="20"/>
                </a:cubicBezTo>
                <a:cubicBezTo>
                  <a:pt x="43" y="20"/>
                  <a:pt x="43" y="19"/>
                  <a:pt x="43" y="19"/>
                </a:cubicBezTo>
                <a:cubicBezTo>
                  <a:pt x="44" y="19"/>
                  <a:pt x="44" y="18"/>
                  <a:pt x="44" y="17"/>
                </a:cubicBezTo>
                <a:cubicBezTo>
                  <a:pt x="44" y="14"/>
                  <a:pt x="44" y="14"/>
                  <a:pt x="44" y="14"/>
                </a:cubicBezTo>
                <a:close/>
                <a:moveTo>
                  <a:pt x="41" y="13"/>
                </a:moveTo>
                <a:cubicBezTo>
                  <a:pt x="41" y="13"/>
                  <a:pt x="41" y="13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0" y="12"/>
                  <a:pt x="40" y="12"/>
                </a:cubicBezTo>
                <a:cubicBezTo>
                  <a:pt x="40" y="13"/>
                  <a:pt x="40" y="13"/>
                  <a:pt x="40" y="13"/>
                </a:cubicBezTo>
                <a:cubicBezTo>
                  <a:pt x="40" y="18"/>
                  <a:pt x="40" y="18"/>
                  <a:pt x="40" y="18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19"/>
                  <a:pt x="41" y="19"/>
                  <a:pt x="41" y="19"/>
                </a:cubicBezTo>
                <a:cubicBezTo>
                  <a:pt x="41" y="19"/>
                  <a:pt x="41" y="19"/>
                  <a:pt x="41" y="19"/>
                </a:cubicBezTo>
                <a:cubicBezTo>
                  <a:pt x="41" y="19"/>
                  <a:pt x="41" y="19"/>
                  <a:pt x="41" y="18"/>
                </a:cubicBezTo>
                <a:cubicBezTo>
                  <a:pt x="41" y="13"/>
                  <a:pt x="41" y="13"/>
                  <a:pt x="41" y="13"/>
                </a:cubicBezTo>
                <a:close/>
                <a:moveTo>
                  <a:pt x="37" y="14"/>
                </a:moveTo>
                <a:cubicBezTo>
                  <a:pt x="37" y="13"/>
                  <a:pt x="37" y="13"/>
                  <a:pt x="37" y="13"/>
                </a:cubicBezTo>
                <a:cubicBezTo>
                  <a:pt x="37" y="12"/>
                  <a:pt x="37" y="12"/>
                  <a:pt x="37" y="12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1"/>
                  <a:pt x="35" y="11"/>
                  <a:pt x="34" y="11"/>
                </a:cubicBezTo>
                <a:cubicBezTo>
                  <a:pt x="34" y="11"/>
                  <a:pt x="33" y="11"/>
                  <a:pt x="33" y="11"/>
                </a:cubicBezTo>
                <a:cubicBezTo>
                  <a:pt x="32" y="11"/>
                  <a:pt x="32" y="12"/>
                  <a:pt x="32" y="12"/>
                </a:cubicBezTo>
                <a:cubicBezTo>
                  <a:pt x="32" y="13"/>
                  <a:pt x="31" y="13"/>
                  <a:pt x="31" y="14"/>
                </a:cubicBezTo>
                <a:cubicBezTo>
                  <a:pt x="31" y="18"/>
                  <a:pt x="31" y="18"/>
                  <a:pt x="31" y="18"/>
                </a:cubicBezTo>
                <a:cubicBezTo>
                  <a:pt x="31" y="18"/>
                  <a:pt x="32" y="19"/>
                  <a:pt x="32" y="19"/>
                </a:cubicBezTo>
                <a:cubicBezTo>
                  <a:pt x="32" y="19"/>
                  <a:pt x="32" y="20"/>
                  <a:pt x="32" y="20"/>
                </a:cubicBezTo>
                <a:cubicBezTo>
                  <a:pt x="32" y="20"/>
                  <a:pt x="33" y="20"/>
                  <a:pt x="33" y="21"/>
                </a:cubicBezTo>
                <a:cubicBezTo>
                  <a:pt x="33" y="21"/>
                  <a:pt x="34" y="21"/>
                  <a:pt x="34" y="21"/>
                </a:cubicBezTo>
                <a:cubicBezTo>
                  <a:pt x="35" y="21"/>
                  <a:pt x="35" y="21"/>
                  <a:pt x="36" y="21"/>
                </a:cubicBezTo>
                <a:cubicBezTo>
                  <a:pt x="36" y="20"/>
                  <a:pt x="36" y="20"/>
                  <a:pt x="36" y="20"/>
                </a:cubicBezTo>
                <a:cubicBezTo>
                  <a:pt x="37" y="20"/>
                  <a:pt x="37" y="19"/>
                  <a:pt x="37" y="19"/>
                </a:cubicBezTo>
                <a:cubicBezTo>
                  <a:pt x="37" y="19"/>
                  <a:pt x="37" y="18"/>
                  <a:pt x="37" y="17"/>
                </a:cubicBezTo>
                <a:cubicBezTo>
                  <a:pt x="37" y="14"/>
                  <a:pt x="37" y="14"/>
                  <a:pt x="37" y="14"/>
                </a:cubicBezTo>
                <a:close/>
                <a:moveTo>
                  <a:pt x="35" y="13"/>
                </a:moveTo>
                <a:cubicBezTo>
                  <a:pt x="35" y="13"/>
                  <a:pt x="35" y="13"/>
                  <a:pt x="35" y="12"/>
                </a:cubicBezTo>
                <a:cubicBezTo>
                  <a:pt x="35" y="12"/>
                  <a:pt x="34" y="12"/>
                  <a:pt x="34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5" y="19"/>
                  <a:pt x="35" y="19"/>
                </a:cubicBezTo>
                <a:cubicBezTo>
                  <a:pt x="35" y="19"/>
                  <a:pt x="35" y="19"/>
                  <a:pt x="35" y="18"/>
                </a:cubicBezTo>
                <a:cubicBezTo>
                  <a:pt x="35" y="13"/>
                  <a:pt x="35" y="13"/>
                  <a:pt x="35" y="13"/>
                </a:cubicBezTo>
                <a:close/>
                <a:moveTo>
                  <a:pt x="30" y="11"/>
                </a:moveTo>
                <a:cubicBezTo>
                  <a:pt x="25" y="11"/>
                  <a:pt x="25" y="11"/>
                  <a:pt x="25" y="11"/>
                </a:cubicBezTo>
                <a:cubicBezTo>
                  <a:pt x="25" y="16"/>
                  <a:pt x="25" y="16"/>
                  <a:pt x="25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5"/>
                  <a:pt x="28" y="16"/>
                  <a:pt x="28" y="16"/>
                </a:cubicBezTo>
                <a:cubicBezTo>
                  <a:pt x="28" y="18"/>
                  <a:pt x="28" y="18"/>
                  <a:pt x="28" y="18"/>
                </a:cubicBezTo>
                <a:cubicBezTo>
                  <a:pt x="28" y="18"/>
                  <a:pt x="28" y="19"/>
                  <a:pt x="28" y="19"/>
                </a:cubicBezTo>
                <a:cubicBezTo>
                  <a:pt x="28" y="19"/>
                  <a:pt x="28" y="19"/>
                  <a:pt x="28" y="19"/>
                </a:cubicBezTo>
                <a:cubicBezTo>
                  <a:pt x="28" y="19"/>
                  <a:pt x="28" y="19"/>
                  <a:pt x="28" y="19"/>
                </a:cubicBezTo>
                <a:cubicBezTo>
                  <a:pt x="28" y="19"/>
                  <a:pt x="27" y="19"/>
                  <a:pt x="27" y="19"/>
                </a:cubicBezTo>
                <a:cubicBezTo>
                  <a:pt x="27" y="19"/>
                  <a:pt x="27" y="18"/>
                  <a:pt x="27" y="18"/>
                </a:cubicBezTo>
                <a:cubicBezTo>
                  <a:pt x="27" y="17"/>
                  <a:pt x="27" y="17"/>
                  <a:pt x="27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5" y="19"/>
                  <a:pt x="25" y="19"/>
                </a:cubicBezTo>
                <a:cubicBezTo>
                  <a:pt x="25" y="20"/>
                  <a:pt x="26" y="20"/>
                  <a:pt x="26" y="20"/>
                </a:cubicBezTo>
                <a:cubicBezTo>
                  <a:pt x="27" y="21"/>
                  <a:pt x="27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20"/>
                  <a:pt x="30" y="19"/>
                  <a:pt x="31" y="19"/>
                </a:cubicBezTo>
                <a:cubicBezTo>
                  <a:pt x="31" y="19"/>
                  <a:pt x="31" y="18"/>
                  <a:pt x="31" y="18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5"/>
                  <a:pt x="30" y="14"/>
                  <a:pt x="30" y="14"/>
                </a:cubicBezTo>
                <a:cubicBezTo>
                  <a:pt x="30" y="14"/>
                  <a:pt x="29" y="13"/>
                  <a:pt x="29" y="13"/>
                </a:cubicBezTo>
                <a:cubicBezTo>
                  <a:pt x="28" y="13"/>
                  <a:pt x="28" y="14"/>
                  <a:pt x="27" y="14"/>
                </a:cubicBezTo>
                <a:cubicBezTo>
                  <a:pt x="27" y="13"/>
                  <a:pt x="27" y="13"/>
                  <a:pt x="27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1"/>
                  <a:pt x="30" y="11"/>
                  <a:pt x="30" y="11"/>
                </a:cubicBezTo>
                <a:close/>
                <a:moveTo>
                  <a:pt x="24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19" y="17"/>
                  <a:pt x="19" y="17"/>
                  <a:pt x="19" y="17"/>
                </a:cubicBezTo>
                <a:cubicBezTo>
                  <a:pt x="19" y="19"/>
                  <a:pt x="19" y="19"/>
                  <a:pt x="19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21"/>
                  <a:pt x="21" y="21"/>
                  <a:pt x="21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1"/>
                  <a:pt x="24" y="11"/>
                  <a:pt x="24" y="11"/>
                </a:cubicBezTo>
                <a:close/>
                <a:moveTo>
                  <a:pt x="21" y="17"/>
                </a:moveTo>
                <a:cubicBezTo>
                  <a:pt x="21" y="13"/>
                  <a:pt x="21" y="13"/>
                  <a:pt x="21" y="13"/>
                </a:cubicBezTo>
                <a:cubicBezTo>
                  <a:pt x="20" y="17"/>
                  <a:pt x="20" y="17"/>
                  <a:pt x="20" y="17"/>
                </a:cubicBezTo>
                <a:cubicBezTo>
                  <a:pt x="21" y="17"/>
                  <a:pt x="21" y="17"/>
                  <a:pt x="21" y="17"/>
                </a:cubicBezTo>
                <a:close/>
                <a:moveTo>
                  <a:pt x="13" y="30"/>
                </a:moveTo>
                <a:cubicBezTo>
                  <a:pt x="11" y="30"/>
                  <a:pt x="9" y="31"/>
                  <a:pt x="9" y="33"/>
                </a:cubicBezTo>
                <a:cubicBezTo>
                  <a:pt x="9" y="35"/>
                  <a:pt x="11" y="37"/>
                  <a:pt x="13" y="37"/>
                </a:cubicBezTo>
                <a:cubicBezTo>
                  <a:pt x="15" y="37"/>
                  <a:pt x="16" y="35"/>
                  <a:pt x="16" y="33"/>
                </a:cubicBezTo>
                <a:cubicBezTo>
                  <a:pt x="16" y="31"/>
                  <a:pt x="15" y="30"/>
                  <a:pt x="13" y="30"/>
                </a:cubicBezTo>
                <a:close/>
                <a:moveTo>
                  <a:pt x="13" y="48"/>
                </a:moveTo>
                <a:cubicBezTo>
                  <a:pt x="11" y="48"/>
                  <a:pt x="9" y="50"/>
                  <a:pt x="9" y="52"/>
                </a:cubicBezTo>
                <a:cubicBezTo>
                  <a:pt x="9" y="54"/>
                  <a:pt x="11" y="55"/>
                  <a:pt x="13" y="55"/>
                </a:cubicBezTo>
                <a:cubicBezTo>
                  <a:pt x="15" y="55"/>
                  <a:pt x="16" y="54"/>
                  <a:pt x="16" y="52"/>
                </a:cubicBezTo>
                <a:cubicBezTo>
                  <a:pt x="16" y="50"/>
                  <a:pt x="15" y="48"/>
                  <a:pt x="13" y="48"/>
                </a:cubicBezTo>
                <a:close/>
                <a:moveTo>
                  <a:pt x="32" y="48"/>
                </a:moveTo>
                <a:cubicBezTo>
                  <a:pt x="30" y="48"/>
                  <a:pt x="29" y="50"/>
                  <a:pt x="29" y="52"/>
                </a:cubicBezTo>
                <a:cubicBezTo>
                  <a:pt x="29" y="54"/>
                  <a:pt x="30" y="55"/>
                  <a:pt x="32" y="55"/>
                </a:cubicBezTo>
                <a:cubicBezTo>
                  <a:pt x="34" y="55"/>
                  <a:pt x="36" y="54"/>
                  <a:pt x="36" y="52"/>
                </a:cubicBezTo>
                <a:cubicBezTo>
                  <a:pt x="36" y="50"/>
                  <a:pt x="34" y="48"/>
                  <a:pt x="32" y="48"/>
                </a:cubicBezTo>
                <a:close/>
                <a:moveTo>
                  <a:pt x="23" y="48"/>
                </a:moveTo>
                <a:cubicBezTo>
                  <a:pt x="21" y="48"/>
                  <a:pt x="19" y="50"/>
                  <a:pt x="19" y="52"/>
                </a:cubicBezTo>
                <a:cubicBezTo>
                  <a:pt x="19" y="54"/>
                  <a:pt x="21" y="55"/>
                  <a:pt x="23" y="55"/>
                </a:cubicBezTo>
                <a:cubicBezTo>
                  <a:pt x="25" y="55"/>
                  <a:pt x="26" y="54"/>
                  <a:pt x="26" y="52"/>
                </a:cubicBezTo>
                <a:cubicBezTo>
                  <a:pt x="26" y="50"/>
                  <a:pt x="25" y="48"/>
                  <a:pt x="23" y="48"/>
                </a:cubicBezTo>
                <a:close/>
                <a:moveTo>
                  <a:pt x="13" y="58"/>
                </a:moveTo>
                <a:cubicBezTo>
                  <a:pt x="11" y="58"/>
                  <a:pt x="9" y="59"/>
                  <a:pt x="9" y="61"/>
                </a:cubicBezTo>
                <a:cubicBezTo>
                  <a:pt x="9" y="63"/>
                  <a:pt x="11" y="65"/>
                  <a:pt x="13" y="65"/>
                </a:cubicBezTo>
                <a:cubicBezTo>
                  <a:pt x="15" y="65"/>
                  <a:pt x="16" y="63"/>
                  <a:pt x="16" y="61"/>
                </a:cubicBezTo>
                <a:cubicBezTo>
                  <a:pt x="16" y="59"/>
                  <a:pt x="15" y="58"/>
                  <a:pt x="13" y="58"/>
                </a:cubicBezTo>
                <a:close/>
                <a:moveTo>
                  <a:pt x="45" y="61"/>
                </a:moveTo>
                <a:cubicBezTo>
                  <a:pt x="45" y="61"/>
                  <a:pt x="45" y="61"/>
                  <a:pt x="45" y="61"/>
                </a:cubicBezTo>
                <a:cubicBezTo>
                  <a:pt x="45" y="52"/>
                  <a:pt x="45" y="52"/>
                  <a:pt x="45" y="52"/>
                </a:cubicBezTo>
                <a:cubicBezTo>
                  <a:pt x="45" y="50"/>
                  <a:pt x="44" y="48"/>
                  <a:pt x="42" y="48"/>
                </a:cubicBezTo>
                <a:cubicBezTo>
                  <a:pt x="40" y="48"/>
                  <a:pt x="38" y="50"/>
                  <a:pt x="38" y="52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3"/>
                  <a:pt x="40" y="65"/>
                  <a:pt x="42" y="65"/>
                </a:cubicBezTo>
                <a:cubicBezTo>
                  <a:pt x="44" y="65"/>
                  <a:pt x="45" y="63"/>
                  <a:pt x="45" y="61"/>
                </a:cubicBezTo>
                <a:cubicBezTo>
                  <a:pt x="45" y="61"/>
                  <a:pt x="45" y="61"/>
                  <a:pt x="45" y="61"/>
                </a:cubicBezTo>
                <a:close/>
                <a:moveTo>
                  <a:pt x="32" y="58"/>
                </a:moveTo>
                <a:cubicBezTo>
                  <a:pt x="30" y="58"/>
                  <a:pt x="29" y="59"/>
                  <a:pt x="29" y="61"/>
                </a:cubicBezTo>
                <a:cubicBezTo>
                  <a:pt x="29" y="63"/>
                  <a:pt x="30" y="65"/>
                  <a:pt x="32" y="65"/>
                </a:cubicBezTo>
                <a:cubicBezTo>
                  <a:pt x="34" y="65"/>
                  <a:pt x="36" y="63"/>
                  <a:pt x="36" y="61"/>
                </a:cubicBezTo>
                <a:cubicBezTo>
                  <a:pt x="36" y="59"/>
                  <a:pt x="34" y="58"/>
                  <a:pt x="32" y="58"/>
                </a:cubicBezTo>
                <a:close/>
                <a:moveTo>
                  <a:pt x="23" y="58"/>
                </a:moveTo>
                <a:cubicBezTo>
                  <a:pt x="21" y="58"/>
                  <a:pt x="19" y="59"/>
                  <a:pt x="19" y="61"/>
                </a:cubicBezTo>
                <a:cubicBezTo>
                  <a:pt x="19" y="63"/>
                  <a:pt x="21" y="65"/>
                  <a:pt x="23" y="65"/>
                </a:cubicBezTo>
                <a:cubicBezTo>
                  <a:pt x="25" y="65"/>
                  <a:pt x="26" y="63"/>
                  <a:pt x="26" y="61"/>
                </a:cubicBezTo>
                <a:cubicBezTo>
                  <a:pt x="26" y="59"/>
                  <a:pt x="25" y="58"/>
                  <a:pt x="23" y="58"/>
                </a:cubicBezTo>
                <a:close/>
                <a:moveTo>
                  <a:pt x="13" y="39"/>
                </a:moveTo>
                <a:cubicBezTo>
                  <a:pt x="11" y="39"/>
                  <a:pt x="9" y="41"/>
                  <a:pt x="9" y="43"/>
                </a:cubicBezTo>
                <a:cubicBezTo>
                  <a:pt x="9" y="45"/>
                  <a:pt x="11" y="46"/>
                  <a:pt x="13" y="46"/>
                </a:cubicBezTo>
                <a:cubicBezTo>
                  <a:pt x="15" y="46"/>
                  <a:pt x="16" y="45"/>
                  <a:pt x="16" y="43"/>
                </a:cubicBezTo>
                <a:cubicBezTo>
                  <a:pt x="16" y="41"/>
                  <a:pt x="15" y="39"/>
                  <a:pt x="13" y="39"/>
                </a:cubicBezTo>
                <a:close/>
                <a:moveTo>
                  <a:pt x="42" y="39"/>
                </a:moveTo>
                <a:cubicBezTo>
                  <a:pt x="40" y="39"/>
                  <a:pt x="38" y="41"/>
                  <a:pt x="38" y="43"/>
                </a:cubicBezTo>
                <a:cubicBezTo>
                  <a:pt x="38" y="45"/>
                  <a:pt x="40" y="46"/>
                  <a:pt x="42" y="46"/>
                </a:cubicBezTo>
                <a:cubicBezTo>
                  <a:pt x="44" y="46"/>
                  <a:pt x="45" y="45"/>
                  <a:pt x="45" y="43"/>
                </a:cubicBezTo>
                <a:cubicBezTo>
                  <a:pt x="45" y="41"/>
                  <a:pt x="44" y="39"/>
                  <a:pt x="42" y="39"/>
                </a:cubicBezTo>
                <a:close/>
                <a:moveTo>
                  <a:pt x="32" y="39"/>
                </a:moveTo>
                <a:cubicBezTo>
                  <a:pt x="30" y="39"/>
                  <a:pt x="29" y="41"/>
                  <a:pt x="29" y="43"/>
                </a:cubicBezTo>
                <a:cubicBezTo>
                  <a:pt x="29" y="45"/>
                  <a:pt x="30" y="46"/>
                  <a:pt x="32" y="46"/>
                </a:cubicBezTo>
                <a:cubicBezTo>
                  <a:pt x="34" y="46"/>
                  <a:pt x="36" y="45"/>
                  <a:pt x="36" y="43"/>
                </a:cubicBezTo>
                <a:cubicBezTo>
                  <a:pt x="36" y="41"/>
                  <a:pt x="34" y="39"/>
                  <a:pt x="32" y="39"/>
                </a:cubicBezTo>
                <a:close/>
                <a:moveTo>
                  <a:pt x="23" y="39"/>
                </a:moveTo>
                <a:cubicBezTo>
                  <a:pt x="21" y="39"/>
                  <a:pt x="19" y="41"/>
                  <a:pt x="19" y="43"/>
                </a:cubicBezTo>
                <a:cubicBezTo>
                  <a:pt x="19" y="45"/>
                  <a:pt x="21" y="46"/>
                  <a:pt x="23" y="46"/>
                </a:cubicBezTo>
                <a:cubicBezTo>
                  <a:pt x="25" y="46"/>
                  <a:pt x="26" y="45"/>
                  <a:pt x="26" y="43"/>
                </a:cubicBezTo>
                <a:cubicBezTo>
                  <a:pt x="26" y="41"/>
                  <a:pt x="25" y="39"/>
                  <a:pt x="23" y="39"/>
                </a:cubicBezTo>
                <a:close/>
                <a:moveTo>
                  <a:pt x="42" y="30"/>
                </a:moveTo>
                <a:cubicBezTo>
                  <a:pt x="40" y="30"/>
                  <a:pt x="38" y="31"/>
                  <a:pt x="38" y="33"/>
                </a:cubicBezTo>
                <a:cubicBezTo>
                  <a:pt x="38" y="35"/>
                  <a:pt x="40" y="37"/>
                  <a:pt x="42" y="37"/>
                </a:cubicBezTo>
                <a:cubicBezTo>
                  <a:pt x="44" y="37"/>
                  <a:pt x="45" y="35"/>
                  <a:pt x="45" y="33"/>
                </a:cubicBezTo>
                <a:cubicBezTo>
                  <a:pt x="45" y="31"/>
                  <a:pt x="44" y="30"/>
                  <a:pt x="42" y="30"/>
                </a:cubicBezTo>
                <a:close/>
                <a:moveTo>
                  <a:pt x="32" y="30"/>
                </a:moveTo>
                <a:cubicBezTo>
                  <a:pt x="30" y="30"/>
                  <a:pt x="29" y="31"/>
                  <a:pt x="29" y="33"/>
                </a:cubicBezTo>
                <a:cubicBezTo>
                  <a:pt x="29" y="35"/>
                  <a:pt x="30" y="37"/>
                  <a:pt x="32" y="37"/>
                </a:cubicBezTo>
                <a:cubicBezTo>
                  <a:pt x="34" y="37"/>
                  <a:pt x="36" y="35"/>
                  <a:pt x="36" y="33"/>
                </a:cubicBezTo>
                <a:cubicBezTo>
                  <a:pt x="36" y="31"/>
                  <a:pt x="34" y="30"/>
                  <a:pt x="32" y="30"/>
                </a:cubicBezTo>
                <a:close/>
                <a:moveTo>
                  <a:pt x="23" y="30"/>
                </a:moveTo>
                <a:cubicBezTo>
                  <a:pt x="21" y="30"/>
                  <a:pt x="19" y="31"/>
                  <a:pt x="19" y="33"/>
                </a:cubicBezTo>
                <a:cubicBezTo>
                  <a:pt x="19" y="35"/>
                  <a:pt x="21" y="37"/>
                  <a:pt x="23" y="37"/>
                </a:cubicBezTo>
                <a:cubicBezTo>
                  <a:pt x="25" y="37"/>
                  <a:pt x="26" y="35"/>
                  <a:pt x="26" y="33"/>
                </a:cubicBezTo>
                <a:cubicBezTo>
                  <a:pt x="26" y="31"/>
                  <a:pt x="25" y="30"/>
                  <a:pt x="23" y="30"/>
                </a:cubicBezTo>
                <a:close/>
                <a:moveTo>
                  <a:pt x="7" y="7"/>
                </a:moveTo>
                <a:cubicBezTo>
                  <a:pt x="7" y="24"/>
                  <a:pt x="7" y="24"/>
                  <a:pt x="7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7" y="7"/>
                  <a:pt x="47" y="7"/>
                  <a:pt x="47" y="7"/>
                </a:cubicBezTo>
                <a:lnTo>
                  <a:pt x="7" y="7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" name="Freeform 56"/>
          <p:cNvSpPr>
            <a:spLocks noEditPoints="1"/>
          </p:cNvSpPr>
          <p:nvPr/>
        </p:nvSpPr>
        <p:spPr bwMode="auto">
          <a:xfrm>
            <a:off x="9396704" y="2545534"/>
            <a:ext cx="671512" cy="731838"/>
          </a:xfrm>
          <a:custGeom>
            <a:avLst/>
            <a:gdLst>
              <a:gd name="T0" fmla="*/ 240542 w 67"/>
              <a:gd name="T1" fmla="*/ 491234 h 73"/>
              <a:gd name="T2" fmla="*/ 210474 w 67"/>
              <a:gd name="T3" fmla="*/ 571435 h 73"/>
              <a:gd name="T4" fmla="*/ 200451 w 67"/>
              <a:gd name="T5" fmla="*/ 621561 h 73"/>
              <a:gd name="T6" fmla="*/ 160361 w 67"/>
              <a:gd name="T7" fmla="*/ 571435 h 73"/>
              <a:gd name="T8" fmla="*/ 0 w 67"/>
              <a:gd name="T9" fmla="*/ 441108 h 73"/>
              <a:gd name="T10" fmla="*/ 120271 w 67"/>
              <a:gd name="T11" fmla="*/ 471183 h 73"/>
              <a:gd name="T12" fmla="*/ 160361 w 67"/>
              <a:gd name="T13" fmla="*/ 380957 h 73"/>
              <a:gd name="T14" fmla="*/ 20045 w 67"/>
              <a:gd name="T15" fmla="*/ 240604 h 73"/>
              <a:gd name="T16" fmla="*/ 160361 w 67"/>
              <a:gd name="T17" fmla="*/ 120302 h 73"/>
              <a:gd name="T18" fmla="*/ 210474 w 67"/>
              <a:gd name="T19" fmla="*/ 100252 h 73"/>
              <a:gd name="T20" fmla="*/ 300677 w 67"/>
              <a:gd name="T21" fmla="*/ 160403 h 73"/>
              <a:gd name="T22" fmla="*/ 310700 w 67"/>
              <a:gd name="T23" fmla="*/ 230579 h 73"/>
              <a:gd name="T24" fmla="*/ 210474 w 67"/>
              <a:gd name="T25" fmla="*/ 190478 h 73"/>
              <a:gd name="T26" fmla="*/ 280632 w 67"/>
              <a:gd name="T27" fmla="*/ 330831 h 73"/>
              <a:gd name="T28" fmla="*/ 260587 w 67"/>
              <a:gd name="T29" fmla="*/ 411032 h 73"/>
              <a:gd name="T30" fmla="*/ 210474 w 67"/>
              <a:gd name="T31" fmla="*/ 501259 h 73"/>
              <a:gd name="T32" fmla="*/ 451016 w 67"/>
              <a:gd name="T33" fmla="*/ 0 h 73"/>
              <a:gd name="T34" fmla="*/ 290654 w 67"/>
              <a:gd name="T35" fmla="*/ 731838 h 73"/>
              <a:gd name="T36" fmla="*/ 491106 w 67"/>
              <a:gd name="T37" fmla="*/ 601511 h 73"/>
              <a:gd name="T38" fmla="*/ 581309 w 67"/>
              <a:gd name="T39" fmla="*/ 501259 h 73"/>
              <a:gd name="T40" fmla="*/ 370835 w 67"/>
              <a:gd name="T41" fmla="*/ 461158 h 73"/>
              <a:gd name="T42" fmla="*/ 561264 w 67"/>
              <a:gd name="T43" fmla="*/ 441108 h 73"/>
              <a:gd name="T44" fmla="*/ 390880 w 67"/>
              <a:gd name="T45" fmla="*/ 401007 h 73"/>
              <a:gd name="T46" fmla="*/ 561264 w 67"/>
              <a:gd name="T47" fmla="*/ 370932 h 73"/>
              <a:gd name="T48" fmla="*/ 410925 w 67"/>
              <a:gd name="T49" fmla="*/ 330831 h 73"/>
              <a:gd name="T50" fmla="*/ 491106 w 67"/>
              <a:gd name="T51" fmla="*/ 220554 h 73"/>
              <a:gd name="T52" fmla="*/ 611377 w 67"/>
              <a:gd name="T53" fmla="*/ 270680 h 73"/>
              <a:gd name="T54" fmla="*/ 661489 w 67"/>
              <a:gd name="T55" fmla="*/ 220554 h 73"/>
              <a:gd name="T56" fmla="*/ 451016 w 67"/>
              <a:gd name="T57" fmla="*/ 150378 h 73"/>
              <a:gd name="T58" fmla="*/ 160361 w 67"/>
              <a:gd name="T59" fmla="*/ 190478 h 73"/>
              <a:gd name="T60" fmla="*/ 110248 w 67"/>
              <a:gd name="T61" fmla="*/ 240604 h 73"/>
              <a:gd name="T62" fmla="*/ 160361 w 67"/>
              <a:gd name="T63" fmla="*/ 290730 h 7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7"/>
              <a:gd name="T97" fmla="*/ 0 h 73"/>
              <a:gd name="T98" fmla="*/ 67 w 67"/>
              <a:gd name="T99" fmla="*/ 73 h 7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7" h="73">
                <a:moveTo>
                  <a:pt x="21" y="50"/>
                </a:moveTo>
                <a:cubicBezTo>
                  <a:pt x="22" y="50"/>
                  <a:pt x="23" y="50"/>
                  <a:pt x="24" y="49"/>
                </a:cubicBezTo>
                <a:cubicBezTo>
                  <a:pt x="22" y="57"/>
                  <a:pt x="22" y="57"/>
                  <a:pt x="22" y="57"/>
                </a:cubicBezTo>
                <a:cubicBezTo>
                  <a:pt x="21" y="57"/>
                  <a:pt x="21" y="57"/>
                  <a:pt x="21" y="57"/>
                </a:cubicBezTo>
                <a:cubicBezTo>
                  <a:pt x="21" y="60"/>
                  <a:pt x="21" y="60"/>
                  <a:pt x="21" y="60"/>
                </a:cubicBezTo>
                <a:cubicBezTo>
                  <a:pt x="20" y="62"/>
                  <a:pt x="20" y="62"/>
                  <a:pt x="20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57"/>
                  <a:pt x="16" y="57"/>
                  <a:pt x="16" y="57"/>
                </a:cubicBezTo>
                <a:cubicBezTo>
                  <a:pt x="11" y="57"/>
                  <a:pt x="8" y="55"/>
                  <a:pt x="5" y="53"/>
                </a:cubicBezTo>
                <a:cubicBezTo>
                  <a:pt x="3" y="51"/>
                  <a:pt x="1" y="48"/>
                  <a:pt x="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5"/>
                  <a:pt x="11" y="46"/>
                  <a:pt x="12" y="47"/>
                </a:cubicBezTo>
                <a:cubicBezTo>
                  <a:pt x="13" y="49"/>
                  <a:pt x="14" y="49"/>
                  <a:pt x="16" y="50"/>
                </a:cubicBezTo>
                <a:cubicBezTo>
                  <a:pt x="16" y="38"/>
                  <a:pt x="16" y="38"/>
                  <a:pt x="16" y="38"/>
                </a:cubicBezTo>
                <a:cubicBezTo>
                  <a:pt x="11" y="36"/>
                  <a:pt x="7" y="35"/>
                  <a:pt x="5" y="33"/>
                </a:cubicBezTo>
                <a:cubicBezTo>
                  <a:pt x="3" y="30"/>
                  <a:pt x="2" y="28"/>
                  <a:pt x="2" y="24"/>
                </a:cubicBezTo>
                <a:cubicBezTo>
                  <a:pt x="2" y="21"/>
                  <a:pt x="3" y="18"/>
                  <a:pt x="6" y="16"/>
                </a:cubicBezTo>
                <a:cubicBezTo>
                  <a:pt x="8" y="14"/>
                  <a:pt x="11" y="13"/>
                  <a:pt x="16" y="12"/>
                </a:cubicBezTo>
                <a:cubicBezTo>
                  <a:pt x="16" y="10"/>
                  <a:pt x="16" y="10"/>
                  <a:pt x="16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2"/>
                  <a:pt x="21" y="12"/>
                  <a:pt x="21" y="12"/>
                </a:cubicBezTo>
                <a:cubicBezTo>
                  <a:pt x="25" y="13"/>
                  <a:pt x="28" y="14"/>
                  <a:pt x="30" y="16"/>
                </a:cubicBezTo>
                <a:cubicBezTo>
                  <a:pt x="31" y="16"/>
                  <a:pt x="32" y="17"/>
                  <a:pt x="33" y="18"/>
                </a:cubicBezTo>
                <a:cubicBezTo>
                  <a:pt x="31" y="23"/>
                  <a:pt x="31" y="23"/>
                  <a:pt x="31" y="23"/>
                </a:cubicBezTo>
                <a:cubicBezTo>
                  <a:pt x="25" y="24"/>
                  <a:pt x="25" y="24"/>
                  <a:pt x="25" y="24"/>
                </a:cubicBezTo>
                <a:cubicBezTo>
                  <a:pt x="25" y="21"/>
                  <a:pt x="23" y="20"/>
                  <a:pt x="21" y="19"/>
                </a:cubicBezTo>
                <a:cubicBezTo>
                  <a:pt x="21" y="31"/>
                  <a:pt x="21" y="31"/>
                  <a:pt x="21" y="31"/>
                </a:cubicBezTo>
                <a:cubicBezTo>
                  <a:pt x="24" y="31"/>
                  <a:pt x="26" y="32"/>
                  <a:pt x="28" y="33"/>
                </a:cubicBezTo>
                <a:cubicBezTo>
                  <a:pt x="26" y="41"/>
                  <a:pt x="26" y="41"/>
                  <a:pt x="26" y="41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0"/>
                  <a:pt x="23" y="39"/>
                  <a:pt x="21" y="39"/>
                </a:cubicBezTo>
                <a:cubicBezTo>
                  <a:pt x="21" y="50"/>
                  <a:pt x="21" y="50"/>
                  <a:pt x="21" y="50"/>
                </a:cubicBezTo>
                <a:close/>
                <a:moveTo>
                  <a:pt x="49" y="1"/>
                </a:moveTo>
                <a:cubicBezTo>
                  <a:pt x="45" y="0"/>
                  <a:pt x="45" y="0"/>
                  <a:pt x="45" y="0"/>
                </a:cubicBezTo>
                <a:cubicBezTo>
                  <a:pt x="24" y="72"/>
                  <a:pt x="24" y="72"/>
                  <a:pt x="24" y="72"/>
                </a:cubicBezTo>
                <a:cubicBezTo>
                  <a:pt x="29" y="73"/>
                  <a:pt x="29" y="73"/>
                  <a:pt x="29" y="73"/>
                </a:cubicBezTo>
                <a:cubicBezTo>
                  <a:pt x="34" y="55"/>
                  <a:pt x="34" y="55"/>
                  <a:pt x="34" y="55"/>
                </a:cubicBezTo>
                <a:cubicBezTo>
                  <a:pt x="38" y="58"/>
                  <a:pt x="43" y="60"/>
                  <a:pt x="49" y="60"/>
                </a:cubicBezTo>
                <a:cubicBezTo>
                  <a:pt x="55" y="60"/>
                  <a:pt x="60" y="58"/>
                  <a:pt x="65" y="54"/>
                </a:cubicBezTo>
                <a:cubicBezTo>
                  <a:pt x="58" y="50"/>
                  <a:pt x="58" y="50"/>
                  <a:pt x="58" y="50"/>
                </a:cubicBezTo>
                <a:cubicBezTo>
                  <a:pt x="56" y="52"/>
                  <a:pt x="53" y="53"/>
                  <a:pt x="49" y="53"/>
                </a:cubicBezTo>
                <a:cubicBezTo>
                  <a:pt x="43" y="53"/>
                  <a:pt x="39" y="50"/>
                  <a:pt x="37" y="46"/>
                </a:cubicBezTo>
                <a:cubicBezTo>
                  <a:pt x="37" y="44"/>
                  <a:pt x="37" y="44"/>
                  <a:pt x="37" y="44"/>
                </a:cubicBezTo>
                <a:cubicBezTo>
                  <a:pt x="56" y="44"/>
                  <a:pt x="56" y="44"/>
                  <a:pt x="56" y="44"/>
                </a:cubicBezTo>
                <a:cubicBezTo>
                  <a:pt x="56" y="40"/>
                  <a:pt x="56" y="40"/>
                  <a:pt x="56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40" y="37"/>
                  <a:pt x="40" y="37"/>
                  <a:pt x="40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3"/>
                  <a:pt x="56" y="33"/>
                  <a:pt x="56" y="33"/>
                </a:cubicBezTo>
                <a:cubicBezTo>
                  <a:pt x="41" y="33"/>
                  <a:pt x="41" y="33"/>
                  <a:pt x="41" y="33"/>
                </a:cubicBezTo>
                <a:cubicBezTo>
                  <a:pt x="43" y="23"/>
                  <a:pt x="43" y="23"/>
                  <a:pt x="43" y="23"/>
                </a:cubicBezTo>
                <a:cubicBezTo>
                  <a:pt x="45" y="23"/>
                  <a:pt x="47" y="22"/>
                  <a:pt x="49" y="22"/>
                </a:cubicBezTo>
                <a:cubicBezTo>
                  <a:pt x="53" y="22"/>
                  <a:pt x="57" y="24"/>
                  <a:pt x="60" y="26"/>
                </a:cubicBezTo>
                <a:cubicBezTo>
                  <a:pt x="60" y="27"/>
                  <a:pt x="60" y="27"/>
                  <a:pt x="61" y="27"/>
                </a:cubicBezTo>
                <a:cubicBezTo>
                  <a:pt x="67" y="23"/>
                  <a:pt x="67" y="23"/>
                  <a:pt x="67" y="23"/>
                </a:cubicBezTo>
                <a:cubicBezTo>
                  <a:pt x="67" y="23"/>
                  <a:pt x="66" y="22"/>
                  <a:pt x="66" y="22"/>
                </a:cubicBezTo>
                <a:cubicBezTo>
                  <a:pt x="61" y="18"/>
                  <a:pt x="56" y="15"/>
                  <a:pt x="49" y="15"/>
                </a:cubicBezTo>
                <a:cubicBezTo>
                  <a:pt x="48" y="15"/>
                  <a:pt x="47" y="15"/>
                  <a:pt x="45" y="15"/>
                </a:cubicBezTo>
                <a:cubicBezTo>
                  <a:pt x="49" y="1"/>
                  <a:pt x="49" y="1"/>
                  <a:pt x="49" y="1"/>
                </a:cubicBezTo>
                <a:close/>
                <a:moveTo>
                  <a:pt x="16" y="19"/>
                </a:moveTo>
                <a:cubicBezTo>
                  <a:pt x="14" y="19"/>
                  <a:pt x="13" y="20"/>
                  <a:pt x="12" y="21"/>
                </a:cubicBezTo>
                <a:cubicBezTo>
                  <a:pt x="11" y="22"/>
                  <a:pt x="11" y="23"/>
                  <a:pt x="11" y="24"/>
                </a:cubicBezTo>
                <a:cubicBezTo>
                  <a:pt x="11" y="25"/>
                  <a:pt x="11" y="26"/>
                  <a:pt x="12" y="27"/>
                </a:cubicBezTo>
                <a:cubicBezTo>
                  <a:pt x="13" y="28"/>
                  <a:pt x="14" y="29"/>
                  <a:pt x="16" y="29"/>
                </a:cubicBezTo>
                <a:lnTo>
                  <a:pt x="16" y="1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4" name="Freeform 57"/>
          <p:cNvSpPr>
            <a:spLocks noEditPoints="1"/>
          </p:cNvSpPr>
          <p:nvPr/>
        </p:nvSpPr>
        <p:spPr bwMode="auto">
          <a:xfrm>
            <a:off x="10419054" y="1530409"/>
            <a:ext cx="701675" cy="650875"/>
          </a:xfrm>
          <a:custGeom>
            <a:avLst/>
            <a:gdLst>
              <a:gd name="T0" fmla="*/ 310742 w 70"/>
              <a:gd name="T1" fmla="*/ 420565 h 65"/>
              <a:gd name="T2" fmla="*/ 561340 w 70"/>
              <a:gd name="T3" fmla="*/ 530713 h 65"/>
              <a:gd name="T4" fmla="*/ 370885 w 70"/>
              <a:gd name="T5" fmla="*/ 80108 h 65"/>
              <a:gd name="T6" fmla="*/ 320766 w 70"/>
              <a:gd name="T7" fmla="*/ 180242 h 65"/>
              <a:gd name="T8" fmla="*/ 260622 w 70"/>
              <a:gd name="T9" fmla="*/ 60081 h 65"/>
              <a:gd name="T10" fmla="*/ 270646 w 70"/>
              <a:gd name="T11" fmla="*/ 20027 h 65"/>
              <a:gd name="T12" fmla="*/ 350838 w 70"/>
              <a:gd name="T13" fmla="*/ 30040 h 65"/>
              <a:gd name="T14" fmla="*/ 280670 w 70"/>
              <a:gd name="T15" fmla="*/ 70094 h 65"/>
              <a:gd name="T16" fmla="*/ 300718 w 70"/>
              <a:gd name="T17" fmla="*/ 40054 h 65"/>
              <a:gd name="T18" fmla="*/ 280670 w 70"/>
              <a:gd name="T19" fmla="*/ 40054 h 65"/>
              <a:gd name="T20" fmla="*/ 310742 w 70"/>
              <a:gd name="T21" fmla="*/ 150202 h 65"/>
              <a:gd name="T22" fmla="*/ 310742 w 70"/>
              <a:gd name="T23" fmla="*/ 140188 h 65"/>
              <a:gd name="T24" fmla="*/ 310742 w 70"/>
              <a:gd name="T25" fmla="*/ 140188 h 65"/>
              <a:gd name="T26" fmla="*/ 300718 w 70"/>
              <a:gd name="T27" fmla="*/ 80108 h 65"/>
              <a:gd name="T28" fmla="*/ 310742 w 70"/>
              <a:gd name="T29" fmla="*/ 110148 h 65"/>
              <a:gd name="T30" fmla="*/ 350838 w 70"/>
              <a:gd name="T31" fmla="*/ 80108 h 65"/>
              <a:gd name="T32" fmla="*/ 330790 w 70"/>
              <a:gd name="T33" fmla="*/ 90121 h 65"/>
              <a:gd name="T34" fmla="*/ 511220 w 70"/>
              <a:gd name="T35" fmla="*/ 270363 h 65"/>
              <a:gd name="T36" fmla="*/ 521244 w 70"/>
              <a:gd name="T37" fmla="*/ 360485 h 65"/>
              <a:gd name="T38" fmla="*/ 521244 w 70"/>
              <a:gd name="T39" fmla="*/ 360485 h 65"/>
              <a:gd name="T40" fmla="*/ 601436 w 70"/>
              <a:gd name="T41" fmla="*/ 250337 h 65"/>
              <a:gd name="T42" fmla="*/ 541292 w 70"/>
              <a:gd name="T43" fmla="*/ 240323 h 65"/>
              <a:gd name="T44" fmla="*/ 541292 w 70"/>
              <a:gd name="T45" fmla="*/ 330444 h 65"/>
              <a:gd name="T46" fmla="*/ 521244 w 70"/>
              <a:gd name="T47" fmla="*/ 330444 h 65"/>
              <a:gd name="T48" fmla="*/ 531268 w 70"/>
              <a:gd name="T49" fmla="*/ 340458 h 65"/>
              <a:gd name="T50" fmla="*/ 591412 w 70"/>
              <a:gd name="T51" fmla="*/ 270363 h 65"/>
              <a:gd name="T52" fmla="*/ 581388 w 70"/>
              <a:gd name="T53" fmla="*/ 280377 h 65"/>
              <a:gd name="T54" fmla="*/ 581388 w 70"/>
              <a:gd name="T55" fmla="*/ 280377 h 65"/>
              <a:gd name="T56" fmla="*/ 541292 w 70"/>
              <a:gd name="T57" fmla="*/ 310417 h 65"/>
              <a:gd name="T58" fmla="*/ 551316 w 70"/>
              <a:gd name="T59" fmla="*/ 290390 h 65"/>
              <a:gd name="T60" fmla="*/ 521244 w 70"/>
              <a:gd name="T61" fmla="*/ 280377 h 65"/>
              <a:gd name="T62" fmla="*/ 531268 w 70"/>
              <a:gd name="T63" fmla="*/ 290390 h 65"/>
              <a:gd name="T64" fmla="*/ 390933 w 70"/>
              <a:gd name="T65" fmla="*/ 210283 h 65"/>
              <a:gd name="T66" fmla="*/ 290694 w 70"/>
              <a:gd name="T67" fmla="*/ 250337 h 65"/>
              <a:gd name="T68" fmla="*/ 290694 w 70"/>
              <a:gd name="T69" fmla="*/ 260350 h 65"/>
              <a:gd name="T70" fmla="*/ 441053 w 70"/>
              <a:gd name="T71" fmla="*/ 320431 h 65"/>
              <a:gd name="T72" fmla="*/ 441053 w 70"/>
              <a:gd name="T73" fmla="*/ 240323 h 65"/>
              <a:gd name="T74" fmla="*/ 330790 w 70"/>
              <a:gd name="T75" fmla="*/ 280377 h 65"/>
              <a:gd name="T76" fmla="*/ 310742 w 70"/>
              <a:gd name="T77" fmla="*/ 260350 h 65"/>
              <a:gd name="T78" fmla="*/ 320766 w 70"/>
              <a:gd name="T79" fmla="*/ 250337 h 65"/>
              <a:gd name="T80" fmla="*/ 421005 w 70"/>
              <a:gd name="T81" fmla="*/ 310417 h 65"/>
              <a:gd name="T82" fmla="*/ 410981 w 70"/>
              <a:gd name="T83" fmla="*/ 300404 h 65"/>
              <a:gd name="T84" fmla="*/ 410981 w 70"/>
              <a:gd name="T85" fmla="*/ 300404 h 65"/>
              <a:gd name="T86" fmla="*/ 360861 w 70"/>
              <a:gd name="T87" fmla="*/ 270363 h 65"/>
              <a:gd name="T88" fmla="*/ 380909 w 70"/>
              <a:gd name="T89" fmla="*/ 280377 h 65"/>
              <a:gd name="T90" fmla="*/ 431029 w 70"/>
              <a:gd name="T91" fmla="*/ 270363 h 65"/>
              <a:gd name="T92" fmla="*/ 330790 w 70"/>
              <a:gd name="T93" fmla="*/ 220296 h 65"/>
              <a:gd name="T94" fmla="*/ 561340 w 70"/>
              <a:gd name="T95" fmla="*/ 90121 h 65"/>
              <a:gd name="T96" fmla="*/ 671603 w 70"/>
              <a:gd name="T97" fmla="*/ 130175 h 65"/>
              <a:gd name="T98" fmla="*/ 541292 w 70"/>
              <a:gd name="T99" fmla="*/ 210283 h 65"/>
              <a:gd name="T100" fmla="*/ 501196 w 70"/>
              <a:gd name="T101" fmla="*/ 190256 h 65"/>
              <a:gd name="T102" fmla="*/ 511220 w 70"/>
              <a:gd name="T103" fmla="*/ 110148 h 65"/>
              <a:gd name="T104" fmla="*/ 551316 w 70"/>
              <a:gd name="T105" fmla="*/ 180242 h 65"/>
              <a:gd name="T106" fmla="*/ 531268 w 70"/>
              <a:gd name="T107" fmla="*/ 160215 h 65"/>
              <a:gd name="T108" fmla="*/ 531268 w 70"/>
              <a:gd name="T109" fmla="*/ 180242 h 65"/>
              <a:gd name="T110" fmla="*/ 641531 w 70"/>
              <a:gd name="T111" fmla="*/ 140188 h 65"/>
              <a:gd name="T112" fmla="*/ 631508 w 70"/>
              <a:gd name="T113" fmla="*/ 150202 h 65"/>
              <a:gd name="T114" fmla="*/ 631508 w 70"/>
              <a:gd name="T115" fmla="*/ 150202 h 65"/>
              <a:gd name="T116" fmla="*/ 571364 w 70"/>
              <a:gd name="T117" fmla="*/ 150202 h 65"/>
              <a:gd name="T118" fmla="*/ 591412 w 70"/>
              <a:gd name="T119" fmla="*/ 150202 h 65"/>
              <a:gd name="T120" fmla="*/ 571364 w 70"/>
              <a:gd name="T121" fmla="*/ 110148 h 65"/>
              <a:gd name="T122" fmla="*/ 571364 w 70"/>
              <a:gd name="T123" fmla="*/ 130175 h 6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0"/>
              <a:gd name="T187" fmla="*/ 0 h 65"/>
              <a:gd name="T188" fmla="*/ 70 w 70"/>
              <a:gd name="T189" fmla="*/ 65 h 6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0" h="65">
                <a:moveTo>
                  <a:pt x="0" y="65"/>
                </a:moveTo>
                <a:cubicBezTo>
                  <a:pt x="10" y="46"/>
                  <a:pt x="24" y="27"/>
                  <a:pt x="49" y="36"/>
                </a:cubicBezTo>
                <a:cubicBezTo>
                  <a:pt x="49" y="40"/>
                  <a:pt x="49" y="40"/>
                  <a:pt x="49" y="40"/>
                </a:cubicBezTo>
                <a:cubicBezTo>
                  <a:pt x="47" y="42"/>
                  <a:pt x="42" y="43"/>
                  <a:pt x="31" y="42"/>
                </a:cubicBezTo>
                <a:cubicBezTo>
                  <a:pt x="31" y="43"/>
                  <a:pt x="31" y="43"/>
                  <a:pt x="31" y="43"/>
                </a:cubicBezTo>
                <a:cubicBezTo>
                  <a:pt x="45" y="46"/>
                  <a:pt x="54" y="45"/>
                  <a:pt x="63" y="32"/>
                </a:cubicBezTo>
                <a:cubicBezTo>
                  <a:pt x="70" y="32"/>
                  <a:pt x="70" y="32"/>
                  <a:pt x="70" y="32"/>
                </a:cubicBezTo>
                <a:cubicBezTo>
                  <a:pt x="56" y="53"/>
                  <a:pt x="56" y="53"/>
                  <a:pt x="56" y="53"/>
                </a:cubicBezTo>
                <a:cubicBezTo>
                  <a:pt x="27" y="54"/>
                  <a:pt x="27" y="54"/>
                  <a:pt x="27" y="54"/>
                </a:cubicBezTo>
                <a:cubicBezTo>
                  <a:pt x="24" y="65"/>
                  <a:pt x="24" y="65"/>
                  <a:pt x="24" y="65"/>
                </a:cubicBezTo>
                <a:cubicBezTo>
                  <a:pt x="0" y="65"/>
                  <a:pt x="0" y="65"/>
                  <a:pt x="0" y="65"/>
                </a:cubicBezTo>
                <a:close/>
                <a:moveTo>
                  <a:pt x="37" y="8"/>
                </a:moveTo>
                <a:cubicBezTo>
                  <a:pt x="37" y="10"/>
                  <a:pt x="38" y="11"/>
                  <a:pt x="38" y="13"/>
                </a:cubicBezTo>
                <a:cubicBezTo>
                  <a:pt x="38" y="15"/>
                  <a:pt x="37" y="16"/>
                  <a:pt x="36" y="16"/>
                </a:cubicBezTo>
                <a:cubicBezTo>
                  <a:pt x="32" y="18"/>
                  <a:pt x="32" y="18"/>
                  <a:pt x="32" y="18"/>
                </a:cubicBezTo>
                <a:cubicBezTo>
                  <a:pt x="32" y="18"/>
                  <a:pt x="32" y="18"/>
                  <a:pt x="32" y="18"/>
                </a:cubicBezTo>
                <a:cubicBezTo>
                  <a:pt x="32" y="18"/>
                  <a:pt x="32" y="18"/>
                  <a:pt x="32" y="18"/>
                </a:cubicBezTo>
                <a:cubicBezTo>
                  <a:pt x="31" y="18"/>
                  <a:pt x="30" y="17"/>
                  <a:pt x="29" y="16"/>
                </a:cubicBezTo>
                <a:cubicBezTo>
                  <a:pt x="28" y="14"/>
                  <a:pt x="27" y="13"/>
                  <a:pt x="27" y="11"/>
                </a:cubicBezTo>
                <a:cubicBezTo>
                  <a:pt x="26" y="9"/>
                  <a:pt x="26" y="7"/>
                  <a:pt x="26" y="6"/>
                </a:cubicBezTo>
                <a:cubicBezTo>
                  <a:pt x="26" y="4"/>
                  <a:pt x="26" y="3"/>
                  <a:pt x="27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2" y="0"/>
                  <a:pt x="34" y="1"/>
                  <a:pt x="35" y="3"/>
                </a:cubicBezTo>
                <a:cubicBezTo>
                  <a:pt x="35" y="4"/>
                  <a:pt x="36" y="6"/>
                  <a:pt x="37" y="8"/>
                </a:cubicBezTo>
                <a:close/>
                <a:moveTo>
                  <a:pt x="30" y="5"/>
                </a:moveTo>
                <a:cubicBezTo>
                  <a:pt x="28" y="6"/>
                  <a:pt x="28" y="6"/>
                  <a:pt x="28" y="6"/>
                </a:cubicBezTo>
                <a:cubicBezTo>
                  <a:pt x="28" y="6"/>
                  <a:pt x="28" y="6"/>
                  <a:pt x="28" y="7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6"/>
                  <a:pt x="30" y="6"/>
                  <a:pt x="30" y="5"/>
                </a:cubicBezTo>
                <a:close/>
                <a:moveTo>
                  <a:pt x="28" y="5"/>
                </a:move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4"/>
                  <a:pt x="28" y="5"/>
                  <a:pt x="28" y="5"/>
                </a:cubicBezTo>
                <a:close/>
                <a:moveTo>
                  <a:pt x="33" y="15"/>
                </a:move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3" y="15"/>
                  <a:pt x="33" y="15"/>
                  <a:pt x="33" y="15"/>
                </a:cubicBezTo>
                <a:cubicBezTo>
                  <a:pt x="33" y="15"/>
                  <a:pt x="33" y="15"/>
                  <a:pt x="33" y="15"/>
                </a:cubicBezTo>
                <a:close/>
                <a:moveTo>
                  <a:pt x="31" y="14"/>
                </a:moveTo>
                <a:cubicBezTo>
                  <a:pt x="33" y="14"/>
                  <a:pt x="33" y="14"/>
                  <a:pt x="33" y="14"/>
                </a:cubicBezTo>
                <a:cubicBezTo>
                  <a:pt x="32" y="13"/>
                  <a:pt x="32" y="13"/>
                  <a:pt x="32" y="13"/>
                </a:cubicBezTo>
                <a:cubicBezTo>
                  <a:pt x="30" y="14"/>
                  <a:pt x="30" y="14"/>
                  <a:pt x="30" y="14"/>
                </a:cubicBezTo>
                <a:cubicBezTo>
                  <a:pt x="30" y="14"/>
                  <a:pt x="31" y="14"/>
                  <a:pt x="31" y="14"/>
                </a:cubicBezTo>
                <a:close/>
                <a:moveTo>
                  <a:pt x="30" y="8"/>
                </a:moveTo>
                <a:cubicBezTo>
                  <a:pt x="28" y="8"/>
                  <a:pt x="28" y="8"/>
                  <a:pt x="28" y="8"/>
                </a:cubicBezTo>
                <a:cubicBezTo>
                  <a:pt x="28" y="9"/>
                  <a:pt x="28" y="9"/>
                  <a:pt x="28" y="9"/>
                </a:cubicBezTo>
                <a:cubicBezTo>
                  <a:pt x="30" y="8"/>
                  <a:pt x="30" y="8"/>
                  <a:pt x="30" y="8"/>
                </a:cubicBezTo>
                <a:cubicBezTo>
                  <a:pt x="30" y="8"/>
                  <a:pt x="30" y="8"/>
                  <a:pt x="30" y="8"/>
                </a:cubicBezTo>
                <a:close/>
                <a:moveTo>
                  <a:pt x="29" y="12"/>
                </a:move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1"/>
                  <a:pt x="29" y="12"/>
                  <a:pt x="29" y="12"/>
                </a:cubicBezTo>
                <a:close/>
                <a:moveTo>
                  <a:pt x="35" y="13"/>
                </a:moveTo>
                <a:cubicBezTo>
                  <a:pt x="35" y="12"/>
                  <a:pt x="35" y="10"/>
                  <a:pt x="35" y="8"/>
                </a:cubicBezTo>
                <a:cubicBezTo>
                  <a:pt x="34" y="7"/>
                  <a:pt x="33" y="5"/>
                  <a:pt x="33" y="4"/>
                </a:cubicBezTo>
                <a:cubicBezTo>
                  <a:pt x="32" y="3"/>
                  <a:pt x="32" y="3"/>
                  <a:pt x="32" y="3"/>
                </a:cubicBezTo>
                <a:cubicBezTo>
                  <a:pt x="32" y="3"/>
                  <a:pt x="32" y="3"/>
                  <a:pt x="32" y="4"/>
                </a:cubicBezTo>
                <a:cubicBezTo>
                  <a:pt x="32" y="5"/>
                  <a:pt x="32" y="7"/>
                  <a:pt x="33" y="9"/>
                </a:cubicBezTo>
                <a:cubicBezTo>
                  <a:pt x="34" y="11"/>
                  <a:pt x="34" y="12"/>
                  <a:pt x="35" y="13"/>
                </a:cubicBezTo>
                <a:cubicBezTo>
                  <a:pt x="35" y="14"/>
                  <a:pt x="35" y="14"/>
                  <a:pt x="36" y="14"/>
                </a:cubicBezTo>
                <a:cubicBezTo>
                  <a:pt x="36" y="14"/>
                  <a:pt x="35" y="14"/>
                  <a:pt x="35" y="13"/>
                </a:cubicBezTo>
                <a:close/>
                <a:moveTo>
                  <a:pt x="51" y="27"/>
                </a:moveTo>
                <a:cubicBezTo>
                  <a:pt x="50" y="28"/>
                  <a:pt x="49" y="30"/>
                  <a:pt x="49" y="31"/>
                </a:cubicBezTo>
                <a:cubicBezTo>
                  <a:pt x="48" y="32"/>
                  <a:pt x="48" y="33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6"/>
                  <a:pt x="54" y="36"/>
                  <a:pt x="55" y="35"/>
                </a:cubicBezTo>
                <a:cubicBezTo>
                  <a:pt x="56" y="34"/>
                  <a:pt x="57" y="33"/>
                  <a:pt x="58" y="32"/>
                </a:cubicBezTo>
                <a:cubicBezTo>
                  <a:pt x="59" y="31"/>
                  <a:pt x="60" y="29"/>
                  <a:pt x="60" y="28"/>
                </a:cubicBezTo>
                <a:cubicBezTo>
                  <a:pt x="60" y="27"/>
                  <a:pt x="60" y="26"/>
                  <a:pt x="60" y="25"/>
                </a:cubicBezTo>
                <a:cubicBezTo>
                  <a:pt x="60" y="25"/>
                  <a:pt x="60" y="25"/>
                  <a:pt x="60" y="25"/>
                </a:cubicBezTo>
                <a:cubicBezTo>
                  <a:pt x="60" y="25"/>
                  <a:pt x="60" y="25"/>
                  <a:pt x="60" y="25"/>
                </a:cubicBezTo>
                <a:cubicBezTo>
                  <a:pt x="57" y="23"/>
                  <a:pt x="57" y="23"/>
                  <a:pt x="57" y="23"/>
                </a:cubicBezTo>
                <a:cubicBezTo>
                  <a:pt x="56" y="23"/>
                  <a:pt x="55" y="23"/>
                  <a:pt x="54" y="24"/>
                </a:cubicBezTo>
                <a:cubicBezTo>
                  <a:pt x="53" y="25"/>
                  <a:pt x="52" y="26"/>
                  <a:pt x="51" y="27"/>
                </a:cubicBezTo>
                <a:close/>
                <a:moveTo>
                  <a:pt x="53" y="33"/>
                </a:moveTo>
                <a:cubicBezTo>
                  <a:pt x="54" y="34"/>
                  <a:pt x="54" y="34"/>
                  <a:pt x="54" y="34"/>
                </a:cubicBezTo>
                <a:cubicBezTo>
                  <a:pt x="54" y="33"/>
                  <a:pt x="54" y="33"/>
                  <a:pt x="54" y="33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2"/>
                  <a:pt x="53" y="32"/>
                  <a:pt x="53" y="33"/>
                </a:cubicBezTo>
                <a:close/>
                <a:moveTo>
                  <a:pt x="53" y="34"/>
                </a:moveTo>
                <a:cubicBezTo>
                  <a:pt x="52" y="33"/>
                  <a:pt x="52" y="33"/>
                  <a:pt x="52" y="33"/>
                </a:cubicBezTo>
                <a:cubicBezTo>
                  <a:pt x="52" y="33"/>
                  <a:pt x="52" y="33"/>
                  <a:pt x="52" y="33"/>
                </a:cubicBezTo>
                <a:cubicBezTo>
                  <a:pt x="52" y="33"/>
                  <a:pt x="52" y="33"/>
                  <a:pt x="52" y="33"/>
                </a:cubicBezTo>
                <a:cubicBezTo>
                  <a:pt x="53" y="34"/>
                  <a:pt x="53" y="34"/>
                  <a:pt x="53" y="34"/>
                </a:cubicBezTo>
                <a:cubicBezTo>
                  <a:pt x="53" y="34"/>
                  <a:pt x="53" y="34"/>
                  <a:pt x="53" y="34"/>
                </a:cubicBezTo>
                <a:cubicBezTo>
                  <a:pt x="53" y="34"/>
                  <a:pt x="53" y="34"/>
                  <a:pt x="53" y="34"/>
                </a:cubicBezTo>
                <a:close/>
                <a:moveTo>
                  <a:pt x="57" y="26"/>
                </a:move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9" y="27"/>
                  <a:pt x="59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6"/>
                  <a:pt x="57" y="26"/>
                  <a:pt x="57" y="26"/>
                </a:cubicBezTo>
                <a:close/>
                <a:moveTo>
                  <a:pt x="58" y="28"/>
                </a:moveTo>
                <a:cubicBezTo>
                  <a:pt x="57" y="27"/>
                  <a:pt x="57" y="27"/>
                  <a:pt x="57" y="27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lose/>
                <a:moveTo>
                  <a:pt x="54" y="31"/>
                </a:moveTo>
                <a:cubicBezTo>
                  <a:pt x="55" y="32"/>
                  <a:pt x="55" y="32"/>
                  <a:pt x="55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31"/>
                  <a:pt x="54" y="31"/>
                  <a:pt x="54" y="31"/>
                </a:cubicBezTo>
                <a:close/>
                <a:moveTo>
                  <a:pt x="57" y="30"/>
                </a:move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5" y="29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0"/>
                  <a:pt x="57" y="30"/>
                  <a:pt x="57" y="30"/>
                </a:cubicBezTo>
                <a:close/>
                <a:moveTo>
                  <a:pt x="55" y="25"/>
                </a:moveTo>
                <a:cubicBezTo>
                  <a:pt x="54" y="26"/>
                  <a:pt x="53" y="27"/>
                  <a:pt x="52" y="28"/>
                </a:cubicBezTo>
                <a:cubicBezTo>
                  <a:pt x="51" y="29"/>
                  <a:pt x="51" y="30"/>
                  <a:pt x="50" y="31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1" y="32"/>
                </a:cubicBezTo>
                <a:cubicBezTo>
                  <a:pt x="52" y="31"/>
                  <a:pt x="53" y="30"/>
                  <a:pt x="53" y="29"/>
                </a:cubicBezTo>
                <a:cubicBezTo>
                  <a:pt x="54" y="28"/>
                  <a:pt x="55" y="26"/>
                  <a:pt x="55" y="26"/>
                </a:cubicBezTo>
                <a:cubicBezTo>
                  <a:pt x="55" y="25"/>
                  <a:pt x="56" y="25"/>
                  <a:pt x="56" y="25"/>
                </a:cubicBezTo>
                <a:cubicBezTo>
                  <a:pt x="56" y="25"/>
                  <a:pt x="55" y="25"/>
                  <a:pt x="55" y="25"/>
                </a:cubicBezTo>
                <a:close/>
                <a:moveTo>
                  <a:pt x="39" y="21"/>
                </a:moveTo>
                <a:cubicBezTo>
                  <a:pt x="37" y="21"/>
                  <a:pt x="36" y="20"/>
                  <a:pt x="34" y="20"/>
                </a:cubicBezTo>
                <a:cubicBezTo>
                  <a:pt x="32" y="20"/>
                  <a:pt x="31" y="20"/>
                  <a:pt x="30" y="21"/>
                </a:cubicBezTo>
                <a:cubicBezTo>
                  <a:pt x="30" y="21"/>
                  <a:pt x="30" y="21"/>
                  <a:pt x="30" y="21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5"/>
                  <a:pt x="29" y="25"/>
                  <a:pt x="29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9" y="27"/>
                  <a:pt x="29" y="28"/>
                  <a:pt x="31" y="29"/>
                </a:cubicBezTo>
                <a:cubicBezTo>
                  <a:pt x="32" y="30"/>
                  <a:pt x="33" y="31"/>
                  <a:pt x="35" y="31"/>
                </a:cubicBezTo>
                <a:cubicBezTo>
                  <a:pt x="37" y="32"/>
                  <a:pt x="39" y="33"/>
                  <a:pt x="40" y="33"/>
                </a:cubicBezTo>
                <a:cubicBezTo>
                  <a:pt x="42" y="33"/>
                  <a:pt x="43" y="33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1"/>
                  <a:pt x="44" y="31"/>
                  <a:pt x="44" y="31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5" y="25"/>
                  <a:pt x="44" y="24"/>
                </a:cubicBezTo>
                <a:cubicBezTo>
                  <a:pt x="43" y="23"/>
                  <a:pt x="41" y="22"/>
                  <a:pt x="39" y="21"/>
                </a:cubicBezTo>
                <a:close/>
                <a:moveTo>
                  <a:pt x="33" y="25"/>
                </a:moveTo>
                <a:cubicBezTo>
                  <a:pt x="32" y="27"/>
                  <a:pt x="32" y="27"/>
                  <a:pt x="32" y="27"/>
                </a:cubicBezTo>
                <a:cubicBezTo>
                  <a:pt x="32" y="27"/>
                  <a:pt x="33" y="28"/>
                  <a:pt x="33" y="28"/>
                </a:cubicBezTo>
                <a:cubicBezTo>
                  <a:pt x="34" y="26"/>
                  <a:pt x="34" y="26"/>
                  <a:pt x="34" y="26"/>
                </a:cubicBezTo>
                <a:cubicBezTo>
                  <a:pt x="33" y="26"/>
                  <a:pt x="33" y="25"/>
                  <a:pt x="33" y="25"/>
                </a:cubicBezTo>
                <a:close/>
                <a:moveTo>
                  <a:pt x="32" y="27"/>
                </a:moveTo>
                <a:cubicBezTo>
                  <a:pt x="31" y="26"/>
                  <a:pt x="31" y="26"/>
                  <a:pt x="31" y="26"/>
                </a:cubicBezTo>
                <a:cubicBezTo>
                  <a:pt x="31" y="26"/>
                  <a:pt x="31" y="26"/>
                  <a:pt x="31" y="26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7"/>
                  <a:pt x="32" y="27"/>
                  <a:pt x="32" y="27"/>
                </a:cubicBezTo>
                <a:close/>
                <a:moveTo>
                  <a:pt x="42" y="29"/>
                </a:moveTo>
                <a:cubicBezTo>
                  <a:pt x="41" y="31"/>
                  <a:pt x="41" y="31"/>
                  <a:pt x="41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2" y="29"/>
                  <a:pt x="42" y="29"/>
                </a:cubicBezTo>
                <a:close/>
                <a:moveTo>
                  <a:pt x="41" y="30"/>
                </a:move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8"/>
                  <a:pt x="41" y="28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30"/>
                  <a:pt x="40" y="30"/>
                  <a:pt x="41" y="30"/>
                </a:cubicBezTo>
                <a:close/>
                <a:moveTo>
                  <a:pt x="35" y="27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29"/>
                  <a:pt x="35" y="29"/>
                  <a:pt x="35" y="29"/>
                </a:cubicBezTo>
                <a:cubicBezTo>
                  <a:pt x="36" y="27"/>
                  <a:pt x="36" y="27"/>
                  <a:pt x="36" y="27"/>
                </a:cubicBezTo>
                <a:cubicBezTo>
                  <a:pt x="36" y="27"/>
                  <a:pt x="35" y="27"/>
                  <a:pt x="35" y="27"/>
                </a:cubicBezTo>
                <a:close/>
                <a:moveTo>
                  <a:pt x="38" y="30"/>
                </a:moveTo>
                <a:cubicBezTo>
                  <a:pt x="39" y="28"/>
                  <a:pt x="39" y="28"/>
                  <a:pt x="39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7" y="30"/>
                  <a:pt x="37" y="30"/>
                  <a:pt x="37" y="30"/>
                </a:cubicBezTo>
                <a:cubicBezTo>
                  <a:pt x="37" y="30"/>
                  <a:pt x="38" y="30"/>
                  <a:pt x="38" y="30"/>
                </a:cubicBezTo>
                <a:close/>
                <a:moveTo>
                  <a:pt x="42" y="26"/>
                </a:moveTo>
                <a:cubicBezTo>
                  <a:pt x="43" y="26"/>
                  <a:pt x="43" y="27"/>
                  <a:pt x="43" y="27"/>
                </a:cubicBezTo>
                <a:cubicBezTo>
                  <a:pt x="43" y="27"/>
                  <a:pt x="43" y="26"/>
                  <a:pt x="42" y="26"/>
                </a:cubicBezTo>
                <a:cubicBezTo>
                  <a:pt x="41" y="26"/>
                  <a:pt x="39" y="26"/>
                  <a:pt x="38" y="25"/>
                </a:cubicBezTo>
                <a:cubicBezTo>
                  <a:pt x="36" y="24"/>
                  <a:pt x="35" y="24"/>
                  <a:pt x="34" y="23"/>
                </a:cubicBezTo>
                <a:cubicBezTo>
                  <a:pt x="33" y="22"/>
                  <a:pt x="33" y="22"/>
                  <a:pt x="33" y="22"/>
                </a:cubicBezTo>
                <a:cubicBezTo>
                  <a:pt x="33" y="22"/>
                  <a:pt x="33" y="22"/>
                  <a:pt x="34" y="22"/>
                </a:cubicBezTo>
                <a:cubicBezTo>
                  <a:pt x="35" y="22"/>
                  <a:pt x="37" y="23"/>
                  <a:pt x="38" y="24"/>
                </a:cubicBezTo>
                <a:cubicBezTo>
                  <a:pt x="40" y="24"/>
                  <a:pt x="41" y="25"/>
                  <a:pt x="42" y="26"/>
                </a:cubicBezTo>
                <a:close/>
                <a:moveTo>
                  <a:pt x="56" y="9"/>
                </a:moveTo>
                <a:cubicBezTo>
                  <a:pt x="58" y="8"/>
                  <a:pt x="60" y="7"/>
                  <a:pt x="61" y="7"/>
                </a:cubicBezTo>
                <a:cubicBezTo>
                  <a:pt x="63" y="7"/>
                  <a:pt x="64" y="8"/>
                  <a:pt x="65" y="9"/>
                </a:cubicBezTo>
                <a:cubicBezTo>
                  <a:pt x="67" y="13"/>
                  <a:pt x="67" y="13"/>
                  <a:pt x="67" y="13"/>
                </a:cubicBezTo>
                <a:cubicBezTo>
                  <a:pt x="67" y="13"/>
                  <a:pt x="67" y="13"/>
                  <a:pt x="67" y="13"/>
                </a:cubicBezTo>
                <a:cubicBezTo>
                  <a:pt x="67" y="13"/>
                  <a:pt x="67" y="13"/>
                  <a:pt x="67" y="13"/>
                </a:cubicBezTo>
                <a:cubicBezTo>
                  <a:pt x="67" y="14"/>
                  <a:pt x="66" y="16"/>
                  <a:pt x="65" y="17"/>
                </a:cubicBezTo>
                <a:cubicBezTo>
                  <a:pt x="63" y="18"/>
                  <a:pt x="62" y="19"/>
                  <a:pt x="60" y="19"/>
                </a:cubicBezTo>
                <a:cubicBezTo>
                  <a:pt x="58" y="20"/>
                  <a:pt x="56" y="21"/>
                  <a:pt x="54" y="21"/>
                </a:cubicBezTo>
                <a:cubicBezTo>
                  <a:pt x="52" y="21"/>
                  <a:pt x="51" y="20"/>
                  <a:pt x="51" y="19"/>
                </a:cubicBezTo>
                <a:cubicBezTo>
                  <a:pt x="51" y="20"/>
                  <a:pt x="51" y="20"/>
                  <a:pt x="51" y="20"/>
                </a:cubicBezTo>
                <a:cubicBezTo>
                  <a:pt x="51" y="19"/>
                  <a:pt x="51" y="19"/>
                  <a:pt x="51" y="19"/>
                </a:cubicBezTo>
                <a:cubicBezTo>
                  <a:pt x="51" y="19"/>
                  <a:pt x="50" y="19"/>
                  <a:pt x="50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9" y="15"/>
                  <a:pt x="49" y="15"/>
                  <a:pt x="49" y="15"/>
                </a:cubicBezTo>
                <a:cubicBezTo>
                  <a:pt x="49" y="15"/>
                  <a:pt x="49" y="15"/>
                  <a:pt x="49" y="15"/>
                </a:cubicBezTo>
                <a:cubicBezTo>
                  <a:pt x="48" y="14"/>
                  <a:pt x="49" y="13"/>
                  <a:pt x="51" y="11"/>
                </a:cubicBezTo>
                <a:cubicBezTo>
                  <a:pt x="52" y="10"/>
                  <a:pt x="54" y="10"/>
                  <a:pt x="56" y="9"/>
                </a:cubicBezTo>
                <a:close/>
                <a:moveTo>
                  <a:pt x="54" y="16"/>
                </a:moveTo>
                <a:cubicBezTo>
                  <a:pt x="54" y="18"/>
                  <a:pt x="54" y="18"/>
                  <a:pt x="54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6"/>
                  <a:pt x="54" y="16"/>
                  <a:pt x="54" y="16"/>
                </a:cubicBezTo>
                <a:cubicBezTo>
                  <a:pt x="54" y="16"/>
                  <a:pt x="54" y="16"/>
                  <a:pt x="54" y="16"/>
                </a:cubicBezTo>
                <a:close/>
                <a:moveTo>
                  <a:pt x="53" y="18"/>
                </a:moveTo>
                <a:cubicBezTo>
                  <a:pt x="53" y="16"/>
                  <a:pt x="53" y="16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lose/>
                <a:moveTo>
                  <a:pt x="63" y="12"/>
                </a:move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2"/>
                  <a:pt x="64" y="12"/>
                  <a:pt x="64" y="12"/>
                </a:cubicBezTo>
                <a:cubicBezTo>
                  <a:pt x="63" y="12"/>
                  <a:pt x="63" y="12"/>
                  <a:pt x="63" y="12"/>
                </a:cubicBezTo>
                <a:close/>
                <a:moveTo>
                  <a:pt x="63" y="15"/>
                </a:move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3" y="15"/>
                  <a:pt x="63" y="15"/>
                  <a:pt x="63" y="15"/>
                </a:cubicBezTo>
                <a:cubicBezTo>
                  <a:pt x="63" y="15"/>
                  <a:pt x="63" y="15"/>
                  <a:pt x="63" y="15"/>
                </a:cubicBezTo>
                <a:close/>
                <a:moveTo>
                  <a:pt x="56" y="16"/>
                </a:move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8" y="17"/>
                </a:cubicBezTo>
                <a:cubicBezTo>
                  <a:pt x="57" y="15"/>
                  <a:pt x="57" y="15"/>
                  <a:pt x="57" y="15"/>
                </a:cubicBezTo>
                <a:cubicBezTo>
                  <a:pt x="57" y="15"/>
                  <a:pt x="56" y="16"/>
                  <a:pt x="56" y="16"/>
                </a:cubicBezTo>
                <a:close/>
                <a:moveTo>
                  <a:pt x="61" y="16"/>
                </a:moveTo>
                <a:cubicBezTo>
                  <a:pt x="60" y="14"/>
                  <a:pt x="60" y="14"/>
                  <a:pt x="60" y="14"/>
                </a:cubicBezTo>
                <a:cubicBezTo>
                  <a:pt x="60" y="14"/>
                  <a:pt x="59" y="14"/>
                  <a:pt x="59" y="15"/>
                </a:cubicBezTo>
                <a:cubicBezTo>
                  <a:pt x="60" y="17"/>
                  <a:pt x="60" y="17"/>
                  <a:pt x="60" y="17"/>
                </a:cubicBezTo>
                <a:cubicBezTo>
                  <a:pt x="60" y="16"/>
                  <a:pt x="61" y="16"/>
                  <a:pt x="61" y="16"/>
                </a:cubicBezTo>
                <a:close/>
                <a:moveTo>
                  <a:pt x="61" y="10"/>
                </a:moveTo>
                <a:cubicBezTo>
                  <a:pt x="60" y="10"/>
                  <a:pt x="58" y="10"/>
                  <a:pt x="57" y="11"/>
                </a:cubicBezTo>
                <a:cubicBezTo>
                  <a:pt x="55" y="12"/>
                  <a:pt x="53" y="13"/>
                  <a:pt x="52" y="13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4"/>
                  <a:pt x="52" y="14"/>
                  <a:pt x="52" y="14"/>
                </a:cubicBezTo>
                <a:cubicBezTo>
                  <a:pt x="54" y="14"/>
                  <a:pt x="55" y="13"/>
                  <a:pt x="57" y="13"/>
                </a:cubicBezTo>
                <a:cubicBezTo>
                  <a:pt x="59" y="12"/>
                  <a:pt x="61" y="11"/>
                  <a:pt x="62" y="10"/>
                </a:cubicBezTo>
                <a:cubicBezTo>
                  <a:pt x="62" y="10"/>
                  <a:pt x="63" y="10"/>
                  <a:pt x="63" y="10"/>
                </a:cubicBezTo>
                <a:cubicBezTo>
                  <a:pt x="63" y="10"/>
                  <a:pt x="62" y="10"/>
                  <a:pt x="61" y="1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5" name="Freeform 58"/>
          <p:cNvSpPr>
            <a:spLocks noEditPoints="1"/>
          </p:cNvSpPr>
          <p:nvPr/>
        </p:nvSpPr>
        <p:spPr bwMode="auto">
          <a:xfrm>
            <a:off x="10419054" y="2630466"/>
            <a:ext cx="701675" cy="561975"/>
          </a:xfrm>
          <a:custGeom>
            <a:avLst/>
            <a:gdLst>
              <a:gd name="T0" fmla="*/ 471125 w 70"/>
              <a:gd name="T1" fmla="*/ 40141 h 56"/>
              <a:gd name="T2" fmla="*/ 551316 w 70"/>
              <a:gd name="T3" fmla="*/ 50176 h 56"/>
              <a:gd name="T4" fmla="*/ 551316 w 70"/>
              <a:gd name="T5" fmla="*/ 321129 h 56"/>
              <a:gd name="T6" fmla="*/ 531268 w 70"/>
              <a:gd name="T7" fmla="*/ 341199 h 56"/>
              <a:gd name="T8" fmla="*/ 30072 w 70"/>
              <a:gd name="T9" fmla="*/ 341199 h 56"/>
              <a:gd name="T10" fmla="*/ 0 w 70"/>
              <a:gd name="T11" fmla="*/ 321129 h 56"/>
              <a:gd name="T12" fmla="*/ 0 w 70"/>
              <a:gd name="T13" fmla="*/ 50176 h 56"/>
              <a:gd name="T14" fmla="*/ 631508 w 70"/>
              <a:gd name="T15" fmla="*/ 180635 h 56"/>
              <a:gd name="T16" fmla="*/ 611460 w 70"/>
              <a:gd name="T17" fmla="*/ 421481 h 56"/>
              <a:gd name="T18" fmla="*/ 591412 w 70"/>
              <a:gd name="T19" fmla="*/ 431517 h 56"/>
              <a:gd name="T20" fmla="*/ 230550 w 70"/>
              <a:gd name="T21" fmla="*/ 501763 h 56"/>
              <a:gd name="T22" fmla="*/ 180431 w 70"/>
              <a:gd name="T23" fmla="*/ 451587 h 56"/>
              <a:gd name="T24" fmla="*/ 160383 w 70"/>
              <a:gd name="T25" fmla="*/ 541904 h 56"/>
              <a:gd name="T26" fmla="*/ 180431 w 70"/>
              <a:gd name="T27" fmla="*/ 551940 h 56"/>
              <a:gd name="T28" fmla="*/ 681627 w 70"/>
              <a:gd name="T29" fmla="*/ 461622 h 56"/>
              <a:gd name="T30" fmla="*/ 691651 w 70"/>
              <a:gd name="T31" fmla="*/ 441552 h 56"/>
              <a:gd name="T32" fmla="*/ 641531 w 70"/>
              <a:gd name="T33" fmla="*/ 180635 h 56"/>
              <a:gd name="T34" fmla="*/ 571364 w 70"/>
              <a:gd name="T35" fmla="*/ 110388 h 56"/>
              <a:gd name="T36" fmla="*/ 581388 w 70"/>
              <a:gd name="T37" fmla="*/ 200705 h 56"/>
              <a:gd name="T38" fmla="*/ 581388 w 70"/>
              <a:gd name="T39" fmla="*/ 301058 h 56"/>
              <a:gd name="T40" fmla="*/ 571364 w 70"/>
              <a:gd name="T41" fmla="*/ 371305 h 56"/>
              <a:gd name="T42" fmla="*/ 511220 w 70"/>
              <a:gd name="T43" fmla="*/ 361270 h 56"/>
              <a:gd name="T44" fmla="*/ 170407 w 70"/>
              <a:gd name="T45" fmla="*/ 391375 h 56"/>
              <a:gd name="T46" fmla="*/ 80191 w 70"/>
              <a:gd name="T47" fmla="*/ 351234 h 56"/>
              <a:gd name="T48" fmla="*/ 90215 w 70"/>
              <a:gd name="T49" fmla="*/ 451587 h 56"/>
              <a:gd name="T50" fmla="*/ 581388 w 70"/>
              <a:gd name="T51" fmla="*/ 401411 h 56"/>
              <a:gd name="T52" fmla="*/ 631508 w 70"/>
              <a:gd name="T53" fmla="*/ 401411 h 56"/>
              <a:gd name="T54" fmla="*/ 601436 w 70"/>
              <a:gd name="T55" fmla="*/ 120423 h 56"/>
              <a:gd name="T56" fmla="*/ 591412 w 70"/>
              <a:gd name="T57" fmla="*/ 110388 h 56"/>
              <a:gd name="T58" fmla="*/ 330790 w 70"/>
              <a:gd name="T59" fmla="*/ 60212 h 56"/>
              <a:gd name="T60" fmla="*/ 330790 w 70"/>
              <a:gd name="T61" fmla="*/ 280988 h 56"/>
              <a:gd name="T62" fmla="*/ 451077 w 70"/>
              <a:gd name="T63" fmla="*/ 291023 h 56"/>
              <a:gd name="T64" fmla="*/ 521244 w 70"/>
              <a:gd name="T65" fmla="*/ 240846 h 56"/>
              <a:gd name="T66" fmla="*/ 461101 w 70"/>
              <a:gd name="T67" fmla="*/ 80282 h 56"/>
              <a:gd name="T68" fmla="*/ 330790 w 70"/>
              <a:gd name="T69" fmla="*/ 60212 h 56"/>
              <a:gd name="T70" fmla="*/ 170407 w 70"/>
              <a:gd name="T71" fmla="*/ 170600 h 56"/>
              <a:gd name="T72" fmla="*/ 90215 w 70"/>
              <a:gd name="T73" fmla="*/ 70247 h 56"/>
              <a:gd name="T74" fmla="*/ 40096 w 70"/>
              <a:gd name="T75" fmla="*/ 130458 h 56"/>
              <a:gd name="T76" fmla="*/ 90215 w 70"/>
              <a:gd name="T77" fmla="*/ 291023 h 56"/>
              <a:gd name="T78" fmla="*/ 220526 w 70"/>
              <a:gd name="T79" fmla="*/ 280988 h 56"/>
              <a:gd name="T80" fmla="*/ 310742 w 70"/>
              <a:gd name="T81" fmla="*/ 130458 h 56"/>
              <a:gd name="T82" fmla="*/ 280670 w 70"/>
              <a:gd name="T83" fmla="*/ 100353 h 56"/>
              <a:gd name="T84" fmla="*/ 270646 w 70"/>
              <a:gd name="T85" fmla="*/ 90317 h 56"/>
              <a:gd name="T86" fmla="*/ 240574 w 70"/>
              <a:gd name="T87" fmla="*/ 110388 h 56"/>
              <a:gd name="T88" fmla="*/ 240574 w 70"/>
              <a:gd name="T89" fmla="*/ 150529 h 56"/>
              <a:gd name="T90" fmla="*/ 270646 w 70"/>
              <a:gd name="T91" fmla="*/ 180635 h 56"/>
              <a:gd name="T92" fmla="*/ 280670 w 70"/>
              <a:gd name="T93" fmla="*/ 210741 h 56"/>
              <a:gd name="T94" fmla="*/ 270646 w 70"/>
              <a:gd name="T95" fmla="*/ 210741 h 56"/>
              <a:gd name="T96" fmla="*/ 270646 w 70"/>
              <a:gd name="T97" fmla="*/ 190670 h 56"/>
              <a:gd name="T98" fmla="*/ 240574 w 70"/>
              <a:gd name="T99" fmla="*/ 190670 h 56"/>
              <a:gd name="T100" fmla="*/ 250598 w 70"/>
              <a:gd name="T101" fmla="*/ 220776 h 56"/>
              <a:gd name="T102" fmla="*/ 270646 w 70"/>
              <a:gd name="T103" fmla="*/ 250882 h 56"/>
              <a:gd name="T104" fmla="*/ 280670 w 70"/>
              <a:gd name="T105" fmla="*/ 230811 h 56"/>
              <a:gd name="T106" fmla="*/ 320766 w 70"/>
              <a:gd name="T107" fmla="*/ 190670 h 56"/>
              <a:gd name="T108" fmla="*/ 310742 w 70"/>
              <a:gd name="T109" fmla="*/ 160564 h 56"/>
              <a:gd name="T110" fmla="*/ 270646 w 70"/>
              <a:gd name="T111" fmla="*/ 140494 h 56"/>
              <a:gd name="T112" fmla="*/ 270646 w 70"/>
              <a:gd name="T113" fmla="*/ 120423 h 56"/>
              <a:gd name="T114" fmla="*/ 280670 w 70"/>
              <a:gd name="T115" fmla="*/ 120423 h 56"/>
              <a:gd name="T116" fmla="*/ 280670 w 70"/>
              <a:gd name="T117" fmla="*/ 140494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0"/>
              <a:gd name="T178" fmla="*/ 0 h 56"/>
              <a:gd name="T179" fmla="*/ 70 w 70"/>
              <a:gd name="T180" fmla="*/ 56 h 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0" h="56">
                <a:moveTo>
                  <a:pt x="2" y="5"/>
                </a:moveTo>
                <a:cubicBezTo>
                  <a:pt x="17" y="0"/>
                  <a:pt x="32" y="2"/>
                  <a:pt x="47" y="4"/>
                </a:cubicBezTo>
                <a:cubicBezTo>
                  <a:pt x="49" y="4"/>
                  <a:pt x="51" y="5"/>
                  <a:pt x="53" y="5"/>
                </a:cubicBezTo>
                <a:cubicBezTo>
                  <a:pt x="55" y="5"/>
                  <a:pt x="55" y="5"/>
                  <a:pt x="55" y="5"/>
                </a:cubicBezTo>
                <a:cubicBezTo>
                  <a:pt x="55" y="7"/>
                  <a:pt x="55" y="7"/>
                  <a:pt x="55" y="7"/>
                </a:cubicBezTo>
                <a:cubicBezTo>
                  <a:pt x="55" y="32"/>
                  <a:pt x="55" y="32"/>
                  <a:pt x="55" y="32"/>
                </a:cubicBezTo>
                <a:cubicBezTo>
                  <a:pt x="55" y="34"/>
                  <a:pt x="55" y="34"/>
                  <a:pt x="55" y="34"/>
                </a:cubicBezTo>
                <a:cubicBezTo>
                  <a:pt x="53" y="34"/>
                  <a:pt x="53" y="34"/>
                  <a:pt x="53" y="34"/>
                </a:cubicBezTo>
                <a:cubicBezTo>
                  <a:pt x="52" y="34"/>
                  <a:pt x="51" y="34"/>
                  <a:pt x="50" y="34"/>
                </a:cubicBezTo>
                <a:cubicBezTo>
                  <a:pt x="35" y="32"/>
                  <a:pt x="19" y="30"/>
                  <a:pt x="3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0" y="5"/>
                  <a:pt x="0" y="5"/>
                </a:cubicBezTo>
                <a:cubicBezTo>
                  <a:pt x="2" y="5"/>
                  <a:pt x="2" y="5"/>
                  <a:pt x="2" y="5"/>
                </a:cubicBezTo>
                <a:close/>
                <a:moveTo>
                  <a:pt x="63" y="18"/>
                </a:moveTo>
                <a:cubicBezTo>
                  <a:pt x="65" y="42"/>
                  <a:pt x="65" y="42"/>
                  <a:pt x="65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0" y="42"/>
                  <a:pt x="60" y="42"/>
                  <a:pt x="59" y="42"/>
                </a:cubicBezTo>
                <a:cubicBezTo>
                  <a:pt x="59" y="42"/>
                  <a:pt x="59" y="43"/>
                  <a:pt x="59" y="43"/>
                </a:cubicBezTo>
                <a:cubicBezTo>
                  <a:pt x="59" y="43"/>
                  <a:pt x="59" y="44"/>
                  <a:pt x="59" y="44"/>
                </a:cubicBezTo>
                <a:cubicBezTo>
                  <a:pt x="47" y="44"/>
                  <a:pt x="35" y="46"/>
                  <a:pt x="23" y="50"/>
                </a:cubicBezTo>
                <a:cubicBezTo>
                  <a:pt x="23" y="50"/>
                  <a:pt x="23" y="49"/>
                  <a:pt x="23" y="49"/>
                </a:cubicBezTo>
                <a:cubicBezTo>
                  <a:pt x="23" y="46"/>
                  <a:pt x="20" y="45"/>
                  <a:pt x="18" y="45"/>
                </a:cubicBezTo>
                <a:cubicBezTo>
                  <a:pt x="16" y="45"/>
                  <a:pt x="15" y="45"/>
                  <a:pt x="14" y="46"/>
                </a:cubicBezTo>
                <a:cubicBezTo>
                  <a:pt x="16" y="54"/>
                  <a:pt x="16" y="54"/>
                  <a:pt x="16" y="54"/>
                </a:cubicBezTo>
                <a:cubicBezTo>
                  <a:pt x="16" y="56"/>
                  <a:pt x="16" y="56"/>
                  <a:pt x="16" y="56"/>
                </a:cubicBezTo>
                <a:cubicBezTo>
                  <a:pt x="18" y="55"/>
                  <a:pt x="18" y="55"/>
                  <a:pt x="18" y="55"/>
                </a:cubicBezTo>
                <a:cubicBezTo>
                  <a:pt x="33" y="48"/>
                  <a:pt x="49" y="48"/>
                  <a:pt x="65" y="47"/>
                </a:cubicBezTo>
                <a:cubicBezTo>
                  <a:pt x="66" y="47"/>
                  <a:pt x="67" y="47"/>
                  <a:pt x="68" y="46"/>
                </a:cubicBezTo>
                <a:cubicBezTo>
                  <a:pt x="70" y="46"/>
                  <a:pt x="70" y="46"/>
                  <a:pt x="70" y="46"/>
                </a:cubicBezTo>
                <a:cubicBezTo>
                  <a:pt x="69" y="44"/>
                  <a:pt x="69" y="44"/>
                  <a:pt x="69" y="44"/>
                </a:cubicBezTo>
                <a:cubicBezTo>
                  <a:pt x="65" y="19"/>
                  <a:pt x="65" y="19"/>
                  <a:pt x="65" y="19"/>
                </a:cubicBezTo>
                <a:cubicBezTo>
                  <a:pt x="64" y="18"/>
                  <a:pt x="64" y="18"/>
                  <a:pt x="64" y="18"/>
                </a:cubicBezTo>
                <a:cubicBezTo>
                  <a:pt x="63" y="18"/>
                  <a:pt x="63" y="18"/>
                  <a:pt x="63" y="18"/>
                </a:cubicBezTo>
                <a:close/>
                <a:moveTo>
                  <a:pt x="57" y="11"/>
                </a:moveTo>
                <a:cubicBezTo>
                  <a:pt x="57" y="20"/>
                  <a:pt x="57" y="20"/>
                  <a:pt x="57" y="20"/>
                </a:cubicBezTo>
                <a:cubicBezTo>
                  <a:pt x="57" y="20"/>
                  <a:pt x="58" y="20"/>
                  <a:pt x="58" y="20"/>
                </a:cubicBezTo>
                <a:cubicBezTo>
                  <a:pt x="59" y="30"/>
                  <a:pt x="59" y="30"/>
                  <a:pt x="59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8" y="30"/>
                  <a:pt x="58" y="30"/>
                  <a:pt x="57" y="30"/>
                </a:cubicBezTo>
                <a:cubicBezTo>
                  <a:pt x="57" y="37"/>
                  <a:pt x="57" y="37"/>
                  <a:pt x="57" y="37"/>
                </a:cubicBezTo>
                <a:cubicBezTo>
                  <a:pt x="53" y="36"/>
                  <a:pt x="53" y="36"/>
                  <a:pt x="53" y="36"/>
                </a:cubicBezTo>
                <a:cubicBezTo>
                  <a:pt x="52" y="36"/>
                  <a:pt x="52" y="36"/>
                  <a:pt x="51" y="36"/>
                </a:cubicBezTo>
                <a:cubicBezTo>
                  <a:pt x="40" y="36"/>
                  <a:pt x="28" y="36"/>
                  <a:pt x="17" y="39"/>
                </a:cubicBezTo>
                <a:cubicBezTo>
                  <a:pt x="17" y="39"/>
                  <a:pt x="17" y="39"/>
                  <a:pt x="17" y="39"/>
                </a:cubicBezTo>
                <a:cubicBezTo>
                  <a:pt x="17" y="37"/>
                  <a:pt x="15" y="35"/>
                  <a:pt x="14" y="34"/>
                </a:cubicBezTo>
                <a:cubicBezTo>
                  <a:pt x="12" y="34"/>
                  <a:pt x="10" y="35"/>
                  <a:pt x="8" y="35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5"/>
                  <a:pt x="9" y="45"/>
                  <a:pt x="9" y="45"/>
                </a:cubicBezTo>
                <a:cubicBezTo>
                  <a:pt x="11" y="44"/>
                  <a:pt x="11" y="44"/>
                  <a:pt x="11" y="44"/>
                </a:cubicBezTo>
                <a:cubicBezTo>
                  <a:pt x="26" y="39"/>
                  <a:pt x="42" y="39"/>
                  <a:pt x="58" y="40"/>
                </a:cubicBezTo>
                <a:cubicBezTo>
                  <a:pt x="59" y="40"/>
                  <a:pt x="60" y="40"/>
                  <a:pt x="61" y="40"/>
                </a:cubicBezTo>
                <a:cubicBezTo>
                  <a:pt x="63" y="40"/>
                  <a:pt x="63" y="40"/>
                  <a:pt x="63" y="40"/>
                </a:cubicBezTo>
                <a:cubicBezTo>
                  <a:pt x="63" y="38"/>
                  <a:pt x="63" y="38"/>
                  <a:pt x="63" y="38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60" y="11"/>
                  <a:pt x="60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8" y="11"/>
                  <a:pt x="58" y="11"/>
                  <a:pt x="57" y="11"/>
                </a:cubicBezTo>
                <a:close/>
                <a:moveTo>
                  <a:pt x="33" y="6"/>
                </a:moveTo>
                <a:cubicBezTo>
                  <a:pt x="36" y="8"/>
                  <a:pt x="38" y="12"/>
                  <a:pt x="38" y="17"/>
                </a:cubicBezTo>
                <a:cubicBezTo>
                  <a:pt x="38" y="22"/>
                  <a:pt x="36" y="26"/>
                  <a:pt x="33" y="28"/>
                </a:cubicBezTo>
                <a:cubicBezTo>
                  <a:pt x="37" y="29"/>
                  <a:pt x="41" y="29"/>
                  <a:pt x="45" y="30"/>
                </a:cubicBezTo>
                <a:cubicBezTo>
                  <a:pt x="45" y="30"/>
                  <a:pt x="45" y="29"/>
                  <a:pt x="45" y="29"/>
                </a:cubicBezTo>
                <a:cubicBezTo>
                  <a:pt x="45" y="26"/>
                  <a:pt x="48" y="24"/>
                  <a:pt x="51" y="24"/>
                </a:cubicBezTo>
                <a:cubicBezTo>
                  <a:pt x="51" y="24"/>
                  <a:pt x="51" y="24"/>
                  <a:pt x="52" y="24"/>
                </a:cubicBezTo>
                <a:cubicBezTo>
                  <a:pt x="52" y="14"/>
                  <a:pt x="52" y="14"/>
                  <a:pt x="52" y="14"/>
                </a:cubicBezTo>
                <a:cubicBezTo>
                  <a:pt x="48" y="14"/>
                  <a:pt x="46" y="11"/>
                  <a:pt x="46" y="8"/>
                </a:cubicBezTo>
                <a:cubicBezTo>
                  <a:pt x="46" y="8"/>
                  <a:pt x="46" y="8"/>
                  <a:pt x="46" y="7"/>
                </a:cubicBezTo>
                <a:cubicBezTo>
                  <a:pt x="42" y="7"/>
                  <a:pt x="37" y="6"/>
                  <a:pt x="33" y="6"/>
                </a:cubicBezTo>
                <a:close/>
                <a:moveTo>
                  <a:pt x="22" y="28"/>
                </a:moveTo>
                <a:cubicBezTo>
                  <a:pt x="19" y="26"/>
                  <a:pt x="17" y="22"/>
                  <a:pt x="17" y="17"/>
                </a:cubicBezTo>
                <a:cubicBezTo>
                  <a:pt x="17" y="12"/>
                  <a:pt x="20" y="8"/>
                  <a:pt x="23" y="5"/>
                </a:cubicBezTo>
                <a:cubicBezTo>
                  <a:pt x="18" y="5"/>
                  <a:pt x="13" y="6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10"/>
                  <a:pt x="7" y="13"/>
                  <a:pt x="4" y="13"/>
                </a:cubicBezTo>
                <a:cubicBezTo>
                  <a:pt x="4" y="23"/>
                  <a:pt x="4" y="23"/>
                  <a:pt x="4" y="23"/>
                </a:cubicBezTo>
                <a:cubicBezTo>
                  <a:pt x="7" y="23"/>
                  <a:pt x="9" y="26"/>
                  <a:pt x="9" y="29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28"/>
                  <a:pt x="18" y="28"/>
                  <a:pt x="22" y="28"/>
                </a:cubicBezTo>
                <a:close/>
                <a:moveTo>
                  <a:pt x="31" y="14"/>
                </a:moveTo>
                <a:cubicBezTo>
                  <a:pt x="31" y="14"/>
                  <a:pt x="31" y="14"/>
                  <a:pt x="31" y="13"/>
                </a:cubicBezTo>
                <a:cubicBezTo>
                  <a:pt x="31" y="13"/>
                  <a:pt x="31" y="12"/>
                  <a:pt x="31" y="11"/>
                </a:cubicBezTo>
                <a:cubicBezTo>
                  <a:pt x="30" y="11"/>
                  <a:pt x="29" y="10"/>
                  <a:pt x="28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0"/>
                </a:cubicBezTo>
                <a:cubicBezTo>
                  <a:pt x="26" y="10"/>
                  <a:pt x="25" y="11"/>
                  <a:pt x="24" y="11"/>
                </a:cubicBezTo>
                <a:cubicBezTo>
                  <a:pt x="24" y="12"/>
                  <a:pt x="24" y="13"/>
                  <a:pt x="24" y="14"/>
                </a:cubicBezTo>
                <a:cubicBezTo>
                  <a:pt x="24" y="14"/>
                  <a:pt x="24" y="15"/>
                  <a:pt x="24" y="15"/>
                </a:cubicBezTo>
                <a:cubicBezTo>
                  <a:pt x="24" y="16"/>
                  <a:pt x="25" y="16"/>
                  <a:pt x="25" y="17"/>
                </a:cubicBezTo>
                <a:cubicBezTo>
                  <a:pt x="25" y="17"/>
                  <a:pt x="26" y="17"/>
                  <a:pt x="27" y="18"/>
                </a:cubicBezTo>
                <a:cubicBezTo>
                  <a:pt x="27" y="18"/>
                  <a:pt x="28" y="19"/>
                  <a:pt x="28" y="19"/>
                </a:cubicBezTo>
                <a:cubicBezTo>
                  <a:pt x="28" y="19"/>
                  <a:pt x="28" y="20"/>
                  <a:pt x="28" y="21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8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1"/>
                  <a:pt x="27" y="20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21"/>
                  <a:pt x="24" y="22"/>
                  <a:pt x="25" y="22"/>
                </a:cubicBezTo>
                <a:cubicBezTo>
                  <a:pt x="25" y="23"/>
                  <a:pt x="26" y="23"/>
                  <a:pt x="27" y="23"/>
                </a:cubicBezTo>
                <a:cubicBezTo>
                  <a:pt x="27" y="25"/>
                  <a:pt x="27" y="25"/>
                  <a:pt x="27" y="25"/>
                </a:cubicBezTo>
                <a:cubicBezTo>
                  <a:pt x="28" y="25"/>
                  <a:pt x="28" y="25"/>
                  <a:pt x="28" y="25"/>
                </a:cubicBezTo>
                <a:cubicBezTo>
                  <a:pt x="28" y="23"/>
                  <a:pt x="28" y="23"/>
                  <a:pt x="28" y="23"/>
                </a:cubicBezTo>
                <a:cubicBezTo>
                  <a:pt x="29" y="23"/>
                  <a:pt x="30" y="23"/>
                  <a:pt x="31" y="22"/>
                </a:cubicBezTo>
                <a:cubicBezTo>
                  <a:pt x="31" y="21"/>
                  <a:pt x="32" y="21"/>
                  <a:pt x="32" y="19"/>
                </a:cubicBezTo>
                <a:cubicBezTo>
                  <a:pt x="32" y="19"/>
                  <a:pt x="32" y="18"/>
                  <a:pt x="31" y="18"/>
                </a:cubicBezTo>
                <a:cubicBezTo>
                  <a:pt x="31" y="17"/>
                  <a:pt x="31" y="17"/>
                  <a:pt x="31" y="16"/>
                </a:cubicBezTo>
                <a:cubicBezTo>
                  <a:pt x="30" y="16"/>
                  <a:pt x="30" y="16"/>
                  <a:pt x="29" y="15"/>
                </a:cubicBezTo>
                <a:cubicBezTo>
                  <a:pt x="28" y="15"/>
                  <a:pt x="27" y="14"/>
                  <a:pt x="27" y="14"/>
                </a:cubicBezTo>
                <a:cubicBezTo>
                  <a:pt x="27" y="14"/>
                  <a:pt x="27" y="14"/>
                  <a:pt x="27" y="13"/>
                </a:cubicBezTo>
                <a:cubicBezTo>
                  <a:pt x="27" y="13"/>
                  <a:pt x="27" y="13"/>
                  <a:pt x="27" y="12"/>
                </a:cubicBezTo>
                <a:cubicBezTo>
                  <a:pt x="27" y="12"/>
                  <a:pt x="27" y="12"/>
                  <a:pt x="27" y="12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3"/>
                  <a:pt x="28" y="13"/>
                  <a:pt x="28" y="14"/>
                </a:cubicBezTo>
                <a:cubicBezTo>
                  <a:pt x="28" y="14"/>
                  <a:pt x="28" y="14"/>
                  <a:pt x="28" y="14"/>
                </a:cubicBezTo>
                <a:lnTo>
                  <a:pt x="31" y="1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6" name="Freeform 59"/>
          <p:cNvSpPr>
            <a:spLocks noEditPoints="1"/>
          </p:cNvSpPr>
          <p:nvPr/>
        </p:nvSpPr>
        <p:spPr bwMode="auto">
          <a:xfrm>
            <a:off x="8334666" y="4649699"/>
            <a:ext cx="609600" cy="652462"/>
          </a:xfrm>
          <a:custGeom>
            <a:avLst/>
            <a:gdLst>
              <a:gd name="T0" fmla="*/ 109928 w 61"/>
              <a:gd name="T1" fmla="*/ 291098 h 65"/>
              <a:gd name="T2" fmla="*/ 449705 w 61"/>
              <a:gd name="T3" fmla="*/ 0 h 65"/>
              <a:gd name="T4" fmla="*/ 159895 w 61"/>
              <a:gd name="T5" fmla="*/ 361364 h 65"/>
              <a:gd name="T6" fmla="*/ 439711 w 61"/>
              <a:gd name="T7" fmla="*/ 401515 h 65"/>
              <a:gd name="T8" fmla="*/ 429718 w 61"/>
              <a:gd name="T9" fmla="*/ 552083 h 65"/>
              <a:gd name="T10" fmla="*/ 609600 w 61"/>
              <a:gd name="T11" fmla="*/ 622348 h 65"/>
              <a:gd name="T12" fmla="*/ 589613 w 61"/>
              <a:gd name="T13" fmla="*/ 552083 h 65"/>
              <a:gd name="T14" fmla="*/ 609600 w 61"/>
              <a:gd name="T15" fmla="*/ 471780 h 65"/>
              <a:gd name="T16" fmla="*/ 599607 w 61"/>
              <a:gd name="T17" fmla="*/ 361364 h 65"/>
              <a:gd name="T18" fmla="*/ 229849 w 61"/>
              <a:gd name="T19" fmla="*/ 401515 h 65"/>
              <a:gd name="T20" fmla="*/ 239843 w 61"/>
              <a:gd name="T21" fmla="*/ 501894 h 65"/>
              <a:gd name="T22" fmla="*/ 219856 w 61"/>
              <a:gd name="T23" fmla="*/ 582197 h 65"/>
              <a:gd name="T24" fmla="*/ 379751 w 61"/>
              <a:gd name="T25" fmla="*/ 622348 h 65"/>
              <a:gd name="T26" fmla="*/ 379751 w 61"/>
              <a:gd name="T27" fmla="*/ 481818 h 65"/>
              <a:gd name="T28" fmla="*/ 339777 w 61"/>
              <a:gd name="T29" fmla="*/ 431629 h 65"/>
              <a:gd name="T30" fmla="*/ 339777 w 61"/>
              <a:gd name="T31" fmla="*/ 431629 h 65"/>
              <a:gd name="T32" fmla="*/ 349770 w 61"/>
              <a:gd name="T33" fmla="*/ 501894 h 65"/>
              <a:gd name="T34" fmla="*/ 319790 w 61"/>
              <a:gd name="T35" fmla="*/ 582197 h 65"/>
              <a:gd name="T36" fmla="*/ 239843 w 61"/>
              <a:gd name="T37" fmla="*/ 602273 h 65"/>
              <a:gd name="T38" fmla="*/ 339777 w 61"/>
              <a:gd name="T39" fmla="*/ 622348 h 65"/>
              <a:gd name="T40" fmla="*/ 319790 w 61"/>
              <a:gd name="T41" fmla="*/ 632386 h 65"/>
              <a:gd name="T42" fmla="*/ 269823 w 61"/>
              <a:gd name="T43" fmla="*/ 552083 h 65"/>
              <a:gd name="T44" fmla="*/ 379751 w 61"/>
              <a:gd name="T45" fmla="*/ 552083 h 65"/>
              <a:gd name="T46" fmla="*/ 309797 w 61"/>
              <a:gd name="T47" fmla="*/ 562121 h 65"/>
              <a:gd name="T48" fmla="*/ 259830 w 61"/>
              <a:gd name="T49" fmla="*/ 481818 h 65"/>
              <a:gd name="T50" fmla="*/ 349770 w 61"/>
              <a:gd name="T51" fmla="*/ 461742 h 65"/>
              <a:gd name="T52" fmla="*/ 339777 w 61"/>
              <a:gd name="T53" fmla="*/ 481818 h 65"/>
              <a:gd name="T54" fmla="*/ 319790 w 61"/>
              <a:gd name="T55" fmla="*/ 481818 h 65"/>
              <a:gd name="T56" fmla="*/ 249836 w 61"/>
              <a:gd name="T57" fmla="*/ 401515 h 65"/>
              <a:gd name="T58" fmla="*/ 349770 w 61"/>
              <a:gd name="T59" fmla="*/ 381439 h 65"/>
              <a:gd name="T60" fmla="*/ 329784 w 61"/>
              <a:gd name="T61" fmla="*/ 391477 h 65"/>
              <a:gd name="T62" fmla="*/ 349770 w 61"/>
              <a:gd name="T63" fmla="*/ 361364 h 65"/>
              <a:gd name="T64" fmla="*/ 479685 w 61"/>
              <a:gd name="T65" fmla="*/ 441667 h 65"/>
              <a:gd name="T66" fmla="*/ 459698 w 61"/>
              <a:gd name="T67" fmla="*/ 511932 h 65"/>
              <a:gd name="T68" fmla="*/ 569626 w 61"/>
              <a:gd name="T69" fmla="*/ 582197 h 65"/>
              <a:gd name="T70" fmla="*/ 579620 w 61"/>
              <a:gd name="T71" fmla="*/ 622348 h 65"/>
              <a:gd name="T72" fmla="*/ 469692 w 61"/>
              <a:gd name="T73" fmla="*/ 622348 h 65"/>
              <a:gd name="T74" fmla="*/ 539646 w 61"/>
              <a:gd name="T75" fmla="*/ 632386 h 65"/>
              <a:gd name="T76" fmla="*/ 539646 w 61"/>
              <a:gd name="T77" fmla="*/ 552083 h 65"/>
              <a:gd name="T78" fmla="*/ 449705 w 61"/>
              <a:gd name="T79" fmla="*/ 532007 h 65"/>
              <a:gd name="T80" fmla="*/ 459698 w 61"/>
              <a:gd name="T81" fmla="*/ 552083 h 65"/>
              <a:gd name="T82" fmla="*/ 489679 w 61"/>
              <a:gd name="T83" fmla="*/ 562121 h 65"/>
              <a:gd name="T84" fmla="*/ 589613 w 61"/>
              <a:gd name="T85" fmla="*/ 471780 h 65"/>
              <a:gd name="T86" fmla="*/ 479685 w 61"/>
              <a:gd name="T87" fmla="*/ 461742 h 65"/>
              <a:gd name="T88" fmla="*/ 509666 w 61"/>
              <a:gd name="T89" fmla="*/ 461742 h 65"/>
              <a:gd name="T90" fmla="*/ 579620 w 61"/>
              <a:gd name="T91" fmla="*/ 401515 h 65"/>
              <a:gd name="T92" fmla="*/ 469692 w 61"/>
              <a:gd name="T93" fmla="*/ 401515 h 65"/>
              <a:gd name="T94" fmla="*/ 539646 w 61"/>
              <a:gd name="T95" fmla="*/ 411553 h 65"/>
              <a:gd name="T96" fmla="*/ 519659 w 61"/>
              <a:gd name="T97" fmla="*/ 371401 h 65"/>
              <a:gd name="T98" fmla="*/ 179882 w 61"/>
              <a:gd name="T99" fmla="*/ 622348 h 65"/>
              <a:gd name="T100" fmla="*/ 19987 w 61"/>
              <a:gd name="T101" fmla="*/ 582197 h 65"/>
              <a:gd name="T102" fmla="*/ 109928 w 61"/>
              <a:gd name="T103" fmla="*/ 471780 h 65"/>
              <a:gd name="T104" fmla="*/ 89941 w 61"/>
              <a:gd name="T105" fmla="*/ 532007 h 65"/>
              <a:gd name="T106" fmla="*/ 159895 w 61"/>
              <a:gd name="T107" fmla="*/ 582197 h 65"/>
              <a:gd name="T108" fmla="*/ 59961 w 61"/>
              <a:gd name="T109" fmla="*/ 521970 h 65"/>
              <a:gd name="T110" fmla="*/ 169889 w 61"/>
              <a:gd name="T111" fmla="*/ 521970 h 65"/>
              <a:gd name="T112" fmla="*/ 69954 w 61"/>
              <a:gd name="T113" fmla="*/ 501894 h 65"/>
              <a:gd name="T114" fmla="*/ 49967 w 61"/>
              <a:gd name="T115" fmla="*/ 622348 h 65"/>
              <a:gd name="T116" fmla="*/ 159895 w 61"/>
              <a:gd name="T117" fmla="*/ 622348 h 65"/>
              <a:gd name="T118" fmla="*/ 89941 w 61"/>
              <a:gd name="T119" fmla="*/ 632386 h 6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1"/>
              <a:gd name="T181" fmla="*/ 0 h 65"/>
              <a:gd name="T182" fmla="*/ 61 w 61"/>
              <a:gd name="T183" fmla="*/ 65 h 6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1" h="65">
                <a:moveTo>
                  <a:pt x="12" y="55"/>
                </a:moveTo>
                <a:cubicBezTo>
                  <a:pt x="13" y="55"/>
                  <a:pt x="13" y="55"/>
                  <a:pt x="13" y="55"/>
                </a:cubicBezTo>
                <a:cubicBezTo>
                  <a:pt x="13" y="53"/>
                  <a:pt x="13" y="53"/>
                  <a:pt x="13" y="53"/>
                </a:cubicBezTo>
                <a:cubicBezTo>
                  <a:pt x="13" y="53"/>
                  <a:pt x="13" y="53"/>
                  <a:pt x="12" y="53"/>
                </a:cubicBezTo>
                <a:cubicBezTo>
                  <a:pt x="12" y="55"/>
                  <a:pt x="12" y="55"/>
                  <a:pt x="12" y="55"/>
                </a:cubicBezTo>
                <a:close/>
                <a:moveTo>
                  <a:pt x="0" y="36"/>
                </a:moveTo>
                <a:cubicBezTo>
                  <a:pt x="9" y="29"/>
                  <a:pt x="9" y="29"/>
                  <a:pt x="9" y="29"/>
                </a:cubicBezTo>
                <a:cubicBezTo>
                  <a:pt x="10" y="28"/>
                  <a:pt x="10" y="28"/>
                  <a:pt x="10" y="28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30" y="21"/>
                  <a:pt x="30" y="21"/>
                  <a:pt x="30" y="21"/>
                </a:cubicBezTo>
                <a:cubicBezTo>
                  <a:pt x="31" y="15"/>
                  <a:pt x="31" y="15"/>
                  <a:pt x="31" y="15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3"/>
                  <a:pt x="32" y="13"/>
                  <a:pt x="32" y="13"/>
                </a:cubicBezTo>
                <a:cubicBezTo>
                  <a:pt x="33" y="12"/>
                  <a:pt x="33" y="12"/>
                  <a:pt x="33" y="12"/>
                </a:cubicBezTo>
                <a:cubicBezTo>
                  <a:pt x="47" y="3"/>
                  <a:pt x="47" y="3"/>
                  <a:pt x="47" y="3"/>
                </a:cubicBezTo>
                <a:cubicBezTo>
                  <a:pt x="45" y="0"/>
                  <a:pt x="45" y="0"/>
                  <a:pt x="45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6" y="6"/>
                  <a:pt x="56" y="6"/>
                  <a:pt x="56" y="6"/>
                </a:cubicBezTo>
                <a:cubicBezTo>
                  <a:pt x="52" y="13"/>
                  <a:pt x="52" y="13"/>
                  <a:pt x="52" y="13"/>
                </a:cubicBezTo>
                <a:cubicBezTo>
                  <a:pt x="50" y="9"/>
                  <a:pt x="50" y="9"/>
                  <a:pt x="50" y="9"/>
                </a:cubicBezTo>
                <a:cubicBezTo>
                  <a:pt x="38" y="17"/>
                  <a:pt x="38" y="17"/>
                  <a:pt x="38" y="17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5"/>
                  <a:pt x="36" y="25"/>
                  <a:pt x="36" y="25"/>
                </a:cubicBezTo>
                <a:cubicBezTo>
                  <a:pt x="34" y="26"/>
                  <a:pt x="34" y="26"/>
                  <a:pt x="34" y="26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4" y="41"/>
                  <a:pt x="4" y="41"/>
                  <a:pt x="4" y="41"/>
                </a:cubicBezTo>
                <a:cubicBezTo>
                  <a:pt x="0" y="36"/>
                  <a:pt x="0" y="36"/>
                  <a:pt x="0" y="36"/>
                </a:cubicBezTo>
                <a:close/>
                <a:moveTo>
                  <a:pt x="52" y="33"/>
                </a:moveTo>
                <a:cubicBezTo>
                  <a:pt x="50" y="33"/>
                  <a:pt x="48" y="33"/>
                  <a:pt x="47" y="33"/>
                </a:cubicBezTo>
                <a:cubicBezTo>
                  <a:pt x="45" y="34"/>
                  <a:pt x="44" y="35"/>
                  <a:pt x="44" y="36"/>
                </a:cubicBezTo>
                <a:cubicBezTo>
                  <a:pt x="44" y="40"/>
                  <a:pt x="44" y="40"/>
                  <a:pt x="44" y="40"/>
                </a:cubicBezTo>
                <a:cubicBezTo>
                  <a:pt x="44" y="40"/>
                  <a:pt x="44" y="40"/>
                  <a:pt x="44" y="40"/>
                </a:cubicBezTo>
                <a:cubicBezTo>
                  <a:pt x="44" y="40"/>
                  <a:pt x="44" y="40"/>
                  <a:pt x="44" y="40"/>
                </a:cubicBezTo>
                <a:cubicBezTo>
                  <a:pt x="44" y="41"/>
                  <a:pt x="45" y="41"/>
                  <a:pt x="45" y="42"/>
                </a:cubicBezTo>
                <a:cubicBezTo>
                  <a:pt x="45" y="42"/>
                  <a:pt x="45" y="43"/>
                  <a:pt x="45" y="43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4" y="49"/>
                  <a:pt x="43" y="50"/>
                  <a:pt x="43" y="51"/>
                </a:cubicBezTo>
                <a:cubicBezTo>
                  <a:pt x="43" y="55"/>
                  <a:pt x="43" y="55"/>
                  <a:pt x="43" y="55"/>
                </a:cubicBezTo>
                <a:cubicBezTo>
                  <a:pt x="43" y="55"/>
                  <a:pt x="43" y="55"/>
                  <a:pt x="43" y="55"/>
                </a:cubicBezTo>
                <a:cubicBezTo>
                  <a:pt x="43" y="55"/>
                  <a:pt x="43" y="55"/>
                  <a:pt x="43" y="55"/>
                </a:cubicBezTo>
                <a:cubicBezTo>
                  <a:pt x="43" y="56"/>
                  <a:pt x="44" y="57"/>
                  <a:pt x="45" y="57"/>
                </a:cubicBezTo>
                <a:cubicBezTo>
                  <a:pt x="45" y="57"/>
                  <a:pt x="45" y="58"/>
                  <a:pt x="45" y="58"/>
                </a:cubicBezTo>
                <a:cubicBezTo>
                  <a:pt x="45" y="62"/>
                  <a:pt x="45" y="62"/>
                  <a:pt x="45" y="62"/>
                </a:cubicBezTo>
                <a:cubicBezTo>
                  <a:pt x="45" y="62"/>
                  <a:pt x="45" y="62"/>
                  <a:pt x="45" y="62"/>
                </a:cubicBezTo>
                <a:cubicBezTo>
                  <a:pt x="45" y="62"/>
                  <a:pt x="45" y="62"/>
                  <a:pt x="45" y="62"/>
                </a:cubicBezTo>
                <a:cubicBezTo>
                  <a:pt x="45" y="63"/>
                  <a:pt x="46" y="64"/>
                  <a:pt x="48" y="65"/>
                </a:cubicBezTo>
                <a:cubicBezTo>
                  <a:pt x="49" y="65"/>
                  <a:pt x="51" y="65"/>
                  <a:pt x="53" y="65"/>
                </a:cubicBezTo>
                <a:cubicBezTo>
                  <a:pt x="55" y="65"/>
                  <a:pt x="57" y="65"/>
                  <a:pt x="58" y="65"/>
                </a:cubicBezTo>
                <a:cubicBezTo>
                  <a:pt x="60" y="64"/>
                  <a:pt x="61" y="63"/>
                  <a:pt x="61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58"/>
                  <a:pt x="61" y="58"/>
                  <a:pt x="61" y="58"/>
                </a:cubicBezTo>
                <a:cubicBezTo>
                  <a:pt x="61" y="58"/>
                  <a:pt x="61" y="58"/>
                  <a:pt x="61" y="58"/>
                </a:cubicBezTo>
                <a:cubicBezTo>
                  <a:pt x="61" y="57"/>
                  <a:pt x="60" y="56"/>
                  <a:pt x="59" y="56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50"/>
                  <a:pt x="59" y="50"/>
                  <a:pt x="59" y="50"/>
                </a:cubicBezTo>
                <a:cubicBezTo>
                  <a:pt x="60" y="49"/>
                  <a:pt x="61" y="49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7"/>
                  <a:pt x="61" y="47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0" y="42"/>
                  <a:pt x="59" y="41"/>
                </a:cubicBezTo>
                <a:cubicBezTo>
                  <a:pt x="60" y="41"/>
                  <a:pt x="60" y="41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5"/>
                  <a:pt x="59" y="34"/>
                  <a:pt x="57" y="33"/>
                </a:cubicBezTo>
                <a:cubicBezTo>
                  <a:pt x="56" y="33"/>
                  <a:pt x="54" y="33"/>
                  <a:pt x="52" y="33"/>
                </a:cubicBezTo>
                <a:close/>
                <a:moveTo>
                  <a:pt x="31" y="33"/>
                </a:moveTo>
                <a:cubicBezTo>
                  <a:pt x="29" y="33"/>
                  <a:pt x="27" y="33"/>
                  <a:pt x="25" y="33"/>
                </a:cubicBezTo>
                <a:cubicBezTo>
                  <a:pt x="24" y="34"/>
                  <a:pt x="23" y="35"/>
                  <a:pt x="23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1"/>
                  <a:pt x="23" y="41"/>
                  <a:pt x="23" y="41"/>
                </a:cubicBezTo>
                <a:cubicBezTo>
                  <a:pt x="22" y="42"/>
                  <a:pt x="22" y="43"/>
                  <a:pt x="22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2" y="47"/>
                  <a:pt x="22" y="47"/>
                  <a:pt x="22" y="47"/>
                </a:cubicBezTo>
                <a:cubicBezTo>
                  <a:pt x="22" y="47"/>
                  <a:pt x="22" y="48"/>
                  <a:pt x="22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2" y="49"/>
                  <a:pt x="23" y="49"/>
                  <a:pt x="24" y="50"/>
                </a:cubicBezTo>
                <a:cubicBezTo>
                  <a:pt x="24" y="50"/>
                  <a:pt x="24" y="50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6"/>
                </a:cubicBezTo>
                <a:cubicBezTo>
                  <a:pt x="23" y="56"/>
                  <a:pt x="22" y="57"/>
                  <a:pt x="22" y="58"/>
                </a:cubicBezTo>
                <a:cubicBezTo>
                  <a:pt x="22" y="58"/>
                  <a:pt x="22" y="58"/>
                  <a:pt x="22" y="58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3"/>
                  <a:pt x="23" y="64"/>
                  <a:pt x="25" y="65"/>
                </a:cubicBezTo>
                <a:cubicBezTo>
                  <a:pt x="26" y="65"/>
                  <a:pt x="28" y="65"/>
                  <a:pt x="30" y="65"/>
                </a:cubicBezTo>
                <a:cubicBezTo>
                  <a:pt x="32" y="65"/>
                  <a:pt x="34" y="65"/>
                  <a:pt x="35" y="65"/>
                </a:cubicBezTo>
                <a:cubicBezTo>
                  <a:pt x="37" y="64"/>
                  <a:pt x="38" y="63"/>
                  <a:pt x="3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58"/>
                  <a:pt x="38" y="58"/>
                  <a:pt x="38" y="58"/>
                </a:cubicBezTo>
                <a:cubicBezTo>
                  <a:pt x="38" y="58"/>
                  <a:pt x="38" y="57"/>
                  <a:pt x="38" y="57"/>
                </a:cubicBezTo>
                <a:cubicBezTo>
                  <a:pt x="39" y="57"/>
                  <a:pt x="40" y="56"/>
                  <a:pt x="40" y="55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0"/>
                  <a:pt x="39" y="49"/>
                  <a:pt x="38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8" y="43"/>
                  <a:pt x="38" y="43"/>
                  <a:pt x="38" y="43"/>
                </a:cubicBezTo>
                <a:cubicBezTo>
                  <a:pt x="38" y="43"/>
                  <a:pt x="38" y="42"/>
                  <a:pt x="37" y="42"/>
                </a:cubicBezTo>
                <a:cubicBezTo>
                  <a:pt x="38" y="41"/>
                  <a:pt x="39" y="41"/>
                  <a:pt x="39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7" y="34"/>
                  <a:pt x="36" y="33"/>
                </a:cubicBezTo>
                <a:cubicBezTo>
                  <a:pt x="34" y="33"/>
                  <a:pt x="33" y="33"/>
                  <a:pt x="31" y="33"/>
                </a:cubicBezTo>
                <a:close/>
                <a:moveTo>
                  <a:pt x="34" y="43"/>
                </a:moveTo>
                <a:cubicBezTo>
                  <a:pt x="34" y="43"/>
                  <a:pt x="34" y="43"/>
                  <a:pt x="34" y="43"/>
                </a:cubicBezTo>
                <a:cubicBezTo>
                  <a:pt x="35" y="43"/>
                  <a:pt x="36" y="43"/>
                  <a:pt x="36" y="43"/>
                </a:cubicBezTo>
                <a:cubicBezTo>
                  <a:pt x="36" y="43"/>
                  <a:pt x="35" y="43"/>
                  <a:pt x="34" y="44"/>
                </a:cubicBezTo>
                <a:cubicBezTo>
                  <a:pt x="33" y="44"/>
                  <a:pt x="32" y="44"/>
                  <a:pt x="30" y="44"/>
                </a:cubicBezTo>
                <a:cubicBezTo>
                  <a:pt x="28" y="44"/>
                  <a:pt x="27" y="44"/>
                  <a:pt x="25" y="44"/>
                </a:cubicBezTo>
                <a:cubicBezTo>
                  <a:pt x="25" y="43"/>
                  <a:pt x="24" y="43"/>
                  <a:pt x="24" y="43"/>
                </a:cubicBezTo>
                <a:cubicBezTo>
                  <a:pt x="24" y="43"/>
                  <a:pt x="25" y="43"/>
                  <a:pt x="25" y="43"/>
                </a:cubicBezTo>
                <a:cubicBezTo>
                  <a:pt x="26" y="43"/>
                  <a:pt x="26" y="43"/>
                  <a:pt x="26" y="43"/>
                </a:cubicBezTo>
                <a:cubicBezTo>
                  <a:pt x="27" y="43"/>
                  <a:pt x="29" y="43"/>
                  <a:pt x="31" y="43"/>
                </a:cubicBezTo>
                <a:cubicBezTo>
                  <a:pt x="32" y="43"/>
                  <a:pt x="33" y="43"/>
                  <a:pt x="34" y="43"/>
                </a:cubicBezTo>
                <a:close/>
                <a:moveTo>
                  <a:pt x="35" y="50"/>
                </a:moveTo>
                <a:cubicBezTo>
                  <a:pt x="35" y="50"/>
                  <a:pt x="36" y="50"/>
                  <a:pt x="36" y="50"/>
                </a:cubicBezTo>
                <a:cubicBezTo>
                  <a:pt x="37" y="51"/>
                  <a:pt x="38" y="51"/>
                  <a:pt x="38" y="51"/>
                </a:cubicBezTo>
                <a:cubicBezTo>
                  <a:pt x="38" y="51"/>
                  <a:pt x="37" y="51"/>
                  <a:pt x="36" y="51"/>
                </a:cubicBezTo>
                <a:cubicBezTo>
                  <a:pt x="35" y="51"/>
                  <a:pt x="34" y="51"/>
                  <a:pt x="32" y="51"/>
                </a:cubicBezTo>
                <a:cubicBezTo>
                  <a:pt x="30" y="51"/>
                  <a:pt x="29" y="51"/>
                  <a:pt x="27" y="51"/>
                </a:cubicBezTo>
                <a:cubicBezTo>
                  <a:pt x="27" y="51"/>
                  <a:pt x="26" y="51"/>
                  <a:pt x="26" y="51"/>
                </a:cubicBezTo>
                <a:cubicBezTo>
                  <a:pt x="26" y="51"/>
                  <a:pt x="27" y="51"/>
                  <a:pt x="27" y="50"/>
                </a:cubicBezTo>
                <a:cubicBezTo>
                  <a:pt x="28" y="51"/>
                  <a:pt x="29" y="51"/>
                  <a:pt x="30" y="51"/>
                </a:cubicBezTo>
                <a:cubicBezTo>
                  <a:pt x="32" y="51"/>
                  <a:pt x="34" y="50"/>
                  <a:pt x="35" y="50"/>
                </a:cubicBezTo>
                <a:close/>
                <a:moveTo>
                  <a:pt x="35" y="58"/>
                </a:moveTo>
                <a:cubicBezTo>
                  <a:pt x="36" y="58"/>
                  <a:pt x="36" y="58"/>
                  <a:pt x="36" y="58"/>
                </a:cubicBezTo>
                <a:cubicBezTo>
                  <a:pt x="36" y="58"/>
                  <a:pt x="35" y="58"/>
                  <a:pt x="34" y="58"/>
                </a:cubicBezTo>
                <a:cubicBezTo>
                  <a:pt x="33" y="59"/>
                  <a:pt x="32" y="59"/>
                  <a:pt x="30" y="59"/>
                </a:cubicBezTo>
                <a:cubicBezTo>
                  <a:pt x="28" y="59"/>
                  <a:pt x="27" y="59"/>
                  <a:pt x="25" y="58"/>
                </a:cubicBezTo>
                <a:cubicBezTo>
                  <a:pt x="25" y="58"/>
                  <a:pt x="24" y="58"/>
                  <a:pt x="24" y="58"/>
                </a:cubicBezTo>
                <a:cubicBezTo>
                  <a:pt x="24" y="58"/>
                  <a:pt x="25" y="58"/>
                  <a:pt x="25" y="58"/>
                </a:cubicBezTo>
                <a:cubicBezTo>
                  <a:pt x="26" y="57"/>
                  <a:pt x="26" y="57"/>
                  <a:pt x="27" y="57"/>
                </a:cubicBezTo>
                <a:cubicBezTo>
                  <a:pt x="27" y="57"/>
                  <a:pt x="27" y="57"/>
                  <a:pt x="27" y="57"/>
                </a:cubicBezTo>
                <a:cubicBezTo>
                  <a:pt x="28" y="58"/>
                  <a:pt x="30" y="58"/>
                  <a:pt x="32" y="58"/>
                </a:cubicBezTo>
                <a:cubicBezTo>
                  <a:pt x="33" y="58"/>
                  <a:pt x="34" y="58"/>
                  <a:pt x="35" y="58"/>
                </a:cubicBezTo>
                <a:close/>
                <a:moveTo>
                  <a:pt x="26" y="61"/>
                </a:moveTo>
                <a:cubicBezTo>
                  <a:pt x="26" y="61"/>
                  <a:pt x="26" y="61"/>
                  <a:pt x="26" y="61"/>
                </a:cubicBezTo>
                <a:cubicBezTo>
                  <a:pt x="26" y="63"/>
                  <a:pt x="26" y="63"/>
                  <a:pt x="2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6" y="61"/>
                  <a:pt x="26" y="61"/>
                  <a:pt x="26" y="61"/>
                </a:cubicBezTo>
                <a:close/>
                <a:moveTo>
                  <a:pt x="25" y="62"/>
                </a:moveTo>
                <a:cubicBezTo>
                  <a:pt x="24" y="62"/>
                  <a:pt x="24" y="62"/>
                  <a:pt x="24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0"/>
                  <a:pt x="24" y="60"/>
                  <a:pt x="24" y="60"/>
                </a:cubicBezTo>
                <a:cubicBezTo>
                  <a:pt x="24" y="60"/>
                  <a:pt x="25" y="60"/>
                  <a:pt x="25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25" y="62"/>
                  <a:pt x="25" y="62"/>
                  <a:pt x="25" y="62"/>
                </a:cubicBezTo>
                <a:close/>
                <a:moveTo>
                  <a:pt x="35" y="60"/>
                </a:moveTo>
                <a:cubicBezTo>
                  <a:pt x="35" y="60"/>
                  <a:pt x="36" y="60"/>
                  <a:pt x="36" y="60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2"/>
                  <a:pt x="36" y="62"/>
                  <a:pt x="35" y="62"/>
                </a:cubicBezTo>
                <a:cubicBezTo>
                  <a:pt x="35" y="60"/>
                  <a:pt x="35" y="60"/>
                  <a:pt x="35" y="60"/>
                </a:cubicBezTo>
                <a:close/>
                <a:moveTo>
                  <a:pt x="34" y="62"/>
                </a:moveTo>
                <a:cubicBezTo>
                  <a:pt x="34" y="63"/>
                  <a:pt x="34" y="63"/>
                  <a:pt x="34" y="63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62"/>
                  <a:pt x="34" y="62"/>
                  <a:pt x="34" y="62"/>
                </a:cubicBezTo>
                <a:close/>
                <a:moveTo>
                  <a:pt x="28" y="61"/>
                </a:moveTo>
                <a:cubicBezTo>
                  <a:pt x="28" y="61"/>
                  <a:pt x="29" y="61"/>
                  <a:pt x="29" y="61"/>
                </a:cubicBezTo>
                <a:cubicBezTo>
                  <a:pt x="29" y="63"/>
                  <a:pt x="29" y="63"/>
                  <a:pt x="29" y="63"/>
                </a:cubicBezTo>
                <a:cubicBezTo>
                  <a:pt x="29" y="63"/>
                  <a:pt x="28" y="63"/>
                  <a:pt x="28" y="63"/>
                </a:cubicBezTo>
                <a:cubicBezTo>
                  <a:pt x="28" y="61"/>
                  <a:pt x="28" y="61"/>
                  <a:pt x="28" y="61"/>
                </a:cubicBezTo>
                <a:close/>
                <a:moveTo>
                  <a:pt x="32" y="63"/>
                </a:moveTo>
                <a:cubicBezTo>
                  <a:pt x="32" y="63"/>
                  <a:pt x="31" y="63"/>
                  <a:pt x="31" y="63"/>
                </a:cubicBezTo>
                <a:cubicBezTo>
                  <a:pt x="31" y="61"/>
                  <a:pt x="31" y="61"/>
                  <a:pt x="31" y="61"/>
                </a:cubicBezTo>
                <a:cubicBezTo>
                  <a:pt x="31" y="61"/>
                  <a:pt x="32" y="61"/>
                  <a:pt x="32" y="61"/>
                </a:cubicBezTo>
                <a:cubicBezTo>
                  <a:pt x="32" y="63"/>
                  <a:pt x="32" y="63"/>
                  <a:pt x="32" y="63"/>
                </a:cubicBezTo>
                <a:close/>
                <a:moveTo>
                  <a:pt x="28" y="53"/>
                </a:moveTo>
                <a:cubicBezTo>
                  <a:pt x="28" y="53"/>
                  <a:pt x="28" y="53"/>
                  <a:pt x="28" y="53"/>
                </a:cubicBezTo>
                <a:cubicBezTo>
                  <a:pt x="28" y="55"/>
                  <a:pt x="28" y="55"/>
                  <a:pt x="28" y="55"/>
                </a:cubicBezTo>
                <a:cubicBezTo>
                  <a:pt x="28" y="55"/>
                  <a:pt x="28" y="55"/>
                  <a:pt x="28" y="55"/>
                </a:cubicBezTo>
                <a:cubicBezTo>
                  <a:pt x="28" y="53"/>
                  <a:pt x="28" y="53"/>
                  <a:pt x="28" y="53"/>
                </a:cubicBezTo>
                <a:close/>
                <a:moveTo>
                  <a:pt x="27" y="55"/>
                </a:moveTo>
                <a:cubicBezTo>
                  <a:pt x="26" y="55"/>
                  <a:pt x="26" y="55"/>
                  <a:pt x="26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6" y="53"/>
                  <a:pt x="26" y="53"/>
                  <a:pt x="26" y="53"/>
                </a:cubicBezTo>
                <a:cubicBezTo>
                  <a:pt x="26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5"/>
                  <a:pt x="27" y="55"/>
                  <a:pt x="27" y="55"/>
                </a:cubicBezTo>
                <a:close/>
                <a:moveTo>
                  <a:pt x="37" y="53"/>
                </a:moveTo>
                <a:cubicBezTo>
                  <a:pt x="37" y="53"/>
                  <a:pt x="38" y="53"/>
                  <a:pt x="38" y="53"/>
                </a:cubicBezTo>
                <a:cubicBezTo>
                  <a:pt x="38" y="55"/>
                  <a:pt x="38" y="55"/>
                  <a:pt x="38" y="55"/>
                </a:cubicBezTo>
                <a:cubicBezTo>
                  <a:pt x="38" y="55"/>
                  <a:pt x="38" y="55"/>
                  <a:pt x="38" y="55"/>
                </a:cubicBezTo>
                <a:cubicBezTo>
                  <a:pt x="38" y="55"/>
                  <a:pt x="38" y="55"/>
                  <a:pt x="37" y="55"/>
                </a:cubicBezTo>
                <a:cubicBezTo>
                  <a:pt x="37" y="53"/>
                  <a:pt x="37" y="53"/>
                  <a:pt x="37" y="53"/>
                </a:cubicBezTo>
                <a:close/>
                <a:moveTo>
                  <a:pt x="36" y="55"/>
                </a:moveTo>
                <a:cubicBezTo>
                  <a:pt x="36" y="55"/>
                  <a:pt x="36" y="55"/>
                  <a:pt x="36" y="55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5"/>
                  <a:pt x="36" y="55"/>
                  <a:pt x="36" y="55"/>
                </a:cubicBezTo>
                <a:close/>
                <a:moveTo>
                  <a:pt x="30" y="54"/>
                </a:moveTo>
                <a:cubicBezTo>
                  <a:pt x="30" y="54"/>
                  <a:pt x="31" y="54"/>
                  <a:pt x="31" y="54"/>
                </a:cubicBezTo>
                <a:cubicBezTo>
                  <a:pt x="31" y="56"/>
                  <a:pt x="31" y="56"/>
                  <a:pt x="31" y="56"/>
                </a:cubicBezTo>
                <a:cubicBezTo>
                  <a:pt x="31" y="56"/>
                  <a:pt x="30" y="56"/>
                  <a:pt x="30" y="56"/>
                </a:cubicBezTo>
                <a:cubicBezTo>
                  <a:pt x="30" y="54"/>
                  <a:pt x="30" y="54"/>
                  <a:pt x="30" y="54"/>
                </a:cubicBezTo>
                <a:close/>
                <a:moveTo>
                  <a:pt x="34" y="56"/>
                </a:moveTo>
                <a:cubicBezTo>
                  <a:pt x="34" y="56"/>
                  <a:pt x="33" y="56"/>
                  <a:pt x="33" y="56"/>
                </a:cubicBezTo>
                <a:cubicBezTo>
                  <a:pt x="33" y="54"/>
                  <a:pt x="33" y="54"/>
                  <a:pt x="33" y="54"/>
                </a:cubicBezTo>
                <a:cubicBezTo>
                  <a:pt x="33" y="54"/>
                  <a:pt x="34" y="54"/>
                  <a:pt x="34" y="54"/>
                </a:cubicBezTo>
                <a:cubicBezTo>
                  <a:pt x="34" y="56"/>
                  <a:pt x="34" y="56"/>
                  <a:pt x="34" y="56"/>
                </a:cubicBezTo>
                <a:close/>
                <a:moveTo>
                  <a:pt x="26" y="46"/>
                </a:moveTo>
                <a:cubicBezTo>
                  <a:pt x="26" y="46"/>
                  <a:pt x="26" y="46"/>
                  <a:pt x="26" y="46"/>
                </a:cubicBezTo>
                <a:cubicBezTo>
                  <a:pt x="26" y="48"/>
                  <a:pt x="26" y="48"/>
                  <a:pt x="26" y="48"/>
                </a:cubicBezTo>
                <a:cubicBezTo>
                  <a:pt x="26" y="48"/>
                  <a:pt x="26" y="48"/>
                  <a:pt x="26" y="48"/>
                </a:cubicBezTo>
                <a:cubicBezTo>
                  <a:pt x="26" y="46"/>
                  <a:pt x="26" y="46"/>
                  <a:pt x="26" y="46"/>
                </a:cubicBezTo>
                <a:close/>
                <a:moveTo>
                  <a:pt x="25" y="48"/>
                </a:moveTo>
                <a:cubicBezTo>
                  <a:pt x="24" y="48"/>
                  <a:pt x="24" y="48"/>
                  <a:pt x="24" y="48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46"/>
                  <a:pt x="24" y="46"/>
                  <a:pt x="24" y="46"/>
                </a:cubicBezTo>
                <a:cubicBezTo>
                  <a:pt x="24" y="46"/>
                  <a:pt x="25" y="46"/>
                  <a:pt x="25" y="46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8"/>
                  <a:pt x="25" y="48"/>
                  <a:pt x="25" y="48"/>
                </a:cubicBezTo>
                <a:close/>
                <a:moveTo>
                  <a:pt x="35" y="46"/>
                </a:moveTo>
                <a:cubicBezTo>
                  <a:pt x="35" y="46"/>
                  <a:pt x="36" y="46"/>
                  <a:pt x="36" y="45"/>
                </a:cubicBezTo>
                <a:cubicBezTo>
                  <a:pt x="36" y="47"/>
                  <a:pt x="36" y="47"/>
                  <a:pt x="36" y="47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8"/>
                  <a:pt x="35" y="48"/>
                  <a:pt x="35" y="48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4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34" y="46"/>
                  <a:pt x="34" y="46"/>
                  <a:pt x="34" y="46"/>
                </a:cubicBezTo>
                <a:cubicBezTo>
                  <a:pt x="34" y="46"/>
                  <a:pt x="34" y="46"/>
                  <a:pt x="34" y="46"/>
                </a:cubicBezTo>
                <a:cubicBezTo>
                  <a:pt x="34" y="48"/>
                  <a:pt x="34" y="48"/>
                  <a:pt x="34" y="48"/>
                </a:cubicBezTo>
                <a:close/>
                <a:moveTo>
                  <a:pt x="28" y="46"/>
                </a:moveTo>
                <a:cubicBezTo>
                  <a:pt x="28" y="46"/>
                  <a:pt x="29" y="46"/>
                  <a:pt x="29" y="46"/>
                </a:cubicBezTo>
                <a:cubicBezTo>
                  <a:pt x="29" y="48"/>
                  <a:pt x="29" y="48"/>
                  <a:pt x="29" y="48"/>
                </a:cubicBezTo>
                <a:cubicBezTo>
                  <a:pt x="29" y="48"/>
                  <a:pt x="28" y="48"/>
                  <a:pt x="28" y="48"/>
                </a:cubicBezTo>
                <a:cubicBezTo>
                  <a:pt x="28" y="46"/>
                  <a:pt x="28" y="46"/>
                  <a:pt x="28" y="46"/>
                </a:cubicBezTo>
                <a:close/>
                <a:moveTo>
                  <a:pt x="32" y="48"/>
                </a:moveTo>
                <a:cubicBezTo>
                  <a:pt x="32" y="48"/>
                  <a:pt x="31" y="48"/>
                  <a:pt x="31" y="48"/>
                </a:cubicBezTo>
                <a:cubicBezTo>
                  <a:pt x="31" y="46"/>
                  <a:pt x="31" y="46"/>
                  <a:pt x="31" y="46"/>
                </a:cubicBezTo>
                <a:cubicBezTo>
                  <a:pt x="31" y="46"/>
                  <a:pt x="32" y="46"/>
                  <a:pt x="32" y="46"/>
                </a:cubicBezTo>
                <a:cubicBezTo>
                  <a:pt x="32" y="48"/>
                  <a:pt x="32" y="48"/>
                  <a:pt x="32" y="48"/>
                </a:cubicBezTo>
                <a:close/>
                <a:moveTo>
                  <a:pt x="26" y="39"/>
                </a:moveTo>
                <a:cubicBezTo>
                  <a:pt x="26" y="41"/>
                  <a:pt x="26" y="41"/>
                  <a:pt x="26" y="41"/>
                </a:cubicBezTo>
                <a:cubicBezTo>
                  <a:pt x="27" y="41"/>
                  <a:pt x="27" y="41"/>
                  <a:pt x="27" y="41"/>
                </a:cubicBezTo>
                <a:cubicBezTo>
                  <a:pt x="27" y="39"/>
                  <a:pt x="27" y="39"/>
                  <a:pt x="27" y="39"/>
                </a:cubicBezTo>
                <a:cubicBezTo>
                  <a:pt x="27" y="39"/>
                  <a:pt x="27" y="39"/>
                  <a:pt x="26" y="39"/>
                </a:cubicBezTo>
                <a:close/>
                <a:moveTo>
                  <a:pt x="26" y="40"/>
                </a:moveTo>
                <a:cubicBezTo>
                  <a:pt x="26" y="38"/>
                  <a:pt x="26" y="38"/>
                  <a:pt x="26" y="38"/>
                </a:cubicBezTo>
                <a:cubicBezTo>
                  <a:pt x="25" y="38"/>
                  <a:pt x="25" y="38"/>
                  <a:pt x="25" y="38"/>
                </a:cubicBezTo>
                <a:cubicBezTo>
                  <a:pt x="25" y="38"/>
                  <a:pt x="25" y="38"/>
                  <a:pt x="25" y="38"/>
                </a:cubicBezTo>
                <a:cubicBezTo>
                  <a:pt x="25" y="40"/>
                  <a:pt x="25" y="40"/>
                  <a:pt x="25" y="40"/>
                </a:cubicBezTo>
                <a:cubicBezTo>
                  <a:pt x="25" y="40"/>
                  <a:pt x="25" y="40"/>
                  <a:pt x="25" y="40"/>
                </a:cubicBezTo>
                <a:cubicBezTo>
                  <a:pt x="25" y="40"/>
                  <a:pt x="25" y="40"/>
                  <a:pt x="26" y="40"/>
                </a:cubicBezTo>
                <a:close/>
                <a:moveTo>
                  <a:pt x="36" y="38"/>
                </a:moveTo>
                <a:cubicBezTo>
                  <a:pt x="36" y="40"/>
                  <a:pt x="36" y="40"/>
                  <a:pt x="36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8"/>
                  <a:pt x="36" y="38"/>
                  <a:pt x="36" y="38"/>
                </a:cubicBezTo>
                <a:close/>
                <a:moveTo>
                  <a:pt x="35" y="40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38"/>
                  <a:pt x="35" y="39"/>
                  <a:pt x="34" y="39"/>
                </a:cubicBezTo>
                <a:cubicBezTo>
                  <a:pt x="34" y="41"/>
                  <a:pt x="34" y="41"/>
                  <a:pt x="34" y="41"/>
                </a:cubicBezTo>
                <a:cubicBezTo>
                  <a:pt x="35" y="41"/>
                  <a:pt x="35" y="40"/>
                  <a:pt x="35" y="40"/>
                </a:cubicBezTo>
                <a:close/>
                <a:moveTo>
                  <a:pt x="29" y="39"/>
                </a:moveTo>
                <a:cubicBezTo>
                  <a:pt x="29" y="41"/>
                  <a:pt x="29" y="41"/>
                  <a:pt x="29" y="41"/>
                </a:cubicBezTo>
                <a:cubicBezTo>
                  <a:pt x="29" y="41"/>
                  <a:pt x="29" y="41"/>
                  <a:pt x="30" y="41"/>
                </a:cubicBezTo>
                <a:cubicBezTo>
                  <a:pt x="30" y="39"/>
                  <a:pt x="30" y="39"/>
                  <a:pt x="30" y="39"/>
                </a:cubicBezTo>
                <a:cubicBezTo>
                  <a:pt x="29" y="39"/>
                  <a:pt x="29" y="39"/>
                  <a:pt x="29" y="39"/>
                </a:cubicBezTo>
                <a:close/>
                <a:moveTo>
                  <a:pt x="33" y="41"/>
                </a:moveTo>
                <a:cubicBezTo>
                  <a:pt x="33" y="39"/>
                  <a:pt x="33" y="39"/>
                  <a:pt x="33" y="39"/>
                </a:cubicBezTo>
                <a:cubicBezTo>
                  <a:pt x="32" y="39"/>
                  <a:pt x="32" y="39"/>
                  <a:pt x="32" y="39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1"/>
                  <a:pt x="32" y="41"/>
                  <a:pt x="33" y="41"/>
                </a:cubicBezTo>
                <a:close/>
                <a:moveTo>
                  <a:pt x="35" y="36"/>
                </a:moveTo>
                <a:cubicBezTo>
                  <a:pt x="34" y="35"/>
                  <a:pt x="32" y="35"/>
                  <a:pt x="31" y="35"/>
                </a:cubicBezTo>
                <a:cubicBezTo>
                  <a:pt x="29" y="35"/>
                  <a:pt x="27" y="35"/>
                  <a:pt x="26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6"/>
                  <a:pt x="26" y="36"/>
                </a:cubicBezTo>
                <a:cubicBezTo>
                  <a:pt x="27" y="36"/>
                  <a:pt x="29" y="37"/>
                  <a:pt x="31" y="37"/>
                </a:cubicBezTo>
                <a:cubicBezTo>
                  <a:pt x="32" y="37"/>
                  <a:pt x="34" y="36"/>
                  <a:pt x="35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6" y="36"/>
                  <a:pt x="36" y="36"/>
                  <a:pt x="35" y="36"/>
                </a:cubicBezTo>
                <a:close/>
                <a:moveTo>
                  <a:pt x="48" y="43"/>
                </a:moveTo>
                <a:cubicBezTo>
                  <a:pt x="50" y="43"/>
                  <a:pt x="51" y="43"/>
                  <a:pt x="52" y="43"/>
                </a:cubicBezTo>
                <a:cubicBezTo>
                  <a:pt x="54" y="43"/>
                  <a:pt x="55" y="43"/>
                  <a:pt x="57" y="43"/>
                </a:cubicBezTo>
                <a:cubicBezTo>
                  <a:pt x="57" y="43"/>
                  <a:pt x="57" y="43"/>
                  <a:pt x="57" y="43"/>
                </a:cubicBezTo>
                <a:cubicBezTo>
                  <a:pt x="58" y="43"/>
                  <a:pt x="59" y="43"/>
                  <a:pt x="59" y="43"/>
                </a:cubicBezTo>
                <a:cubicBezTo>
                  <a:pt x="59" y="43"/>
                  <a:pt x="58" y="43"/>
                  <a:pt x="57" y="44"/>
                </a:cubicBezTo>
                <a:cubicBezTo>
                  <a:pt x="56" y="44"/>
                  <a:pt x="55" y="44"/>
                  <a:pt x="53" y="44"/>
                </a:cubicBezTo>
                <a:cubicBezTo>
                  <a:pt x="51" y="44"/>
                  <a:pt x="49" y="44"/>
                  <a:pt x="48" y="44"/>
                </a:cubicBezTo>
                <a:cubicBezTo>
                  <a:pt x="48" y="43"/>
                  <a:pt x="47" y="43"/>
                  <a:pt x="47" y="43"/>
                </a:cubicBezTo>
                <a:cubicBezTo>
                  <a:pt x="47" y="43"/>
                  <a:pt x="48" y="43"/>
                  <a:pt x="48" y="43"/>
                </a:cubicBezTo>
                <a:cubicBezTo>
                  <a:pt x="48" y="43"/>
                  <a:pt x="48" y="43"/>
                  <a:pt x="48" y="43"/>
                </a:cubicBezTo>
                <a:close/>
                <a:moveTo>
                  <a:pt x="48" y="50"/>
                </a:moveTo>
                <a:cubicBezTo>
                  <a:pt x="49" y="50"/>
                  <a:pt x="51" y="51"/>
                  <a:pt x="53" y="51"/>
                </a:cubicBezTo>
                <a:cubicBezTo>
                  <a:pt x="54" y="51"/>
                  <a:pt x="55" y="51"/>
                  <a:pt x="56" y="50"/>
                </a:cubicBezTo>
                <a:cubicBezTo>
                  <a:pt x="56" y="51"/>
                  <a:pt x="56" y="51"/>
                  <a:pt x="56" y="51"/>
                </a:cubicBezTo>
                <a:cubicBezTo>
                  <a:pt x="56" y="51"/>
                  <a:pt x="56" y="51"/>
                  <a:pt x="55" y="51"/>
                </a:cubicBezTo>
                <a:cubicBezTo>
                  <a:pt x="54" y="51"/>
                  <a:pt x="53" y="51"/>
                  <a:pt x="51" y="51"/>
                </a:cubicBezTo>
                <a:cubicBezTo>
                  <a:pt x="49" y="51"/>
                  <a:pt x="47" y="51"/>
                  <a:pt x="46" y="51"/>
                </a:cubicBezTo>
                <a:cubicBezTo>
                  <a:pt x="46" y="51"/>
                  <a:pt x="45" y="51"/>
                  <a:pt x="45" y="51"/>
                </a:cubicBezTo>
                <a:cubicBezTo>
                  <a:pt x="45" y="51"/>
                  <a:pt x="46" y="51"/>
                  <a:pt x="46" y="50"/>
                </a:cubicBezTo>
                <a:cubicBezTo>
                  <a:pt x="47" y="50"/>
                  <a:pt x="47" y="50"/>
                  <a:pt x="48" y="50"/>
                </a:cubicBezTo>
                <a:close/>
                <a:moveTo>
                  <a:pt x="47" y="58"/>
                </a:moveTo>
                <a:cubicBezTo>
                  <a:pt x="48" y="58"/>
                  <a:pt x="50" y="58"/>
                  <a:pt x="51" y="58"/>
                </a:cubicBezTo>
                <a:cubicBezTo>
                  <a:pt x="53" y="58"/>
                  <a:pt x="55" y="58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7" y="57"/>
                  <a:pt x="57" y="57"/>
                  <a:pt x="57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7" y="58"/>
                </a:cubicBezTo>
                <a:cubicBezTo>
                  <a:pt x="56" y="59"/>
                  <a:pt x="55" y="59"/>
                  <a:pt x="53" y="59"/>
                </a:cubicBezTo>
                <a:cubicBezTo>
                  <a:pt x="51" y="59"/>
                  <a:pt x="49" y="59"/>
                  <a:pt x="48" y="58"/>
                </a:cubicBezTo>
                <a:cubicBezTo>
                  <a:pt x="48" y="58"/>
                  <a:pt x="47" y="58"/>
                  <a:pt x="47" y="58"/>
                </a:cubicBezTo>
                <a:cubicBezTo>
                  <a:pt x="47" y="58"/>
                  <a:pt x="47" y="58"/>
                  <a:pt x="47" y="58"/>
                </a:cubicBezTo>
                <a:close/>
                <a:moveTo>
                  <a:pt x="57" y="61"/>
                </a:moveTo>
                <a:cubicBezTo>
                  <a:pt x="57" y="63"/>
                  <a:pt x="57" y="63"/>
                  <a:pt x="57" y="63"/>
                </a:cubicBezTo>
                <a:cubicBezTo>
                  <a:pt x="57" y="63"/>
                  <a:pt x="56" y="63"/>
                  <a:pt x="56" y="63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7" y="61"/>
                  <a:pt x="57" y="61"/>
                </a:cubicBezTo>
                <a:close/>
                <a:moveTo>
                  <a:pt x="58" y="62"/>
                </a:move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9" y="60"/>
                </a:cubicBezTo>
                <a:cubicBezTo>
                  <a:pt x="59" y="62"/>
                  <a:pt x="59" y="62"/>
                  <a:pt x="59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58" y="62"/>
                  <a:pt x="58" y="62"/>
                  <a:pt x="58" y="62"/>
                </a:cubicBezTo>
                <a:close/>
                <a:moveTo>
                  <a:pt x="47" y="60"/>
                </a:moveTo>
                <a:cubicBezTo>
                  <a:pt x="47" y="62"/>
                  <a:pt x="47" y="62"/>
                  <a:pt x="47" y="62"/>
                </a:cubicBezTo>
                <a:cubicBezTo>
                  <a:pt x="47" y="62"/>
                  <a:pt x="47" y="62"/>
                  <a:pt x="47" y="62"/>
                </a:cubicBezTo>
                <a:cubicBezTo>
                  <a:pt x="47" y="62"/>
                  <a:pt x="47" y="62"/>
                  <a:pt x="47" y="62"/>
                </a:cubicBezTo>
                <a:cubicBezTo>
                  <a:pt x="47" y="60"/>
                  <a:pt x="47" y="60"/>
                  <a:pt x="47" y="60"/>
                </a:cubicBezTo>
                <a:cubicBezTo>
                  <a:pt x="47" y="60"/>
                  <a:pt x="47" y="60"/>
                  <a:pt x="47" y="60"/>
                </a:cubicBezTo>
                <a:close/>
                <a:moveTo>
                  <a:pt x="48" y="62"/>
                </a:moveTo>
                <a:cubicBezTo>
                  <a:pt x="48" y="61"/>
                  <a:pt x="48" y="61"/>
                  <a:pt x="48" y="61"/>
                </a:cubicBezTo>
                <a:cubicBezTo>
                  <a:pt x="49" y="61"/>
                  <a:pt x="49" y="61"/>
                  <a:pt x="49" y="61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9" y="63"/>
                  <a:pt x="48" y="62"/>
                </a:cubicBezTo>
                <a:close/>
                <a:moveTo>
                  <a:pt x="55" y="61"/>
                </a:moveTo>
                <a:cubicBezTo>
                  <a:pt x="55" y="63"/>
                  <a:pt x="55" y="63"/>
                  <a:pt x="55" y="63"/>
                </a:cubicBezTo>
                <a:cubicBezTo>
                  <a:pt x="54" y="63"/>
                  <a:pt x="54" y="63"/>
                  <a:pt x="54" y="63"/>
                </a:cubicBezTo>
                <a:cubicBezTo>
                  <a:pt x="54" y="61"/>
                  <a:pt x="54" y="61"/>
                  <a:pt x="54" y="61"/>
                </a:cubicBezTo>
                <a:cubicBezTo>
                  <a:pt x="54" y="61"/>
                  <a:pt x="54" y="61"/>
                  <a:pt x="55" y="61"/>
                </a:cubicBezTo>
                <a:close/>
                <a:moveTo>
                  <a:pt x="51" y="63"/>
                </a:moveTo>
                <a:cubicBezTo>
                  <a:pt x="51" y="61"/>
                  <a:pt x="51" y="61"/>
                  <a:pt x="51" y="61"/>
                </a:cubicBezTo>
                <a:cubicBezTo>
                  <a:pt x="51" y="61"/>
                  <a:pt x="51" y="61"/>
                  <a:pt x="52" y="61"/>
                </a:cubicBezTo>
                <a:cubicBezTo>
                  <a:pt x="52" y="63"/>
                  <a:pt x="52" y="63"/>
                  <a:pt x="52" y="63"/>
                </a:cubicBezTo>
                <a:cubicBezTo>
                  <a:pt x="51" y="63"/>
                  <a:pt x="51" y="63"/>
                  <a:pt x="51" y="63"/>
                </a:cubicBezTo>
                <a:close/>
                <a:moveTo>
                  <a:pt x="55" y="53"/>
                </a:move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4" y="55"/>
                  <a:pt x="54" y="55"/>
                </a:cubicBezTo>
                <a:cubicBezTo>
                  <a:pt x="54" y="53"/>
                  <a:pt x="54" y="53"/>
                  <a:pt x="54" y="53"/>
                </a:cubicBezTo>
                <a:cubicBezTo>
                  <a:pt x="54" y="53"/>
                  <a:pt x="55" y="53"/>
                  <a:pt x="55" y="53"/>
                </a:cubicBezTo>
                <a:close/>
                <a:moveTo>
                  <a:pt x="56" y="55"/>
                </a:moveTo>
                <a:cubicBezTo>
                  <a:pt x="56" y="53"/>
                  <a:pt x="56" y="53"/>
                  <a:pt x="56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6" y="53"/>
                  <a:pt x="56" y="53"/>
                  <a:pt x="57" y="53"/>
                </a:cubicBezTo>
                <a:cubicBezTo>
                  <a:pt x="57" y="55"/>
                  <a:pt x="57" y="55"/>
                  <a:pt x="57" y="55"/>
                </a:cubicBezTo>
                <a:cubicBezTo>
                  <a:pt x="56" y="55"/>
                  <a:pt x="56" y="55"/>
                  <a:pt x="56" y="55"/>
                </a:cubicBezTo>
                <a:cubicBezTo>
                  <a:pt x="56" y="55"/>
                  <a:pt x="56" y="55"/>
                  <a:pt x="56" y="55"/>
                </a:cubicBezTo>
                <a:close/>
                <a:moveTo>
                  <a:pt x="45" y="53"/>
                </a:moveTo>
                <a:cubicBezTo>
                  <a:pt x="45" y="55"/>
                  <a:pt x="45" y="55"/>
                  <a:pt x="45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3"/>
                  <a:pt x="45" y="53"/>
                  <a:pt x="45" y="53"/>
                </a:cubicBezTo>
                <a:cubicBezTo>
                  <a:pt x="45" y="53"/>
                  <a:pt x="45" y="53"/>
                  <a:pt x="45" y="53"/>
                </a:cubicBezTo>
                <a:close/>
                <a:moveTo>
                  <a:pt x="46" y="55"/>
                </a:moveTo>
                <a:cubicBezTo>
                  <a:pt x="46" y="53"/>
                  <a:pt x="46" y="53"/>
                  <a:pt x="46" y="53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5"/>
                  <a:pt x="47" y="55"/>
                  <a:pt x="47" y="55"/>
                </a:cubicBezTo>
                <a:cubicBezTo>
                  <a:pt x="47" y="55"/>
                  <a:pt x="47" y="55"/>
                  <a:pt x="46" y="55"/>
                </a:cubicBezTo>
                <a:close/>
                <a:moveTo>
                  <a:pt x="53" y="54"/>
                </a:moveTo>
                <a:cubicBezTo>
                  <a:pt x="53" y="56"/>
                  <a:pt x="53" y="56"/>
                  <a:pt x="53" y="56"/>
                </a:cubicBezTo>
                <a:cubicBezTo>
                  <a:pt x="52" y="56"/>
                  <a:pt x="52" y="56"/>
                  <a:pt x="52" y="56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3" y="54"/>
                </a:cubicBezTo>
                <a:close/>
                <a:moveTo>
                  <a:pt x="49" y="56"/>
                </a:moveTo>
                <a:cubicBezTo>
                  <a:pt x="49" y="54"/>
                  <a:pt x="49" y="54"/>
                  <a:pt x="49" y="54"/>
                </a:cubicBezTo>
                <a:cubicBezTo>
                  <a:pt x="49" y="54"/>
                  <a:pt x="49" y="54"/>
                  <a:pt x="50" y="54"/>
                </a:cubicBezTo>
                <a:cubicBezTo>
                  <a:pt x="50" y="56"/>
                  <a:pt x="50" y="56"/>
                  <a:pt x="50" y="56"/>
                </a:cubicBezTo>
                <a:cubicBezTo>
                  <a:pt x="49" y="56"/>
                  <a:pt x="49" y="56"/>
                  <a:pt x="49" y="56"/>
                </a:cubicBezTo>
                <a:close/>
                <a:moveTo>
                  <a:pt x="57" y="46"/>
                </a:moveTo>
                <a:cubicBezTo>
                  <a:pt x="57" y="48"/>
                  <a:pt x="57" y="48"/>
                  <a:pt x="57" y="48"/>
                </a:cubicBezTo>
                <a:cubicBezTo>
                  <a:pt x="57" y="48"/>
                  <a:pt x="57" y="48"/>
                  <a:pt x="56" y="48"/>
                </a:cubicBezTo>
                <a:cubicBezTo>
                  <a:pt x="56" y="46"/>
                  <a:pt x="56" y="46"/>
                  <a:pt x="56" y="46"/>
                </a:cubicBezTo>
                <a:cubicBezTo>
                  <a:pt x="57" y="46"/>
                  <a:pt x="57" y="46"/>
                  <a:pt x="57" y="46"/>
                </a:cubicBezTo>
                <a:close/>
                <a:moveTo>
                  <a:pt x="58" y="48"/>
                </a:moveTo>
                <a:cubicBezTo>
                  <a:pt x="58" y="46"/>
                  <a:pt x="58" y="46"/>
                  <a:pt x="58" y="46"/>
                </a:cubicBezTo>
                <a:cubicBezTo>
                  <a:pt x="58" y="46"/>
                  <a:pt x="58" y="46"/>
                  <a:pt x="58" y="46"/>
                </a:cubicBezTo>
                <a:cubicBezTo>
                  <a:pt x="58" y="46"/>
                  <a:pt x="58" y="46"/>
                  <a:pt x="59" y="46"/>
                </a:cubicBezTo>
                <a:cubicBezTo>
                  <a:pt x="59" y="47"/>
                  <a:pt x="59" y="47"/>
                  <a:pt x="59" y="47"/>
                </a:cubicBezTo>
                <a:cubicBezTo>
                  <a:pt x="59" y="48"/>
                  <a:pt x="59" y="48"/>
                  <a:pt x="59" y="48"/>
                </a:cubicBezTo>
                <a:cubicBezTo>
                  <a:pt x="59" y="48"/>
                  <a:pt x="58" y="48"/>
                  <a:pt x="58" y="48"/>
                </a:cubicBezTo>
                <a:close/>
                <a:moveTo>
                  <a:pt x="47" y="46"/>
                </a:moveTo>
                <a:cubicBezTo>
                  <a:pt x="47" y="48"/>
                  <a:pt x="47" y="48"/>
                  <a:pt x="47" y="48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45"/>
                  <a:pt x="47" y="45"/>
                  <a:pt x="47" y="45"/>
                </a:cubicBezTo>
                <a:cubicBezTo>
                  <a:pt x="47" y="46"/>
                  <a:pt x="47" y="46"/>
                  <a:pt x="47" y="46"/>
                </a:cubicBezTo>
                <a:close/>
                <a:moveTo>
                  <a:pt x="48" y="48"/>
                </a:moveTo>
                <a:cubicBezTo>
                  <a:pt x="48" y="46"/>
                  <a:pt x="48" y="46"/>
                  <a:pt x="48" y="46"/>
                </a:cubicBezTo>
                <a:cubicBezTo>
                  <a:pt x="49" y="46"/>
                  <a:pt x="49" y="46"/>
                  <a:pt x="49" y="46"/>
                </a:cubicBezTo>
                <a:cubicBezTo>
                  <a:pt x="49" y="48"/>
                  <a:pt x="49" y="48"/>
                  <a:pt x="49" y="48"/>
                </a:cubicBezTo>
                <a:cubicBezTo>
                  <a:pt x="49" y="48"/>
                  <a:pt x="49" y="48"/>
                  <a:pt x="48" y="48"/>
                </a:cubicBezTo>
                <a:close/>
                <a:moveTo>
                  <a:pt x="55" y="46"/>
                </a:moveTo>
                <a:cubicBezTo>
                  <a:pt x="55" y="48"/>
                  <a:pt x="55" y="48"/>
                  <a:pt x="55" y="48"/>
                </a:cubicBezTo>
                <a:cubicBezTo>
                  <a:pt x="54" y="48"/>
                  <a:pt x="54" y="48"/>
                  <a:pt x="54" y="48"/>
                </a:cubicBezTo>
                <a:cubicBezTo>
                  <a:pt x="54" y="46"/>
                  <a:pt x="54" y="46"/>
                  <a:pt x="54" y="46"/>
                </a:cubicBezTo>
                <a:cubicBezTo>
                  <a:pt x="54" y="46"/>
                  <a:pt x="54" y="46"/>
                  <a:pt x="55" y="46"/>
                </a:cubicBezTo>
                <a:close/>
                <a:moveTo>
                  <a:pt x="51" y="48"/>
                </a:moveTo>
                <a:cubicBezTo>
                  <a:pt x="51" y="46"/>
                  <a:pt x="51" y="46"/>
                  <a:pt x="51" y="46"/>
                </a:cubicBezTo>
                <a:cubicBezTo>
                  <a:pt x="51" y="46"/>
                  <a:pt x="51" y="46"/>
                  <a:pt x="52" y="46"/>
                </a:cubicBezTo>
                <a:cubicBezTo>
                  <a:pt x="52" y="48"/>
                  <a:pt x="52" y="48"/>
                  <a:pt x="52" y="48"/>
                </a:cubicBezTo>
                <a:cubicBezTo>
                  <a:pt x="51" y="48"/>
                  <a:pt x="51" y="48"/>
                  <a:pt x="51" y="48"/>
                </a:cubicBezTo>
                <a:close/>
                <a:moveTo>
                  <a:pt x="56" y="39"/>
                </a:moveTo>
                <a:cubicBezTo>
                  <a:pt x="56" y="39"/>
                  <a:pt x="56" y="39"/>
                  <a:pt x="56" y="39"/>
                </a:cubicBezTo>
                <a:cubicBezTo>
                  <a:pt x="56" y="41"/>
                  <a:pt x="56" y="41"/>
                  <a:pt x="56" y="41"/>
                </a:cubicBezTo>
                <a:cubicBezTo>
                  <a:pt x="56" y="41"/>
                  <a:pt x="56" y="41"/>
                  <a:pt x="56" y="41"/>
                </a:cubicBezTo>
                <a:cubicBezTo>
                  <a:pt x="56" y="39"/>
                  <a:pt x="56" y="39"/>
                  <a:pt x="56" y="39"/>
                </a:cubicBezTo>
                <a:close/>
                <a:moveTo>
                  <a:pt x="57" y="40"/>
                </a:moveTo>
                <a:cubicBezTo>
                  <a:pt x="58" y="40"/>
                  <a:pt x="58" y="40"/>
                  <a:pt x="58" y="40"/>
                </a:cubicBezTo>
                <a:cubicBezTo>
                  <a:pt x="58" y="40"/>
                  <a:pt x="58" y="40"/>
                  <a:pt x="58" y="40"/>
                </a:cubicBezTo>
                <a:cubicBezTo>
                  <a:pt x="58" y="38"/>
                  <a:pt x="58" y="38"/>
                  <a:pt x="58" y="38"/>
                </a:cubicBezTo>
                <a:cubicBezTo>
                  <a:pt x="58" y="38"/>
                  <a:pt x="57" y="38"/>
                  <a:pt x="57" y="38"/>
                </a:cubicBezTo>
                <a:cubicBezTo>
                  <a:pt x="57" y="38"/>
                  <a:pt x="57" y="38"/>
                  <a:pt x="57" y="38"/>
                </a:cubicBezTo>
                <a:cubicBezTo>
                  <a:pt x="57" y="40"/>
                  <a:pt x="57" y="40"/>
                  <a:pt x="57" y="40"/>
                </a:cubicBezTo>
                <a:close/>
                <a:moveTo>
                  <a:pt x="47" y="38"/>
                </a:moveTo>
                <a:cubicBezTo>
                  <a:pt x="47" y="38"/>
                  <a:pt x="46" y="38"/>
                  <a:pt x="46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38"/>
                  <a:pt x="47" y="38"/>
                  <a:pt x="47" y="38"/>
                </a:cubicBezTo>
                <a:close/>
                <a:moveTo>
                  <a:pt x="48" y="40"/>
                </a:moveTo>
                <a:cubicBezTo>
                  <a:pt x="48" y="40"/>
                  <a:pt x="48" y="41"/>
                  <a:pt x="48" y="41"/>
                </a:cubicBezTo>
                <a:cubicBezTo>
                  <a:pt x="48" y="39"/>
                  <a:pt x="48" y="39"/>
                  <a:pt x="48" y="39"/>
                </a:cubicBezTo>
                <a:cubicBezTo>
                  <a:pt x="48" y="39"/>
                  <a:pt x="48" y="38"/>
                  <a:pt x="48" y="38"/>
                </a:cubicBezTo>
                <a:cubicBezTo>
                  <a:pt x="48" y="40"/>
                  <a:pt x="48" y="40"/>
                  <a:pt x="48" y="40"/>
                </a:cubicBezTo>
                <a:close/>
                <a:moveTo>
                  <a:pt x="54" y="39"/>
                </a:moveTo>
                <a:cubicBezTo>
                  <a:pt x="54" y="39"/>
                  <a:pt x="53" y="39"/>
                  <a:pt x="53" y="39"/>
                </a:cubicBezTo>
                <a:cubicBezTo>
                  <a:pt x="53" y="41"/>
                  <a:pt x="53" y="41"/>
                  <a:pt x="53" y="41"/>
                </a:cubicBezTo>
                <a:cubicBezTo>
                  <a:pt x="53" y="41"/>
                  <a:pt x="54" y="41"/>
                  <a:pt x="54" y="41"/>
                </a:cubicBezTo>
                <a:cubicBezTo>
                  <a:pt x="54" y="39"/>
                  <a:pt x="54" y="39"/>
                  <a:pt x="54" y="39"/>
                </a:cubicBezTo>
                <a:close/>
                <a:moveTo>
                  <a:pt x="50" y="41"/>
                </a:moveTo>
                <a:cubicBezTo>
                  <a:pt x="50" y="41"/>
                  <a:pt x="51" y="41"/>
                  <a:pt x="51" y="41"/>
                </a:cubicBezTo>
                <a:cubicBezTo>
                  <a:pt x="51" y="39"/>
                  <a:pt x="51" y="39"/>
                  <a:pt x="51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50" y="41"/>
                  <a:pt x="50" y="41"/>
                  <a:pt x="50" y="41"/>
                </a:cubicBezTo>
                <a:close/>
                <a:moveTo>
                  <a:pt x="48" y="36"/>
                </a:moveTo>
                <a:cubicBezTo>
                  <a:pt x="47" y="36"/>
                  <a:pt x="46" y="36"/>
                  <a:pt x="46" y="36"/>
                </a:cubicBezTo>
                <a:cubicBezTo>
                  <a:pt x="46" y="36"/>
                  <a:pt x="47" y="36"/>
                  <a:pt x="48" y="36"/>
                </a:cubicBezTo>
                <a:cubicBezTo>
                  <a:pt x="49" y="36"/>
                  <a:pt x="50" y="37"/>
                  <a:pt x="52" y="37"/>
                </a:cubicBezTo>
                <a:cubicBezTo>
                  <a:pt x="54" y="37"/>
                  <a:pt x="55" y="36"/>
                  <a:pt x="57" y="36"/>
                </a:cubicBezTo>
                <a:cubicBezTo>
                  <a:pt x="57" y="36"/>
                  <a:pt x="58" y="36"/>
                  <a:pt x="58" y="36"/>
                </a:cubicBezTo>
                <a:cubicBezTo>
                  <a:pt x="58" y="36"/>
                  <a:pt x="57" y="36"/>
                  <a:pt x="57" y="36"/>
                </a:cubicBezTo>
                <a:cubicBezTo>
                  <a:pt x="55" y="35"/>
                  <a:pt x="54" y="35"/>
                  <a:pt x="52" y="35"/>
                </a:cubicBezTo>
                <a:cubicBezTo>
                  <a:pt x="50" y="35"/>
                  <a:pt x="49" y="35"/>
                  <a:pt x="48" y="36"/>
                </a:cubicBezTo>
                <a:close/>
                <a:moveTo>
                  <a:pt x="17" y="56"/>
                </a:moveTo>
                <a:cubicBezTo>
                  <a:pt x="18" y="57"/>
                  <a:pt x="18" y="57"/>
                  <a:pt x="18" y="58"/>
                </a:cubicBezTo>
                <a:cubicBezTo>
                  <a:pt x="18" y="62"/>
                  <a:pt x="18" y="62"/>
                  <a:pt x="18" y="62"/>
                </a:cubicBezTo>
                <a:cubicBezTo>
                  <a:pt x="18" y="62"/>
                  <a:pt x="18" y="62"/>
                  <a:pt x="18" y="62"/>
                </a:cubicBezTo>
                <a:cubicBezTo>
                  <a:pt x="18" y="62"/>
                  <a:pt x="18" y="62"/>
                  <a:pt x="18" y="62"/>
                </a:cubicBezTo>
                <a:cubicBezTo>
                  <a:pt x="18" y="63"/>
                  <a:pt x="17" y="64"/>
                  <a:pt x="15" y="65"/>
                </a:cubicBezTo>
                <a:cubicBezTo>
                  <a:pt x="14" y="65"/>
                  <a:pt x="12" y="65"/>
                  <a:pt x="10" y="65"/>
                </a:cubicBezTo>
                <a:cubicBezTo>
                  <a:pt x="8" y="65"/>
                  <a:pt x="7" y="65"/>
                  <a:pt x="5" y="65"/>
                </a:cubicBezTo>
                <a:cubicBezTo>
                  <a:pt x="4" y="64"/>
                  <a:pt x="2" y="63"/>
                  <a:pt x="2" y="62"/>
                </a:cubicBezTo>
                <a:cubicBezTo>
                  <a:pt x="2" y="62"/>
                  <a:pt x="2" y="62"/>
                  <a:pt x="2" y="62"/>
                </a:cubicBezTo>
                <a:cubicBezTo>
                  <a:pt x="2" y="62"/>
                  <a:pt x="2" y="62"/>
                  <a:pt x="2" y="62"/>
                </a:cubicBezTo>
                <a:cubicBezTo>
                  <a:pt x="2" y="62"/>
                  <a:pt x="2" y="62"/>
                  <a:pt x="2" y="62"/>
                </a:cubicBezTo>
                <a:cubicBezTo>
                  <a:pt x="2" y="62"/>
                  <a:pt x="2" y="62"/>
                  <a:pt x="2" y="62"/>
                </a:cubicBezTo>
                <a:cubicBezTo>
                  <a:pt x="2" y="58"/>
                  <a:pt x="2" y="58"/>
                  <a:pt x="2" y="58"/>
                </a:cubicBezTo>
                <a:cubicBezTo>
                  <a:pt x="2" y="58"/>
                  <a:pt x="2" y="58"/>
                  <a:pt x="2" y="58"/>
                </a:cubicBezTo>
                <a:cubicBezTo>
                  <a:pt x="2" y="57"/>
                  <a:pt x="3" y="56"/>
                  <a:pt x="4" y="56"/>
                </a:cubicBezTo>
                <a:cubicBezTo>
                  <a:pt x="4" y="55"/>
                  <a:pt x="3" y="55"/>
                  <a:pt x="3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3" y="54"/>
                  <a:pt x="3" y="54"/>
                  <a:pt x="3" y="54"/>
                </a:cubicBezTo>
                <a:cubicBezTo>
                  <a:pt x="3" y="54"/>
                  <a:pt x="3" y="54"/>
                  <a:pt x="3" y="54"/>
                </a:cubicBezTo>
                <a:cubicBezTo>
                  <a:pt x="3" y="54"/>
                  <a:pt x="3" y="54"/>
                  <a:pt x="3" y="54"/>
                </a:cubicBezTo>
                <a:cubicBezTo>
                  <a:pt x="3" y="50"/>
                  <a:pt x="3" y="50"/>
                  <a:pt x="3" y="50"/>
                </a:cubicBezTo>
                <a:cubicBezTo>
                  <a:pt x="3" y="50"/>
                  <a:pt x="3" y="50"/>
                  <a:pt x="3" y="50"/>
                </a:cubicBezTo>
                <a:cubicBezTo>
                  <a:pt x="3" y="49"/>
                  <a:pt x="4" y="48"/>
                  <a:pt x="6" y="48"/>
                </a:cubicBezTo>
                <a:cubicBezTo>
                  <a:pt x="7" y="47"/>
                  <a:pt x="9" y="47"/>
                  <a:pt x="11" y="47"/>
                </a:cubicBezTo>
                <a:cubicBezTo>
                  <a:pt x="13" y="47"/>
                  <a:pt x="15" y="47"/>
                  <a:pt x="16" y="48"/>
                </a:cubicBezTo>
                <a:cubicBezTo>
                  <a:pt x="18" y="48"/>
                  <a:pt x="19" y="49"/>
                  <a:pt x="19" y="50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5"/>
                  <a:pt x="18" y="56"/>
                  <a:pt x="17" y="56"/>
                </a:cubicBezTo>
                <a:close/>
                <a:moveTo>
                  <a:pt x="9" y="55"/>
                </a:moveTo>
                <a:cubicBezTo>
                  <a:pt x="10" y="55"/>
                  <a:pt x="10" y="55"/>
                  <a:pt x="10" y="55"/>
                </a:cubicBezTo>
                <a:cubicBezTo>
                  <a:pt x="10" y="53"/>
                  <a:pt x="10" y="53"/>
                  <a:pt x="10" y="53"/>
                </a:cubicBezTo>
                <a:cubicBezTo>
                  <a:pt x="10" y="53"/>
                  <a:pt x="10" y="53"/>
                  <a:pt x="9" y="53"/>
                </a:cubicBezTo>
                <a:cubicBezTo>
                  <a:pt x="9" y="55"/>
                  <a:pt x="9" y="55"/>
                  <a:pt x="9" y="55"/>
                </a:cubicBezTo>
                <a:close/>
                <a:moveTo>
                  <a:pt x="13" y="57"/>
                </a:moveTo>
                <a:cubicBezTo>
                  <a:pt x="13" y="57"/>
                  <a:pt x="12" y="57"/>
                  <a:pt x="11" y="57"/>
                </a:cubicBezTo>
                <a:cubicBezTo>
                  <a:pt x="10" y="57"/>
                  <a:pt x="9" y="57"/>
                  <a:pt x="8" y="57"/>
                </a:cubicBezTo>
                <a:cubicBezTo>
                  <a:pt x="7" y="57"/>
                  <a:pt x="6" y="57"/>
                  <a:pt x="6" y="58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58"/>
                  <a:pt x="5" y="58"/>
                  <a:pt x="6" y="58"/>
                </a:cubicBezTo>
                <a:cubicBezTo>
                  <a:pt x="7" y="59"/>
                  <a:pt x="9" y="59"/>
                  <a:pt x="10" y="59"/>
                </a:cubicBezTo>
                <a:cubicBezTo>
                  <a:pt x="12" y="59"/>
                  <a:pt x="14" y="59"/>
                  <a:pt x="15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8"/>
                  <a:pt x="16" y="58"/>
                  <a:pt x="15" y="58"/>
                </a:cubicBezTo>
                <a:cubicBezTo>
                  <a:pt x="14" y="57"/>
                  <a:pt x="14" y="57"/>
                  <a:pt x="13" y="57"/>
                </a:cubicBezTo>
                <a:close/>
                <a:moveTo>
                  <a:pt x="7" y="53"/>
                </a:moveTo>
                <a:cubicBezTo>
                  <a:pt x="7" y="55"/>
                  <a:pt x="7" y="55"/>
                  <a:pt x="7" y="55"/>
                </a:cubicBezTo>
                <a:cubicBezTo>
                  <a:pt x="7" y="55"/>
                  <a:pt x="8" y="55"/>
                  <a:pt x="8" y="55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7" y="53"/>
                  <a:pt x="7" y="53"/>
                </a:cubicBezTo>
                <a:close/>
                <a:moveTo>
                  <a:pt x="6" y="54"/>
                </a:moveTo>
                <a:cubicBezTo>
                  <a:pt x="6" y="52"/>
                  <a:pt x="6" y="52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6" y="52"/>
                  <a:pt x="6" y="52"/>
                  <a:pt x="5" y="52"/>
                </a:cubicBezTo>
                <a:cubicBezTo>
                  <a:pt x="5" y="54"/>
                  <a:pt x="5" y="54"/>
                  <a:pt x="5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lose/>
                <a:moveTo>
                  <a:pt x="17" y="52"/>
                </a:moveTo>
                <a:cubicBezTo>
                  <a:pt x="17" y="54"/>
                  <a:pt x="17" y="54"/>
                  <a:pt x="17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lose/>
                <a:moveTo>
                  <a:pt x="16" y="55"/>
                </a:moveTo>
                <a:cubicBezTo>
                  <a:pt x="16" y="53"/>
                  <a:pt x="16" y="53"/>
                  <a:pt x="16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5" y="55"/>
                  <a:pt x="15" y="55"/>
                  <a:pt x="15" y="55"/>
                </a:cubicBezTo>
                <a:cubicBezTo>
                  <a:pt x="15" y="55"/>
                  <a:pt x="15" y="55"/>
                  <a:pt x="16" y="55"/>
                </a:cubicBezTo>
                <a:close/>
                <a:moveTo>
                  <a:pt x="16" y="50"/>
                </a:moveTo>
                <a:cubicBezTo>
                  <a:pt x="15" y="49"/>
                  <a:pt x="13" y="49"/>
                  <a:pt x="11" y="49"/>
                </a:cubicBezTo>
                <a:cubicBezTo>
                  <a:pt x="9" y="49"/>
                  <a:pt x="8" y="49"/>
                  <a:pt x="7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7" y="50"/>
                </a:cubicBezTo>
                <a:cubicBezTo>
                  <a:pt x="8" y="51"/>
                  <a:pt x="9" y="51"/>
                  <a:pt x="11" y="51"/>
                </a:cubicBezTo>
                <a:cubicBezTo>
                  <a:pt x="13" y="51"/>
                  <a:pt x="15" y="51"/>
                  <a:pt x="16" y="50"/>
                </a:cubicBezTo>
                <a:cubicBezTo>
                  <a:pt x="16" y="50"/>
                  <a:pt x="17" y="50"/>
                  <a:pt x="17" y="50"/>
                </a:cubicBezTo>
                <a:cubicBezTo>
                  <a:pt x="17" y="50"/>
                  <a:pt x="16" y="50"/>
                  <a:pt x="16" y="50"/>
                </a:cubicBezTo>
                <a:close/>
                <a:moveTo>
                  <a:pt x="6" y="61"/>
                </a:moveTo>
                <a:cubicBezTo>
                  <a:pt x="6" y="63"/>
                  <a:pt x="6" y="63"/>
                  <a:pt x="6" y="63"/>
                </a:cubicBezTo>
                <a:cubicBezTo>
                  <a:pt x="6" y="63"/>
                  <a:pt x="7" y="63"/>
                  <a:pt x="7" y="63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6" y="61"/>
                  <a:pt x="6" y="61"/>
                </a:cubicBezTo>
                <a:close/>
                <a:moveTo>
                  <a:pt x="5" y="62"/>
                </a:moveTo>
                <a:cubicBezTo>
                  <a:pt x="5" y="60"/>
                  <a:pt x="5" y="60"/>
                  <a:pt x="5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62"/>
                  <a:pt x="5" y="62"/>
                  <a:pt x="5" y="62"/>
                </a:cubicBezTo>
                <a:close/>
                <a:moveTo>
                  <a:pt x="16" y="60"/>
                </a:moveTo>
                <a:cubicBezTo>
                  <a:pt x="16" y="62"/>
                  <a:pt x="16" y="62"/>
                  <a:pt x="16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60"/>
                  <a:pt x="16" y="60"/>
                  <a:pt x="16" y="60"/>
                </a:cubicBezTo>
                <a:close/>
                <a:moveTo>
                  <a:pt x="15" y="63"/>
                </a:move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4" y="61"/>
                  <a:pt x="14" y="61"/>
                </a:cubicBezTo>
                <a:cubicBezTo>
                  <a:pt x="14" y="63"/>
                  <a:pt x="14" y="63"/>
                  <a:pt x="14" y="63"/>
                </a:cubicBezTo>
                <a:cubicBezTo>
                  <a:pt x="14" y="63"/>
                  <a:pt x="15" y="63"/>
                  <a:pt x="15" y="63"/>
                </a:cubicBezTo>
                <a:close/>
                <a:moveTo>
                  <a:pt x="9" y="61"/>
                </a:moveTo>
                <a:cubicBezTo>
                  <a:pt x="9" y="63"/>
                  <a:pt x="9" y="63"/>
                  <a:pt x="9" y="63"/>
                </a:cubicBezTo>
                <a:cubicBezTo>
                  <a:pt x="9" y="63"/>
                  <a:pt x="9" y="63"/>
                  <a:pt x="9" y="63"/>
                </a:cubicBezTo>
                <a:cubicBezTo>
                  <a:pt x="9" y="61"/>
                  <a:pt x="9" y="61"/>
                  <a:pt x="9" y="61"/>
                </a:cubicBezTo>
                <a:cubicBezTo>
                  <a:pt x="9" y="61"/>
                  <a:pt x="9" y="61"/>
                  <a:pt x="9" y="61"/>
                </a:cubicBezTo>
                <a:close/>
                <a:moveTo>
                  <a:pt x="12" y="63"/>
                </a:moveTo>
                <a:cubicBezTo>
                  <a:pt x="12" y="61"/>
                  <a:pt x="12" y="61"/>
                  <a:pt x="12" y="61"/>
                </a:cubicBezTo>
                <a:cubicBezTo>
                  <a:pt x="12" y="61"/>
                  <a:pt x="12" y="61"/>
                  <a:pt x="11" y="61"/>
                </a:cubicBezTo>
                <a:cubicBezTo>
                  <a:pt x="11" y="63"/>
                  <a:pt x="11" y="63"/>
                  <a:pt x="11" y="63"/>
                </a:cubicBezTo>
                <a:cubicBezTo>
                  <a:pt x="12" y="63"/>
                  <a:pt x="12" y="63"/>
                  <a:pt x="12" y="63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7" name="Freeform 60"/>
          <p:cNvSpPr>
            <a:spLocks noEditPoints="1"/>
          </p:cNvSpPr>
          <p:nvPr/>
        </p:nvSpPr>
        <p:spPr bwMode="auto">
          <a:xfrm>
            <a:off x="7321841" y="3544233"/>
            <a:ext cx="630238" cy="661987"/>
          </a:xfrm>
          <a:custGeom>
            <a:avLst/>
            <a:gdLst>
              <a:gd name="T0" fmla="*/ 200076 w 63"/>
              <a:gd name="T1" fmla="*/ 581746 h 66"/>
              <a:gd name="T2" fmla="*/ 220083 w 63"/>
              <a:gd name="T3" fmla="*/ 611836 h 66"/>
              <a:gd name="T4" fmla="*/ 260098 w 63"/>
              <a:gd name="T5" fmla="*/ 401204 h 66"/>
              <a:gd name="T6" fmla="*/ 370140 w 63"/>
              <a:gd name="T7" fmla="*/ 611836 h 66"/>
              <a:gd name="T8" fmla="*/ 410155 w 63"/>
              <a:gd name="T9" fmla="*/ 581746 h 66"/>
              <a:gd name="T10" fmla="*/ 450170 w 63"/>
              <a:gd name="T11" fmla="*/ 300903 h 66"/>
              <a:gd name="T12" fmla="*/ 440166 w 63"/>
              <a:gd name="T13" fmla="*/ 290873 h 66"/>
              <a:gd name="T14" fmla="*/ 440166 w 63"/>
              <a:gd name="T15" fmla="*/ 280843 h 66"/>
              <a:gd name="T16" fmla="*/ 200076 w 63"/>
              <a:gd name="T17" fmla="*/ 290873 h 66"/>
              <a:gd name="T18" fmla="*/ 180068 w 63"/>
              <a:gd name="T19" fmla="*/ 300903 h 66"/>
              <a:gd name="T20" fmla="*/ 320121 w 63"/>
              <a:gd name="T21" fmla="*/ 10030 h 66"/>
              <a:gd name="T22" fmla="*/ 630238 w 63"/>
              <a:gd name="T23" fmla="*/ 180542 h 66"/>
              <a:gd name="T24" fmla="*/ 580219 w 63"/>
              <a:gd name="T25" fmla="*/ 220662 h 66"/>
              <a:gd name="T26" fmla="*/ 550208 w 63"/>
              <a:gd name="T27" fmla="*/ 260783 h 66"/>
              <a:gd name="T28" fmla="*/ 530200 w 63"/>
              <a:gd name="T29" fmla="*/ 280843 h 66"/>
              <a:gd name="T30" fmla="*/ 530200 w 63"/>
              <a:gd name="T31" fmla="*/ 290873 h 66"/>
              <a:gd name="T32" fmla="*/ 510193 w 63"/>
              <a:gd name="T33" fmla="*/ 300903 h 66"/>
              <a:gd name="T34" fmla="*/ 550208 w 63"/>
              <a:gd name="T35" fmla="*/ 581746 h 66"/>
              <a:gd name="T36" fmla="*/ 580219 w 63"/>
              <a:gd name="T37" fmla="*/ 611836 h 66"/>
              <a:gd name="T38" fmla="*/ 50019 w 63"/>
              <a:gd name="T39" fmla="*/ 661987 h 66"/>
              <a:gd name="T40" fmla="*/ 80030 w 63"/>
              <a:gd name="T41" fmla="*/ 611836 h 66"/>
              <a:gd name="T42" fmla="*/ 100038 w 63"/>
              <a:gd name="T43" fmla="*/ 581746 h 66"/>
              <a:gd name="T44" fmla="*/ 120045 w 63"/>
              <a:gd name="T45" fmla="*/ 300903 h 66"/>
              <a:gd name="T46" fmla="*/ 100038 w 63"/>
              <a:gd name="T47" fmla="*/ 290873 h 66"/>
              <a:gd name="T48" fmla="*/ 90034 w 63"/>
              <a:gd name="T49" fmla="*/ 280843 h 66"/>
              <a:gd name="T50" fmla="*/ 50019 w 63"/>
              <a:gd name="T51" fmla="*/ 260783 h 66"/>
              <a:gd name="T52" fmla="*/ 10004 w 63"/>
              <a:gd name="T53" fmla="*/ 220662 h 66"/>
              <a:gd name="T54" fmla="*/ 150057 w 63"/>
              <a:gd name="T55" fmla="*/ 90271 h 66"/>
              <a:gd name="T56" fmla="*/ 310117 w 63"/>
              <a:gd name="T57" fmla="*/ 0 h 66"/>
              <a:gd name="T58" fmla="*/ 450170 w 63"/>
              <a:gd name="T59" fmla="*/ 130391 h 66"/>
              <a:gd name="T60" fmla="*/ 170064 w 63"/>
              <a:gd name="T61" fmla="*/ 130391 h 66"/>
              <a:gd name="T62" fmla="*/ 310117 w 63"/>
              <a:gd name="T63" fmla="*/ 170512 h 66"/>
              <a:gd name="T64" fmla="*/ 450170 w 63"/>
              <a:gd name="T65" fmla="*/ 130391 h 6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6"/>
              <a:gd name="T101" fmla="*/ 63 w 63"/>
              <a:gd name="T102" fmla="*/ 66 h 6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6">
                <a:moveTo>
                  <a:pt x="18" y="30"/>
                </a:moveTo>
                <a:cubicBezTo>
                  <a:pt x="20" y="58"/>
                  <a:pt x="20" y="58"/>
                  <a:pt x="20" y="58"/>
                </a:cubicBezTo>
                <a:cubicBezTo>
                  <a:pt x="22" y="58"/>
                  <a:pt x="22" y="58"/>
                  <a:pt x="22" y="58"/>
                </a:cubicBezTo>
                <a:cubicBezTo>
                  <a:pt x="22" y="61"/>
                  <a:pt x="22" y="61"/>
                  <a:pt x="22" y="61"/>
                </a:cubicBezTo>
                <a:cubicBezTo>
                  <a:pt x="26" y="61"/>
                  <a:pt x="26" y="61"/>
                  <a:pt x="26" y="61"/>
                </a:cubicBezTo>
                <a:cubicBezTo>
                  <a:pt x="26" y="40"/>
                  <a:pt x="26" y="40"/>
                  <a:pt x="26" y="40"/>
                </a:cubicBezTo>
                <a:cubicBezTo>
                  <a:pt x="37" y="40"/>
                  <a:pt x="37" y="40"/>
                  <a:pt x="37" y="40"/>
                </a:cubicBezTo>
                <a:cubicBezTo>
                  <a:pt x="37" y="61"/>
                  <a:pt x="37" y="61"/>
                  <a:pt x="37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1" y="58"/>
                  <a:pt x="41" y="58"/>
                  <a:pt x="41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5" y="30"/>
                  <a:pt x="45" y="30"/>
                  <a:pt x="45" y="30"/>
                </a:cubicBezTo>
                <a:cubicBezTo>
                  <a:pt x="45" y="30"/>
                  <a:pt x="45" y="30"/>
                  <a:pt x="45" y="30"/>
                </a:cubicBezTo>
                <a:cubicBezTo>
                  <a:pt x="44" y="30"/>
                  <a:pt x="44" y="30"/>
                  <a:pt x="44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8"/>
                  <a:pt x="44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30"/>
                  <a:pt x="19" y="30"/>
                  <a:pt x="18" y="30"/>
                </a:cubicBezTo>
                <a:cubicBezTo>
                  <a:pt x="18" y="30"/>
                  <a:pt x="18" y="30"/>
                  <a:pt x="18" y="30"/>
                </a:cubicBezTo>
                <a:close/>
                <a:moveTo>
                  <a:pt x="32" y="1"/>
                </a:moveTo>
                <a:cubicBezTo>
                  <a:pt x="48" y="9"/>
                  <a:pt x="48" y="9"/>
                  <a:pt x="48" y="9"/>
                </a:cubicBezTo>
                <a:cubicBezTo>
                  <a:pt x="63" y="18"/>
                  <a:pt x="63" y="18"/>
                  <a:pt x="63" y="18"/>
                </a:cubicBezTo>
                <a:cubicBezTo>
                  <a:pt x="62" y="22"/>
                  <a:pt x="62" y="22"/>
                  <a:pt x="62" y="22"/>
                </a:cubicBezTo>
                <a:cubicBezTo>
                  <a:pt x="58" y="22"/>
                  <a:pt x="58" y="22"/>
                  <a:pt x="58" y="22"/>
                </a:cubicBezTo>
                <a:cubicBezTo>
                  <a:pt x="58" y="26"/>
                  <a:pt x="58" y="26"/>
                  <a:pt x="58" y="26"/>
                </a:cubicBezTo>
                <a:cubicBezTo>
                  <a:pt x="55" y="26"/>
                  <a:pt x="55" y="26"/>
                  <a:pt x="55" y="26"/>
                </a:cubicBezTo>
                <a:cubicBezTo>
                  <a:pt x="55" y="28"/>
                  <a:pt x="55" y="28"/>
                  <a:pt x="55" y="28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8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3" y="58"/>
                  <a:pt x="53" y="58"/>
                  <a:pt x="53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61"/>
                  <a:pt x="55" y="61"/>
                  <a:pt x="55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6"/>
                  <a:pt x="58" y="66"/>
                  <a:pt x="58" y="66"/>
                </a:cubicBezTo>
                <a:cubicBezTo>
                  <a:pt x="5" y="66"/>
                  <a:pt x="5" y="66"/>
                  <a:pt x="5" y="66"/>
                </a:cubicBezTo>
                <a:cubicBezTo>
                  <a:pt x="5" y="61"/>
                  <a:pt x="5" y="61"/>
                  <a:pt x="5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58"/>
                  <a:pt x="8" y="58"/>
                  <a:pt x="8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0"/>
                  <a:pt x="12" y="30"/>
                  <a:pt x="12" y="30"/>
                </a:cubicBezTo>
                <a:cubicBezTo>
                  <a:pt x="11" y="30"/>
                  <a:pt x="10" y="30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8"/>
                  <a:pt x="11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6"/>
                  <a:pt x="9" y="26"/>
                  <a:pt x="9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2"/>
                  <a:pt x="5" y="22"/>
                  <a:pt x="5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18"/>
                  <a:pt x="0" y="18"/>
                  <a:pt x="0" y="18"/>
                </a:cubicBezTo>
                <a:cubicBezTo>
                  <a:pt x="15" y="9"/>
                  <a:pt x="15" y="9"/>
                  <a:pt x="15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1"/>
                  <a:pt x="32" y="1"/>
                  <a:pt x="32" y="1"/>
                </a:cubicBezTo>
                <a:close/>
                <a:moveTo>
                  <a:pt x="45" y="13"/>
                </a:moveTo>
                <a:cubicBezTo>
                  <a:pt x="31" y="5"/>
                  <a:pt x="31" y="5"/>
                  <a:pt x="31" y="5"/>
                </a:cubicBezTo>
                <a:cubicBezTo>
                  <a:pt x="17" y="13"/>
                  <a:pt x="17" y="13"/>
                  <a:pt x="17" y="13"/>
                </a:cubicBezTo>
                <a:cubicBezTo>
                  <a:pt x="10" y="17"/>
                  <a:pt x="10" y="17"/>
                  <a:pt x="10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53" y="17"/>
                  <a:pt x="53" y="17"/>
                  <a:pt x="53" y="17"/>
                </a:cubicBezTo>
                <a:lnTo>
                  <a:pt x="45" y="1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8" name="Freeform 61"/>
          <p:cNvSpPr>
            <a:spLocks noEditPoints="1"/>
          </p:cNvSpPr>
          <p:nvPr/>
        </p:nvSpPr>
        <p:spPr bwMode="auto">
          <a:xfrm>
            <a:off x="7269454" y="5726697"/>
            <a:ext cx="711200" cy="561975"/>
          </a:xfrm>
          <a:custGeom>
            <a:avLst/>
            <a:gdLst>
              <a:gd name="T0" fmla="*/ 450942 w 276"/>
              <a:gd name="T1" fmla="*/ 90225 h 218"/>
              <a:gd name="T2" fmla="*/ 450942 w 276"/>
              <a:gd name="T3" fmla="*/ 30934 h 218"/>
              <a:gd name="T4" fmla="*/ 481864 w 276"/>
              <a:gd name="T5" fmla="*/ 0 h 218"/>
              <a:gd name="T6" fmla="*/ 711200 w 276"/>
              <a:gd name="T7" fmla="*/ 0 h 218"/>
              <a:gd name="T8" fmla="*/ 711200 w 276"/>
              <a:gd name="T9" fmla="*/ 531041 h 218"/>
              <a:gd name="T10" fmla="*/ 682855 w 276"/>
              <a:gd name="T11" fmla="*/ 561975 h 218"/>
              <a:gd name="T12" fmla="*/ 450942 w 276"/>
              <a:gd name="T13" fmla="*/ 561975 h 218"/>
              <a:gd name="T14" fmla="*/ 450942 w 276"/>
              <a:gd name="T15" fmla="*/ 451127 h 218"/>
              <a:gd name="T16" fmla="*/ 322101 w 276"/>
              <a:gd name="T17" fmla="*/ 451127 h 218"/>
              <a:gd name="T18" fmla="*/ 350446 w 276"/>
              <a:gd name="T19" fmla="*/ 512996 h 218"/>
              <a:gd name="T20" fmla="*/ 110803 w 276"/>
              <a:gd name="T21" fmla="*/ 551664 h 218"/>
              <a:gd name="T22" fmla="*/ 149455 w 276"/>
              <a:gd name="T23" fmla="*/ 512996 h 218"/>
              <a:gd name="T24" fmla="*/ 30922 w 276"/>
              <a:gd name="T25" fmla="*/ 451127 h 218"/>
              <a:gd name="T26" fmla="*/ 0 w 276"/>
              <a:gd name="T27" fmla="*/ 422770 h 218"/>
              <a:gd name="T28" fmla="*/ 0 w 276"/>
              <a:gd name="T29" fmla="*/ 90225 h 218"/>
              <a:gd name="T30" fmla="*/ 30922 w 276"/>
              <a:gd name="T31" fmla="*/ 90225 h 218"/>
              <a:gd name="T32" fmla="*/ 110803 w 276"/>
              <a:gd name="T33" fmla="*/ 291299 h 218"/>
              <a:gd name="T34" fmla="*/ 211299 w 276"/>
              <a:gd name="T35" fmla="*/ 252631 h 218"/>
              <a:gd name="T36" fmla="*/ 239643 w 276"/>
              <a:gd name="T37" fmla="*/ 270676 h 218"/>
              <a:gd name="T38" fmla="*/ 270565 w 276"/>
              <a:gd name="T39" fmla="*/ 280988 h 218"/>
              <a:gd name="T40" fmla="*/ 291180 w 276"/>
              <a:gd name="T41" fmla="*/ 270676 h 218"/>
              <a:gd name="T42" fmla="*/ 322101 w 276"/>
              <a:gd name="T43" fmla="*/ 211385 h 218"/>
              <a:gd name="T44" fmla="*/ 350446 w 276"/>
              <a:gd name="T45" fmla="*/ 211385 h 218"/>
              <a:gd name="T46" fmla="*/ 340139 w 276"/>
              <a:gd name="T47" fmla="*/ 170139 h 218"/>
              <a:gd name="T48" fmla="*/ 311794 w 276"/>
              <a:gd name="T49" fmla="*/ 190762 h 218"/>
              <a:gd name="T50" fmla="*/ 280872 w 276"/>
              <a:gd name="T51" fmla="*/ 201074 h 218"/>
              <a:gd name="T52" fmla="*/ 260258 w 276"/>
              <a:gd name="T53" fmla="*/ 260365 h 218"/>
              <a:gd name="T54" fmla="*/ 231913 w 276"/>
              <a:gd name="T55" fmla="*/ 232008 h 218"/>
              <a:gd name="T56" fmla="*/ 221606 w 276"/>
              <a:gd name="T57" fmla="*/ 232008 h 218"/>
              <a:gd name="T58" fmla="*/ 100496 w 276"/>
              <a:gd name="T59" fmla="*/ 270676 h 218"/>
              <a:gd name="T60" fmla="*/ 131417 w 276"/>
              <a:gd name="T61" fmla="*/ 371213 h 218"/>
              <a:gd name="T62" fmla="*/ 159762 w 276"/>
              <a:gd name="T63" fmla="*/ 301610 h 218"/>
              <a:gd name="T64" fmla="*/ 131417 w 276"/>
              <a:gd name="T65" fmla="*/ 371213 h 218"/>
              <a:gd name="T66" fmla="*/ 322101 w 276"/>
              <a:gd name="T67" fmla="*/ 371213 h 218"/>
              <a:gd name="T68" fmla="*/ 350446 w 276"/>
              <a:gd name="T69" fmla="*/ 242319 h 218"/>
              <a:gd name="T70" fmla="*/ 322101 w 276"/>
              <a:gd name="T71" fmla="*/ 371213 h 218"/>
              <a:gd name="T72" fmla="*/ 270565 w 276"/>
              <a:gd name="T73" fmla="*/ 371213 h 218"/>
              <a:gd name="T74" fmla="*/ 301487 w 276"/>
              <a:gd name="T75" fmla="*/ 311922 h 218"/>
              <a:gd name="T76" fmla="*/ 270565 w 276"/>
              <a:gd name="T77" fmla="*/ 371213 h 218"/>
              <a:gd name="T78" fmla="*/ 221606 w 276"/>
              <a:gd name="T79" fmla="*/ 371213 h 218"/>
              <a:gd name="T80" fmla="*/ 249951 w 276"/>
              <a:gd name="T81" fmla="*/ 301610 h 218"/>
              <a:gd name="T82" fmla="*/ 221606 w 276"/>
              <a:gd name="T83" fmla="*/ 371213 h 218"/>
              <a:gd name="T84" fmla="*/ 170070 w 276"/>
              <a:gd name="T85" fmla="*/ 371213 h 218"/>
              <a:gd name="T86" fmla="*/ 211299 w 276"/>
              <a:gd name="T87" fmla="*/ 280988 h 218"/>
              <a:gd name="T88" fmla="*/ 170070 w 276"/>
              <a:gd name="T89" fmla="*/ 371213 h 218"/>
              <a:gd name="T90" fmla="*/ 541130 w 276"/>
              <a:gd name="T91" fmla="*/ 190762 h 218"/>
              <a:gd name="T92" fmla="*/ 651933 w 276"/>
              <a:gd name="T93" fmla="*/ 162406 h 218"/>
              <a:gd name="T94" fmla="*/ 541130 w 276"/>
              <a:gd name="T95" fmla="*/ 100537 h 218"/>
              <a:gd name="T96" fmla="*/ 651933 w 276"/>
              <a:gd name="T97" fmla="*/ 61869 h 218"/>
              <a:gd name="T98" fmla="*/ 512786 w 276"/>
              <a:gd name="T99" fmla="*/ 502684 h 218"/>
              <a:gd name="T100" fmla="*/ 651933 w 276"/>
              <a:gd name="T101" fmla="*/ 252631 h 218"/>
              <a:gd name="T102" fmla="*/ 541130 w 276"/>
              <a:gd name="T103" fmla="*/ 190762 h 218"/>
              <a:gd name="T104" fmla="*/ 422597 w 276"/>
              <a:gd name="T105" fmla="*/ 152094 h 218"/>
              <a:gd name="T106" fmla="*/ 59267 w 276"/>
              <a:gd name="T107" fmla="*/ 391836 h 218"/>
              <a:gd name="T108" fmla="*/ 422597 w 276"/>
              <a:gd name="T109" fmla="*/ 152094 h 21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6"/>
              <a:gd name="T166" fmla="*/ 0 h 218"/>
              <a:gd name="T167" fmla="*/ 276 w 276"/>
              <a:gd name="T168" fmla="*/ 218 h 21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6" h="218">
                <a:moveTo>
                  <a:pt x="12" y="35"/>
                </a:moveTo>
                <a:lnTo>
                  <a:pt x="175" y="35"/>
                </a:lnTo>
                <a:lnTo>
                  <a:pt x="175" y="12"/>
                </a:lnTo>
                <a:lnTo>
                  <a:pt x="175" y="0"/>
                </a:lnTo>
                <a:lnTo>
                  <a:pt x="187" y="0"/>
                </a:lnTo>
                <a:lnTo>
                  <a:pt x="265" y="0"/>
                </a:lnTo>
                <a:lnTo>
                  <a:pt x="276" y="0"/>
                </a:lnTo>
                <a:lnTo>
                  <a:pt x="276" y="12"/>
                </a:lnTo>
                <a:lnTo>
                  <a:pt x="276" y="206"/>
                </a:lnTo>
                <a:lnTo>
                  <a:pt x="276" y="218"/>
                </a:lnTo>
                <a:lnTo>
                  <a:pt x="265" y="218"/>
                </a:lnTo>
                <a:lnTo>
                  <a:pt x="187" y="218"/>
                </a:lnTo>
                <a:lnTo>
                  <a:pt x="175" y="218"/>
                </a:lnTo>
                <a:lnTo>
                  <a:pt x="175" y="206"/>
                </a:lnTo>
                <a:lnTo>
                  <a:pt x="175" y="175"/>
                </a:lnTo>
                <a:lnTo>
                  <a:pt x="125" y="175"/>
                </a:lnTo>
                <a:lnTo>
                  <a:pt x="125" y="199"/>
                </a:lnTo>
                <a:lnTo>
                  <a:pt x="136" y="199"/>
                </a:lnTo>
                <a:lnTo>
                  <a:pt x="136" y="214"/>
                </a:lnTo>
                <a:lnTo>
                  <a:pt x="43" y="214"/>
                </a:lnTo>
                <a:lnTo>
                  <a:pt x="43" y="199"/>
                </a:lnTo>
                <a:lnTo>
                  <a:pt x="58" y="199"/>
                </a:lnTo>
                <a:lnTo>
                  <a:pt x="58" y="175"/>
                </a:lnTo>
                <a:lnTo>
                  <a:pt x="12" y="175"/>
                </a:lnTo>
                <a:lnTo>
                  <a:pt x="0" y="175"/>
                </a:lnTo>
                <a:lnTo>
                  <a:pt x="0" y="164"/>
                </a:lnTo>
                <a:lnTo>
                  <a:pt x="0" y="47"/>
                </a:lnTo>
                <a:lnTo>
                  <a:pt x="0" y="35"/>
                </a:lnTo>
                <a:lnTo>
                  <a:pt x="12" y="35"/>
                </a:lnTo>
                <a:close/>
                <a:moveTo>
                  <a:pt x="39" y="105"/>
                </a:moveTo>
                <a:lnTo>
                  <a:pt x="43" y="113"/>
                </a:lnTo>
                <a:lnTo>
                  <a:pt x="70" y="98"/>
                </a:lnTo>
                <a:lnTo>
                  <a:pt x="82" y="98"/>
                </a:lnTo>
                <a:lnTo>
                  <a:pt x="90" y="105"/>
                </a:lnTo>
                <a:lnTo>
                  <a:pt x="93" y="105"/>
                </a:lnTo>
                <a:lnTo>
                  <a:pt x="105" y="109"/>
                </a:lnTo>
                <a:lnTo>
                  <a:pt x="109" y="113"/>
                </a:lnTo>
                <a:lnTo>
                  <a:pt x="113" y="105"/>
                </a:lnTo>
                <a:lnTo>
                  <a:pt x="117" y="82"/>
                </a:lnTo>
                <a:lnTo>
                  <a:pt x="125" y="82"/>
                </a:lnTo>
                <a:lnTo>
                  <a:pt x="125" y="90"/>
                </a:lnTo>
                <a:lnTo>
                  <a:pt x="136" y="82"/>
                </a:lnTo>
                <a:lnTo>
                  <a:pt x="144" y="70"/>
                </a:lnTo>
                <a:lnTo>
                  <a:pt x="132" y="66"/>
                </a:lnTo>
                <a:lnTo>
                  <a:pt x="121" y="66"/>
                </a:lnTo>
                <a:lnTo>
                  <a:pt x="121" y="74"/>
                </a:lnTo>
                <a:lnTo>
                  <a:pt x="109" y="74"/>
                </a:lnTo>
                <a:lnTo>
                  <a:pt x="109" y="78"/>
                </a:lnTo>
                <a:lnTo>
                  <a:pt x="105" y="78"/>
                </a:lnTo>
                <a:lnTo>
                  <a:pt x="101" y="101"/>
                </a:lnTo>
                <a:lnTo>
                  <a:pt x="97" y="98"/>
                </a:lnTo>
                <a:lnTo>
                  <a:pt x="90" y="90"/>
                </a:lnTo>
                <a:lnTo>
                  <a:pt x="86" y="90"/>
                </a:lnTo>
                <a:lnTo>
                  <a:pt x="66" y="86"/>
                </a:lnTo>
                <a:lnTo>
                  <a:pt x="39" y="105"/>
                </a:lnTo>
                <a:close/>
                <a:moveTo>
                  <a:pt x="51" y="144"/>
                </a:moveTo>
                <a:lnTo>
                  <a:pt x="62" y="144"/>
                </a:lnTo>
                <a:lnTo>
                  <a:pt x="62" y="117"/>
                </a:lnTo>
                <a:lnTo>
                  <a:pt x="51" y="117"/>
                </a:lnTo>
                <a:lnTo>
                  <a:pt x="51" y="144"/>
                </a:lnTo>
                <a:close/>
                <a:moveTo>
                  <a:pt x="125" y="144"/>
                </a:moveTo>
                <a:lnTo>
                  <a:pt x="136" y="144"/>
                </a:lnTo>
                <a:lnTo>
                  <a:pt x="136" y="94"/>
                </a:lnTo>
                <a:lnTo>
                  <a:pt x="125" y="94"/>
                </a:lnTo>
                <a:lnTo>
                  <a:pt x="125" y="144"/>
                </a:lnTo>
                <a:close/>
                <a:moveTo>
                  <a:pt x="105" y="144"/>
                </a:moveTo>
                <a:lnTo>
                  <a:pt x="117" y="144"/>
                </a:lnTo>
                <a:lnTo>
                  <a:pt x="117" y="121"/>
                </a:lnTo>
                <a:lnTo>
                  <a:pt x="105" y="121"/>
                </a:lnTo>
                <a:lnTo>
                  <a:pt x="105" y="144"/>
                </a:lnTo>
                <a:close/>
                <a:moveTo>
                  <a:pt x="86" y="144"/>
                </a:moveTo>
                <a:lnTo>
                  <a:pt x="97" y="144"/>
                </a:lnTo>
                <a:lnTo>
                  <a:pt x="97" y="117"/>
                </a:lnTo>
                <a:lnTo>
                  <a:pt x="86" y="117"/>
                </a:lnTo>
                <a:lnTo>
                  <a:pt x="86" y="144"/>
                </a:lnTo>
                <a:close/>
                <a:moveTo>
                  <a:pt x="66" y="144"/>
                </a:moveTo>
                <a:lnTo>
                  <a:pt x="82" y="144"/>
                </a:lnTo>
                <a:lnTo>
                  <a:pt x="82" y="109"/>
                </a:lnTo>
                <a:lnTo>
                  <a:pt x="66" y="109"/>
                </a:lnTo>
                <a:lnTo>
                  <a:pt x="66" y="144"/>
                </a:lnTo>
                <a:close/>
                <a:moveTo>
                  <a:pt x="210" y="74"/>
                </a:moveTo>
                <a:lnTo>
                  <a:pt x="253" y="74"/>
                </a:lnTo>
                <a:lnTo>
                  <a:pt x="253" y="63"/>
                </a:lnTo>
                <a:lnTo>
                  <a:pt x="210" y="63"/>
                </a:lnTo>
                <a:lnTo>
                  <a:pt x="210" y="39"/>
                </a:lnTo>
                <a:lnTo>
                  <a:pt x="253" y="39"/>
                </a:lnTo>
                <a:lnTo>
                  <a:pt x="253" y="24"/>
                </a:lnTo>
                <a:lnTo>
                  <a:pt x="199" y="24"/>
                </a:lnTo>
                <a:lnTo>
                  <a:pt x="199" y="195"/>
                </a:lnTo>
                <a:lnTo>
                  <a:pt x="253" y="195"/>
                </a:lnTo>
                <a:lnTo>
                  <a:pt x="253" y="98"/>
                </a:lnTo>
                <a:lnTo>
                  <a:pt x="210" y="98"/>
                </a:lnTo>
                <a:lnTo>
                  <a:pt x="210" y="74"/>
                </a:lnTo>
                <a:close/>
                <a:moveTo>
                  <a:pt x="164" y="59"/>
                </a:moveTo>
                <a:lnTo>
                  <a:pt x="23" y="59"/>
                </a:lnTo>
                <a:lnTo>
                  <a:pt x="23" y="152"/>
                </a:lnTo>
                <a:lnTo>
                  <a:pt x="164" y="152"/>
                </a:lnTo>
                <a:lnTo>
                  <a:pt x="164" y="5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9" name="Freeform 62"/>
          <p:cNvSpPr>
            <a:spLocks noEditPoints="1"/>
          </p:cNvSpPr>
          <p:nvPr/>
        </p:nvSpPr>
        <p:spPr bwMode="auto">
          <a:xfrm>
            <a:off x="7290091" y="4586199"/>
            <a:ext cx="711200" cy="779462"/>
          </a:xfrm>
          <a:custGeom>
            <a:avLst/>
            <a:gdLst>
              <a:gd name="T0" fmla="*/ 360608 w 71"/>
              <a:gd name="T1" fmla="*/ 259821 h 78"/>
              <a:gd name="T2" fmla="*/ 430727 w 71"/>
              <a:gd name="T3" fmla="*/ 529634 h 78"/>
              <a:gd name="T4" fmla="*/ 360608 w 71"/>
              <a:gd name="T5" fmla="*/ 709510 h 78"/>
              <a:gd name="T6" fmla="*/ 450761 w 71"/>
              <a:gd name="T7" fmla="*/ 699517 h 78"/>
              <a:gd name="T8" fmla="*/ 500845 w 71"/>
              <a:gd name="T9" fmla="*/ 729496 h 78"/>
              <a:gd name="T10" fmla="*/ 410693 w 71"/>
              <a:gd name="T11" fmla="*/ 779462 h 78"/>
              <a:gd name="T12" fmla="*/ 320541 w 71"/>
              <a:gd name="T13" fmla="*/ 739490 h 78"/>
              <a:gd name="T14" fmla="*/ 310524 w 71"/>
              <a:gd name="T15" fmla="*/ 719503 h 78"/>
              <a:gd name="T16" fmla="*/ 220372 w 71"/>
              <a:gd name="T17" fmla="*/ 529634 h 78"/>
              <a:gd name="T18" fmla="*/ 310524 w 71"/>
              <a:gd name="T19" fmla="*/ 259821 h 78"/>
              <a:gd name="T20" fmla="*/ 360608 w 71"/>
              <a:gd name="T21" fmla="*/ 219848 h 78"/>
              <a:gd name="T22" fmla="*/ 430727 w 71"/>
              <a:gd name="T23" fmla="*/ 129910 h 78"/>
              <a:gd name="T24" fmla="*/ 360608 w 71"/>
              <a:gd name="T25" fmla="*/ 149897 h 78"/>
              <a:gd name="T26" fmla="*/ 430727 w 71"/>
              <a:gd name="T27" fmla="*/ 19986 h 78"/>
              <a:gd name="T28" fmla="*/ 450761 w 71"/>
              <a:gd name="T29" fmla="*/ 79945 h 78"/>
              <a:gd name="T30" fmla="*/ 430727 w 71"/>
              <a:gd name="T31" fmla="*/ 19986 h 78"/>
              <a:gd name="T32" fmla="*/ 601014 w 71"/>
              <a:gd name="T33" fmla="*/ 279807 h 78"/>
              <a:gd name="T34" fmla="*/ 661115 w 71"/>
              <a:gd name="T35" fmla="*/ 259821 h 78"/>
              <a:gd name="T36" fmla="*/ 661115 w 71"/>
              <a:gd name="T37" fmla="*/ 149897 h 78"/>
              <a:gd name="T38" fmla="*/ 691166 w 71"/>
              <a:gd name="T39" fmla="*/ 209855 h 78"/>
              <a:gd name="T40" fmla="*/ 661115 w 71"/>
              <a:gd name="T41" fmla="*/ 149897 h 78"/>
              <a:gd name="T42" fmla="*/ 480811 w 71"/>
              <a:gd name="T43" fmla="*/ 229841 h 78"/>
              <a:gd name="T44" fmla="*/ 550930 w 71"/>
              <a:gd name="T45" fmla="*/ 209855 h 78"/>
              <a:gd name="T46" fmla="*/ 580980 w 71"/>
              <a:gd name="T47" fmla="*/ 9993 h 78"/>
              <a:gd name="T48" fmla="*/ 611031 w 71"/>
              <a:gd name="T49" fmla="*/ 69952 h 78"/>
              <a:gd name="T50" fmla="*/ 580980 w 71"/>
              <a:gd name="T51" fmla="*/ 9993 h 78"/>
              <a:gd name="T52" fmla="*/ 590997 w 71"/>
              <a:gd name="T53" fmla="*/ 119917 h 78"/>
              <a:gd name="T54" fmla="*/ 520879 w 71"/>
              <a:gd name="T55" fmla="*/ 139903 h 78"/>
              <a:gd name="T56" fmla="*/ 20034 w 71"/>
              <a:gd name="T57" fmla="*/ 269814 h 78"/>
              <a:gd name="T58" fmla="*/ 40068 w 71"/>
              <a:gd name="T59" fmla="*/ 339765 h 78"/>
              <a:gd name="T60" fmla="*/ 20034 w 71"/>
              <a:gd name="T61" fmla="*/ 269814 h 78"/>
              <a:gd name="T62" fmla="*/ 120203 w 71"/>
              <a:gd name="T63" fmla="*/ 49966 h 78"/>
              <a:gd name="T64" fmla="*/ 180304 w 71"/>
              <a:gd name="T65" fmla="*/ 49966 h 78"/>
              <a:gd name="T66" fmla="*/ 100169 w 71"/>
              <a:gd name="T67" fmla="*/ 89938 h 78"/>
              <a:gd name="T68" fmla="*/ 130220 w 71"/>
              <a:gd name="T69" fmla="*/ 159890 h 78"/>
              <a:gd name="T70" fmla="*/ 100169 w 71"/>
              <a:gd name="T71" fmla="*/ 89938 h 78"/>
              <a:gd name="T72" fmla="*/ 40068 w 71"/>
              <a:gd name="T73" fmla="*/ 229841 h 78"/>
              <a:gd name="T74" fmla="*/ 100169 w 71"/>
              <a:gd name="T75" fmla="*/ 199862 h 78"/>
              <a:gd name="T76" fmla="*/ 200338 w 71"/>
              <a:gd name="T77" fmla="*/ 179876 h 78"/>
              <a:gd name="T78" fmla="*/ 220372 w 71"/>
              <a:gd name="T79" fmla="*/ 249828 h 78"/>
              <a:gd name="T80" fmla="*/ 200338 w 71"/>
              <a:gd name="T81" fmla="*/ 179876 h 78"/>
              <a:gd name="T82" fmla="*/ 330558 w 71"/>
              <a:gd name="T83" fmla="*/ 19986 h 78"/>
              <a:gd name="T84" fmla="*/ 260439 w 71"/>
              <a:gd name="T85" fmla="*/ 49966 h 78"/>
              <a:gd name="T86" fmla="*/ 240406 w 71"/>
              <a:gd name="T87" fmla="*/ 89938 h 78"/>
              <a:gd name="T88" fmla="*/ 270456 w 71"/>
              <a:gd name="T89" fmla="*/ 159890 h 78"/>
              <a:gd name="T90" fmla="*/ 240406 w 71"/>
              <a:gd name="T91" fmla="*/ 89938 h 78"/>
              <a:gd name="T92" fmla="*/ 160270 w 71"/>
              <a:gd name="T93" fmla="*/ 459683 h 78"/>
              <a:gd name="T94" fmla="*/ 90152 w 71"/>
              <a:gd name="T95" fmla="*/ 449690 h 7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1"/>
              <a:gd name="T145" fmla="*/ 0 h 78"/>
              <a:gd name="T146" fmla="*/ 71 w 71"/>
              <a:gd name="T147" fmla="*/ 78 h 7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1" h="78">
                <a:moveTo>
                  <a:pt x="36" y="22"/>
                </a:moveTo>
                <a:cubicBezTo>
                  <a:pt x="36" y="26"/>
                  <a:pt x="36" y="26"/>
                  <a:pt x="36" y="26"/>
                </a:cubicBezTo>
                <a:cubicBezTo>
                  <a:pt x="52" y="27"/>
                  <a:pt x="64" y="38"/>
                  <a:pt x="66" y="53"/>
                </a:cubicBezTo>
                <a:cubicBezTo>
                  <a:pt x="57" y="49"/>
                  <a:pt x="50" y="50"/>
                  <a:pt x="43" y="53"/>
                </a:cubicBezTo>
                <a:cubicBezTo>
                  <a:pt x="41" y="51"/>
                  <a:pt x="39" y="50"/>
                  <a:pt x="36" y="50"/>
                </a:cubicBezTo>
                <a:cubicBezTo>
                  <a:pt x="36" y="71"/>
                  <a:pt x="36" y="71"/>
                  <a:pt x="36" y="71"/>
                </a:cubicBezTo>
                <a:cubicBezTo>
                  <a:pt x="38" y="72"/>
                  <a:pt x="39" y="72"/>
                  <a:pt x="41" y="72"/>
                </a:cubicBezTo>
                <a:cubicBezTo>
                  <a:pt x="43" y="72"/>
                  <a:pt x="44" y="71"/>
                  <a:pt x="45" y="70"/>
                </a:cubicBezTo>
                <a:cubicBezTo>
                  <a:pt x="46" y="70"/>
                  <a:pt x="46" y="70"/>
                  <a:pt x="46" y="69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3"/>
                  <a:pt x="50" y="74"/>
                  <a:pt x="49" y="74"/>
                </a:cubicBezTo>
                <a:cubicBezTo>
                  <a:pt x="47" y="76"/>
                  <a:pt x="44" y="77"/>
                  <a:pt x="41" y="78"/>
                </a:cubicBezTo>
                <a:cubicBezTo>
                  <a:pt x="38" y="78"/>
                  <a:pt x="35" y="77"/>
                  <a:pt x="33" y="75"/>
                </a:cubicBezTo>
                <a:cubicBezTo>
                  <a:pt x="32" y="74"/>
                  <a:pt x="32" y="74"/>
                  <a:pt x="32" y="74"/>
                </a:cubicBezTo>
                <a:cubicBezTo>
                  <a:pt x="31" y="73"/>
                  <a:pt x="31" y="73"/>
                  <a:pt x="31" y="73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49"/>
                  <a:pt x="31" y="49"/>
                  <a:pt x="31" y="49"/>
                </a:cubicBezTo>
                <a:cubicBezTo>
                  <a:pt x="28" y="50"/>
                  <a:pt x="25" y="51"/>
                  <a:pt x="22" y="53"/>
                </a:cubicBezTo>
                <a:cubicBezTo>
                  <a:pt x="15" y="49"/>
                  <a:pt x="8" y="49"/>
                  <a:pt x="2" y="53"/>
                </a:cubicBezTo>
                <a:cubicBezTo>
                  <a:pt x="3" y="38"/>
                  <a:pt x="16" y="27"/>
                  <a:pt x="31" y="26"/>
                </a:cubicBezTo>
                <a:cubicBezTo>
                  <a:pt x="31" y="22"/>
                  <a:pt x="31" y="22"/>
                  <a:pt x="31" y="22"/>
                </a:cubicBezTo>
                <a:cubicBezTo>
                  <a:pt x="36" y="22"/>
                  <a:pt x="36" y="22"/>
                  <a:pt x="36" y="22"/>
                </a:cubicBezTo>
                <a:close/>
                <a:moveTo>
                  <a:pt x="38" y="11"/>
                </a:moveTo>
                <a:cubicBezTo>
                  <a:pt x="43" y="13"/>
                  <a:pt x="43" y="13"/>
                  <a:pt x="43" y="13"/>
                </a:cubicBezTo>
                <a:cubicBezTo>
                  <a:pt x="41" y="17"/>
                  <a:pt x="41" y="17"/>
                  <a:pt x="41" y="17"/>
                </a:cubicBezTo>
                <a:cubicBezTo>
                  <a:pt x="36" y="15"/>
                  <a:pt x="36" y="15"/>
                  <a:pt x="36" y="15"/>
                </a:cubicBezTo>
                <a:cubicBezTo>
                  <a:pt x="38" y="11"/>
                  <a:pt x="38" y="11"/>
                  <a:pt x="38" y="11"/>
                </a:cubicBezTo>
                <a:close/>
                <a:moveTo>
                  <a:pt x="43" y="2"/>
                </a:moveTo>
                <a:cubicBezTo>
                  <a:pt x="47" y="4"/>
                  <a:pt x="47" y="4"/>
                  <a:pt x="47" y="4"/>
                </a:cubicBezTo>
                <a:cubicBezTo>
                  <a:pt x="45" y="8"/>
                  <a:pt x="45" y="8"/>
                  <a:pt x="45" y="8"/>
                </a:cubicBezTo>
                <a:cubicBezTo>
                  <a:pt x="41" y="6"/>
                  <a:pt x="41" y="6"/>
                  <a:pt x="41" y="6"/>
                </a:cubicBezTo>
                <a:cubicBezTo>
                  <a:pt x="43" y="2"/>
                  <a:pt x="43" y="2"/>
                  <a:pt x="43" y="2"/>
                </a:cubicBezTo>
                <a:close/>
                <a:moveTo>
                  <a:pt x="62" y="24"/>
                </a:moveTo>
                <a:cubicBezTo>
                  <a:pt x="60" y="28"/>
                  <a:pt x="60" y="28"/>
                  <a:pt x="60" y="28"/>
                </a:cubicBezTo>
                <a:cubicBezTo>
                  <a:pt x="64" y="30"/>
                  <a:pt x="64" y="30"/>
                  <a:pt x="64" y="30"/>
                </a:cubicBezTo>
                <a:cubicBezTo>
                  <a:pt x="66" y="26"/>
                  <a:pt x="66" y="26"/>
                  <a:pt x="66" y="26"/>
                </a:cubicBezTo>
                <a:cubicBezTo>
                  <a:pt x="62" y="24"/>
                  <a:pt x="62" y="24"/>
                  <a:pt x="62" y="24"/>
                </a:cubicBezTo>
                <a:close/>
                <a:moveTo>
                  <a:pt x="66" y="15"/>
                </a:moveTo>
                <a:cubicBezTo>
                  <a:pt x="71" y="17"/>
                  <a:pt x="71" y="17"/>
                  <a:pt x="71" y="17"/>
                </a:cubicBezTo>
                <a:cubicBezTo>
                  <a:pt x="69" y="21"/>
                  <a:pt x="69" y="21"/>
                  <a:pt x="69" y="21"/>
                </a:cubicBezTo>
                <a:cubicBezTo>
                  <a:pt x="64" y="19"/>
                  <a:pt x="64" y="19"/>
                  <a:pt x="64" y="19"/>
                </a:cubicBezTo>
                <a:cubicBezTo>
                  <a:pt x="66" y="15"/>
                  <a:pt x="66" y="15"/>
                  <a:pt x="66" y="15"/>
                </a:cubicBezTo>
                <a:close/>
                <a:moveTo>
                  <a:pt x="50" y="18"/>
                </a:moveTo>
                <a:cubicBezTo>
                  <a:pt x="48" y="23"/>
                  <a:pt x="48" y="23"/>
                  <a:pt x="48" y="23"/>
                </a:cubicBezTo>
                <a:cubicBezTo>
                  <a:pt x="52" y="25"/>
                  <a:pt x="52" y="25"/>
                  <a:pt x="52" y="25"/>
                </a:cubicBezTo>
                <a:cubicBezTo>
                  <a:pt x="55" y="21"/>
                  <a:pt x="55" y="21"/>
                  <a:pt x="55" y="21"/>
                </a:cubicBezTo>
                <a:cubicBezTo>
                  <a:pt x="50" y="18"/>
                  <a:pt x="50" y="18"/>
                  <a:pt x="50" y="18"/>
                </a:cubicBezTo>
                <a:close/>
                <a:moveTo>
                  <a:pt x="58" y="1"/>
                </a:moveTo>
                <a:cubicBezTo>
                  <a:pt x="57" y="5"/>
                  <a:pt x="57" y="5"/>
                  <a:pt x="57" y="5"/>
                </a:cubicBezTo>
                <a:cubicBezTo>
                  <a:pt x="61" y="7"/>
                  <a:pt x="61" y="7"/>
                  <a:pt x="61" y="7"/>
                </a:cubicBezTo>
                <a:cubicBezTo>
                  <a:pt x="63" y="4"/>
                  <a:pt x="63" y="4"/>
                  <a:pt x="63" y="4"/>
                </a:cubicBezTo>
                <a:cubicBezTo>
                  <a:pt x="58" y="1"/>
                  <a:pt x="58" y="1"/>
                  <a:pt x="58" y="1"/>
                </a:cubicBezTo>
                <a:close/>
                <a:moveTo>
                  <a:pt x="54" y="9"/>
                </a:moveTo>
                <a:cubicBezTo>
                  <a:pt x="59" y="12"/>
                  <a:pt x="59" y="12"/>
                  <a:pt x="59" y="12"/>
                </a:cubicBezTo>
                <a:cubicBezTo>
                  <a:pt x="57" y="16"/>
                  <a:pt x="57" y="16"/>
                  <a:pt x="57" y="16"/>
                </a:cubicBezTo>
                <a:cubicBezTo>
                  <a:pt x="52" y="14"/>
                  <a:pt x="52" y="14"/>
                  <a:pt x="52" y="14"/>
                </a:cubicBezTo>
                <a:cubicBezTo>
                  <a:pt x="54" y="9"/>
                  <a:pt x="54" y="9"/>
                  <a:pt x="54" y="9"/>
                </a:cubicBezTo>
                <a:close/>
                <a:moveTo>
                  <a:pt x="2" y="27"/>
                </a:moveTo>
                <a:cubicBezTo>
                  <a:pt x="0" y="32"/>
                  <a:pt x="0" y="32"/>
                  <a:pt x="0" y="32"/>
                </a:cubicBezTo>
                <a:cubicBezTo>
                  <a:pt x="4" y="34"/>
                  <a:pt x="4" y="34"/>
                  <a:pt x="4" y="34"/>
                </a:cubicBezTo>
                <a:cubicBezTo>
                  <a:pt x="6" y="29"/>
                  <a:pt x="6" y="29"/>
                  <a:pt x="6" y="29"/>
                </a:cubicBezTo>
                <a:cubicBezTo>
                  <a:pt x="2" y="27"/>
                  <a:pt x="2" y="27"/>
                  <a:pt x="2" y="27"/>
                </a:cubicBezTo>
                <a:close/>
                <a:moveTo>
                  <a:pt x="13" y="3"/>
                </a:moveTo>
                <a:cubicBezTo>
                  <a:pt x="12" y="5"/>
                  <a:pt x="12" y="5"/>
                  <a:pt x="12" y="5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5"/>
                  <a:pt x="18" y="5"/>
                  <a:pt x="18" y="5"/>
                </a:cubicBezTo>
                <a:cubicBezTo>
                  <a:pt x="13" y="3"/>
                  <a:pt x="13" y="3"/>
                  <a:pt x="13" y="3"/>
                </a:cubicBezTo>
                <a:close/>
                <a:moveTo>
                  <a:pt x="10" y="9"/>
                </a:moveTo>
                <a:cubicBezTo>
                  <a:pt x="15" y="11"/>
                  <a:pt x="15" y="11"/>
                  <a:pt x="15" y="11"/>
                </a:cubicBezTo>
                <a:cubicBezTo>
                  <a:pt x="13" y="16"/>
                  <a:pt x="13" y="16"/>
                  <a:pt x="13" y="16"/>
                </a:cubicBezTo>
                <a:cubicBezTo>
                  <a:pt x="8" y="14"/>
                  <a:pt x="8" y="14"/>
                  <a:pt x="8" y="14"/>
                </a:cubicBezTo>
                <a:cubicBezTo>
                  <a:pt x="10" y="9"/>
                  <a:pt x="10" y="9"/>
                  <a:pt x="10" y="9"/>
                </a:cubicBezTo>
                <a:close/>
                <a:moveTo>
                  <a:pt x="6" y="18"/>
                </a:moveTo>
                <a:cubicBezTo>
                  <a:pt x="4" y="23"/>
                  <a:pt x="4" y="23"/>
                  <a:pt x="4" y="23"/>
                </a:cubicBezTo>
                <a:cubicBezTo>
                  <a:pt x="8" y="25"/>
                  <a:pt x="8" y="25"/>
                  <a:pt x="8" y="25"/>
                </a:cubicBezTo>
                <a:cubicBezTo>
                  <a:pt x="10" y="20"/>
                  <a:pt x="10" y="20"/>
                  <a:pt x="10" y="20"/>
                </a:cubicBezTo>
                <a:cubicBezTo>
                  <a:pt x="6" y="18"/>
                  <a:pt x="6" y="18"/>
                  <a:pt x="6" y="18"/>
                </a:cubicBezTo>
                <a:close/>
                <a:moveTo>
                  <a:pt x="20" y="18"/>
                </a:moveTo>
                <a:cubicBezTo>
                  <a:pt x="18" y="23"/>
                  <a:pt x="18" y="23"/>
                  <a:pt x="18" y="23"/>
                </a:cubicBezTo>
                <a:cubicBezTo>
                  <a:pt x="22" y="25"/>
                  <a:pt x="22" y="25"/>
                  <a:pt x="22" y="25"/>
                </a:cubicBezTo>
                <a:cubicBezTo>
                  <a:pt x="24" y="20"/>
                  <a:pt x="24" y="20"/>
                  <a:pt x="24" y="20"/>
                </a:cubicBezTo>
                <a:cubicBezTo>
                  <a:pt x="20" y="18"/>
                  <a:pt x="20" y="18"/>
                  <a:pt x="20" y="18"/>
                </a:cubicBezTo>
                <a:close/>
                <a:moveTo>
                  <a:pt x="29" y="0"/>
                </a:moveTo>
                <a:cubicBezTo>
                  <a:pt x="33" y="2"/>
                  <a:pt x="33" y="2"/>
                  <a:pt x="33" y="2"/>
                </a:cubicBezTo>
                <a:cubicBezTo>
                  <a:pt x="31" y="7"/>
                  <a:pt x="31" y="7"/>
                  <a:pt x="31" y="7"/>
                </a:cubicBezTo>
                <a:cubicBezTo>
                  <a:pt x="26" y="5"/>
                  <a:pt x="26" y="5"/>
                  <a:pt x="26" y="5"/>
                </a:cubicBezTo>
                <a:cubicBezTo>
                  <a:pt x="29" y="0"/>
                  <a:pt x="29" y="0"/>
                  <a:pt x="29" y="0"/>
                </a:cubicBezTo>
                <a:close/>
                <a:moveTo>
                  <a:pt x="24" y="9"/>
                </a:moveTo>
                <a:cubicBezTo>
                  <a:pt x="29" y="11"/>
                  <a:pt x="29" y="11"/>
                  <a:pt x="29" y="11"/>
                </a:cubicBezTo>
                <a:cubicBezTo>
                  <a:pt x="27" y="16"/>
                  <a:pt x="27" y="16"/>
                  <a:pt x="27" y="16"/>
                </a:cubicBezTo>
                <a:cubicBezTo>
                  <a:pt x="22" y="14"/>
                  <a:pt x="22" y="14"/>
                  <a:pt x="22" y="14"/>
                </a:cubicBezTo>
                <a:cubicBezTo>
                  <a:pt x="24" y="9"/>
                  <a:pt x="24" y="9"/>
                  <a:pt x="24" y="9"/>
                </a:cubicBezTo>
                <a:close/>
                <a:moveTo>
                  <a:pt x="9" y="45"/>
                </a:moveTo>
                <a:cubicBezTo>
                  <a:pt x="11" y="45"/>
                  <a:pt x="14" y="46"/>
                  <a:pt x="16" y="46"/>
                </a:cubicBezTo>
                <a:cubicBezTo>
                  <a:pt x="20" y="40"/>
                  <a:pt x="24" y="35"/>
                  <a:pt x="27" y="29"/>
                </a:cubicBezTo>
                <a:cubicBezTo>
                  <a:pt x="18" y="33"/>
                  <a:pt x="12" y="39"/>
                  <a:pt x="9" y="4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2" name="Freeform 65"/>
          <p:cNvSpPr>
            <a:spLocks noEditPoints="1"/>
          </p:cNvSpPr>
          <p:nvPr/>
        </p:nvSpPr>
        <p:spPr bwMode="auto">
          <a:xfrm>
            <a:off x="4141013" y="2675709"/>
            <a:ext cx="801688" cy="471488"/>
          </a:xfrm>
          <a:custGeom>
            <a:avLst/>
            <a:gdLst>
              <a:gd name="T0" fmla="*/ 581224 w 80"/>
              <a:gd name="T1" fmla="*/ 70222 h 47"/>
              <a:gd name="T2" fmla="*/ 611287 w 80"/>
              <a:gd name="T3" fmla="*/ 60190 h 47"/>
              <a:gd name="T4" fmla="*/ 661393 w 80"/>
              <a:gd name="T5" fmla="*/ 140443 h 47"/>
              <a:gd name="T6" fmla="*/ 741561 w 80"/>
              <a:gd name="T7" fmla="*/ 190602 h 47"/>
              <a:gd name="T8" fmla="*/ 731540 w 80"/>
              <a:gd name="T9" fmla="*/ 220697 h 47"/>
              <a:gd name="T10" fmla="*/ 801688 w 80"/>
              <a:gd name="T11" fmla="*/ 391235 h 47"/>
              <a:gd name="T12" fmla="*/ 771625 w 80"/>
              <a:gd name="T13" fmla="*/ 411298 h 47"/>
              <a:gd name="T14" fmla="*/ 711498 w 80"/>
              <a:gd name="T15" fmla="*/ 411298 h 47"/>
              <a:gd name="T16" fmla="*/ 731540 w 80"/>
              <a:gd name="T17" fmla="*/ 391235 h 47"/>
              <a:gd name="T18" fmla="*/ 671414 w 80"/>
              <a:gd name="T19" fmla="*/ 250791 h 47"/>
              <a:gd name="T20" fmla="*/ 591245 w 80"/>
              <a:gd name="T21" fmla="*/ 391235 h 47"/>
              <a:gd name="T22" fmla="*/ 671414 w 80"/>
              <a:gd name="T23" fmla="*/ 250791 h 47"/>
              <a:gd name="T24" fmla="*/ 681435 w 80"/>
              <a:gd name="T25" fmla="*/ 230728 h 47"/>
              <a:gd name="T26" fmla="*/ 571203 w 80"/>
              <a:gd name="T27" fmla="*/ 120380 h 47"/>
              <a:gd name="T28" fmla="*/ 621308 w 80"/>
              <a:gd name="T29" fmla="*/ 180570 h 47"/>
              <a:gd name="T30" fmla="*/ 561182 w 80"/>
              <a:gd name="T31" fmla="*/ 290918 h 47"/>
              <a:gd name="T32" fmla="*/ 501055 w 80"/>
              <a:gd name="T33" fmla="*/ 240760 h 47"/>
              <a:gd name="T34" fmla="*/ 551161 w 80"/>
              <a:gd name="T35" fmla="*/ 130412 h 47"/>
              <a:gd name="T36" fmla="*/ 410865 w 80"/>
              <a:gd name="T37" fmla="*/ 70222 h 47"/>
              <a:gd name="T38" fmla="*/ 390823 w 80"/>
              <a:gd name="T39" fmla="*/ 90285 h 47"/>
              <a:gd name="T40" fmla="*/ 240506 w 80"/>
              <a:gd name="T41" fmla="*/ 110348 h 47"/>
              <a:gd name="T42" fmla="*/ 390823 w 80"/>
              <a:gd name="T43" fmla="*/ 90285 h 47"/>
              <a:gd name="T44" fmla="*/ 310654 w 80"/>
              <a:gd name="T45" fmla="*/ 230728 h 47"/>
              <a:gd name="T46" fmla="*/ 240506 w 80"/>
              <a:gd name="T47" fmla="*/ 140443 h 47"/>
              <a:gd name="T48" fmla="*/ 170359 w 80"/>
              <a:gd name="T49" fmla="*/ 170538 h 47"/>
              <a:gd name="T50" fmla="*/ 140295 w 80"/>
              <a:gd name="T51" fmla="*/ 240760 h 47"/>
              <a:gd name="T52" fmla="*/ 240506 w 80"/>
              <a:gd name="T53" fmla="*/ 140443 h 47"/>
              <a:gd name="T54" fmla="*/ 280591 w 80"/>
              <a:gd name="T55" fmla="*/ 250791 h 47"/>
              <a:gd name="T56" fmla="*/ 200422 w 80"/>
              <a:gd name="T57" fmla="*/ 220697 h 47"/>
              <a:gd name="T58" fmla="*/ 230485 w 80"/>
              <a:gd name="T59" fmla="*/ 290918 h 47"/>
              <a:gd name="T60" fmla="*/ 130274 w 80"/>
              <a:gd name="T61" fmla="*/ 250791 h 47"/>
              <a:gd name="T62" fmla="*/ 70148 w 80"/>
              <a:gd name="T63" fmla="*/ 391235 h 47"/>
              <a:gd name="T64" fmla="*/ 90190 w 80"/>
              <a:gd name="T65" fmla="*/ 411298 h 47"/>
              <a:gd name="T66" fmla="*/ 30063 w 80"/>
              <a:gd name="T67" fmla="*/ 411298 h 47"/>
              <a:gd name="T68" fmla="*/ 0 w 80"/>
              <a:gd name="T69" fmla="*/ 391235 h 47"/>
              <a:gd name="T70" fmla="*/ 70148 w 80"/>
              <a:gd name="T71" fmla="*/ 220697 h 47"/>
              <a:gd name="T72" fmla="*/ 60127 w 80"/>
              <a:gd name="T73" fmla="*/ 190602 h 47"/>
              <a:gd name="T74" fmla="*/ 140295 w 80"/>
              <a:gd name="T75" fmla="*/ 140443 h 47"/>
              <a:gd name="T76" fmla="*/ 190401 w 80"/>
              <a:gd name="T77" fmla="*/ 60190 h 47"/>
              <a:gd name="T78" fmla="*/ 220464 w 80"/>
              <a:gd name="T79" fmla="*/ 70222 h 47"/>
              <a:gd name="T80" fmla="*/ 390823 w 80"/>
              <a:gd name="T81" fmla="*/ 0 h 47"/>
              <a:gd name="T82" fmla="*/ 410865 w 80"/>
              <a:gd name="T83" fmla="*/ 30095 h 47"/>
              <a:gd name="T84" fmla="*/ 330696 w 80"/>
              <a:gd name="T85" fmla="*/ 401266 h 47"/>
              <a:gd name="T86" fmla="*/ 400844 w 80"/>
              <a:gd name="T87" fmla="*/ 471488 h 47"/>
              <a:gd name="T88" fmla="*/ 450950 w 80"/>
              <a:gd name="T89" fmla="*/ 451425 h 47"/>
              <a:gd name="T90" fmla="*/ 470992 w 80"/>
              <a:gd name="T91" fmla="*/ 391235 h 47"/>
              <a:gd name="T92" fmla="*/ 450950 w 80"/>
              <a:gd name="T93" fmla="*/ 341076 h 47"/>
              <a:gd name="T94" fmla="*/ 390823 w 80"/>
              <a:gd name="T95" fmla="*/ 331045 h 47"/>
              <a:gd name="T96" fmla="*/ 240506 w 80"/>
              <a:gd name="T97" fmla="*/ 230728 h 47"/>
              <a:gd name="T98" fmla="*/ 220464 w 80"/>
              <a:gd name="T99" fmla="*/ 260823 h 47"/>
              <a:gd name="T100" fmla="*/ 400844 w 80"/>
              <a:gd name="T101" fmla="*/ 371171 h 47"/>
              <a:gd name="T102" fmla="*/ 370781 w 80"/>
              <a:gd name="T103" fmla="*/ 401266 h 47"/>
              <a:gd name="T104" fmla="*/ 400844 w 80"/>
              <a:gd name="T105" fmla="*/ 431361 h 47"/>
              <a:gd name="T106" fmla="*/ 420886 w 80"/>
              <a:gd name="T107" fmla="*/ 421330 h 47"/>
              <a:gd name="T108" fmla="*/ 430907 w 80"/>
              <a:gd name="T109" fmla="*/ 401266 h 47"/>
              <a:gd name="T110" fmla="*/ 400844 w 80"/>
              <a:gd name="T111" fmla="*/ 371171 h 47"/>
              <a:gd name="T112" fmla="*/ 410865 w 80"/>
              <a:gd name="T113" fmla="*/ 90285 h 47"/>
              <a:gd name="T114" fmla="*/ 491034 w 80"/>
              <a:gd name="T115" fmla="*/ 230728 h 47"/>
              <a:gd name="T116" fmla="*/ 410865 w 80"/>
              <a:gd name="T117" fmla="*/ 90285 h 47"/>
              <a:gd name="T118" fmla="*/ 130274 w 80"/>
              <a:gd name="T119" fmla="*/ 250791 h 47"/>
              <a:gd name="T120" fmla="*/ 210443 w 80"/>
              <a:gd name="T121" fmla="*/ 391235 h 4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0"/>
              <a:gd name="T184" fmla="*/ 0 h 47"/>
              <a:gd name="T185" fmla="*/ 80 w 80"/>
              <a:gd name="T186" fmla="*/ 47 h 4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0" h="47">
                <a:moveTo>
                  <a:pt x="41" y="3"/>
                </a:moveTo>
                <a:cubicBezTo>
                  <a:pt x="47" y="3"/>
                  <a:pt x="53" y="5"/>
                  <a:pt x="58" y="7"/>
                </a:cubicBezTo>
                <a:cubicBezTo>
                  <a:pt x="59" y="5"/>
                  <a:pt x="59" y="5"/>
                  <a:pt x="59" y="5"/>
                </a:cubicBezTo>
                <a:cubicBezTo>
                  <a:pt x="61" y="6"/>
                  <a:pt x="61" y="6"/>
                  <a:pt x="61" y="6"/>
                </a:cubicBezTo>
                <a:cubicBezTo>
                  <a:pt x="59" y="8"/>
                  <a:pt x="59" y="8"/>
                  <a:pt x="59" y="8"/>
                </a:cubicBezTo>
                <a:cubicBezTo>
                  <a:pt x="62" y="10"/>
                  <a:pt x="64" y="12"/>
                  <a:pt x="66" y="14"/>
                </a:cubicBezTo>
                <a:cubicBezTo>
                  <a:pt x="68" y="16"/>
                  <a:pt x="70" y="18"/>
                  <a:pt x="72" y="20"/>
                </a:cubicBezTo>
                <a:cubicBezTo>
                  <a:pt x="74" y="19"/>
                  <a:pt x="74" y="19"/>
                  <a:pt x="74" y="19"/>
                </a:cubicBezTo>
                <a:cubicBezTo>
                  <a:pt x="75" y="21"/>
                  <a:pt x="75" y="21"/>
                  <a:pt x="75" y="21"/>
                </a:cubicBezTo>
                <a:cubicBezTo>
                  <a:pt x="73" y="22"/>
                  <a:pt x="73" y="22"/>
                  <a:pt x="73" y="22"/>
                </a:cubicBezTo>
                <a:cubicBezTo>
                  <a:pt x="75" y="27"/>
                  <a:pt x="77" y="33"/>
                  <a:pt x="77" y="39"/>
                </a:cubicBezTo>
                <a:cubicBezTo>
                  <a:pt x="80" y="39"/>
                  <a:pt x="80" y="39"/>
                  <a:pt x="80" y="39"/>
                </a:cubicBezTo>
                <a:cubicBezTo>
                  <a:pt x="80" y="41"/>
                  <a:pt x="80" y="41"/>
                  <a:pt x="80" y="41"/>
                </a:cubicBezTo>
                <a:cubicBezTo>
                  <a:pt x="77" y="41"/>
                  <a:pt x="77" y="41"/>
                  <a:pt x="77" y="41"/>
                </a:cubicBezTo>
                <a:cubicBezTo>
                  <a:pt x="73" y="41"/>
                  <a:pt x="73" y="41"/>
                  <a:pt x="73" y="41"/>
                </a:cubicBezTo>
                <a:cubicBezTo>
                  <a:pt x="71" y="41"/>
                  <a:pt x="71" y="41"/>
                  <a:pt x="71" y="41"/>
                </a:cubicBezTo>
                <a:cubicBezTo>
                  <a:pt x="71" y="39"/>
                  <a:pt x="71" y="39"/>
                  <a:pt x="71" y="39"/>
                </a:cubicBezTo>
                <a:cubicBezTo>
                  <a:pt x="73" y="39"/>
                  <a:pt x="73" y="39"/>
                  <a:pt x="73" y="39"/>
                </a:cubicBezTo>
                <a:cubicBezTo>
                  <a:pt x="73" y="34"/>
                  <a:pt x="71" y="29"/>
                  <a:pt x="69" y="24"/>
                </a:cubicBezTo>
                <a:cubicBezTo>
                  <a:pt x="67" y="25"/>
                  <a:pt x="67" y="25"/>
                  <a:pt x="67" y="25"/>
                </a:cubicBezTo>
                <a:cubicBezTo>
                  <a:pt x="69" y="29"/>
                  <a:pt x="71" y="34"/>
                  <a:pt x="71" y="39"/>
                </a:cubicBezTo>
                <a:cubicBezTo>
                  <a:pt x="59" y="39"/>
                  <a:pt x="59" y="39"/>
                  <a:pt x="59" y="39"/>
                </a:cubicBezTo>
                <a:cubicBezTo>
                  <a:pt x="59" y="36"/>
                  <a:pt x="58" y="33"/>
                  <a:pt x="57" y="31"/>
                </a:cubicBezTo>
                <a:cubicBezTo>
                  <a:pt x="67" y="25"/>
                  <a:pt x="67" y="25"/>
                  <a:pt x="67" y="25"/>
                </a:cubicBezTo>
                <a:cubicBezTo>
                  <a:pt x="66" y="24"/>
                  <a:pt x="66" y="24"/>
                  <a:pt x="66" y="24"/>
                </a:cubicBezTo>
                <a:cubicBezTo>
                  <a:pt x="68" y="23"/>
                  <a:pt x="68" y="23"/>
                  <a:pt x="68" y="23"/>
                </a:cubicBezTo>
                <a:cubicBezTo>
                  <a:pt x="67" y="20"/>
                  <a:pt x="65" y="18"/>
                  <a:pt x="63" y="17"/>
                </a:cubicBezTo>
                <a:cubicBezTo>
                  <a:pt x="61" y="15"/>
                  <a:pt x="59" y="13"/>
                  <a:pt x="57" y="12"/>
                </a:cubicBezTo>
                <a:cubicBezTo>
                  <a:pt x="56" y="14"/>
                  <a:pt x="56" y="14"/>
                  <a:pt x="56" y="14"/>
                </a:cubicBezTo>
                <a:cubicBezTo>
                  <a:pt x="58" y="15"/>
                  <a:pt x="60" y="16"/>
                  <a:pt x="62" y="18"/>
                </a:cubicBezTo>
                <a:cubicBezTo>
                  <a:pt x="63" y="20"/>
                  <a:pt x="65" y="22"/>
                  <a:pt x="66" y="24"/>
                </a:cubicBezTo>
                <a:cubicBezTo>
                  <a:pt x="56" y="29"/>
                  <a:pt x="56" y="29"/>
                  <a:pt x="56" y="29"/>
                </a:cubicBezTo>
                <a:cubicBezTo>
                  <a:pt x="55" y="28"/>
                  <a:pt x="55" y="27"/>
                  <a:pt x="54" y="26"/>
                </a:cubicBezTo>
                <a:cubicBezTo>
                  <a:pt x="53" y="25"/>
                  <a:pt x="52" y="24"/>
                  <a:pt x="50" y="24"/>
                </a:cubicBezTo>
                <a:cubicBezTo>
                  <a:pt x="56" y="14"/>
                  <a:pt x="56" y="14"/>
                  <a:pt x="56" y="14"/>
                </a:cubicBezTo>
                <a:cubicBezTo>
                  <a:pt x="55" y="13"/>
                  <a:pt x="55" y="13"/>
                  <a:pt x="55" y="13"/>
                </a:cubicBezTo>
                <a:cubicBezTo>
                  <a:pt x="56" y="11"/>
                  <a:pt x="56" y="11"/>
                  <a:pt x="56" y="11"/>
                </a:cubicBezTo>
                <a:cubicBezTo>
                  <a:pt x="51" y="8"/>
                  <a:pt x="46" y="7"/>
                  <a:pt x="41" y="7"/>
                </a:cubicBezTo>
                <a:cubicBezTo>
                  <a:pt x="41" y="9"/>
                  <a:pt x="41" y="9"/>
                  <a:pt x="41" y="9"/>
                </a:cubicBezTo>
                <a:cubicBezTo>
                  <a:pt x="39" y="9"/>
                  <a:pt x="39" y="9"/>
                  <a:pt x="39" y="9"/>
                </a:cubicBezTo>
                <a:cubicBezTo>
                  <a:pt x="39" y="7"/>
                  <a:pt x="39" y="7"/>
                  <a:pt x="39" y="7"/>
                </a:cubicBezTo>
                <a:cubicBezTo>
                  <a:pt x="34" y="7"/>
                  <a:pt x="29" y="8"/>
                  <a:pt x="24" y="11"/>
                </a:cubicBezTo>
                <a:cubicBezTo>
                  <a:pt x="25" y="13"/>
                  <a:pt x="25" y="13"/>
                  <a:pt x="25" y="13"/>
                </a:cubicBezTo>
                <a:cubicBezTo>
                  <a:pt x="29" y="11"/>
                  <a:pt x="34" y="9"/>
                  <a:pt x="39" y="9"/>
                </a:cubicBezTo>
                <a:cubicBezTo>
                  <a:pt x="39" y="21"/>
                  <a:pt x="39" y="21"/>
                  <a:pt x="39" y="21"/>
                </a:cubicBezTo>
                <a:cubicBezTo>
                  <a:pt x="36" y="21"/>
                  <a:pt x="34" y="21"/>
                  <a:pt x="31" y="23"/>
                </a:cubicBezTo>
                <a:cubicBezTo>
                  <a:pt x="25" y="13"/>
                  <a:pt x="25" y="13"/>
                  <a:pt x="25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2"/>
                  <a:pt x="23" y="12"/>
                  <a:pt x="23" y="12"/>
                </a:cubicBezTo>
                <a:cubicBezTo>
                  <a:pt x="21" y="13"/>
                  <a:pt x="19" y="15"/>
                  <a:pt x="17" y="17"/>
                </a:cubicBezTo>
                <a:cubicBezTo>
                  <a:pt x="15" y="18"/>
                  <a:pt x="13" y="20"/>
                  <a:pt x="12" y="23"/>
                </a:cubicBezTo>
                <a:cubicBezTo>
                  <a:pt x="14" y="24"/>
                  <a:pt x="14" y="24"/>
                  <a:pt x="14" y="24"/>
                </a:cubicBezTo>
                <a:cubicBezTo>
                  <a:pt x="15" y="22"/>
                  <a:pt x="17" y="20"/>
                  <a:pt x="18" y="18"/>
                </a:cubicBezTo>
                <a:cubicBezTo>
                  <a:pt x="20" y="16"/>
                  <a:pt x="22" y="15"/>
                  <a:pt x="24" y="14"/>
                </a:cubicBezTo>
                <a:cubicBezTo>
                  <a:pt x="30" y="24"/>
                  <a:pt x="30" y="24"/>
                  <a:pt x="30" y="24"/>
                </a:cubicBezTo>
                <a:cubicBezTo>
                  <a:pt x="29" y="24"/>
                  <a:pt x="29" y="24"/>
                  <a:pt x="28" y="25"/>
                </a:cubicBezTo>
                <a:cubicBezTo>
                  <a:pt x="24" y="22"/>
                  <a:pt x="24" y="22"/>
                  <a:pt x="24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1" y="26"/>
                  <a:pt x="21" y="26"/>
                  <a:pt x="21" y="26"/>
                </a:cubicBezTo>
                <a:cubicBezTo>
                  <a:pt x="23" y="29"/>
                  <a:pt x="23" y="29"/>
                  <a:pt x="23" y="29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5"/>
                  <a:pt x="13" y="25"/>
                  <a:pt x="13" y="25"/>
                </a:cubicBezTo>
                <a:cubicBezTo>
                  <a:pt x="11" y="24"/>
                  <a:pt x="11" y="24"/>
                  <a:pt x="11" y="24"/>
                </a:cubicBezTo>
                <a:cubicBezTo>
                  <a:pt x="9" y="29"/>
                  <a:pt x="7" y="34"/>
                  <a:pt x="7" y="39"/>
                </a:cubicBezTo>
                <a:cubicBezTo>
                  <a:pt x="9" y="39"/>
                  <a:pt x="9" y="39"/>
                  <a:pt x="9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7" y="41"/>
                  <a:pt x="7" y="41"/>
                  <a:pt x="7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39"/>
                  <a:pt x="0" y="39"/>
                  <a:pt x="0" y="39"/>
                </a:cubicBezTo>
                <a:cubicBezTo>
                  <a:pt x="3" y="39"/>
                  <a:pt x="3" y="39"/>
                  <a:pt x="3" y="39"/>
                </a:cubicBezTo>
                <a:cubicBezTo>
                  <a:pt x="3" y="33"/>
                  <a:pt x="5" y="27"/>
                  <a:pt x="7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19"/>
                  <a:pt x="6" y="19"/>
                  <a:pt x="6" y="19"/>
                </a:cubicBezTo>
                <a:cubicBezTo>
                  <a:pt x="8" y="20"/>
                  <a:pt x="8" y="20"/>
                  <a:pt x="8" y="20"/>
                </a:cubicBezTo>
                <a:cubicBezTo>
                  <a:pt x="10" y="18"/>
                  <a:pt x="12" y="16"/>
                  <a:pt x="14" y="14"/>
                </a:cubicBezTo>
                <a:cubicBezTo>
                  <a:pt x="16" y="12"/>
                  <a:pt x="18" y="10"/>
                  <a:pt x="21" y="8"/>
                </a:cubicBezTo>
                <a:cubicBezTo>
                  <a:pt x="19" y="6"/>
                  <a:pt x="19" y="6"/>
                  <a:pt x="19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7"/>
                  <a:pt x="22" y="7"/>
                  <a:pt x="22" y="7"/>
                </a:cubicBezTo>
                <a:cubicBezTo>
                  <a:pt x="27" y="5"/>
                  <a:pt x="33" y="3"/>
                  <a:pt x="39" y="3"/>
                </a:cubicBezTo>
                <a:cubicBezTo>
                  <a:pt x="39" y="0"/>
                  <a:pt x="39" y="0"/>
                  <a:pt x="39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3"/>
                  <a:pt x="41" y="3"/>
                  <a:pt x="41" y="3"/>
                </a:cubicBezTo>
                <a:close/>
                <a:moveTo>
                  <a:pt x="33" y="39"/>
                </a:moveTo>
                <a:cubicBezTo>
                  <a:pt x="33" y="40"/>
                  <a:pt x="33" y="40"/>
                  <a:pt x="33" y="40"/>
                </a:cubicBezTo>
                <a:cubicBezTo>
                  <a:pt x="33" y="42"/>
                  <a:pt x="34" y="44"/>
                  <a:pt x="35" y="45"/>
                </a:cubicBezTo>
                <a:cubicBezTo>
                  <a:pt x="37" y="47"/>
                  <a:pt x="39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2" y="47"/>
                  <a:pt x="44" y="46"/>
                  <a:pt x="45" y="45"/>
                </a:cubicBezTo>
                <a:cubicBezTo>
                  <a:pt x="47" y="43"/>
                  <a:pt x="47" y="41"/>
                  <a:pt x="47" y="39"/>
                </a:cubicBezTo>
                <a:cubicBezTo>
                  <a:pt x="47" y="39"/>
                  <a:pt x="47" y="39"/>
                  <a:pt x="47" y="39"/>
                </a:cubicBezTo>
                <a:cubicBezTo>
                  <a:pt x="47" y="39"/>
                  <a:pt x="47" y="39"/>
                  <a:pt x="47" y="39"/>
                </a:cubicBezTo>
                <a:cubicBezTo>
                  <a:pt x="47" y="37"/>
                  <a:pt x="46" y="36"/>
                  <a:pt x="45" y="34"/>
                </a:cubicBezTo>
                <a:cubicBezTo>
                  <a:pt x="43" y="33"/>
                  <a:pt x="41" y="32"/>
                  <a:pt x="39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24" y="23"/>
                  <a:pt x="24" y="23"/>
                  <a:pt x="24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6"/>
                  <a:pt x="22" y="26"/>
                  <a:pt x="22" y="26"/>
                </a:cubicBezTo>
                <a:cubicBezTo>
                  <a:pt x="33" y="39"/>
                  <a:pt x="33" y="39"/>
                  <a:pt x="33" y="39"/>
                </a:cubicBezTo>
                <a:close/>
                <a:moveTo>
                  <a:pt x="40" y="37"/>
                </a:moveTo>
                <a:cubicBezTo>
                  <a:pt x="39" y="37"/>
                  <a:pt x="38" y="37"/>
                  <a:pt x="38" y="38"/>
                </a:cubicBezTo>
                <a:cubicBezTo>
                  <a:pt x="37" y="38"/>
                  <a:pt x="37" y="39"/>
                  <a:pt x="37" y="40"/>
                </a:cubicBezTo>
                <a:cubicBezTo>
                  <a:pt x="37" y="41"/>
                  <a:pt x="37" y="42"/>
                  <a:pt x="38" y="42"/>
                </a:cubicBezTo>
                <a:cubicBezTo>
                  <a:pt x="39" y="43"/>
                  <a:pt x="39" y="43"/>
                  <a:pt x="40" y="43"/>
                </a:cubicBezTo>
                <a:cubicBezTo>
                  <a:pt x="40" y="43"/>
                  <a:pt x="40" y="43"/>
                  <a:pt x="40" y="43"/>
                </a:cubicBezTo>
                <a:cubicBezTo>
                  <a:pt x="41" y="43"/>
                  <a:pt x="42" y="42"/>
                  <a:pt x="42" y="42"/>
                </a:cubicBezTo>
                <a:cubicBezTo>
                  <a:pt x="43" y="41"/>
                  <a:pt x="43" y="40"/>
                  <a:pt x="43" y="40"/>
                </a:cubicBezTo>
                <a:cubicBezTo>
                  <a:pt x="43" y="40"/>
                  <a:pt x="43" y="40"/>
                  <a:pt x="43" y="40"/>
                </a:cubicBezTo>
                <a:cubicBezTo>
                  <a:pt x="43" y="39"/>
                  <a:pt x="43" y="38"/>
                  <a:pt x="42" y="37"/>
                </a:cubicBezTo>
                <a:cubicBezTo>
                  <a:pt x="41" y="37"/>
                  <a:pt x="41" y="37"/>
                  <a:pt x="40" y="37"/>
                </a:cubicBezTo>
                <a:cubicBezTo>
                  <a:pt x="40" y="37"/>
                  <a:pt x="40" y="37"/>
                  <a:pt x="40" y="37"/>
                </a:cubicBezTo>
                <a:close/>
                <a:moveTo>
                  <a:pt x="41" y="9"/>
                </a:moveTo>
                <a:cubicBezTo>
                  <a:pt x="41" y="21"/>
                  <a:pt x="41" y="21"/>
                  <a:pt x="41" y="21"/>
                </a:cubicBezTo>
                <a:cubicBezTo>
                  <a:pt x="44" y="21"/>
                  <a:pt x="46" y="21"/>
                  <a:pt x="49" y="23"/>
                </a:cubicBezTo>
                <a:cubicBezTo>
                  <a:pt x="55" y="13"/>
                  <a:pt x="55" y="13"/>
                  <a:pt x="55" y="13"/>
                </a:cubicBezTo>
                <a:cubicBezTo>
                  <a:pt x="50" y="11"/>
                  <a:pt x="46" y="9"/>
                  <a:pt x="41" y="9"/>
                </a:cubicBezTo>
                <a:close/>
                <a:moveTo>
                  <a:pt x="23" y="31"/>
                </a:moveTo>
                <a:cubicBezTo>
                  <a:pt x="13" y="25"/>
                  <a:pt x="13" y="25"/>
                  <a:pt x="13" y="25"/>
                </a:cubicBezTo>
                <a:cubicBezTo>
                  <a:pt x="11" y="29"/>
                  <a:pt x="9" y="34"/>
                  <a:pt x="9" y="39"/>
                </a:cubicBezTo>
                <a:cubicBezTo>
                  <a:pt x="21" y="39"/>
                  <a:pt x="21" y="39"/>
                  <a:pt x="21" y="39"/>
                </a:cubicBezTo>
                <a:cubicBezTo>
                  <a:pt x="21" y="36"/>
                  <a:pt x="22" y="33"/>
                  <a:pt x="23" y="3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3" name="Freeform 66"/>
          <p:cNvSpPr>
            <a:spLocks noEditPoints="1"/>
          </p:cNvSpPr>
          <p:nvPr/>
        </p:nvSpPr>
        <p:spPr bwMode="auto">
          <a:xfrm>
            <a:off x="6452884" y="2555853"/>
            <a:ext cx="360362" cy="711200"/>
          </a:xfrm>
          <a:custGeom>
            <a:avLst/>
            <a:gdLst>
              <a:gd name="T0" fmla="*/ 0 w 140"/>
              <a:gd name="T1" fmla="*/ 0 h 276"/>
              <a:gd name="T2" fmla="*/ 301160 w 140"/>
              <a:gd name="T3" fmla="*/ 0 h 276"/>
              <a:gd name="T4" fmla="*/ 200773 w 140"/>
              <a:gd name="T5" fmla="*/ 208722 h 276"/>
              <a:gd name="T6" fmla="*/ 360362 w 140"/>
              <a:gd name="T7" fmla="*/ 278296 h 276"/>
              <a:gd name="T8" fmla="*/ 200773 w 140"/>
              <a:gd name="T9" fmla="*/ 510209 h 276"/>
              <a:gd name="T10" fmla="*/ 120979 w 140"/>
              <a:gd name="T11" fmla="*/ 510209 h 276"/>
              <a:gd name="T12" fmla="*/ 169885 w 140"/>
              <a:gd name="T13" fmla="*/ 368484 h 276"/>
              <a:gd name="T14" fmla="*/ 20592 w 140"/>
              <a:gd name="T15" fmla="*/ 329832 h 276"/>
              <a:gd name="T16" fmla="*/ 0 w 140"/>
              <a:gd name="T17" fmla="*/ 0 h 276"/>
              <a:gd name="T18" fmla="*/ 0 w 140"/>
              <a:gd name="T19" fmla="*/ 0 h 276"/>
              <a:gd name="T20" fmla="*/ 100387 w 140"/>
              <a:gd name="T21" fmla="*/ 711200 h 276"/>
              <a:gd name="T22" fmla="*/ 61776 w 140"/>
              <a:gd name="T23" fmla="*/ 621012 h 276"/>
              <a:gd name="T24" fmla="*/ 20592 w 140"/>
              <a:gd name="T25" fmla="*/ 530823 h 276"/>
              <a:gd name="T26" fmla="*/ 151867 w 140"/>
              <a:gd name="T27" fmla="*/ 530823 h 276"/>
              <a:gd name="T28" fmla="*/ 280568 w 140"/>
              <a:gd name="T29" fmla="*/ 530823 h 276"/>
              <a:gd name="T30" fmla="*/ 190477 w 140"/>
              <a:gd name="T31" fmla="*/ 621012 h 276"/>
              <a:gd name="T32" fmla="*/ 100387 w 140"/>
              <a:gd name="T33" fmla="*/ 711200 h 27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0"/>
              <a:gd name="T52" fmla="*/ 0 h 276"/>
              <a:gd name="T53" fmla="*/ 140 w 140"/>
              <a:gd name="T54" fmla="*/ 276 h 27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0" h="276">
                <a:moveTo>
                  <a:pt x="0" y="0"/>
                </a:moveTo>
                <a:lnTo>
                  <a:pt x="117" y="0"/>
                </a:lnTo>
                <a:lnTo>
                  <a:pt x="78" y="81"/>
                </a:lnTo>
                <a:lnTo>
                  <a:pt x="140" y="108"/>
                </a:lnTo>
                <a:lnTo>
                  <a:pt x="78" y="198"/>
                </a:lnTo>
                <a:lnTo>
                  <a:pt x="47" y="198"/>
                </a:lnTo>
                <a:lnTo>
                  <a:pt x="66" y="143"/>
                </a:lnTo>
                <a:lnTo>
                  <a:pt x="8" y="128"/>
                </a:lnTo>
                <a:lnTo>
                  <a:pt x="0" y="0"/>
                </a:lnTo>
                <a:close/>
                <a:moveTo>
                  <a:pt x="39" y="276"/>
                </a:moveTo>
                <a:lnTo>
                  <a:pt x="24" y="241"/>
                </a:lnTo>
                <a:lnTo>
                  <a:pt x="8" y="206"/>
                </a:lnTo>
                <a:lnTo>
                  <a:pt x="59" y="206"/>
                </a:lnTo>
                <a:lnTo>
                  <a:pt x="109" y="206"/>
                </a:lnTo>
                <a:lnTo>
                  <a:pt x="74" y="241"/>
                </a:lnTo>
                <a:lnTo>
                  <a:pt x="39" y="27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Freeform 68"/>
          <p:cNvSpPr>
            <a:spLocks noEditPoints="1"/>
          </p:cNvSpPr>
          <p:nvPr/>
        </p:nvSpPr>
        <p:spPr bwMode="auto">
          <a:xfrm>
            <a:off x="4306910" y="5681453"/>
            <a:ext cx="669925" cy="652462"/>
          </a:xfrm>
          <a:custGeom>
            <a:avLst/>
            <a:gdLst>
              <a:gd name="T0" fmla="*/ 569936 w 67"/>
              <a:gd name="T1" fmla="*/ 331250 h 65"/>
              <a:gd name="T2" fmla="*/ 289968 w 67"/>
              <a:gd name="T3" fmla="*/ 461742 h 65"/>
              <a:gd name="T4" fmla="*/ 569936 w 67"/>
              <a:gd name="T5" fmla="*/ 602273 h 65"/>
              <a:gd name="T6" fmla="*/ 0 w 67"/>
              <a:gd name="T7" fmla="*/ 220833 h 65"/>
              <a:gd name="T8" fmla="*/ 219975 w 67"/>
              <a:gd name="T9" fmla="*/ 120455 h 65"/>
              <a:gd name="T10" fmla="*/ 69992 w 67"/>
              <a:gd name="T11" fmla="*/ 602273 h 65"/>
              <a:gd name="T12" fmla="*/ 109988 w 67"/>
              <a:gd name="T13" fmla="*/ 622348 h 65"/>
              <a:gd name="T14" fmla="*/ 69992 w 67"/>
              <a:gd name="T15" fmla="*/ 602273 h 65"/>
              <a:gd name="T16" fmla="*/ 429952 w 67"/>
              <a:gd name="T17" fmla="*/ 421591 h 65"/>
              <a:gd name="T18" fmla="*/ 59993 w 67"/>
              <a:gd name="T19" fmla="*/ 271023 h 65"/>
              <a:gd name="T20" fmla="*/ 119987 w 67"/>
              <a:gd name="T21" fmla="*/ 271023 h 65"/>
              <a:gd name="T22" fmla="*/ 469947 w 67"/>
              <a:gd name="T23" fmla="*/ 271023 h 65"/>
              <a:gd name="T24" fmla="*/ 529941 w 67"/>
              <a:gd name="T25" fmla="*/ 271023 h 65"/>
              <a:gd name="T26" fmla="*/ 399955 w 67"/>
              <a:gd name="T27" fmla="*/ 260985 h 65"/>
              <a:gd name="T28" fmla="*/ 439951 w 67"/>
              <a:gd name="T29" fmla="*/ 281061 h 65"/>
              <a:gd name="T30" fmla="*/ 399955 w 67"/>
              <a:gd name="T31" fmla="*/ 260985 h 65"/>
              <a:gd name="T32" fmla="*/ 319964 w 67"/>
              <a:gd name="T33" fmla="*/ 281061 h 65"/>
              <a:gd name="T34" fmla="*/ 359960 w 67"/>
              <a:gd name="T35" fmla="*/ 260985 h 65"/>
              <a:gd name="T36" fmla="*/ 229974 w 67"/>
              <a:gd name="T37" fmla="*/ 271023 h 65"/>
              <a:gd name="T38" fmla="*/ 289968 w 67"/>
              <a:gd name="T39" fmla="*/ 271023 h 65"/>
              <a:gd name="T40" fmla="*/ 139984 w 67"/>
              <a:gd name="T41" fmla="*/ 271023 h 65"/>
              <a:gd name="T42" fmla="*/ 199978 w 67"/>
              <a:gd name="T43" fmla="*/ 271023 h 65"/>
              <a:gd name="T44" fmla="*/ 49994 w 67"/>
              <a:gd name="T45" fmla="*/ 301136 h 65"/>
              <a:gd name="T46" fmla="*/ 39996 w 67"/>
              <a:gd name="T47" fmla="*/ 341288 h 65"/>
              <a:gd name="T48" fmla="*/ 49994 w 67"/>
              <a:gd name="T49" fmla="*/ 301136 h 65"/>
              <a:gd name="T50" fmla="*/ 49994 w 67"/>
              <a:gd name="T51" fmla="*/ 542045 h 65"/>
              <a:gd name="T52" fmla="*/ 49994 w 67"/>
              <a:gd name="T53" fmla="*/ 602273 h 65"/>
              <a:gd name="T54" fmla="*/ 49994 w 67"/>
              <a:gd name="T55" fmla="*/ 471780 h 65"/>
              <a:gd name="T56" fmla="*/ 39996 w 67"/>
              <a:gd name="T57" fmla="*/ 511932 h 65"/>
              <a:gd name="T58" fmla="*/ 49994 w 67"/>
              <a:gd name="T59" fmla="*/ 471780 h 65"/>
              <a:gd name="T60" fmla="*/ 39996 w 67"/>
              <a:gd name="T61" fmla="*/ 381439 h 65"/>
              <a:gd name="T62" fmla="*/ 49994 w 67"/>
              <a:gd name="T63" fmla="*/ 431629 h 65"/>
              <a:gd name="T64" fmla="*/ 469947 w 67"/>
              <a:gd name="T65" fmla="*/ 612310 h 65"/>
              <a:gd name="T66" fmla="*/ 529941 w 67"/>
              <a:gd name="T67" fmla="*/ 612310 h 65"/>
              <a:gd name="T68" fmla="*/ 389956 w 67"/>
              <a:gd name="T69" fmla="*/ 612310 h 65"/>
              <a:gd name="T70" fmla="*/ 449950 w 67"/>
              <a:gd name="T71" fmla="*/ 612310 h 65"/>
              <a:gd name="T72" fmla="*/ 319964 w 67"/>
              <a:gd name="T73" fmla="*/ 602273 h 65"/>
              <a:gd name="T74" fmla="*/ 359960 w 67"/>
              <a:gd name="T75" fmla="*/ 622348 h 65"/>
              <a:gd name="T76" fmla="*/ 319964 w 67"/>
              <a:gd name="T77" fmla="*/ 602273 h 65"/>
              <a:gd name="T78" fmla="*/ 229974 w 67"/>
              <a:gd name="T79" fmla="*/ 622348 h 65"/>
              <a:gd name="T80" fmla="*/ 279969 w 67"/>
              <a:gd name="T81" fmla="*/ 602273 h 65"/>
              <a:gd name="T82" fmla="*/ 139984 w 67"/>
              <a:gd name="T83" fmla="*/ 612310 h 65"/>
              <a:gd name="T84" fmla="*/ 199978 w 67"/>
              <a:gd name="T85" fmla="*/ 612310 h 65"/>
              <a:gd name="T86" fmla="*/ 159982 w 67"/>
              <a:gd name="T87" fmla="*/ 200758 h 65"/>
              <a:gd name="T88" fmla="*/ 589934 w 67"/>
              <a:gd name="T89" fmla="*/ 341288 h 65"/>
              <a:gd name="T90" fmla="*/ 519942 w 67"/>
              <a:gd name="T91" fmla="*/ 10038 h 65"/>
              <a:gd name="T92" fmla="*/ 349961 w 67"/>
              <a:gd name="T93" fmla="*/ 361364 h 65"/>
              <a:gd name="T94" fmla="*/ 319964 w 67"/>
              <a:gd name="T95" fmla="*/ 481818 h 65"/>
              <a:gd name="T96" fmla="*/ 589934 w 67"/>
              <a:gd name="T97" fmla="*/ 361364 h 6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7"/>
              <a:gd name="T148" fmla="*/ 0 h 65"/>
              <a:gd name="T149" fmla="*/ 67 w 67"/>
              <a:gd name="T150" fmla="*/ 65 h 6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7" h="65">
                <a:moveTo>
                  <a:pt x="7" y="21"/>
                </a:moveTo>
                <a:cubicBezTo>
                  <a:pt x="52" y="21"/>
                  <a:pt x="52" y="21"/>
                  <a:pt x="52" y="21"/>
                </a:cubicBezTo>
                <a:cubicBezTo>
                  <a:pt x="55" y="21"/>
                  <a:pt x="57" y="24"/>
                  <a:pt x="57" y="27"/>
                </a:cubicBezTo>
                <a:cubicBezTo>
                  <a:pt x="57" y="33"/>
                  <a:pt x="57" y="33"/>
                  <a:pt x="57" y="33"/>
                </a:cubicBezTo>
                <a:cubicBezTo>
                  <a:pt x="35" y="33"/>
                  <a:pt x="35" y="33"/>
                  <a:pt x="35" y="33"/>
                </a:cubicBezTo>
                <a:cubicBezTo>
                  <a:pt x="33" y="33"/>
                  <a:pt x="32" y="34"/>
                  <a:pt x="31" y="35"/>
                </a:cubicBezTo>
                <a:cubicBezTo>
                  <a:pt x="29" y="36"/>
                  <a:pt x="29" y="38"/>
                  <a:pt x="29" y="39"/>
                </a:cubicBezTo>
                <a:cubicBezTo>
                  <a:pt x="29" y="46"/>
                  <a:pt x="29" y="46"/>
                  <a:pt x="29" y="46"/>
                </a:cubicBezTo>
                <a:cubicBezTo>
                  <a:pt x="29" y="47"/>
                  <a:pt x="29" y="49"/>
                  <a:pt x="31" y="50"/>
                </a:cubicBezTo>
                <a:cubicBezTo>
                  <a:pt x="32" y="51"/>
                  <a:pt x="33" y="51"/>
                  <a:pt x="35" y="51"/>
                </a:cubicBezTo>
                <a:cubicBezTo>
                  <a:pt x="57" y="51"/>
                  <a:pt x="57" y="51"/>
                  <a:pt x="57" y="51"/>
                </a:cubicBezTo>
                <a:cubicBezTo>
                  <a:pt x="57" y="60"/>
                  <a:pt x="57" y="60"/>
                  <a:pt x="57" y="60"/>
                </a:cubicBezTo>
                <a:cubicBezTo>
                  <a:pt x="57" y="63"/>
                  <a:pt x="55" y="65"/>
                  <a:pt x="52" y="65"/>
                </a:cubicBezTo>
                <a:cubicBezTo>
                  <a:pt x="7" y="65"/>
                  <a:pt x="7" y="65"/>
                  <a:pt x="7" y="65"/>
                </a:cubicBezTo>
                <a:cubicBezTo>
                  <a:pt x="3" y="65"/>
                  <a:pt x="0" y="64"/>
                  <a:pt x="0" y="60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7"/>
                  <a:pt x="2" y="12"/>
                  <a:pt x="5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0" y="17"/>
                  <a:pt x="10" y="17"/>
                  <a:pt x="10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5" y="17"/>
                  <a:pt x="5" y="21"/>
                  <a:pt x="7" y="21"/>
                </a:cubicBezTo>
                <a:close/>
                <a:moveTo>
                  <a:pt x="7" y="60"/>
                </a:moveTo>
                <a:cubicBezTo>
                  <a:pt x="6" y="60"/>
                  <a:pt x="6" y="61"/>
                  <a:pt x="6" y="61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62"/>
                  <a:pt x="6" y="62"/>
                  <a:pt x="7" y="62"/>
                </a:cubicBezTo>
                <a:cubicBezTo>
                  <a:pt x="11" y="62"/>
                  <a:pt x="11" y="62"/>
                  <a:pt x="11" y="62"/>
                </a:cubicBezTo>
                <a:cubicBezTo>
                  <a:pt x="12" y="62"/>
                  <a:pt x="12" y="62"/>
                  <a:pt x="12" y="61"/>
                </a:cubicBezTo>
                <a:cubicBezTo>
                  <a:pt x="12" y="61"/>
                  <a:pt x="12" y="61"/>
                  <a:pt x="12" y="61"/>
                </a:cubicBezTo>
                <a:cubicBezTo>
                  <a:pt x="12" y="61"/>
                  <a:pt x="12" y="60"/>
                  <a:pt x="11" y="60"/>
                </a:cubicBezTo>
                <a:cubicBezTo>
                  <a:pt x="7" y="60"/>
                  <a:pt x="7" y="60"/>
                  <a:pt x="7" y="60"/>
                </a:cubicBezTo>
                <a:close/>
                <a:moveTo>
                  <a:pt x="39" y="38"/>
                </a:moveTo>
                <a:cubicBezTo>
                  <a:pt x="36" y="38"/>
                  <a:pt x="35" y="40"/>
                  <a:pt x="35" y="42"/>
                </a:cubicBezTo>
                <a:cubicBezTo>
                  <a:pt x="35" y="45"/>
                  <a:pt x="36" y="46"/>
                  <a:pt x="39" y="46"/>
                </a:cubicBezTo>
                <a:cubicBezTo>
                  <a:pt x="41" y="46"/>
                  <a:pt x="43" y="45"/>
                  <a:pt x="43" y="42"/>
                </a:cubicBezTo>
                <a:cubicBezTo>
                  <a:pt x="43" y="40"/>
                  <a:pt x="41" y="38"/>
                  <a:pt x="39" y="38"/>
                </a:cubicBezTo>
                <a:close/>
                <a:moveTo>
                  <a:pt x="7" y="26"/>
                </a:moveTo>
                <a:cubicBezTo>
                  <a:pt x="6" y="26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8"/>
                  <a:pt x="7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2" y="28"/>
                  <a:pt x="12" y="27"/>
                  <a:pt x="12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2" y="26"/>
                  <a:pt x="11" y="26"/>
                </a:cubicBezTo>
                <a:cubicBezTo>
                  <a:pt x="7" y="26"/>
                  <a:pt x="7" y="26"/>
                  <a:pt x="7" y="26"/>
                </a:cubicBezTo>
                <a:close/>
                <a:moveTo>
                  <a:pt x="48" y="26"/>
                </a:moveTo>
                <a:cubicBezTo>
                  <a:pt x="47" y="26"/>
                  <a:pt x="47" y="27"/>
                  <a:pt x="47" y="27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7" y="28"/>
                  <a:pt x="48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8"/>
                  <a:pt x="53" y="27"/>
                  <a:pt x="53" y="27"/>
                </a:cubicBezTo>
                <a:cubicBezTo>
                  <a:pt x="53" y="27"/>
                  <a:pt x="53" y="27"/>
                  <a:pt x="53" y="27"/>
                </a:cubicBezTo>
                <a:cubicBezTo>
                  <a:pt x="53" y="27"/>
                  <a:pt x="53" y="26"/>
                  <a:pt x="52" y="26"/>
                </a:cubicBezTo>
                <a:cubicBezTo>
                  <a:pt x="48" y="26"/>
                  <a:pt x="48" y="26"/>
                  <a:pt x="48" y="26"/>
                </a:cubicBezTo>
                <a:close/>
                <a:moveTo>
                  <a:pt x="40" y="26"/>
                </a:moveTo>
                <a:cubicBezTo>
                  <a:pt x="39" y="26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8"/>
                  <a:pt x="40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4" y="26"/>
                  <a:pt x="44" y="26"/>
                </a:cubicBezTo>
                <a:cubicBezTo>
                  <a:pt x="40" y="26"/>
                  <a:pt x="40" y="26"/>
                  <a:pt x="40" y="26"/>
                </a:cubicBezTo>
                <a:close/>
                <a:moveTo>
                  <a:pt x="32" y="26"/>
                </a:moveTo>
                <a:cubicBezTo>
                  <a:pt x="31" y="26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8"/>
                  <a:pt x="32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7" y="28"/>
                  <a:pt x="37" y="27"/>
                  <a:pt x="37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7"/>
                  <a:pt x="37" y="26"/>
                  <a:pt x="36" y="26"/>
                </a:cubicBezTo>
                <a:cubicBezTo>
                  <a:pt x="32" y="26"/>
                  <a:pt x="32" y="26"/>
                  <a:pt x="32" y="26"/>
                </a:cubicBezTo>
                <a:close/>
                <a:moveTo>
                  <a:pt x="23" y="26"/>
                </a:moveTo>
                <a:cubicBezTo>
                  <a:pt x="23" y="26"/>
                  <a:pt x="23" y="27"/>
                  <a:pt x="23" y="27"/>
                </a:cubicBezTo>
                <a:cubicBezTo>
                  <a:pt x="23" y="27"/>
                  <a:pt x="23" y="27"/>
                  <a:pt x="23" y="27"/>
                </a:cubicBezTo>
                <a:cubicBezTo>
                  <a:pt x="23" y="27"/>
                  <a:pt x="23" y="28"/>
                  <a:pt x="23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8" y="28"/>
                  <a:pt x="29" y="27"/>
                  <a:pt x="29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7"/>
                  <a:pt x="28" y="26"/>
                  <a:pt x="28" y="26"/>
                </a:cubicBezTo>
                <a:cubicBezTo>
                  <a:pt x="23" y="26"/>
                  <a:pt x="23" y="26"/>
                  <a:pt x="23" y="26"/>
                </a:cubicBezTo>
                <a:close/>
                <a:moveTo>
                  <a:pt x="15" y="26"/>
                </a:moveTo>
                <a:cubicBezTo>
                  <a:pt x="14" y="26"/>
                  <a:pt x="14" y="27"/>
                  <a:pt x="14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7"/>
                  <a:pt x="14" y="28"/>
                  <a:pt x="15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20" y="28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6"/>
                  <a:pt x="19" y="26"/>
                </a:cubicBezTo>
                <a:cubicBezTo>
                  <a:pt x="15" y="26"/>
                  <a:pt x="15" y="26"/>
                  <a:pt x="15" y="26"/>
                </a:cubicBezTo>
                <a:close/>
                <a:moveTo>
                  <a:pt x="5" y="30"/>
                </a:moveTo>
                <a:cubicBezTo>
                  <a:pt x="5" y="30"/>
                  <a:pt x="5" y="29"/>
                  <a:pt x="5" y="29"/>
                </a:cubicBezTo>
                <a:cubicBezTo>
                  <a:pt x="5" y="29"/>
                  <a:pt x="5" y="29"/>
                  <a:pt x="5" y="29"/>
                </a:cubicBezTo>
                <a:cubicBezTo>
                  <a:pt x="4" y="29"/>
                  <a:pt x="4" y="30"/>
                  <a:pt x="4" y="30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35"/>
                  <a:pt x="4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4"/>
                </a:cubicBezTo>
                <a:cubicBezTo>
                  <a:pt x="5" y="30"/>
                  <a:pt x="5" y="30"/>
                  <a:pt x="5" y="30"/>
                </a:cubicBezTo>
                <a:close/>
                <a:moveTo>
                  <a:pt x="5" y="62"/>
                </a:moveTo>
                <a:cubicBezTo>
                  <a:pt x="8" y="62"/>
                  <a:pt x="1" y="62"/>
                  <a:pt x="5" y="62"/>
                </a:cubicBezTo>
                <a:close/>
                <a:moveTo>
                  <a:pt x="5" y="55"/>
                </a:moveTo>
                <a:cubicBezTo>
                  <a:pt x="5" y="55"/>
                  <a:pt x="5" y="54"/>
                  <a:pt x="5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4" y="54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4" y="60"/>
                  <a:pt x="4" y="60"/>
                  <a:pt x="5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5" y="60"/>
                  <a:pt x="5" y="60"/>
                  <a:pt x="5" y="59"/>
                </a:cubicBezTo>
                <a:cubicBezTo>
                  <a:pt x="5" y="55"/>
                  <a:pt x="5" y="55"/>
                  <a:pt x="5" y="55"/>
                </a:cubicBezTo>
                <a:close/>
                <a:moveTo>
                  <a:pt x="5" y="47"/>
                </a:move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4" y="46"/>
                  <a:pt x="4" y="46"/>
                  <a:pt x="4" y="47"/>
                </a:cubicBezTo>
                <a:cubicBezTo>
                  <a:pt x="4" y="51"/>
                  <a:pt x="4" y="51"/>
                  <a:pt x="4" y="51"/>
                </a:cubicBezTo>
                <a:cubicBezTo>
                  <a:pt x="4" y="52"/>
                  <a:pt x="4" y="52"/>
                  <a:pt x="5" y="52"/>
                </a:cubicBezTo>
                <a:cubicBezTo>
                  <a:pt x="5" y="52"/>
                  <a:pt x="5" y="52"/>
                  <a:pt x="5" y="52"/>
                </a:cubicBezTo>
                <a:cubicBezTo>
                  <a:pt x="5" y="52"/>
                  <a:pt x="5" y="52"/>
                  <a:pt x="5" y="51"/>
                </a:cubicBezTo>
                <a:cubicBezTo>
                  <a:pt x="5" y="47"/>
                  <a:pt x="5" y="47"/>
                  <a:pt x="5" y="47"/>
                </a:cubicBezTo>
                <a:close/>
                <a:moveTo>
                  <a:pt x="5" y="38"/>
                </a:moveTo>
                <a:cubicBezTo>
                  <a:pt x="5" y="38"/>
                  <a:pt x="5" y="37"/>
                  <a:pt x="5" y="37"/>
                </a:cubicBezTo>
                <a:cubicBezTo>
                  <a:pt x="5" y="37"/>
                  <a:pt x="5" y="37"/>
                  <a:pt x="5" y="37"/>
                </a:cubicBezTo>
                <a:cubicBezTo>
                  <a:pt x="4" y="37"/>
                  <a:pt x="4" y="38"/>
                  <a:pt x="4" y="38"/>
                </a:cubicBezTo>
                <a:cubicBezTo>
                  <a:pt x="4" y="43"/>
                  <a:pt x="4" y="43"/>
                  <a:pt x="4" y="43"/>
                </a:cubicBezTo>
                <a:cubicBezTo>
                  <a:pt x="4" y="43"/>
                  <a:pt x="4" y="43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38"/>
                  <a:pt x="5" y="38"/>
                  <a:pt x="5" y="38"/>
                </a:cubicBezTo>
                <a:close/>
                <a:moveTo>
                  <a:pt x="48" y="60"/>
                </a:moveTo>
                <a:cubicBezTo>
                  <a:pt x="47" y="60"/>
                  <a:pt x="47" y="61"/>
                  <a:pt x="47" y="61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2"/>
                  <a:pt x="47" y="62"/>
                  <a:pt x="48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3" y="62"/>
                  <a:pt x="53" y="62"/>
                  <a:pt x="53" y="61"/>
                </a:cubicBezTo>
                <a:cubicBezTo>
                  <a:pt x="53" y="61"/>
                  <a:pt x="53" y="61"/>
                  <a:pt x="53" y="61"/>
                </a:cubicBezTo>
                <a:cubicBezTo>
                  <a:pt x="53" y="61"/>
                  <a:pt x="53" y="60"/>
                  <a:pt x="52" y="60"/>
                </a:cubicBezTo>
                <a:cubicBezTo>
                  <a:pt x="48" y="60"/>
                  <a:pt x="48" y="60"/>
                  <a:pt x="48" y="60"/>
                </a:cubicBezTo>
                <a:close/>
                <a:moveTo>
                  <a:pt x="40" y="60"/>
                </a:moveTo>
                <a:cubicBezTo>
                  <a:pt x="39" y="60"/>
                  <a:pt x="39" y="61"/>
                  <a:pt x="39" y="61"/>
                </a:cubicBezTo>
                <a:cubicBezTo>
                  <a:pt x="39" y="61"/>
                  <a:pt x="39" y="61"/>
                  <a:pt x="39" y="61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4" y="62"/>
                  <a:pt x="45" y="62"/>
                  <a:pt x="45" y="61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61"/>
                  <a:pt x="44" y="60"/>
                  <a:pt x="44" y="60"/>
                </a:cubicBezTo>
                <a:cubicBezTo>
                  <a:pt x="40" y="60"/>
                  <a:pt x="40" y="60"/>
                  <a:pt x="40" y="60"/>
                </a:cubicBezTo>
                <a:close/>
                <a:moveTo>
                  <a:pt x="32" y="60"/>
                </a:moveTo>
                <a:cubicBezTo>
                  <a:pt x="31" y="60"/>
                  <a:pt x="31" y="61"/>
                  <a:pt x="31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1" y="62"/>
                  <a:pt x="31" y="62"/>
                  <a:pt x="32" y="62"/>
                </a:cubicBezTo>
                <a:cubicBezTo>
                  <a:pt x="36" y="62"/>
                  <a:pt x="36" y="62"/>
                  <a:pt x="36" y="62"/>
                </a:cubicBezTo>
                <a:cubicBezTo>
                  <a:pt x="37" y="62"/>
                  <a:pt x="37" y="62"/>
                  <a:pt x="37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1"/>
                  <a:pt x="37" y="60"/>
                  <a:pt x="36" y="60"/>
                </a:cubicBezTo>
                <a:cubicBezTo>
                  <a:pt x="32" y="60"/>
                  <a:pt x="32" y="60"/>
                  <a:pt x="32" y="60"/>
                </a:cubicBezTo>
                <a:close/>
                <a:moveTo>
                  <a:pt x="23" y="60"/>
                </a:moveTo>
                <a:cubicBezTo>
                  <a:pt x="23" y="60"/>
                  <a:pt x="23" y="61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2"/>
                  <a:pt x="23" y="62"/>
                  <a:pt x="23" y="62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2"/>
                  <a:pt x="29" y="62"/>
                  <a:pt x="29" y="61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61"/>
                  <a:pt x="28" y="60"/>
                  <a:pt x="28" y="60"/>
                </a:cubicBezTo>
                <a:cubicBezTo>
                  <a:pt x="23" y="60"/>
                  <a:pt x="23" y="60"/>
                  <a:pt x="23" y="60"/>
                </a:cubicBezTo>
                <a:close/>
                <a:moveTo>
                  <a:pt x="15" y="60"/>
                </a:moveTo>
                <a:cubicBezTo>
                  <a:pt x="14" y="60"/>
                  <a:pt x="14" y="61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2"/>
                  <a:pt x="14" y="62"/>
                  <a:pt x="15" y="62"/>
                </a:cubicBezTo>
                <a:cubicBezTo>
                  <a:pt x="19" y="62"/>
                  <a:pt x="19" y="62"/>
                  <a:pt x="19" y="62"/>
                </a:cubicBezTo>
                <a:cubicBezTo>
                  <a:pt x="20" y="62"/>
                  <a:pt x="20" y="62"/>
                  <a:pt x="20" y="61"/>
                </a:cubicBezTo>
                <a:cubicBezTo>
                  <a:pt x="20" y="61"/>
                  <a:pt x="20" y="61"/>
                  <a:pt x="20" y="61"/>
                </a:cubicBezTo>
                <a:cubicBezTo>
                  <a:pt x="20" y="61"/>
                  <a:pt x="20" y="60"/>
                  <a:pt x="19" y="60"/>
                </a:cubicBezTo>
                <a:cubicBezTo>
                  <a:pt x="15" y="60"/>
                  <a:pt x="15" y="60"/>
                  <a:pt x="15" y="60"/>
                </a:cubicBezTo>
                <a:close/>
                <a:moveTo>
                  <a:pt x="7" y="20"/>
                </a:moveTo>
                <a:cubicBezTo>
                  <a:pt x="16" y="20"/>
                  <a:pt x="16" y="20"/>
                  <a:pt x="16" y="20"/>
                </a:cubicBezTo>
                <a:cubicBezTo>
                  <a:pt x="51" y="5"/>
                  <a:pt x="51" y="5"/>
                  <a:pt x="51" y="5"/>
                </a:cubicBezTo>
                <a:cubicBezTo>
                  <a:pt x="62" y="28"/>
                  <a:pt x="62" y="28"/>
                  <a:pt x="62" y="28"/>
                </a:cubicBezTo>
                <a:cubicBezTo>
                  <a:pt x="59" y="30"/>
                  <a:pt x="59" y="30"/>
                  <a:pt x="59" y="30"/>
                </a:cubicBezTo>
                <a:cubicBezTo>
                  <a:pt x="59" y="34"/>
                  <a:pt x="59" y="34"/>
                  <a:pt x="59" y="34"/>
                </a:cubicBezTo>
                <a:cubicBezTo>
                  <a:pt x="67" y="30"/>
                  <a:pt x="67" y="30"/>
                  <a:pt x="67" y="30"/>
                </a:cubicBezTo>
                <a:cubicBezTo>
                  <a:pt x="54" y="2"/>
                  <a:pt x="54" y="2"/>
                  <a:pt x="54" y="2"/>
                </a:cubicBezTo>
                <a:cubicBezTo>
                  <a:pt x="53" y="0"/>
                  <a:pt x="53" y="0"/>
                  <a:pt x="53" y="0"/>
                </a:cubicBezTo>
                <a:cubicBezTo>
                  <a:pt x="52" y="1"/>
                  <a:pt x="52" y="1"/>
                  <a:pt x="52" y="1"/>
                </a:cubicBezTo>
                <a:cubicBezTo>
                  <a:pt x="7" y="20"/>
                  <a:pt x="7" y="20"/>
                  <a:pt x="7" y="20"/>
                </a:cubicBezTo>
                <a:close/>
                <a:moveTo>
                  <a:pt x="59" y="36"/>
                </a:moveTo>
                <a:cubicBezTo>
                  <a:pt x="57" y="36"/>
                  <a:pt x="57" y="36"/>
                  <a:pt x="57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34" y="36"/>
                  <a:pt x="33" y="36"/>
                  <a:pt x="32" y="37"/>
                </a:cubicBezTo>
                <a:cubicBezTo>
                  <a:pt x="32" y="38"/>
                  <a:pt x="31" y="38"/>
                  <a:pt x="31" y="39"/>
                </a:cubicBezTo>
                <a:cubicBezTo>
                  <a:pt x="31" y="46"/>
                  <a:pt x="31" y="46"/>
                  <a:pt x="31" y="46"/>
                </a:cubicBezTo>
                <a:cubicBezTo>
                  <a:pt x="31" y="47"/>
                  <a:pt x="32" y="47"/>
                  <a:pt x="32" y="48"/>
                </a:cubicBezTo>
                <a:cubicBezTo>
                  <a:pt x="33" y="49"/>
                  <a:pt x="34" y="49"/>
                  <a:pt x="35" y="49"/>
                </a:cubicBezTo>
                <a:cubicBezTo>
                  <a:pt x="57" y="49"/>
                  <a:pt x="57" y="49"/>
                  <a:pt x="57" y="49"/>
                </a:cubicBezTo>
                <a:cubicBezTo>
                  <a:pt x="59" y="49"/>
                  <a:pt x="59" y="49"/>
                  <a:pt x="59" y="49"/>
                </a:cubicBezTo>
                <a:lnTo>
                  <a:pt x="59" y="3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Freeform 70"/>
          <p:cNvSpPr>
            <a:spLocks noEditPoints="1"/>
          </p:cNvSpPr>
          <p:nvPr/>
        </p:nvSpPr>
        <p:spPr bwMode="auto">
          <a:xfrm>
            <a:off x="5143793" y="4680655"/>
            <a:ext cx="773113" cy="590550"/>
          </a:xfrm>
          <a:custGeom>
            <a:avLst/>
            <a:gdLst>
              <a:gd name="T0" fmla="*/ 552224 w 77"/>
              <a:gd name="T1" fmla="*/ 140131 h 59"/>
              <a:gd name="T2" fmla="*/ 40162 w 77"/>
              <a:gd name="T3" fmla="*/ 180168 h 59"/>
              <a:gd name="T4" fmla="*/ 652628 w 77"/>
              <a:gd name="T5" fmla="*/ 550513 h 59"/>
              <a:gd name="T6" fmla="*/ 672709 w 77"/>
              <a:gd name="T7" fmla="*/ 340317 h 59"/>
              <a:gd name="T8" fmla="*/ 682749 w 77"/>
              <a:gd name="T9" fmla="*/ 320298 h 59"/>
              <a:gd name="T10" fmla="*/ 682749 w 77"/>
              <a:gd name="T11" fmla="*/ 310289 h 59"/>
              <a:gd name="T12" fmla="*/ 682749 w 77"/>
              <a:gd name="T13" fmla="*/ 590550 h 59"/>
              <a:gd name="T14" fmla="*/ 20081 w 77"/>
              <a:gd name="T15" fmla="*/ 590550 h 59"/>
              <a:gd name="T16" fmla="*/ 0 w 77"/>
              <a:gd name="T17" fmla="*/ 570531 h 59"/>
              <a:gd name="T18" fmla="*/ 0 w 77"/>
              <a:gd name="T19" fmla="*/ 140131 h 59"/>
              <a:gd name="T20" fmla="*/ 100404 w 77"/>
              <a:gd name="T21" fmla="*/ 380354 h 59"/>
              <a:gd name="T22" fmla="*/ 291172 w 77"/>
              <a:gd name="T23" fmla="*/ 410382 h 59"/>
              <a:gd name="T24" fmla="*/ 100404 w 77"/>
              <a:gd name="T25" fmla="*/ 380354 h 59"/>
              <a:gd name="T26" fmla="*/ 100404 w 77"/>
              <a:gd name="T27" fmla="*/ 330308 h 59"/>
              <a:gd name="T28" fmla="*/ 431738 w 77"/>
              <a:gd name="T29" fmla="*/ 300280 h 59"/>
              <a:gd name="T30" fmla="*/ 100404 w 77"/>
              <a:gd name="T31" fmla="*/ 220205 h 59"/>
              <a:gd name="T32" fmla="*/ 431738 w 77"/>
              <a:gd name="T33" fmla="*/ 250233 h 59"/>
              <a:gd name="T34" fmla="*/ 100404 w 77"/>
              <a:gd name="T35" fmla="*/ 220205 h 59"/>
              <a:gd name="T36" fmla="*/ 712870 w 77"/>
              <a:gd name="T37" fmla="*/ 90084 h 59"/>
              <a:gd name="T38" fmla="*/ 672709 w 77"/>
              <a:gd name="T39" fmla="*/ 250233 h 59"/>
              <a:gd name="T40" fmla="*/ 702830 w 77"/>
              <a:gd name="T41" fmla="*/ 240224 h 59"/>
              <a:gd name="T42" fmla="*/ 763073 w 77"/>
              <a:gd name="T43" fmla="*/ 100093 h 59"/>
              <a:gd name="T44" fmla="*/ 753032 w 77"/>
              <a:gd name="T45" fmla="*/ 80075 h 59"/>
              <a:gd name="T46" fmla="*/ 612466 w 77"/>
              <a:gd name="T47" fmla="*/ 90084 h 59"/>
              <a:gd name="T48" fmla="*/ 652628 w 77"/>
              <a:gd name="T49" fmla="*/ 290270 h 59"/>
              <a:gd name="T50" fmla="*/ 522102 w 77"/>
              <a:gd name="T51" fmla="*/ 400373 h 59"/>
              <a:gd name="T52" fmla="*/ 502021 w 77"/>
              <a:gd name="T53" fmla="*/ 490457 h 59"/>
              <a:gd name="T54" fmla="*/ 532143 w 77"/>
              <a:gd name="T55" fmla="*/ 450419 h 59"/>
              <a:gd name="T56" fmla="*/ 542183 w 77"/>
              <a:gd name="T57" fmla="*/ 430401 h 59"/>
              <a:gd name="T58" fmla="*/ 542183 w 77"/>
              <a:gd name="T59" fmla="*/ 460429 h 59"/>
              <a:gd name="T60" fmla="*/ 532143 w 77"/>
              <a:gd name="T61" fmla="*/ 500466 h 59"/>
              <a:gd name="T62" fmla="*/ 592385 w 77"/>
              <a:gd name="T63" fmla="*/ 420392 h 59"/>
              <a:gd name="T64" fmla="*/ 642587 w 77"/>
              <a:gd name="T65" fmla="*/ 300280 h 59"/>
              <a:gd name="T66" fmla="*/ 512062 w 77"/>
              <a:gd name="T67" fmla="*/ 380354 h 59"/>
              <a:gd name="T68" fmla="*/ 642587 w 77"/>
              <a:gd name="T69" fmla="*/ 300280 h 59"/>
              <a:gd name="T70" fmla="*/ 240970 w 77"/>
              <a:gd name="T71" fmla="*/ 520485 h 59"/>
              <a:gd name="T72" fmla="*/ 291172 w 77"/>
              <a:gd name="T73" fmla="*/ 480447 h 59"/>
              <a:gd name="T74" fmla="*/ 301213 w 77"/>
              <a:gd name="T75" fmla="*/ 520485 h 59"/>
              <a:gd name="T76" fmla="*/ 371496 w 77"/>
              <a:gd name="T77" fmla="*/ 500466 h 59"/>
              <a:gd name="T78" fmla="*/ 401617 w 77"/>
              <a:gd name="T79" fmla="*/ 510475 h 59"/>
              <a:gd name="T80" fmla="*/ 401617 w 77"/>
              <a:gd name="T81" fmla="*/ 510475 h 59"/>
              <a:gd name="T82" fmla="*/ 401617 w 77"/>
              <a:gd name="T83" fmla="*/ 540503 h 59"/>
              <a:gd name="T84" fmla="*/ 461860 w 77"/>
              <a:gd name="T85" fmla="*/ 550513 h 59"/>
              <a:gd name="T86" fmla="*/ 431738 w 77"/>
              <a:gd name="T87" fmla="*/ 520485 h 59"/>
              <a:gd name="T88" fmla="*/ 431738 w 77"/>
              <a:gd name="T89" fmla="*/ 520485 h 59"/>
              <a:gd name="T90" fmla="*/ 421698 w 77"/>
              <a:gd name="T91" fmla="*/ 480447 h 59"/>
              <a:gd name="T92" fmla="*/ 391577 w 77"/>
              <a:gd name="T93" fmla="*/ 490457 h 59"/>
              <a:gd name="T94" fmla="*/ 311253 w 77"/>
              <a:gd name="T95" fmla="*/ 490457 h 59"/>
              <a:gd name="T96" fmla="*/ 230930 w 77"/>
              <a:gd name="T97" fmla="*/ 500466 h 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7"/>
              <a:gd name="T148" fmla="*/ 0 h 59"/>
              <a:gd name="T149" fmla="*/ 77 w 77"/>
              <a:gd name="T150" fmla="*/ 59 h 5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7" h="59">
                <a:moveTo>
                  <a:pt x="2" y="14"/>
                </a:moveTo>
                <a:cubicBezTo>
                  <a:pt x="55" y="14"/>
                  <a:pt x="55" y="14"/>
                  <a:pt x="55" y="14"/>
                </a:cubicBezTo>
                <a:cubicBezTo>
                  <a:pt x="55" y="16"/>
                  <a:pt x="54" y="17"/>
                  <a:pt x="5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55"/>
                  <a:pt x="4" y="55"/>
                  <a:pt x="4" y="55"/>
                </a:cubicBezTo>
                <a:cubicBezTo>
                  <a:pt x="65" y="55"/>
                  <a:pt x="65" y="55"/>
                  <a:pt x="65" y="55"/>
                </a:cubicBezTo>
                <a:cubicBezTo>
                  <a:pt x="65" y="40"/>
                  <a:pt x="65" y="40"/>
                  <a:pt x="65" y="40"/>
                </a:cubicBezTo>
                <a:cubicBezTo>
                  <a:pt x="65" y="38"/>
                  <a:pt x="66" y="36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1"/>
                  <a:pt x="68" y="31"/>
                  <a:pt x="68" y="31"/>
                </a:cubicBezTo>
                <a:cubicBezTo>
                  <a:pt x="68" y="31"/>
                  <a:pt x="68" y="31"/>
                  <a:pt x="68" y="31"/>
                </a:cubicBezTo>
                <a:cubicBezTo>
                  <a:pt x="68" y="57"/>
                  <a:pt x="68" y="57"/>
                  <a:pt x="68" y="57"/>
                </a:cubicBezTo>
                <a:cubicBezTo>
                  <a:pt x="68" y="59"/>
                  <a:pt x="68" y="59"/>
                  <a:pt x="68" y="59"/>
                </a:cubicBezTo>
                <a:cubicBezTo>
                  <a:pt x="66" y="59"/>
                  <a:pt x="66" y="59"/>
                  <a:pt x="66" y="59"/>
                </a:cubicBezTo>
                <a:cubicBezTo>
                  <a:pt x="2" y="59"/>
                  <a:pt x="2" y="59"/>
                  <a:pt x="2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4"/>
                  <a:pt x="0" y="14"/>
                  <a:pt x="0" y="14"/>
                </a:cubicBezTo>
                <a:cubicBezTo>
                  <a:pt x="2" y="14"/>
                  <a:pt x="2" y="14"/>
                  <a:pt x="2" y="14"/>
                </a:cubicBezTo>
                <a:close/>
                <a:moveTo>
                  <a:pt x="10" y="38"/>
                </a:moveTo>
                <a:cubicBezTo>
                  <a:pt x="10" y="41"/>
                  <a:pt x="10" y="41"/>
                  <a:pt x="10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38"/>
                  <a:pt x="29" y="38"/>
                  <a:pt x="29" y="38"/>
                </a:cubicBezTo>
                <a:cubicBezTo>
                  <a:pt x="10" y="38"/>
                  <a:pt x="10" y="38"/>
                  <a:pt x="10" y="38"/>
                </a:cubicBezTo>
                <a:close/>
                <a:moveTo>
                  <a:pt x="10" y="30"/>
                </a:moveTo>
                <a:cubicBezTo>
                  <a:pt x="10" y="33"/>
                  <a:pt x="10" y="33"/>
                  <a:pt x="10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30"/>
                  <a:pt x="43" y="30"/>
                  <a:pt x="43" y="30"/>
                </a:cubicBezTo>
                <a:cubicBezTo>
                  <a:pt x="10" y="30"/>
                  <a:pt x="10" y="30"/>
                  <a:pt x="10" y="30"/>
                </a:cubicBezTo>
                <a:close/>
                <a:moveTo>
                  <a:pt x="10" y="22"/>
                </a:moveTo>
                <a:cubicBezTo>
                  <a:pt x="10" y="25"/>
                  <a:pt x="10" y="25"/>
                  <a:pt x="10" y="25"/>
                </a:cubicBezTo>
                <a:cubicBezTo>
                  <a:pt x="43" y="25"/>
                  <a:pt x="43" y="25"/>
                  <a:pt x="43" y="25"/>
                </a:cubicBezTo>
                <a:cubicBezTo>
                  <a:pt x="43" y="22"/>
                  <a:pt x="43" y="22"/>
                  <a:pt x="43" y="22"/>
                </a:cubicBezTo>
                <a:cubicBezTo>
                  <a:pt x="10" y="22"/>
                  <a:pt x="10" y="22"/>
                  <a:pt x="10" y="22"/>
                </a:cubicBezTo>
                <a:close/>
                <a:moveTo>
                  <a:pt x="70" y="12"/>
                </a:moveTo>
                <a:cubicBezTo>
                  <a:pt x="71" y="11"/>
                  <a:pt x="71" y="10"/>
                  <a:pt x="71" y="9"/>
                </a:cubicBezTo>
                <a:cubicBezTo>
                  <a:pt x="74" y="10"/>
                  <a:pt x="74" y="10"/>
                  <a:pt x="74" y="10"/>
                </a:cubicBezTo>
                <a:cubicBezTo>
                  <a:pt x="72" y="13"/>
                  <a:pt x="67" y="24"/>
                  <a:pt x="67" y="25"/>
                </a:cubicBezTo>
                <a:cubicBezTo>
                  <a:pt x="68" y="27"/>
                  <a:pt x="69" y="27"/>
                  <a:pt x="69" y="27"/>
                </a:cubicBezTo>
                <a:cubicBezTo>
                  <a:pt x="70" y="24"/>
                  <a:pt x="70" y="24"/>
                  <a:pt x="70" y="24"/>
                </a:cubicBezTo>
                <a:cubicBezTo>
                  <a:pt x="70" y="24"/>
                  <a:pt x="69" y="24"/>
                  <a:pt x="69" y="24"/>
                </a:cubicBezTo>
                <a:cubicBezTo>
                  <a:pt x="69" y="24"/>
                  <a:pt x="76" y="10"/>
                  <a:pt x="76" y="10"/>
                </a:cubicBezTo>
                <a:cubicBezTo>
                  <a:pt x="77" y="9"/>
                  <a:pt x="77" y="9"/>
                  <a:pt x="77" y="9"/>
                </a:cubicBezTo>
                <a:cubicBezTo>
                  <a:pt x="75" y="8"/>
                  <a:pt x="75" y="8"/>
                  <a:pt x="75" y="8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0"/>
                  <a:pt x="65" y="0"/>
                  <a:pt x="61" y="9"/>
                </a:cubicBezTo>
                <a:cubicBezTo>
                  <a:pt x="59" y="15"/>
                  <a:pt x="57" y="20"/>
                  <a:pt x="55" y="25"/>
                </a:cubicBezTo>
                <a:cubicBezTo>
                  <a:pt x="65" y="29"/>
                  <a:pt x="65" y="29"/>
                  <a:pt x="65" y="29"/>
                </a:cubicBezTo>
                <a:cubicBezTo>
                  <a:pt x="67" y="23"/>
                  <a:pt x="69" y="18"/>
                  <a:pt x="70" y="12"/>
                </a:cubicBezTo>
                <a:close/>
                <a:moveTo>
                  <a:pt x="52" y="40"/>
                </a:moveTo>
                <a:cubicBezTo>
                  <a:pt x="49" y="42"/>
                  <a:pt x="49" y="42"/>
                  <a:pt x="49" y="42"/>
                </a:cubicBezTo>
                <a:cubicBezTo>
                  <a:pt x="50" y="49"/>
                  <a:pt x="50" y="49"/>
                  <a:pt x="50" y="49"/>
                </a:cubicBezTo>
                <a:cubicBezTo>
                  <a:pt x="51" y="49"/>
                  <a:pt x="51" y="49"/>
                  <a:pt x="51" y="49"/>
                </a:cubicBezTo>
                <a:cubicBezTo>
                  <a:pt x="53" y="45"/>
                  <a:pt x="53" y="45"/>
                  <a:pt x="53" y="45"/>
                </a:cubicBezTo>
                <a:cubicBezTo>
                  <a:pt x="52" y="45"/>
                  <a:pt x="52" y="44"/>
                  <a:pt x="52" y="44"/>
                </a:cubicBezTo>
                <a:cubicBezTo>
                  <a:pt x="53" y="43"/>
                  <a:pt x="54" y="42"/>
                  <a:pt x="54" y="43"/>
                </a:cubicBezTo>
                <a:cubicBezTo>
                  <a:pt x="55" y="43"/>
                  <a:pt x="55" y="44"/>
                  <a:pt x="55" y="45"/>
                </a:cubicBezTo>
                <a:cubicBezTo>
                  <a:pt x="55" y="45"/>
                  <a:pt x="54" y="46"/>
                  <a:pt x="54" y="46"/>
                </a:cubicBezTo>
                <a:cubicBezTo>
                  <a:pt x="52" y="50"/>
                  <a:pt x="52" y="50"/>
                  <a:pt x="52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8" y="46"/>
                  <a:pt x="58" y="46"/>
                  <a:pt x="58" y="46"/>
                </a:cubicBezTo>
                <a:cubicBezTo>
                  <a:pt x="59" y="42"/>
                  <a:pt x="59" y="42"/>
                  <a:pt x="59" y="42"/>
                </a:cubicBezTo>
                <a:cubicBezTo>
                  <a:pt x="52" y="40"/>
                  <a:pt x="52" y="40"/>
                  <a:pt x="52" y="40"/>
                </a:cubicBezTo>
                <a:close/>
                <a:moveTo>
                  <a:pt x="64" y="30"/>
                </a:moveTo>
                <a:cubicBezTo>
                  <a:pt x="55" y="27"/>
                  <a:pt x="55" y="27"/>
                  <a:pt x="55" y="27"/>
                </a:cubicBezTo>
                <a:cubicBezTo>
                  <a:pt x="54" y="31"/>
                  <a:pt x="53" y="34"/>
                  <a:pt x="51" y="38"/>
                </a:cubicBezTo>
                <a:cubicBezTo>
                  <a:pt x="54" y="39"/>
                  <a:pt x="57" y="40"/>
                  <a:pt x="59" y="41"/>
                </a:cubicBezTo>
                <a:cubicBezTo>
                  <a:pt x="61" y="38"/>
                  <a:pt x="63" y="34"/>
                  <a:pt x="64" y="30"/>
                </a:cubicBezTo>
                <a:close/>
                <a:moveTo>
                  <a:pt x="23" y="50"/>
                </a:moveTo>
                <a:cubicBezTo>
                  <a:pt x="24" y="52"/>
                  <a:pt x="24" y="52"/>
                  <a:pt x="24" y="52"/>
                </a:cubicBezTo>
                <a:cubicBezTo>
                  <a:pt x="24" y="52"/>
                  <a:pt x="30" y="46"/>
                  <a:pt x="30" y="47"/>
                </a:cubicBezTo>
                <a:cubicBezTo>
                  <a:pt x="30" y="47"/>
                  <a:pt x="30" y="47"/>
                  <a:pt x="29" y="48"/>
                </a:cubicBezTo>
                <a:cubicBezTo>
                  <a:pt x="28" y="49"/>
                  <a:pt x="28" y="49"/>
                  <a:pt x="28" y="50"/>
                </a:cubicBezTo>
                <a:cubicBezTo>
                  <a:pt x="28" y="51"/>
                  <a:pt x="28" y="52"/>
                  <a:pt x="30" y="52"/>
                </a:cubicBezTo>
                <a:cubicBezTo>
                  <a:pt x="32" y="52"/>
                  <a:pt x="33" y="51"/>
                  <a:pt x="34" y="51"/>
                </a:cubicBezTo>
                <a:cubicBezTo>
                  <a:pt x="35" y="51"/>
                  <a:pt x="36" y="50"/>
                  <a:pt x="37" y="50"/>
                </a:cubicBezTo>
                <a:cubicBezTo>
                  <a:pt x="37" y="51"/>
                  <a:pt x="37" y="51"/>
                  <a:pt x="38" y="51"/>
                </a:cubicBezTo>
                <a:cubicBezTo>
                  <a:pt x="38" y="51"/>
                  <a:pt x="39" y="51"/>
                  <a:pt x="40" y="51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2"/>
                  <a:pt x="40" y="53"/>
                  <a:pt x="40" y="54"/>
                </a:cubicBezTo>
                <a:cubicBezTo>
                  <a:pt x="40" y="55"/>
                  <a:pt x="41" y="55"/>
                  <a:pt x="42" y="55"/>
                </a:cubicBezTo>
                <a:cubicBezTo>
                  <a:pt x="43" y="54"/>
                  <a:pt x="46" y="55"/>
                  <a:pt x="46" y="55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4" y="52"/>
                  <a:pt x="43" y="52"/>
                </a:cubicBezTo>
                <a:cubicBezTo>
                  <a:pt x="43" y="52"/>
                  <a:pt x="43" y="52"/>
                  <a:pt x="43" y="52"/>
                </a:cubicBezTo>
                <a:cubicBezTo>
                  <a:pt x="43" y="52"/>
                  <a:pt x="43" y="52"/>
                  <a:pt x="43" y="52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49"/>
                  <a:pt x="43" y="48"/>
                  <a:pt x="42" y="48"/>
                </a:cubicBezTo>
                <a:cubicBezTo>
                  <a:pt x="41" y="48"/>
                  <a:pt x="40" y="48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7" y="47"/>
                  <a:pt x="35" y="48"/>
                  <a:pt x="33" y="49"/>
                </a:cubicBezTo>
                <a:cubicBezTo>
                  <a:pt x="33" y="49"/>
                  <a:pt x="32" y="49"/>
                  <a:pt x="31" y="49"/>
                </a:cubicBezTo>
                <a:cubicBezTo>
                  <a:pt x="32" y="48"/>
                  <a:pt x="33" y="48"/>
                  <a:pt x="33" y="47"/>
                </a:cubicBezTo>
                <a:cubicBezTo>
                  <a:pt x="33" y="42"/>
                  <a:pt x="23" y="50"/>
                  <a:pt x="23" y="5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Freeform 73"/>
          <p:cNvSpPr>
            <a:spLocks noEditPoints="1"/>
          </p:cNvSpPr>
          <p:nvPr/>
        </p:nvSpPr>
        <p:spPr bwMode="auto">
          <a:xfrm>
            <a:off x="4195783" y="4760824"/>
            <a:ext cx="731838" cy="430212"/>
          </a:xfrm>
          <a:custGeom>
            <a:avLst/>
            <a:gdLst>
              <a:gd name="T0" fmla="*/ 721813 w 73"/>
              <a:gd name="T1" fmla="*/ 320158 h 43"/>
              <a:gd name="T2" fmla="*/ 571435 w 73"/>
              <a:gd name="T3" fmla="*/ 270133 h 43"/>
              <a:gd name="T4" fmla="*/ 591486 w 73"/>
              <a:gd name="T5" fmla="*/ 290143 h 43"/>
              <a:gd name="T6" fmla="*/ 631586 w 73"/>
              <a:gd name="T7" fmla="*/ 260128 h 43"/>
              <a:gd name="T8" fmla="*/ 631586 w 73"/>
              <a:gd name="T9" fmla="*/ 210104 h 43"/>
              <a:gd name="T10" fmla="*/ 591486 w 73"/>
              <a:gd name="T11" fmla="*/ 180089 h 43"/>
              <a:gd name="T12" fmla="*/ 601511 w 73"/>
              <a:gd name="T13" fmla="*/ 170084 h 43"/>
              <a:gd name="T14" fmla="*/ 631586 w 73"/>
              <a:gd name="T15" fmla="*/ 190094 h 43"/>
              <a:gd name="T16" fmla="*/ 611536 w 73"/>
              <a:gd name="T17" fmla="*/ 150074 h 43"/>
              <a:gd name="T18" fmla="*/ 591486 w 73"/>
              <a:gd name="T19" fmla="*/ 150074 h 43"/>
              <a:gd name="T20" fmla="*/ 561410 w 73"/>
              <a:gd name="T21" fmla="*/ 200099 h 43"/>
              <a:gd name="T22" fmla="*/ 601511 w 73"/>
              <a:gd name="T23" fmla="*/ 230113 h 43"/>
              <a:gd name="T24" fmla="*/ 601511 w 73"/>
              <a:gd name="T25" fmla="*/ 260128 h 43"/>
              <a:gd name="T26" fmla="*/ 591486 w 73"/>
              <a:gd name="T27" fmla="*/ 230113 h 43"/>
              <a:gd name="T28" fmla="*/ 551385 w 73"/>
              <a:gd name="T29" fmla="*/ 100049 h 43"/>
              <a:gd name="T30" fmla="*/ 531334 w 73"/>
              <a:gd name="T31" fmla="*/ 20010 h 43"/>
              <a:gd name="T32" fmla="*/ 591486 w 73"/>
              <a:gd name="T33" fmla="*/ 0 h 43"/>
              <a:gd name="T34" fmla="*/ 631586 w 73"/>
              <a:gd name="T35" fmla="*/ 0 h 43"/>
              <a:gd name="T36" fmla="*/ 641611 w 73"/>
              <a:gd name="T37" fmla="*/ 70035 h 43"/>
              <a:gd name="T38" fmla="*/ 230579 w 73"/>
              <a:gd name="T39" fmla="*/ 140069 h 43"/>
              <a:gd name="T40" fmla="*/ 10025 w 73"/>
              <a:gd name="T41" fmla="*/ 320158 h 43"/>
              <a:gd name="T42" fmla="*/ 90227 w 73"/>
              <a:gd name="T43" fmla="*/ 70035 h 43"/>
              <a:gd name="T44" fmla="*/ 100252 w 73"/>
              <a:gd name="T45" fmla="*/ 10005 h 43"/>
              <a:gd name="T46" fmla="*/ 150378 w 73"/>
              <a:gd name="T47" fmla="*/ 10005 h 43"/>
              <a:gd name="T48" fmla="*/ 200504 w 73"/>
              <a:gd name="T49" fmla="*/ 20010 h 43"/>
              <a:gd name="T50" fmla="*/ 170428 w 73"/>
              <a:gd name="T51" fmla="*/ 90044 h 43"/>
              <a:gd name="T52" fmla="*/ 160403 w 73"/>
              <a:gd name="T53" fmla="*/ 160079 h 43"/>
              <a:gd name="T54" fmla="*/ 130327 w 73"/>
              <a:gd name="T55" fmla="*/ 140069 h 43"/>
              <a:gd name="T56" fmla="*/ 100252 w 73"/>
              <a:gd name="T57" fmla="*/ 180089 h 43"/>
              <a:gd name="T58" fmla="*/ 130327 w 73"/>
              <a:gd name="T59" fmla="*/ 220108 h 43"/>
              <a:gd name="T60" fmla="*/ 140352 w 73"/>
              <a:gd name="T61" fmla="*/ 260128 h 43"/>
              <a:gd name="T62" fmla="*/ 130327 w 73"/>
              <a:gd name="T63" fmla="*/ 240118 h 43"/>
              <a:gd name="T64" fmla="*/ 100252 w 73"/>
              <a:gd name="T65" fmla="*/ 240118 h 43"/>
              <a:gd name="T66" fmla="*/ 130327 w 73"/>
              <a:gd name="T67" fmla="*/ 290143 h 43"/>
              <a:gd name="T68" fmla="*/ 160403 w 73"/>
              <a:gd name="T69" fmla="*/ 260128 h 43"/>
              <a:gd name="T70" fmla="*/ 160403 w 73"/>
              <a:gd name="T71" fmla="*/ 210104 h 43"/>
              <a:gd name="T72" fmla="*/ 130327 w 73"/>
              <a:gd name="T73" fmla="*/ 180089 h 43"/>
              <a:gd name="T74" fmla="*/ 140352 w 73"/>
              <a:gd name="T75" fmla="*/ 170084 h 43"/>
              <a:gd name="T76" fmla="*/ 170428 w 73"/>
              <a:gd name="T77" fmla="*/ 190094 h 43"/>
              <a:gd name="T78" fmla="*/ 421057 w 73"/>
              <a:gd name="T79" fmla="*/ 90044 h 43"/>
              <a:gd name="T80" fmla="*/ 390982 w 73"/>
              <a:gd name="T81" fmla="*/ 30015 h 43"/>
              <a:gd name="T82" fmla="*/ 340856 w 73"/>
              <a:gd name="T83" fmla="*/ 30015 h 43"/>
              <a:gd name="T84" fmla="*/ 320806 w 73"/>
              <a:gd name="T85" fmla="*/ 90044 h 43"/>
              <a:gd name="T86" fmla="*/ 200504 w 73"/>
              <a:gd name="T87" fmla="*/ 320158 h 43"/>
              <a:gd name="T88" fmla="*/ 541360 w 73"/>
              <a:gd name="T89" fmla="*/ 320158 h 43"/>
              <a:gd name="T90" fmla="*/ 380957 w 73"/>
              <a:gd name="T91" fmla="*/ 230113 h 43"/>
              <a:gd name="T92" fmla="*/ 370932 w 73"/>
              <a:gd name="T93" fmla="*/ 210104 h 43"/>
              <a:gd name="T94" fmla="*/ 370932 w 73"/>
              <a:gd name="T95" fmla="*/ 230113 h 43"/>
              <a:gd name="T96" fmla="*/ 421057 w 73"/>
              <a:gd name="T97" fmla="*/ 280138 h 43"/>
              <a:gd name="T98" fmla="*/ 380957 w 73"/>
              <a:gd name="T99" fmla="*/ 350173 h 43"/>
              <a:gd name="T100" fmla="*/ 360906 w 73"/>
              <a:gd name="T101" fmla="*/ 350173 h 43"/>
              <a:gd name="T102" fmla="*/ 320806 w 73"/>
              <a:gd name="T103" fmla="*/ 290143 h 43"/>
              <a:gd name="T104" fmla="*/ 360906 w 73"/>
              <a:gd name="T105" fmla="*/ 320158 h 43"/>
              <a:gd name="T106" fmla="*/ 380957 w 73"/>
              <a:gd name="T107" fmla="*/ 310153 h 43"/>
              <a:gd name="T108" fmla="*/ 340856 w 73"/>
              <a:gd name="T109" fmla="*/ 260128 h 43"/>
              <a:gd name="T110" fmla="*/ 330831 w 73"/>
              <a:gd name="T111" fmla="*/ 200099 h 43"/>
              <a:gd name="T112" fmla="*/ 380957 w 73"/>
              <a:gd name="T113" fmla="*/ 170084 h 43"/>
              <a:gd name="T114" fmla="*/ 421057 w 73"/>
              <a:gd name="T115" fmla="*/ 230113 h 4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3"/>
              <a:gd name="T175" fmla="*/ 0 h 43"/>
              <a:gd name="T176" fmla="*/ 73 w 73"/>
              <a:gd name="T177" fmla="*/ 43 h 4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3" h="43">
                <a:moveTo>
                  <a:pt x="64" y="9"/>
                </a:moveTo>
                <a:cubicBezTo>
                  <a:pt x="69" y="12"/>
                  <a:pt x="73" y="18"/>
                  <a:pt x="73" y="26"/>
                </a:cubicBezTo>
                <a:cubicBezTo>
                  <a:pt x="73" y="28"/>
                  <a:pt x="73" y="30"/>
                  <a:pt x="72" y="32"/>
                </a:cubicBezTo>
                <a:cubicBezTo>
                  <a:pt x="67" y="33"/>
                  <a:pt x="62" y="34"/>
                  <a:pt x="57" y="34"/>
                </a:cubicBezTo>
                <a:cubicBezTo>
                  <a:pt x="58" y="33"/>
                  <a:pt x="58" y="33"/>
                  <a:pt x="58" y="32"/>
                </a:cubicBezTo>
                <a:cubicBezTo>
                  <a:pt x="58" y="30"/>
                  <a:pt x="57" y="28"/>
                  <a:pt x="57" y="27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27"/>
                  <a:pt x="58" y="28"/>
                  <a:pt x="59" y="28"/>
                </a:cubicBezTo>
                <a:cubicBezTo>
                  <a:pt x="59" y="29"/>
                  <a:pt x="59" y="29"/>
                  <a:pt x="59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61" y="28"/>
                  <a:pt x="61" y="28"/>
                  <a:pt x="61" y="28"/>
                </a:cubicBezTo>
                <a:cubicBezTo>
                  <a:pt x="62" y="27"/>
                  <a:pt x="63" y="27"/>
                  <a:pt x="63" y="26"/>
                </a:cubicBezTo>
                <a:cubicBezTo>
                  <a:pt x="64" y="26"/>
                  <a:pt x="64" y="25"/>
                  <a:pt x="64" y="24"/>
                </a:cubicBezTo>
                <a:cubicBezTo>
                  <a:pt x="64" y="23"/>
                  <a:pt x="64" y="23"/>
                  <a:pt x="64" y="22"/>
                </a:cubicBezTo>
                <a:cubicBezTo>
                  <a:pt x="63" y="22"/>
                  <a:pt x="63" y="21"/>
                  <a:pt x="63" y="21"/>
                </a:cubicBezTo>
                <a:cubicBezTo>
                  <a:pt x="63" y="21"/>
                  <a:pt x="62" y="20"/>
                  <a:pt x="61" y="20"/>
                </a:cubicBezTo>
                <a:cubicBezTo>
                  <a:pt x="60" y="19"/>
                  <a:pt x="60" y="19"/>
                  <a:pt x="60" y="19"/>
                </a:cubicBezTo>
                <a:cubicBezTo>
                  <a:pt x="59" y="19"/>
                  <a:pt x="59" y="18"/>
                  <a:pt x="59" y="18"/>
                </a:cubicBezTo>
                <a:cubicBezTo>
                  <a:pt x="59" y="17"/>
                  <a:pt x="59" y="17"/>
                  <a:pt x="59" y="17"/>
                </a:cubicBezTo>
                <a:cubicBezTo>
                  <a:pt x="59" y="17"/>
                  <a:pt x="60" y="17"/>
                  <a:pt x="60" y="17"/>
                </a:cubicBezTo>
                <a:cubicBezTo>
                  <a:pt x="60" y="17"/>
                  <a:pt x="60" y="17"/>
                  <a:pt x="60" y="17"/>
                </a:cubicBezTo>
                <a:cubicBezTo>
                  <a:pt x="60" y="17"/>
                  <a:pt x="60" y="18"/>
                  <a:pt x="60" y="18"/>
                </a:cubicBezTo>
                <a:cubicBezTo>
                  <a:pt x="60" y="19"/>
                  <a:pt x="60" y="19"/>
                  <a:pt x="60" y="19"/>
                </a:cubicBezTo>
                <a:cubicBezTo>
                  <a:pt x="63" y="19"/>
                  <a:pt x="63" y="19"/>
                  <a:pt x="63" y="19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17"/>
                  <a:pt x="63" y="17"/>
                  <a:pt x="63" y="16"/>
                </a:cubicBezTo>
                <a:cubicBezTo>
                  <a:pt x="62" y="15"/>
                  <a:pt x="62" y="15"/>
                  <a:pt x="61" y="15"/>
                </a:cubicBezTo>
                <a:cubicBezTo>
                  <a:pt x="61" y="14"/>
                  <a:pt x="61" y="14"/>
                  <a:pt x="61" y="14"/>
                </a:cubicBezTo>
                <a:cubicBezTo>
                  <a:pt x="59" y="14"/>
                  <a:pt x="59" y="14"/>
                  <a:pt x="59" y="14"/>
                </a:cubicBezTo>
                <a:cubicBezTo>
                  <a:pt x="59" y="15"/>
                  <a:pt x="59" y="15"/>
                  <a:pt x="59" y="15"/>
                </a:cubicBezTo>
                <a:cubicBezTo>
                  <a:pt x="58" y="15"/>
                  <a:pt x="57" y="15"/>
                  <a:pt x="57" y="16"/>
                </a:cubicBezTo>
                <a:cubicBezTo>
                  <a:pt x="56" y="17"/>
                  <a:pt x="56" y="17"/>
                  <a:pt x="56" y="18"/>
                </a:cubicBezTo>
                <a:cubicBezTo>
                  <a:pt x="56" y="19"/>
                  <a:pt x="56" y="19"/>
                  <a:pt x="56" y="20"/>
                </a:cubicBezTo>
                <a:cubicBezTo>
                  <a:pt x="57" y="20"/>
                  <a:pt x="57" y="21"/>
                  <a:pt x="57" y="21"/>
                </a:cubicBezTo>
                <a:cubicBezTo>
                  <a:pt x="58" y="21"/>
                  <a:pt x="58" y="22"/>
                  <a:pt x="59" y="22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24"/>
                  <a:pt x="60" y="24"/>
                  <a:pt x="60" y="25"/>
                </a:cubicBezTo>
                <a:cubicBezTo>
                  <a:pt x="60" y="25"/>
                  <a:pt x="60" y="25"/>
                  <a:pt x="60" y="26"/>
                </a:cubicBezTo>
                <a:cubicBezTo>
                  <a:pt x="60" y="26"/>
                  <a:pt x="60" y="26"/>
                  <a:pt x="60" y="26"/>
                </a:cubicBezTo>
                <a:cubicBezTo>
                  <a:pt x="60" y="26"/>
                  <a:pt x="59" y="26"/>
                  <a:pt x="59" y="25"/>
                </a:cubicBezTo>
                <a:cubicBezTo>
                  <a:pt x="59" y="25"/>
                  <a:pt x="59" y="25"/>
                  <a:pt x="59" y="24"/>
                </a:cubicBezTo>
                <a:cubicBezTo>
                  <a:pt x="59" y="23"/>
                  <a:pt x="59" y="23"/>
                  <a:pt x="59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5" y="19"/>
                  <a:pt x="53" y="16"/>
                  <a:pt x="51" y="13"/>
                </a:cubicBezTo>
                <a:cubicBezTo>
                  <a:pt x="52" y="12"/>
                  <a:pt x="54" y="10"/>
                  <a:pt x="55" y="10"/>
                </a:cubicBezTo>
                <a:cubicBezTo>
                  <a:pt x="55" y="7"/>
                  <a:pt x="55" y="7"/>
                  <a:pt x="55" y="7"/>
                </a:cubicBezTo>
                <a:cubicBezTo>
                  <a:pt x="56" y="7"/>
                  <a:pt x="56" y="7"/>
                  <a:pt x="56" y="7"/>
                </a:cubicBezTo>
                <a:cubicBezTo>
                  <a:pt x="53" y="2"/>
                  <a:pt x="53" y="2"/>
                  <a:pt x="53" y="2"/>
                </a:cubicBezTo>
                <a:cubicBezTo>
                  <a:pt x="57" y="1"/>
                  <a:pt x="57" y="1"/>
                  <a:pt x="57" y="1"/>
                </a:cubicBezTo>
                <a:cubicBezTo>
                  <a:pt x="58" y="3"/>
                  <a:pt x="58" y="3"/>
                  <a:pt x="58" y="3"/>
                </a:cubicBezTo>
                <a:cubicBezTo>
                  <a:pt x="59" y="0"/>
                  <a:pt x="59" y="0"/>
                  <a:pt x="59" y="0"/>
                </a:cubicBezTo>
                <a:cubicBezTo>
                  <a:pt x="62" y="1"/>
                  <a:pt x="62" y="1"/>
                  <a:pt x="62" y="1"/>
                </a:cubicBezTo>
                <a:cubicBezTo>
                  <a:pt x="61" y="3"/>
                  <a:pt x="61" y="3"/>
                  <a:pt x="61" y="3"/>
                </a:cubicBezTo>
                <a:cubicBezTo>
                  <a:pt x="63" y="0"/>
                  <a:pt x="63" y="0"/>
                  <a:pt x="63" y="0"/>
                </a:cubicBezTo>
                <a:cubicBezTo>
                  <a:pt x="66" y="2"/>
                  <a:pt x="66" y="2"/>
                  <a:pt x="66" y="2"/>
                </a:cubicBezTo>
                <a:cubicBezTo>
                  <a:pt x="64" y="7"/>
                  <a:pt x="64" y="7"/>
                  <a:pt x="64" y="7"/>
                </a:cubicBezTo>
                <a:cubicBezTo>
                  <a:pt x="64" y="7"/>
                  <a:pt x="64" y="7"/>
                  <a:pt x="64" y="7"/>
                </a:cubicBezTo>
                <a:cubicBezTo>
                  <a:pt x="64" y="9"/>
                  <a:pt x="64" y="9"/>
                  <a:pt x="64" y="9"/>
                </a:cubicBezTo>
                <a:close/>
                <a:moveTo>
                  <a:pt x="17" y="9"/>
                </a:moveTo>
                <a:cubicBezTo>
                  <a:pt x="19" y="10"/>
                  <a:pt x="21" y="12"/>
                  <a:pt x="23" y="14"/>
                </a:cubicBezTo>
                <a:cubicBezTo>
                  <a:pt x="19" y="19"/>
                  <a:pt x="17" y="26"/>
                  <a:pt x="17" y="32"/>
                </a:cubicBezTo>
                <a:cubicBezTo>
                  <a:pt x="17" y="33"/>
                  <a:pt x="17" y="33"/>
                  <a:pt x="17" y="34"/>
                </a:cubicBezTo>
                <a:cubicBezTo>
                  <a:pt x="11" y="34"/>
                  <a:pt x="6" y="33"/>
                  <a:pt x="1" y="32"/>
                </a:cubicBezTo>
                <a:cubicBezTo>
                  <a:pt x="1" y="30"/>
                  <a:pt x="0" y="28"/>
                  <a:pt x="0" y="26"/>
                </a:cubicBezTo>
                <a:cubicBezTo>
                  <a:pt x="0" y="18"/>
                  <a:pt x="4" y="12"/>
                  <a:pt x="9" y="10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7" y="2"/>
                  <a:pt x="7" y="2"/>
                  <a:pt x="7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0"/>
                  <a:pt x="12" y="0"/>
                  <a:pt x="12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3"/>
                  <a:pt x="15" y="3"/>
                  <a:pt x="15" y="3"/>
                </a:cubicBezTo>
                <a:cubicBezTo>
                  <a:pt x="17" y="0"/>
                  <a:pt x="17" y="0"/>
                  <a:pt x="17" y="0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9"/>
                  <a:pt x="17" y="9"/>
                  <a:pt x="17" y="9"/>
                </a:cubicBezTo>
                <a:close/>
                <a:moveTo>
                  <a:pt x="17" y="19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7"/>
                  <a:pt x="17" y="17"/>
                  <a:pt x="16" y="16"/>
                </a:cubicBezTo>
                <a:cubicBezTo>
                  <a:pt x="16" y="15"/>
                  <a:pt x="15" y="15"/>
                  <a:pt x="14" y="15"/>
                </a:cubicBezTo>
                <a:cubicBezTo>
                  <a:pt x="14" y="14"/>
                  <a:pt x="14" y="14"/>
                  <a:pt x="14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2" y="15"/>
                  <a:pt x="11" y="15"/>
                  <a:pt x="10" y="16"/>
                </a:cubicBezTo>
                <a:cubicBezTo>
                  <a:pt x="10" y="17"/>
                  <a:pt x="10" y="17"/>
                  <a:pt x="10" y="18"/>
                </a:cubicBezTo>
                <a:cubicBezTo>
                  <a:pt x="10" y="19"/>
                  <a:pt x="10" y="19"/>
                  <a:pt x="10" y="20"/>
                </a:cubicBezTo>
                <a:cubicBezTo>
                  <a:pt x="10" y="20"/>
                  <a:pt x="10" y="21"/>
                  <a:pt x="11" y="21"/>
                </a:cubicBezTo>
                <a:cubicBezTo>
                  <a:pt x="11" y="21"/>
                  <a:pt x="12" y="22"/>
                  <a:pt x="13" y="22"/>
                </a:cubicBezTo>
                <a:cubicBezTo>
                  <a:pt x="13" y="23"/>
                  <a:pt x="14" y="23"/>
                  <a:pt x="14" y="23"/>
                </a:cubicBezTo>
                <a:cubicBezTo>
                  <a:pt x="14" y="24"/>
                  <a:pt x="14" y="24"/>
                  <a:pt x="14" y="25"/>
                </a:cubicBezTo>
                <a:cubicBezTo>
                  <a:pt x="14" y="25"/>
                  <a:pt x="14" y="25"/>
                  <a:pt x="14" y="26"/>
                </a:cubicBezTo>
                <a:cubicBezTo>
                  <a:pt x="14" y="26"/>
                  <a:pt x="13" y="26"/>
                  <a:pt x="13" y="26"/>
                </a:cubicBezTo>
                <a:cubicBezTo>
                  <a:pt x="13" y="26"/>
                  <a:pt x="13" y="26"/>
                  <a:pt x="13" y="25"/>
                </a:cubicBezTo>
                <a:cubicBezTo>
                  <a:pt x="13" y="25"/>
                  <a:pt x="13" y="25"/>
                  <a:pt x="13" y="24"/>
                </a:cubicBezTo>
                <a:cubicBezTo>
                  <a:pt x="13" y="23"/>
                  <a:pt x="13" y="23"/>
                  <a:pt x="13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5"/>
                  <a:pt x="10" y="26"/>
                  <a:pt x="10" y="27"/>
                </a:cubicBezTo>
                <a:cubicBezTo>
                  <a:pt x="11" y="27"/>
                  <a:pt x="12" y="28"/>
                  <a:pt x="13" y="28"/>
                </a:cubicBezTo>
                <a:cubicBezTo>
                  <a:pt x="13" y="29"/>
                  <a:pt x="13" y="29"/>
                  <a:pt x="13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28"/>
                  <a:pt x="14" y="28"/>
                  <a:pt x="14" y="28"/>
                </a:cubicBezTo>
                <a:cubicBezTo>
                  <a:pt x="15" y="27"/>
                  <a:pt x="16" y="27"/>
                  <a:pt x="16" y="26"/>
                </a:cubicBezTo>
                <a:cubicBezTo>
                  <a:pt x="17" y="26"/>
                  <a:pt x="17" y="25"/>
                  <a:pt x="17" y="24"/>
                </a:cubicBezTo>
                <a:cubicBezTo>
                  <a:pt x="17" y="23"/>
                  <a:pt x="17" y="23"/>
                  <a:pt x="17" y="22"/>
                </a:cubicBezTo>
                <a:cubicBezTo>
                  <a:pt x="17" y="22"/>
                  <a:pt x="17" y="21"/>
                  <a:pt x="16" y="21"/>
                </a:cubicBezTo>
                <a:cubicBezTo>
                  <a:pt x="16" y="21"/>
                  <a:pt x="15" y="20"/>
                  <a:pt x="15" y="20"/>
                </a:cubicBezTo>
                <a:cubicBezTo>
                  <a:pt x="14" y="19"/>
                  <a:pt x="13" y="19"/>
                  <a:pt x="13" y="19"/>
                </a:cubicBezTo>
                <a:cubicBezTo>
                  <a:pt x="13" y="19"/>
                  <a:pt x="13" y="18"/>
                  <a:pt x="13" y="18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4" y="17"/>
                  <a:pt x="14" y="17"/>
                </a:cubicBezTo>
                <a:cubicBezTo>
                  <a:pt x="14" y="17"/>
                  <a:pt x="14" y="18"/>
                  <a:pt x="14" y="18"/>
                </a:cubicBezTo>
                <a:cubicBezTo>
                  <a:pt x="14" y="19"/>
                  <a:pt x="14" y="19"/>
                  <a:pt x="14" y="19"/>
                </a:cubicBezTo>
                <a:cubicBezTo>
                  <a:pt x="17" y="19"/>
                  <a:pt x="17" y="19"/>
                  <a:pt x="17" y="19"/>
                </a:cubicBezTo>
                <a:close/>
                <a:moveTo>
                  <a:pt x="42" y="11"/>
                </a:moveTo>
                <a:cubicBezTo>
                  <a:pt x="42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5" y="2"/>
                  <a:pt x="45" y="2"/>
                  <a:pt x="45" y="2"/>
                </a:cubicBezTo>
                <a:cubicBezTo>
                  <a:pt x="41" y="0"/>
                  <a:pt x="41" y="0"/>
                  <a:pt x="41" y="0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0"/>
                  <a:pt x="39" y="0"/>
                  <a:pt x="39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4" y="3"/>
                  <a:pt x="34" y="3"/>
                  <a:pt x="34" y="3"/>
                </a:cubicBezTo>
                <a:cubicBezTo>
                  <a:pt x="33" y="0"/>
                  <a:pt x="33" y="0"/>
                  <a:pt x="33" y="0"/>
                </a:cubicBezTo>
                <a:cubicBezTo>
                  <a:pt x="29" y="2"/>
                  <a:pt x="29" y="2"/>
                  <a:pt x="29" y="2"/>
                </a:cubicBezTo>
                <a:cubicBezTo>
                  <a:pt x="32" y="9"/>
                  <a:pt x="32" y="9"/>
                  <a:pt x="32" y="9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12"/>
                  <a:pt x="31" y="12"/>
                  <a:pt x="31" y="12"/>
                </a:cubicBezTo>
                <a:cubicBezTo>
                  <a:pt x="25" y="15"/>
                  <a:pt x="20" y="23"/>
                  <a:pt x="20" y="32"/>
                </a:cubicBezTo>
                <a:cubicBezTo>
                  <a:pt x="20" y="35"/>
                  <a:pt x="21" y="38"/>
                  <a:pt x="22" y="41"/>
                </a:cubicBezTo>
                <a:cubicBezTo>
                  <a:pt x="32" y="43"/>
                  <a:pt x="42" y="43"/>
                  <a:pt x="52" y="41"/>
                </a:cubicBezTo>
                <a:cubicBezTo>
                  <a:pt x="53" y="38"/>
                  <a:pt x="54" y="35"/>
                  <a:pt x="54" y="32"/>
                </a:cubicBezTo>
                <a:cubicBezTo>
                  <a:pt x="54" y="22"/>
                  <a:pt x="49" y="14"/>
                  <a:pt x="42" y="11"/>
                </a:cubicBezTo>
                <a:close/>
                <a:moveTo>
                  <a:pt x="42" y="23"/>
                </a:moveTo>
                <a:cubicBezTo>
                  <a:pt x="38" y="23"/>
                  <a:pt x="38" y="23"/>
                  <a:pt x="38" y="23"/>
                </a:cubicBezTo>
                <a:cubicBezTo>
                  <a:pt x="38" y="23"/>
                  <a:pt x="38" y="23"/>
                  <a:pt x="38" y="23"/>
                </a:cubicBezTo>
                <a:cubicBezTo>
                  <a:pt x="38" y="22"/>
                  <a:pt x="38" y="22"/>
                  <a:pt x="37" y="21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1"/>
                  <a:pt x="36" y="21"/>
                  <a:pt x="36" y="21"/>
                </a:cubicBezTo>
                <a:cubicBezTo>
                  <a:pt x="36" y="21"/>
                  <a:pt x="36" y="22"/>
                  <a:pt x="36" y="22"/>
                </a:cubicBezTo>
                <a:cubicBezTo>
                  <a:pt x="36" y="23"/>
                  <a:pt x="36" y="23"/>
                  <a:pt x="37" y="23"/>
                </a:cubicBezTo>
                <a:cubicBezTo>
                  <a:pt x="37" y="24"/>
                  <a:pt x="37" y="24"/>
                  <a:pt x="39" y="25"/>
                </a:cubicBezTo>
                <a:cubicBezTo>
                  <a:pt x="40" y="25"/>
                  <a:pt x="40" y="26"/>
                  <a:pt x="41" y="26"/>
                </a:cubicBezTo>
                <a:cubicBezTo>
                  <a:pt x="41" y="27"/>
                  <a:pt x="41" y="27"/>
                  <a:pt x="42" y="28"/>
                </a:cubicBezTo>
                <a:cubicBezTo>
                  <a:pt x="42" y="28"/>
                  <a:pt x="42" y="29"/>
                  <a:pt x="42" y="30"/>
                </a:cubicBezTo>
                <a:cubicBezTo>
                  <a:pt x="42" y="31"/>
                  <a:pt x="42" y="32"/>
                  <a:pt x="41" y="33"/>
                </a:cubicBezTo>
                <a:cubicBezTo>
                  <a:pt x="40" y="34"/>
                  <a:pt x="39" y="34"/>
                  <a:pt x="38" y="35"/>
                </a:cubicBezTo>
                <a:cubicBezTo>
                  <a:pt x="38" y="36"/>
                  <a:pt x="38" y="36"/>
                  <a:pt x="38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6" y="35"/>
                  <a:pt x="36" y="35"/>
                  <a:pt x="36" y="35"/>
                </a:cubicBezTo>
                <a:cubicBezTo>
                  <a:pt x="35" y="35"/>
                  <a:pt x="34" y="34"/>
                  <a:pt x="33" y="33"/>
                </a:cubicBezTo>
                <a:cubicBezTo>
                  <a:pt x="33" y="33"/>
                  <a:pt x="32" y="31"/>
                  <a:pt x="32" y="30"/>
                </a:cubicBezTo>
                <a:cubicBezTo>
                  <a:pt x="32" y="29"/>
                  <a:pt x="32" y="29"/>
                  <a:pt x="32" y="29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1"/>
                  <a:pt x="36" y="32"/>
                  <a:pt x="36" y="32"/>
                </a:cubicBezTo>
                <a:cubicBezTo>
                  <a:pt x="36" y="32"/>
                  <a:pt x="37" y="32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2"/>
                  <a:pt x="38" y="32"/>
                  <a:pt x="38" y="31"/>
                </a:cubicBezTo>
                <a:cubicBezTo>
                  <a:pt x="38" y="30"/>
                  <a:pt x="38" y="30"/>
                  <a:pt x="37" y="29"/>
                </a:cubicBezTo>
                <a:cubicBezTo>
                  <a:pt x="37" y="29"/>
                  <a:pt x="37" y="28"/>
                  <a:pt x="36" y="28"/>
                </a:cubicBezTo>
                <a:cubicBezTo>
                  <a:pt x="35" y="27"/>
                  <a:pt x="34" y="27"/>
                  <a:pt x="34" y="26"/>
                </a:cubicBezTo>
                <a:cubicBezTo>
                  <a:pt x="33" y="26"/>
                  <a:pt x="33" y="25"/>
                  <a:pt x="33" y="25"/>
                </a:cubicBezTo>
                <a:cubicBezTo>
                  <a:pt x="32" y="24"/>
                  <a:pt x="32" y="23"/>
                  <a:pt x="32" y="23"/>
                </a:cubicBezTo>
                <a:cubicBezTo>
                  <a:pt x="32" y="21"/>
                  <a:pt x="32" y="21"/>
                  <a:pt x="33" y="20"/>
                </a:cubicBezTo>
                <a:cubicBezTo>
                  <a:pt x="34" y="19"/>
                  <a:pt x="35" y="19"/>
                  <a:pt x="36" y="19"/>
                </a:cubicBezTo>
                <a:cubicBezTo>
                  <a:pt x="36" y="17"/>
                  <a:pt x="36" y="17"/>
                  <a:pt x="36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19"/>
                  <a:pt x="40" y="19"/>
                  <a:pt x="41" y="20"/>
                </a:cubicBezTo>
                <a:cubicBezTo>
                  <a:pt x="41" y="21"/>
                  <a:pt x="42" y="21"/>
                  <a:pt x="42" y="23"/>
                </a:cubicBezTo>
                <a:cubicBezTo>
                  <a:pt x="42" y="23"/>
                  <a:pt x="42" y="23"/>
                  <a:pt x="42" y="23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Freeform 74"/>
          <p:cNvSpPr>
            <a:spLocks noEditPoints="1"/>
          </p:cNvSpPr>
          <p:nvPr/>
        </p:nvSpPr>
        <p:spPr bwMode="auto">
          <a:xfrm>
            <a:off x="4282759" y="1580415"/>
            <a:ext cx="612775" cy="550863"/>
          </a:xfrm>
          <a:custGeom>
            <a:avLst/>
            <a:gdLst>
              <a:gd name="T0" fmla="*/ 442002 w 61"/>
              <a:gd name="T1" fmla="*/ 490769 h 55"/>
              <a:gd name="T2" fmla="*/ 502275 w 61"/>
              <a:gd name="T3" fmla="*/ 550863 h 55"/>
              <a:gd name="T4" fmla="*/ 572593 w 61"/>
              <a:gd name="T5" fmla="*/ 550863 h 55"/>
              <a:gd name="T6" fmla="*/ 542457 w 61"/>
              <a:gd name="T7" fmla="*/ 410643 h 55"/>
              <a:gd name="T8" fmla="*/ 592684 w 61"/>
              <a:gd name="T9" fmla="*/ 260408 h 55"/>
              <a:gd name="T10" fmla="*/ 562548 w 61"/>
              <a:gd name="T11" fmla="*/ 150235 h 55"/>
              <a:gd name="T12" fmla="*/ 612775 w 61"/>
              <a:gd name="T13" fmla="*/ 0 h 55"/>
              <a:gd name="T14" fmla="*/ 472138 w 61"/>
              <a:gd name="T15" fmla="*/ 50078 h 55"/>
              <a:gd name="T16" fmla="*/ 361638 w 61"/>
              <a:gd name="T17" fmla="*/ 0 h 55"/>
              <a:gd name="T18" fmla="*/ 361638 w 61"/>
              <a:gd name="T19" fmla="*/ 70110 h 55"/>
              <a:gd name="T20" fmla="*/ 261183 w 61"/>
              <a:gd name="T21" fmla="*/ 70110 h 55"/>
              <a:gd name="T22" fmla="*/ 261183 w 61"/>
              <a:gd name="T23" fmla="*/ 0 h 55"/>
              <a:gd name="T24" fmla="*/ 140637 w 61"/>
              <a:gd name="T25" fmla="*/ 50078 h 55"/>
              <a:gd name="T26" fmla="*/ 0 w 61"/>
              <a:gd name="T27" fmla="*/ 0 h 55"/>
              <a:gd name="T28" fmla="*/ 50227 w 61"/>
              <a:gd name="T29" fmla="*/ 160251 h 55"/>
              <a:gd name="T30" fmla="*/ 30136 w 61"/>
              <a:gd name="T31" fmla="*/ 260408 h 55"/>
              <a:gd name="T32" fmla="*/ 90409 w 61"/>
              <a:gd name="T33" fmla="*/ 420659 h 55"/>
              <a:gd name="T34" fmla="*/ 60273 w 61"/>
              <a:gd name="T35" fmla="*/ 550863 h 55"/>
              <a:gd name="T36" fmla="*/ 130591 w 61"/>
              <a:gd name="T37" fmla="*/ 550863 h 55"/>
              <a:gd name="T38" fmla="*/ 190864 w 61"/>
              <a:gd name="T39" fmla="*/ 500785 h 55"/>
              <a:gd name="T40" fmla="*/ 311410 w 61"/>
              <a:gd name="T41" fmla="*/ 520816 h 55"/>
              <a:gd name="T42" fmla="*/ 442002 w 61"/>
              <a:gd name="T43" fmla="*/ 490769 h 55"/>
              <a:gd name="T44" fmla="*/ 421911 w 61"/>
              <a:gd name="T45" fmla="*/ 140220 h 55"/>
              <a:gd name="T46" fmla="*/ 442002 w 61"/>
              <a:gd name="T47" fmla="*/ 160251 h 55"/>
              <a:gd name="T48" fmla="*/ 421911 w 61"/>
              <a:gd name="T49" fmla="*/ 190298 h 55"/>
              <a:gd name="T50" fmla="*/ 401820 w 61"/>
              <a:gd name="T51" fmla="*/ 160251 h 55"/>
              <a:gd name="T52" fmla="*/ 421911 w 61"/>
              <a:gd name="T53" fmla="*/ 140220 h 55"/>
              <a:gd name="T54" fmla="*/ 321456 w 61"/>
              <a:gd name="T55" fmla="*/ 210330 h 55"/>
              <a:gd name="T56" fmla="*/ 411865 w 61"/>
              <a:gd name="T57" fmla="*/ 300471 h 55"/>
              <a:gd name="T58" fmla="*/ 321456 w 61"/>
              <a:gd name="T59" fmla="*/ 390612 h 55"/>
              <a:gd name="T60" fmla="*/ 221001 w 61"/>
              <a:gd name="T61" fmla="*/ 300471 h 55"/>
              <a:gd name="T62" fmla="*/ 321456 w 61"/>
              <a:gd name="T63" fmla="*/ 210330 h 55"/>
              <a:gd name="T64" fmla="*/ 281274 w 61"/>
              <a:gd name="T65" fmla="*/ 280439 h 55"/>
              <a:gd name="T66" fmla="*/ 301365 w 61"/>
              <a:gd name="T67" fmla="*/ 300471 h 55"/>
              <a:gd name="T68" fmla="*/ 281274 w 61"/>
              <a:gd name="T69" fmla="*/ 320502 h 55"/>
              <a:gd name="T70" fmla="*/ 261183 w 61"/>
              <a:gd name="T71" fmla="*/ 300471 h 55"/>
              <a:gd name="T72" fmla="*/ 281274 w 61"/>
              <a:gd name="T73" fmla="*/ 280439 h 55"/>
              <a:gd name="T74" fmla="*/ 351592 w 61"/>
              <a:gd name="T75" fmla="*/ 280439 h 55"/>
              <a:gd name="T76" fmla="*/ 371683 w 61"/>
              <a:gd name="T77" fmla="*/ 300471 h 55"/>
              <a:gd name="T78" fmla="*/ 351592 w 61"/>
              <a:gd name="T79" fmla="*/ 320502 h 55"/>
              <a:gd name="T80" fmla="*/ 331501 w 61"/>
              <a:gd name="T81" fmla="*/ 300471 h 55"/>
              <a:gd name="T82" fmla="*/ 351592 w 61"/>
              <a:gd name="T83" fmla="*/ 280439 h 55"/>
              <a:gd name="T84" fmla="*/ 210955 w 61"/>
              <a:gd name="T85" fmla="*/ 140220 h 55"/>
              <a:gd name="T86" fmla="*/ 231046 w 61"/>
              <a:gd name="T87" fmla="*/ 160251 h 55"/>
              <a:gd name="T88" fmla="*/ 210955 w 61"/>
              <a:gd name="T89" fmla="*/ 190298 h 55"/>
              <a:gd name="T90" fmla="*/ 190864 w 61"/>
              <a:gd name="T91" fmla="*/ 160251 h 55"/>
              <a:gd name="T92" fmla="*/ 210955 w 61"/>
              <a:gd name="T93" fmla="*/ 140220 h 5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"/>
              <a:gd name="T142" fmla="*/ 0 h 55"/>
              <a:gd name="T143" fmla="*/ 61 w 61"/>
              <a:gd name="T144" fmla="*/ 55 h 5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" h="55">
                <a:moveTo>
                  <a:pt x="44" y="49"/>
                </a:moveTo>
                <a:cubicBezTo>
                  <a:pt x="50" y="55"/>
                  <a:pt x="50" y="55"/>
                  <a:pt x="50" y="55"/>
                </a:cubicBezTo>
                <a:cubicBezTo>
                  <a:pt x="57" y="55"/>
                  <a:pt x="57" y="55"/>
                  <a:pt x="57" y="55"/>
                </a:cubicBezTo>
                <a:cubicBezTo>
                  <a:pt x="54" y="41"/>
                  <a:pt x="54" y="41"/>
                  <a:pt x="54" y="41"/>
                </a:cubicBezTo>
                <a:cubicBezTo>
                  <a:pt x="57" y="37"/>
                  <a:pt x="59" y="32"/>
                  <a:pt x="59" y="26"/>
                </a:cubicBezTo>
                <a:cubicBezTo>
                  <a:pt x="59" y="22"/>
                  <a:pt x="58" y="18"/>
                  <a:pt x="56" y="15"/>
                </a:cubicBezTo>
                <a:cubicBezTo>
                  <a:pt x="61" y="9"/>
                  <a:pt x="61" y="4"/>
                  <a:pt x="61" y="0"/>
                </a:cubicBezTo>
                <a:cubicBezTo>
                  <a:pt x="55" y="0"/>
                  <a:pt x="51" y="2"/>
                  <a:pt x="47" y="5"/>
                </a:cubicBezTo>
                <a:cubicBezTo>
                  <a:pt x="44" y="3"/>
                  <a:pt x="40" y="1"/>
                  <a:pt x="36" y="0"/>
                </a:cubicBezTo>
                <a:cubicBezTo>
                  <a:pt x="36" y="7"/>
                  <a:pt x="36" y="7"/>
                  <a:pt x="36" y="7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0"/>
                  <a:pt x="26" y="0"/>
                  <a:pt x="26" y="0"/>
                </a:cubicBezTo>
                <a:cubicBezTo>
                  <a:pt x="22" y="1"/>
                  <a:pt x="18" y="3"/>
                  <a:pt x="14" y="5"/>
                </a:cubicBezTo>
                <a:cubicBezTo>
                  <a:pt x="11" y="2"/>
                  <a:pt x="6" y="0"/>
                  <a:pt x="0" y="0"/>
                </a:cubicBezTo>
                <a:cubicBezTo>
                  <a:pt x="0" y="4"/>
                  <a:pt x="1" y="10"/>
                  <a:pt x="5" y="16"/>
                </a:cubicBezTo>
                <a:cubicBezTo>
                  <a:pt x="4" y="19"/>
                  <a:pt x="3" y="22"/>
                  <a:pt x="3" y="26"/>
                </a:cubicBezTo>
                <a:cubicBezTo>
                  <a:pt x="3" y="32"/>
                  <a:pt x="5" y="38"/>
                  <a:pt x="9" y="42"/>
                </a:cubicBezTo>
                <a:cubicBezTo>
                  <a:pt x="6" y="55"/>
                  <a:pt x="6" y="55"/>
                  <a:pt x="6" y="55"/>
                </a:cubicBezTo>
                <a:cubicBezTo>
                  <a:pt x="13" y="55"/>
                  <a:pt x="13" y="55"/>
                  <a:pt x="13" y="55"/>
                </a:cubicBezTo>
                <a:cubicBezTo>
                  <a:pt x="19" y="50"/>
                  <a:pt x="19" y="50"/>
                  <a:pt x="19" y="50"/>
                </a:cubicBezTo>
                <a:cubicBezTo>
                  <a:pt x="23" y="51"/>
                  <a:pt x="27" y="52"/>
                  <a:pt x="31" y="52"/>
                </a:cubicBezTo>
                <a:cubicBezTo>
                  <a:pt x="36" y="52"/>
                  <a:pt x="40" y="51"/>
                  <a:pt x="44" y="49"/>
                </a:cubicBezTo>
                <a:close/>
                <a:moveTo>
                  <a:pt x="42" y="14"/>
                </a:moveTo>
                <a:cubicBezTo>
                  <a:pt x="43" y="14"/>
                  <a:pt x="44" y="15"/>
                  <a:pt x="44" y="16"/>
                </a:cubicBezTo>
                <a:cubicBezTo>
                  <a:pt x="44" y="18"/>
                  <a:pt x="43" y="19"/>
                  <a:pt x="42" y="19"/>
                </a:cubicBezTo>
                <a:cubicBezTo>
                  <a:pt x="41" y="19"/>
                  <a:pt x="40" y="18"/>
                  <a:pt x="40" y="16"/>
                </a:cubicBezTo>
                <a:cubicBezTo>
                  <a:pt x="40" y="15"/>
                  <a:pt x="41" y="14"/>
                  <a:pt x="42" y="14"/>
                </a:cubicBezTo>
                <a:close/>
                <a:moveTo>
                  <a:pt x="32" y="21"/>
                </a:moveTo>
                <a:cubicBezTo>
                  <a:pt x="37" y="21"/>
                  <a:pt x="41" y="25"/>
                  <a:pt x="41" y="30"/>
                </a:cubicBezTo>
                <a:cubicBezTo>
                  <a:pt x="41" y="35"/>
                  <a:pt x="37" y="39"/>
                  <a:pt x="32" y="39"/>
                </a:cubicBezTo>
                <a:cubicBezTo>
                  <a:pt x="27" y="39"/>
                  <a:pt x="22" y="35"/>
                  <a:pt x="22" y="30"/>
                </a:cubicBezTo>
                <a:cubicBezTo>
                  <a:pt x="22" y="25"/>
                  <a:pt x="27" y="21"/>
                  <a:pt x="32" y="21"/>
                </a:cubicBezTo>
                <a:close/>
                <a:moveTo>
                  <a:pt x="28" y="28"/>
                </a:moveTo>
                <a:cubicBezTo>
                  <a:pt x="29" y="28"/>
                  <a:pt x="30" y="29"/>
                  <a:pt x="30" y="30"/>
                </a:cubicBezTo>
                <a:cubicBezTo>
                  <a:pt x="30" y="31"/>
                  <a:pt x="29" y="32"/>
                  <a:pt x="28" y="32"/>
                </a:cubicBezTo>
                <a:cubicBezTo>
                  <a:pt x="27" y="32"/>
                  <a:pt x="26" y="31"/>
                  <a:pt x="26" y="30"/>
                </a:cubicBezTo>
                <a:cubicBezTo>
                  <a:pt x="26" y="29"/>
                  <a:pt x="27" y="28"/>
                  <a:pt x="28" y="28"/>
                </a:cubicBezTo>
                <a:close/>
                <a:moveTo>
                  <a:pt x="35" y="28"/>
                </a:moveTo>
                <a:cubicBezTo>
                  <a:pt x="36" y="28"/>
                  <a:pt x="37" y="29"/>
                  <a:pt x="37" y="30"/>
                </a:cubicBezTo>
                <a:cubicBezTo>
                  <a:pt x="37" y="31"/>
                  <a:pt x="36" y="32"/>
                  <a:pt x="35" y="32"/>
                </a:cubicBezTo>
                <a:cubicBezTo>
                  <a:pt x="34" y="32"/>
                  <a:pt x="33" y="31"/>
                  <a:pt x="33" y="30"/>
                </a:cubicBezTo>
                <a:cubicBezTo>
                  <a:pt x="33" y="29"/>
                  <a:pt x="34" y="28"/>
                  <a:pt x="35" y="28"/>
                </a:cubicBezTo>
                <a:close/>
                <a:moveTo>
                  <a:pt x="21" y="14"/>
                </a:moveTo>
                <a:cubicBezTo>
                  <a:pt x="22" y="14"/>
                  <a:pt x="23" y="15"/>
                  <a:pt x="23" y="16"/>
                </a:cubicBezTo>
                <a:cubicBezTo>
                  <a:pt x="23" y="18"/>
                  <a:pt x="22" y="19"/>
                  <a:pt x="21" y="19"/>
                </a:cubicBezTo>
                <a:cubicBezTo>
                  <a:pt x="20" y="19"/>
                  <a:pt x="19" y="18"/>
                  <a:pt x="19" y="16"/>
                </a:cubicBezTo>
                <a:cubicBezTo>
                  <a:pt x="19" y="15"/>
                  <a:pt x="20" y="14"/>
                  <a:pt x="21" y="1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2" name="Freeform 75"/>
          <p:cNvSpPr>
            <a:spLocks noEditPoints="1"/>
          </p:cNvSpPr>
          <p:nvPr/>
        </p:nvSpPr>
        <p:spPr bwMode="auto">
          <a:xfrm>
            <a:off x="5135870" y="2595541"/>
            <a:ext cx="673100" cy="631825"/>
          </a:xfrm>
          <a:custGeom>
            <a:avLst/>
            <a:gdLst>
              <a:gd name="T0" fmla="*/ 20093 w 67"/>
              <a:gd name="T1" fmla="*/ 501448 h 63"/>
              <a:gd name="T2" fmla="*/ 472175 w 67"/>
              <a:gd name="T3" fmla="*/ 391130 h 63"/>
              <a:gd name="T4" fmla="*/ 421943 w 67"/>
              <a:gd name="T5" fmla="*/ 471362 h 63"/>
              <a:gd name="T6" fmla="*/ 472175 w 67"/>
              <a:gd name="T7" fmla="*/ 351014 h 63"/>
              <a:gd name="T8" fmla="*/ 421943 w 67"/>
              <a:gd name="T9" fmla="*/ 290840 h 63"/>
              <a:gd name="T10" fmla="*/ 411897 w 67"/>
              <a:gd name="T11" fmla="*/ 290840 h 63"/>
              <a:gd name="T12" fmla="*/ 421943 w 67"/>
              <a:gd name="T13" fmla="*/ 300869 h 63"/>
              <a:gd name="T14" fmla="*/ 371712 w 67"/>
              <a:gd name="T15" fmla="*/ 310898 h 63"/>
              <a:gd name="T16" fmla="*/ 361666 w 67"/>
              <a:gd name="T17" fmla="*/ 320927 h 63"/>
              <a:gd name="T18" fmla="*/ 371712 w 67"/>
              <a:gd name="T19" fmla="*/ 330956 h 63"/>
              <a:gd name="T20" fmla="*/ 381758 w 67"/>
              <a:gd name="T21" fmla="*/ 330956 h 63"/>
              <a:gd name="T22" fmla="*/ 331527 w 67"/>
              <a:gd name="T23" fmla="*/ 361043 h 63"/>
              <a:gd name="T24" fmla="*/ 331527 w 67"/>
              <a:gd name="T25" fmla="*/ 371072 h 63"/>
              <a:gd name="T26" fmla="*/ 351619 w 67"/>
              <a:gd name="T27" fmla="*/ 371072 h 63"/>
              <a:gd name="T28" fmla="*/ 311434 w 67"/>
              <a:gd name="T29" fmla="*/ 411188 h 63"/>
              <a:gd name="T30" fmla="*/ 311434 w 67"/>
              <a:gd name="T31" fmla="*/ 421217 h 63"/>
              <a:gd name="T32" fmla="*/ 331527 w 67"/>
              <a:gd name="T33" fmla="*/ 421217 h 63"/>
              <a:gd name="T34" fmla="*/ 331527 w 67"/>
              <a:gd name="T35" fmla="*/ 411188 h 63"/>
              <a:gd name="T36" fmla="*/ 321481 w 67"/>
              <a:gd name="T37" fmla="*/ 481390 h 63"/>
              <a:gd name="T38" fmla="*/ 341573 w 67"/>
              <a:gd name="T39" fmla="*/ 481390 h 63"/>
              <a:gd name="T40" fmla="*/ 331527 w 67"/>
              <a:gd name="T41" fmla="*/ 471362 h 63"/>
              <a:gd name="T42" fmla="*/ 341573 w 67"/>
              <a:gd name="T43" fmla="*/ 521506 h 63"/>
              <a:gd name="T44" fmla="*/ 351619 w 67"/>
              <a:gd name="T45" fmla="*/ 531535 h 63"/>
              <a:gd name="T46" fmla="*/ 361666 w 67"/>
              <a:gd name="T47" fmla="*/ 521506 h 63"/>
              <a:gd name="T48" fmla="*/ 351619 w 67"/>
              <a:gd name="T49" fmla="*/ 511477 h 63"/>
              <a:gd name="T50" fmla="*/ 391804 w 67"/>
              <a:gd name="T51" fmla="*/ 571651 h 63"/>
              <a:gd name="T52" fmla="*/ 401851 w 67"/>
              <a:gd name="T53" fmla="*/ 561622 h 63"/>
              <a:gd name="T54" fmla="*/ 391804 w 67"/>
              <a:gd name="T55" fmla="*/ 551593 h 63"/>
              <a:gd name="T56" fmla="*/ 431990 w 67"/>
              <a:gd name="T57" fmla="*/ 591709 h 63"/>
              <a:gd name="T58" fmla="*/ 452082 w 67"/>
              <a:gd name="T59" fmla="*/ 591709 h 63"/>
              <a:gd name="T60" fmla="*/ 442036 w 67"/>
              <a:gd name="T61" fmla="*/ 571651 h 63"/>
              <a:gd name="T62" fmla="*/ 431990 w 67"/>
              <a:gd name="T63" fmla="*/ 591709 h 63"/>
              <a:gd name="T64" fmla="*/ 502313 w 67"/>
              <a:gd name="T65" fmla="*/ 591709 h 63"/>
              <a:gd name="T66" fmla="*/ 502313 w 67"/>
              <a:gd name="T67" fmla="*/ 571651 h 63"/>
              <a:gd name="T68" fmla="*/ 492267 w 67"/>
              <a:gd name="T69" fmla="*/ 581680 h 63"/>
              <a:gd name="T70" fmla="*/ 552545 w 67"/>
              <a:gd name="T71" fmla="*/ 581680 h 63"/>
              <a:gd name="T72" fmla="*/ 562591 w 67"/>
              <a:gd name="T73" fmla="*/ 571651 h 63"/>
              <a:gd name="T74" fmla="*/ 542499 w 67"/>
              <a:gd name="T75" fmla="*/ 561622 h 63"/>
              <a:gd name="T76" fmla="*/ 592730 w 67"/>
              <a:gd name="T77" fmla="*/ 541564 h 63"/>
              <a:gd name="T78" fmla="*/ 602776 w 67"/>
              <a:gd name="T79" fmla="*/ 541564 h 63"/>
              <a:gd name="T80" fmla="*/ 582684 w 67"/>
              <a:gd name="T81" fmla="*/ 521506 h 63"/>
              <a:gd name="T82" fmla="*/ 582684 w 67"/>
              <a:gd name="T83" fmla="*/ 531535 h 63"/>
              <a:gd name="T84" fmla="*/ 622869 w 67"/>
              <a:gd name="T85" fmla="*/ 491419 h 63"/>
              <a:gd name="T86" fmla="*/ 632915 w 67"/>
              <a:gd name="T87" fmla="*/ 481390 h 63"/>
              <a:gd name="T88" fmla="*/ 612822 w 67"/>
              <a:gd name="T89" fmla="*/ 481390 h 63"/>
              <a:gd name="T90" fmla="*/ 632915 w 67"/>
              <a:gd name="T91" fmla="*/ 441275 h 63"/>
              <a:gd name="T92" fmla="*/ 632915 w 67"/>
              <a:gd name="T93" fmla="*/ 421217 h 63"/>
              <a:gd name="T94" fmla="*/ 612822 w 67"/>
              <a:gd name="T95" fmla="*/ 431246 h 63"/>
              <a:gd name="T96" fmla="*/ 612822 w 67"/>
              <a:gd name="T97" fmla="*/ 441275 h 63"/>
              <a:gd name="T98" fmla="*/ 622869 w 67"/>
              <a:gd name="T99" fmla="*/ 371072 h 63"/>
              <a:gd name="T100" fmla="*/ 602776 w 67"/>
              <a:gd name="T101" fmla="*/ 371072 h 63"/>
              <a:gd name="T102" fmla="*/ 602776 w 67"/>
              <a:gd name="T103" fmla="*/ 381101 h 63"/>
              <a:gd name="T104" fmla="*/ 592730 w 67"/>
              <a:gd name="T105" fmla="*/ 330956 h 63"/>
              <a:gd name="T106" fmla="*/ 582684 w 67"/>
              <a:gd name="T107" fmla="*/ 320927 h 63"/>
              <a:gd name="T108" fmla="*/ 572637 w 67"/>
              <a:gd name="T109" fmla="*/ 340985 h 63"/>
              <a:gd name="T110" fmla="*/ 582684 w 67"/>
              <a:gd name="T111" fmla="*/ 340985 h 63"/>
              <a:gd name="T112" fmla="*/ 542499 w 67"/>
              <a:gd name="T113" fmla="*/ 290840 h 63"/>
              <a:gd name="T114" fmla="*/ 522406 w 67"/>
              <a:gd name="T115" fmla="*/ 300869 h 63"/>
              <a:gd name="T116" fmla="*/ 532452 w 67"/>
              <a:gd name="T117" fmla="*/ 310898 h 63"/>
              <a:gd name="T118" fmla="*/ 30139 w 67"/>
              <a:gd name="T119" fmla="*/ 160463 h 63"/>
              <a:gd name="T120" fmla="*/ 361666 w 67"/>
              <a:gd name="T121" fmla="*/ 230666 h 6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"/>
              <a:gd name="T184" fmla="*/ 0 h 63"/>
              <a:gd name="T185" fmla="*/ 67 w 67"/>
              <a:gd name="T186" fmla="*/ 63 h 6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" h="63">
                <a:moveTo>
                  <a:pt x="5" y="47"/>
                </a:moveTo>
                <a:cubicBezTo>
                  <a:pt x="8" y="46"/>
                  <a:pt x="12" y="46"/>
                  <a:pt x="15" y="46"/>
                </a:cubicBezTo>
                <a:cubicBezTo>
                  <a:pt x="13" y="46"/>
                  <a:pt x="11" y="46"/>
                  <a:pt x="9" y="46"/>
                </a:cubicBezTo>
                <a:cubicBezTo>
                  <a:pt x="7" y="45"/>
                  <a:pt x="6" y="44"/>
                  <a:pt x="6" y="43"/>
                </a:cubicBezTo>
                <a:cubicBezTo>
                  <a:pt x="6" y="40"/>
                  <a:pt x="6" y="38"/>
                  <a:pt x="6" y="35"/>
                </a:cubicBezTo>
                <a:cubicBezTo>
                  <a:pt x="6" y="33"/>
                  <a:pt x="7" y="32"/>
                  <a:pt x="9" y="32"/>
                </a:cubicBezTo>
                <a:cubicBezTo>
                  <a:pt x="15" y="31"/>
                  <a:pt x="21" y="31"/>
                  <a:pt x="27" y="31"/>
                </a:cubicBezTo>
                <a:cubicBezTo>
                  <a:pt x="25" y="35"/>
                  <a:pt x="24" y="39"/>
                  <a:pt x="24" y="44"/>
                </a:cubicBezTo>
                <a:cubicBezTo>
                  <a:pt x="24" y="50"/>
                  <a:pt x="26" y="56"/>
                  <a:pt x="31" y="60"/>
                </a:cubicBezTo>
                <a:cubicBezTo>
                  <a:pt x="31" y="60"/>
                  <a:pt x="31" y="61"/>
                  <a:pt x="31" y="61"/>
                </a:cubicBezTo>
                <a:cubicBezTo>
                  <a:pt x="23" y="62"/>
                  <a:pt x="14" y="61"/>
                  <a:pt x="5" y="61"/>
                </a:cubicBezTo>
                <a:cubicBezTo>
                  <a:pt x="3" y="60"/>
                  <a:pt x="2" y="59"/>
                  <a:pt x="2" y="57"/>
                </a:cubicBezTo>
                <a:cubicBezTo>
                  <a:pt x="2" y="55"/>
                  <a:pt x="2" y="52"/>
                  <a:pt x="2" y="50"/>
                </a:cubicBezTo>
                <a:cubicBezTo>
                  <a:pt x="2" y="48"/>
                  <a:pt x="3" y="47"/>
                  <a:pt x="5" y="47"/>
                </a:cubicBezTo>
                <a:close/>
                <a:moveTo>
                  <a:pt x="46" y="28"/>
                </a:moveTo>
                <a:cubicBezTo>
                  <a:pt x="47" y="27"/>
                  <a:pt x="48" y="27"/>
                  <a:pt x="49" y="28"/>
                </a:cubicBezTo>
                <a:cubicBezTo>
                  <a:pt x="49" y="28"/>
                  <a:pt x="49" y="29"/>
                  <a:pt x="49" y="30"/>
                </a:cubicBezTo>
                <a:cubicBezTo>
                  <a:pt x="48" y="30"/>
                  <a:pt x="47" y="30"/>
                  <a:pt x="46" y="30"/>
                </a:cubicBezTo>
                <a:cubicBezTo>
                  <a:pt x="46" y="29"/>
                  <a:pt x="46" y="28"/>
                  <a:pt x="46" y="28"/>
                </a:cubicBezTo>
                <a:close/>
                <a:moveTo>
                  <a:pt x="53" y="40"/>
                </a:moveTo>
                <a:cubicBezTo>
                  <a:pt x="48" y="40"/>
                  <a:pt x="48" y="40"/>
                  <a:pt x="48" y="40"/>
                </a:cubicBezTo>
                <a:cubicBezTo>
                  <a:pt x="48" y="39"/>
                  <a:pt x="48" y="39"/>
                  <a:pt x="48" y="39"/>
                </a:cubicBezTo>
                <a:cubicBezTo>
                  <a:pt x="48" y="39"/>
                  <a:pt x="48" y="38"/>
                  <a:pt x="48" y="38"/>
                </a:cubicBezTo>
                <a:cubicBezTo>
                  <a:pt x="48" y="38"/>
                  <a:pt x="48" y="37"/>
                  <a:pt x="47" y="37"/>
                </a:cubicBezTo>
                <a:cubicBezTo>
                  <a:pt x="47" y="37"/>
                  <a:pt x="47" y="38"/>
                  <a:pt x="47" y="38"/>
                </a:cubicBezTo>
                <a:cubicBezTo>
                  <a:pt x="47" y="38"/>
                  <a:pt x="47" y="38"/>
                  <a:pt x="47" y="39"/>
                </a:cubicBezTo>
                <a:cubicBezTo>
                  <a:pt x="47" y="39"/>
                  <a:pt x="47" y="40"/>
                  <a:pt x="47" y="40"/>
                </a:cubicBezTo>
                <a:cubicBezTo>
                  <a:pt x="47" y="41"/>
                  <a:pt x="48" y="41"/>
                  <a:pt x="49" y="42"/>
                </a:cubicBezTo>
                <a:cubicBezTo>
                  <a:pt x="51" y="43"/>
                  <a:pt x="51" y="43"/>
                  <a:pt x="52" y="43"/>
                </a:cubicBezTo>
                <a:cubicBezTo>
                  <a:pt x="52" y="44"/>
                  <a:pt x="53" y="44"/>
                  <a:pt x="53" y="45"/>
                </a:cubicBezTo>
                <a:cubicBezTo>
                  <a:pt x="53" y="46"/>
                  <a:pt x="53" y="47"/>
                  <a:pt x="53" y="48"/>
                </a:cubicBezTo>
                <a:cubicBezTo>
                  <a:pt x="53" y="49"/>
                  <a:pt x="53" y="50"/>
                  <a:pt x="52" y="51"/>
                </a:cubicBezTo>
                <a:cubicBezTo>
                  <a:pt x="51" y="52"/>
                  <a:pt x="50" y="53"/>
                  <a:pt x="49" y="53"/>
                </a:cubicBezTo>
                <a:cubicBezTo>
                  <a:pt x="49" y="55"/>
                  <a:pt x="49" y="55"/>
                  <a:pt x="49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7" y="53"/>
                  <a:pt x="47" y="53"/>
                  <a:pt x="47" y="53"/>
                </a:cubicBezTo>
                <a:cubicBezTo>
                  <a:pt x="45" y="53"/>
                  <a:pt x="44" y="52"/>
                  <a:pt x="43" y="52"/>
                </a:cubicBezTo>
                <a:cubicBezTo>
                  <a:pt x="42" y="51"/>
                  <a:pt x="42" y="49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50"/>
                  <a:pt x="48" y="49"/>
                  <a:pt x="48" y="49"/>
                </a:cubicBezTo>
                <a:cubicBezTo>
                  <a:pt x="48" y="48"/>
                  <a:pt x="48" y="47"/>
                  <a:pt x="48" y="47"/>
                </a:cubicBezTo>
                <a:cubicBezTo>
                  <a:pt x="48" y="46"/>
                  <a:pt x="47" y="46"/>
                  <a:pt x="47" y="46"/>
                </a:cubicBezTo>
                <a:cubicBezTo>
                  <a:pt x="45" y="45"/>
                  <a:pt x="44" y="44"/>
                  <a:pt x="44" y="44"/>
                </a:cubicBezTo>
                <a:cubicBezTo>
                  <a:pt x="43" y="43"/>
                  <a:pt x="43" y="43"/>
                  <a:pt x="42" y="42"/>
                </a:cubicBezTo>
                <a:cubicBezTo>
                  <a:pt x="42" y="41"/>
                  <a:pt x="42" y="40"/>
                  <a:pt x="42" y="39"/>
                </a:cubicBezTo>
                <a:cubicBezTo>
                  <a:pt x="42" y="38"/>
                  <a:pt x="42" y="37"/>
                  <a:pt x="43" y="36"/>
                </a:cubicBezTo>
                <a:cubicBezTo>
                  <a:pt x="44" y="35"/>
                  <a:pt x="45" y="35"/>
                  <a:pt x="47" y="35"/>
                </a:cubicBezTo>
                <a:cubicBezTo>
                  <a:pt x="47" y="33"/>
                  <a:pt x="47" y="33"/>
                  <a:pt x="47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5"/>
                  <a:pt x="49" y="35"/>
                  <a:pt x="49" y="35"/>
                </a:cubicBezTo>
                <a:cubicBezTo>
                  <a:pt x="50" y="35"/>
                  <a:pt x="51" y="35"/>
                  <a:pt x="52" y="36"/>
                </a:cubicBezTo>
                <a:cubicBezTo>
                  <a:pt x="52" y="37"/>
                  <a:pt x="53" y="38"/>
                  <a:pt x="53" y="39"/>
                </a:cubicBezTo>
                <a:cubicBezTo>
                  <a:pt x="53" y="40"/>
                  <a:pt x="53" y="40"/>
                  <a:pt x="53" y="40"/>
                </a:cubicBezTo>
                <a:close/>
                <a:moveTo>
                  <a:pt x="42" y="28"/>
                </a:move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2" y="28"/>
                  <a:pt x="42" y="28"/>
                  <a:pt x="42" y="28"/>
                </a:cubicBezTo>
                <a:close/>
                <a:moveTo>
                  <a:pt x="37" y="31"/>
                </a:move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3"/>
                  <a:pt x="37" y="33"/>
                  <a:pt x="37" y="33"/>
                </a:cubicBezTo>
                <a:cubicBezTo>
                  <a:pt x="37" y="33"/>
                  <a:pt x="37" y="33"/>
                  <a:pt x="37" y="33"/>
                </a:cubicBezTo>
                <a:cubicBezTo>
                  <a:pt x="37" y="33"/>
                  <a:pt x="37" y="33"/>
                  <a:pt x="37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7" y="31"/>
                  <a:pt x="37" y="31"/>
                  <a:pt x="37" y="31"/>
                </a:cubicBezTo>
                <a:close/>
                <a:moveTo>
                  <a:pt x="33" y="36"/>
                </a:move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6"/>
                  <a:pt x="35" y="36"/>
                  <a:pt x="35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33" y="36"/>
                  <a:pt x="33" y="36"/>
                  <a:pt x="33" y="36"/>
                </a:cubicBezTo>
                <a:close/>
                <a:moveTo>
                  <a:pt x="31" y="41"/>
                </a:moveTo>
                <a:cubicBezTo>
                  <a:pt x="31" y="41"/>
                  <a:pt x="31" y="41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41"/>
                  <a:pt x="33" y="41"/>
                  <a:pt x="33" y="41"/>
                </a:cubicBezTo>
                <a:cubicBezTo>
                  <a:pt x="31" y="41"/>
                  <a:pt x="31" y="41"/>
                  <a:pt x="31" y="41"/>
                </a:cubicBezTo>
                <a:close/>
                <a:moveTo>
                  <a:pt x="32" y="47"/>
                </a:move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2" y="47"/>
                  <a:pt x="32" y="47"/>
                  <a:pt x="32" y="47"/>
                </a:cubicBezTo>
                <a:close/>
                <a:moveTo>
                  <a:pt x="34" y="52"/>
                </a:moveTo>
                <a:cubicBezTo>
                  <a:pt x="34" y="52"/>
                  <a:pt x="34" y="52"/>
                  <a:pt x="34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4" y="52"/>
                  <a:pt x="34" y="52"/>
                  <a:pt x="34" y="52"/>
                </a:cubicBezTo>
                <a:close/>
                <a:moveTo>
                  <a:pt x="38" y="56"/>
                </a:moveTo>
                <a:cubicBezTo>
                  <a:pt x="38" y="56"/>
                  <a:pt x="38" y="56"/>
                  <a:pt x="38" y="56"/>
                </a:cubicBezTo>
                <a:cubicBezTo>
                  <a:pt x="38" y="56"/>
                  <a:pt x="38" y="56"/>
                  <a:pt x="38" y="56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5"/>
                  <a:pt x="40" y="55"/>
                  <a:pt x="40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8" y="56"/>
                  <a:pt x="38" y="56"/>
                  <a:pt x="38" y="56"/>
                </a:cubicBezTo>
                <a:close/>
                <a:moveTo>
                  <a:pt x="43" y="59"/>
                </a:move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9"/>
                  <a:pt x="43" y="59"/>
                  <a:pt x="43" y="59"/>
                </a:cubicBezTo>
                <a:close/>
                <a:moveTo>
                  <a:pt x="49" y="59"/>
                </a:move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8"/>
                  <a:pt x="50" y="58"/>
                  <a:pt x="50" y="58"/>
                </a:cubicBezTo>
                <a:cubicBezTo>
                  <a:pt x="50" y="58"/>
                  <a:pt x="50" y="58"/>
                  <a:pt x="50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9"/>
                  <a:pt x="49" y="59"/>
                  <a:pt x="49" y="59"/>
                </a:cubicBezTo>
                <a:close/>
                <a:moveTo>
                  <a:pt x="54" y="58"/>
                </a:move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4" y="58"/>
                  <a:pt x="54" y="58"/>
                  <a:pt x="54" y="58"/>
                </a:cubicBezTo>
                <a:close/>
                <a:moveTo>
                  <a:pt x="59" y="54"/>
                </a:move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9" y="54"/>
                  <a:pt x="59" y="54"/>
                  <a:pt x="59" y="54"/>
                </a:cubicBezTo>
                <a:close/>
                <a:moveTo>
                  <a:pt x="62" y="50"/>
                </a:move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8"/>
                  <a:pt x="62" y="48"/>
                  <a:pt x="62" y="48"/>
                </a:cubicBezTo>
                <a:cubicBezTo>
                  <a:pt x="62" y="48"/>
                  <a:pt x="62" y="48"/>
                  <a:pt x="62" y="48"/>
                </a:cubicBezTo>
                <a:cubicBezTo>
                  <a:pt x="62" y="48"/>
                  <a:pt x="62" y="48"/>
                  <a:pt x="62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2" y="50"/>
                  <a:pt x="62" y="50"/>
                  <a:pt x="62" y="50"/>
                </a:cubicBezTo>
                <a:close/>
                <a:moveTo>
                  <a:pt x="63" y="44"/>
                </a:moveTo>
                <a:cubicBezTo>
                  <a:pt x="63" y="44"/>
                  <a:pt x="63" y="44"/>
                  <a:pt x="63" y="44"/>
                </a:cubicBezTo>
                <a:cubicBezTo>
                  <a:pt x="63" y="44"/>
                  <a:pt x="63" y="44"/>
                  <a:pt x="63" y="44"/>
                </a:cubicBezTo>
                <a:cubicBezTo>
                  <a:pt x="63" y="44"/>
                  <a:pt x="63" y="44"/>
                  <a:pt x="63" y="44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4"/>
                  <a:pt x="61" y="44"/>
                  <a:pt x="61" y="44"/>
                </a:cubicBezTo>
                <a:cubicBezTo>
                  <a:pt x="61" y="44"/>
                  <a:pt x="61" y="44"/>
                  <a:pt x="61" y="44"/>
                </a:cubicBezTo>
                <a:cubicBezTo>
                  <a:pt x="61" y="44"/>
                  <a:pt x="61" y="44"/>
                  <a:pt x="61" y="44"/>
                </a:cubicBezTo>
                <a:cubicBezTo>
                  <a:pt x="61" y="44"/>
                  <a:pt x="61" y="44"/>
                  <a:pt x="61" y="44"/>
                </a:cubicBezTo>
                <a:cubicBezTo>
                  <a:pt x="63" y="44"/>
                  <a:pt x="63" y="44"/>
                  <a:pt x="63" y="44"/>
                </a:cubicBezTo>
                <a:close/>
                <a:moveTo>
                  <a:pt x="62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6"/>
                  <a:pt x="62" y="36"/>
                  <a:pt x="62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9"/>
                  <a:pt x="60" y="39"/>
                  <a:pt x="60" y="39"/>
                </a:cubicBezTo>
                <a:cubicBezTo>
                  <a:pt x="60" y="39"/>
                  <a:pt x="60" y="39"/>
                  <a:pt x="60" y="39"/>
                </a:cubicBezTo>
                <a:cubicBezTo>
                  <a:pt x="60" y="39"/>
                  <a:pt x="60" y="39"/>
                  <a:pt x="60" y="39"/>
                </a:cubicBezTo>
                <a:cubicBezTo>
                  <a:pt x="62" y="38"/>
                  <a:pt x="62" y="38"/>
                  <a:pt x="62" y="38"/>
                </a:cubicBezTo>
                <a:close/>
                <a:moveTo>
                  <a:pt x="59" y="33"/>
                </a:move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9" y="33"/>
                  <a:pt x="59" y="33"/>
                  <a:pt x="59" y="33"/>
                </a:cubicBezTo>
                <a:close/>
                <a:moveTo>
                  <a:pt x="55" y="29"/>
                </a:moveTo>
                <a:cubicBezTo>
                  <a:pt x="55" y="29"/>
                  <a:pt x="55" y="29"/>
                  <a:pt x="55" y="29"/>
                </a:cubicBezTo>
                <a:cubicBezTo>
                  <a:pt x="55" y="29"/>
                  <a:pt x="55" y="29"/>
                  <a:pt x="55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0"/>
                  <a:pt x="52" y="30"/>
                  <a:pt x="52" y="30"/>
                </a:cubicBezTo>
                <a:cubicBezTo>
                  <a:pt x="53" y="30"/>
                  <a:pt x="53" y="30"/>
                  <a:pt x="53" y="30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5" y="29"/>
                  <a:pt x="55" y="29"/>
                  <a:pt x="55" y="29"/>
                </a:cubicBezTo>
                <a:close/>
                <a:moveTo>
                  <a:pt x="47" y="24"/>
                </a:moveTo>
                <a:cubicBezTo>
                  <a:pt x="36" y="24"/>
                  <a:pt x="28" y="33"/>
                  <a:pt x="28" y="44"/>
                </a:cubicBezTo>
                <a:cubicBezTo>
                  <a:pt x="28" y="54"/>
                  <a:pt x="36" y="63"/>
                  <a:pt x="47" y="63"/>
                </a:cubicBezTo>
                <a:cubicBezTo>
                  <a:pt x="58" y="63"/>
                  <a:pt x="67" y="54"/>
                  <a:pt x="67" y="44"/>
                </a:cubicBezTo>
                <a:cubicBezTo>
                  <a:pt x="67" y="33"/>
                  <a:pt x="58" y="24"/>
                  <a:pt x="47" y="24"/>
                </a:cubicBezTo>
                <a:close/>
                <a:moveTo>
                  <a:pt x="3" y="16"/>
                </a:moveTo>
                <a:cubicBezTo>
                  <a:pt x="6" y="16"/>
                  <a:pt x="10" y="16"/>
                  <a:pt x="14" y="15"/>
                </a:cubicBezTo>
                <a:cubicBezTo>
                  <a:pt x="11" y="15"/>
                  <a:pt x="9" y="15"/>
                  <a:pt x="6" y="15"/>
                </a:cubicBezTo>
                <a:cubicBezTo>
                  <a:pt x="5" y="15"/>
                  <a:pt x="3" y="13"/>
                  <a:pt x="3" y="12"/>
                </a:cubicBezTo>
                <a:cubicBezTo>
                  <a:pt x="3" y="9"/>
                  <a:pt x="3" y="7"/>
                  <a:pt x="3" y="4"/>
                </a:cubicBezTo>
                <a:cubicBezTo>
                  <a:pt x="3" y="2"/>
                  <a:pt x="5" y="1"/>
                  <a:pt x="6" y="1"/>
                </a:cubicBezTo>
                <a:cubicBezTo>
                  <a:pt x="16" y="0"/>
                  <a:pt x="27" y="0"/>
                  <a:pt x="37" y="1"/>
                </a:cubicBezTo>
                <a:cubicBezTo>
                  <a:pt x="39" y="1"/>
                  <a:pt x="40" y="2"/>
                  <a:pt x="40" y="4"/>
                </a:cubicBezTo>
                <a:cubicBezTo>
                  <a:pt x="40" y="7"/>
                  <a:pt x="40" y="9"/>
                  <a:pt x="40" y="12"/>
                </a:cubicBezTo>
                <a:cubicBezTo>
                  <a:pt x="40" y="13"/>
                  <a:pt x="39" y="15"/>
                  <a:pt x="37" y="15"/>
                </a:cubicBezTo>
                <a:cubicBezTo>
                  <a:pt x="33" y="15"/>
                  <a:pt x="30" y="15"/>
                  <a:pt x="26" y="16"/>
                </a:cubicBezTo>
                <a:cubicBezTo>
                  <a:pt x="28" y="16"/>
                  <a:pt x="31" y="16"/>
                  <a:pt x="33" y="16"/>
                </a:cubicBezTo>
                <a:cubicBezTo>
                  <a:pt x="35" y="16"/>
                  <a:pt x="36" y="18"/>
                  <a:pt x="36" y="19"/>
                </a:cubicBezTo>
                <a:cubicBezTo>
                  <a:pt x="36" y="23"/>
                  <a:pt x="36" y="23"/>
                  <a:pt x="36" y="23"/>
                </a:cubicBezTo>
                <a:cubicBezTo>
                  <a:pt x="34" y="24"/>
                  <a:pt x="32" y="25"/>
                  <a:pt x="31" y="27"/>
                </a:cubicBezTo>
                <a:cubicBezTo>
                  <a:pt x="30" y="28"/>
                  <a:pt x="29" y="29"/>
                  <a:pt x="28" y="30"/>
                </a:cubicBezTo>
                <a:cubicBezTo>
                  <a:pt x="20" y="31"/>
                  <a:pt x="11" y="31"/>
                  <a:pt x="3" y="30"/>
                </a:cubicBezTo>
                <a:cubicBezTo>
                  <a:pt x="1" y="30"/>
                  <a:pt x="0" y="28"/>
                  <a:pt x="0" y="27"/>
                </a:cubicBezTo>
                <a:cubicBezTo>
                  <a:pt x="0" y="24"/>
                  <a:pt x="0" y="22"/>
                  <a:pt x="0" y="19"/>
                </a:cubicBezTo>
                <a:cubicBezTo>
                  <a:pt x="0" y="18"/>
                  <a:pt x="1" y="16"/>
                  <a:pt x="3" y="1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4" name="Freeform 77"/>
          <p:cNvSpPr>
            <a:spLocks noEditPoints="1"/>
          </p:cNvSpPr>
          <p:nvPr/>
        </p:nvSpPr>
        <p:spPr bwMode="auto">
          <a:xfrm>
            <a:off x="4353212" y="3545026"/>
            <a:ext cx="571500" cy="660400"/>
          </a:xfrm>
          <a:custGeom>
            <a:avLst/>
            <a:gdLst>
              <a:gd name="T0" fmla="*/ 60158 w 57"/>
              <a:gd name="T1" fmla="*/ 560339 h 66"/>
              <a:gd name="T2" fmla="*/ 391026 w 57"/>
              <a:gd name="T3" fmla="*/ 520315 h 66"/>
              <a:gd name="T4" fmla="*/ 431132 w 57"/>
              <a:gd name="T5" fmla="*/ 510309 h 66"/>
              <a:gd name="T6" fmla="*/ 391026 w 57"/>
              <a:gd name="T7" fmla="*/ 370224 h 66"/>
              <a:gd name="T8" fmla="*/ 451184 w 57"/>
              <a:gd name="T9" fmla="*/ 340206 h 66"/>
              <a:gd name="T10" fmla="*/ 421105 w 57"/>
              <a:gd name="T11" fmla="*/ 660400 h 66"/>
              <a:gd name="T12" fmla="*/ 0 w 57"/>
              <a:gd name="T13" fmla="*/ 640388 h 66"/>
              <a:gd name="T14" fmla="*/ 20053 w 57"/>
              <a:gd name="T15" fmla="*/ 0 h 66"/>
              <a:gd name="T16" fmla="*/ 421105 w 57"/>
              <a:gd name="T17" fmla="*/ 0 h 66"/>
              <a:gd name="T18" fmla="*/ 451184 w 57"/>
              <a:gd name="T19" fmla="*/ 60036 h 66"/>
              <a:gd name="T20" fmla="*/ 391026 w 57"/>
              <a:gd name="T21" fmla="*/ 50030 h 66"/>
              <a:gd name="T22" fmla="*/ 330868 w 57"/>
              <a:gd name="T23" fmla="*/ 100061 h 66"/>
              <a:gd name="T24" fmla="*/ 280737 w 57"/>
              <a:gd name="T25" fmla="*/ 150091 h 66"/>
              <a:gd name="T26" fmla="*/ 310816 w 57"/>
              <a:gd name="T27" fmla="*/ 170103 h 66"/>
              <a:gd name="T28" fmla="*/ 310816 w 57"/>
              <a:gd name="T29" fmla="*/ 130079 h 66"/>
              <a:gd name="T30" fmla="*/ 521368 w 57"/>
              <a:gd name="T31" fmla="*/ 120073 h 66"/>
              <a:gd name="T32" fmla="*/ 541421 w 57"/>
              <a:gd name="T33" fmla="*/ 150091 h 66"/>
              <a:gd name="T34" fmla="*/ 541421 w 57"/>
              <a:gd name="T35" fmla="*/ 270164 h 66"/>
              <a:gd name="T36" fmla="*/ 411079 w 57"/>
              <a:gd name="T37" fmla="*/ 280170 h 66"/>
              <a:gd name="T38" fmla="*/ 401053 w 57"/>
              <a:gd name="T39" fmla="*/ 280170 h 66"/>
              <a:gd name="T40" fmla="*/ 381000 w 57"/>
              <a:gd name="T41" fmla="*/ 300182 h 66"/>
              <a:gd name="T42" fmla="*/ 370974 w 57"/>
              <a:gd name="T43" fmla="*/ 280170 h 66"/>
              <a:gd name="T44" fmla="*/ 350921 w 57"/>
              <a:gd name="T45" fmla="*/ 300182 h 66"/>
              <a:gd name="T46" fmla="*/ 340895 w 57"/>
              <a:gd name="T47" fmla="*/ 340206 h 66"/>
              <a:gd name="T48" fmla="*/ 360947 w 57"/>
              <a:gd name="T49" fmla="*/ 350212 h 66"/>
              <a:gd name="T50" fmla="*/ 521368 w 57"/>
              <a:gd name="T51" fmla="*/ 300182 h 66"/>
              <a:gd name="T52" fmla="*/ 571500 w 57"/>
              <a:gd name="T53" fmla="*/ 250152 h 66"/>
              <a:gd name="T54" fmla="*/ 551447 w 57"/>
              <a:gd name="T55" fmla="*/ 120073 h 66"/>
              <a:gd name="T56" fmla="*/ 330868 w 57"/>
              <a:gd name="T57" fmla="*/ 100061 h 66"/>
              <a:gd name="T58" fmla="*/ 501316 w 57"/>
              <a:gd name="T59" fmla="*/ 200121 h 66"/>
              <a:gd name="T60" fmla="*/ 461211 w 57"/>
              <a:gd name="T61" fmla="*/ 200121 h 66"/>
              <a:gd name="T62" fmla="*/ 431132 w 57"/>
              <a:gd name="T63" fmla="*/ 180109 h 66"/>
              <a:gd name="T64" fmla="*/ 431132 w 57"/>
              <a:gd name="T65" fmla="*/ 220133 h 66"/>
              <a:gd name="T66" fmla="*/ 431132 w 57"/>
              <a:gd name="T67" fmla="*/ 180109 h 66"/>
              <a:gd name="T68" fmla="*/ 350921 w 57"/>
              <a:gd name="T69" fmla="*/ 200121 h 66"/>
              <a:gd name="T70" fmla="*/ 391026 w 57"/>
              <a:gd name="T71" fmla="*/ 200121 h 66"/>
              <a:gd name="T72" fmla="*/ 260684 w 57"/>
              <a:gd name="T73" fmla="*/ 180109 h 66"/>
              <a:gd name="T74" fmla="*/ 260684 w 57"/>
              <a:gd name="T75" fmla="*/ 330200 h 66"/>
              <a:gd name="T76" fmla="*/ 260684 w 57"/>
              <a:gd name="T77" fmla="*/ 180109 h 66"/>
              <a:gd name="T78" fmla="*/ 310816 w 57"/>
              <a:gd name="T79" fmla="*/ 350212 h 66"/>
              <a:gd name="T80" fmla="*/ 210553 w 57"/>
              <a:gd name="T81" fmla="*/ 350212 h 66"/>
              <a:gd name="T82" fmla="*/ 391026 w 57"/>
              <a:gd name="T83" fmla="*/ 490297 h 66"/>
              <a:gd name="T84" fmla="*/ 170447 w 57"/>
              <a:gd name="T85" fmla="*/ 600364 h 66"/>
              <a:gd name="T86" fmla="*/ 180474 w 57"/>
              <a:gd name="T87" fmla="*/ 620376 h 66"/>
              <a:gd name="T88" fmla="*/ 280737 w 57"/>
              <a:gd name="T89" fmla="*/ 620376 h 66"/>
              <a:gd name="T90" fmla="*/ 270711 w 57"/>
              <a:gd name="T91" fmla="*/ 590358 h 6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7"/>
              <a:gd name="T139" fmla="*/ 0 h 66"/>
              <a:gd name="T140" fmla="*/ 57 w 57"/>
              <a:gd name="T141" fmla="*/ 66 h 6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7" h="66">
                <a:moveTo>
                  <a:pt x="6" y="5"/>
                </a:moveTo>
                <a:cubicBezTo>
                  <a:pt x="6" y="56"/>
                  <a:pt x="6" y="56"/>
                  <a:pt x="6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40" y="52"/>
                  <a:pt x="40" y="52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48"/>
                  <a:pt x="43" y="48"/>
                  <a:pt x="43" y="48"/>
                </a:cubicBezTo>
                <a:cubicBezTo>
                  <a:pt x="43" y="44"/>
                  <a:pt x="41" y="40"/>
                  <a:pt x="39" y="37"/>
                </a:cubicBezTo>
                <a:cubicBezTo>
                  <a:pt x="43" y="34"/>
                  <a:pt x="43" y="34"/>
                  <a:pt x="43" y="34"/>
                </a:cubicBezTo>
                <a:cubicBezTo>
                  <a:pt x="45" y="34"/>
                  <a:pt x="45" y="34"/>
                  <a:pt x="45" y="34"/>
                </a:cubicBezTo>
                <a:cubicBezTo>
                  <a:pt x="45" y="64"/>
                  <a:pt x="45" y="64"/>
                  <a:pt x="45" y="64"/>
                </a:cubicBezTo>
                <a:cubicBezTo>
                  <a:pt x="45" y="65"/>
                  <a:pt x="44" y="66"/>
                  <a:pt x="4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5" y="1"/>
                  <a:pt x="45" y="2"/>
                </a:cubicBezTo>
                <a:cubicBezTo>
                  <a:pt x="45" y="6"/>
                  <a:pt x="45" y="6"/>
                  <a:pt x="45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5"/>
                  <a:pt x="39" y="5"/>
                  <a:pt x="39" y="5"/>
                </a:cubicBezTo>
                <a:cubicBezTo>
                  <a:pt x="6" y="5"/>
                  <a:pt x="6" y="5"/>
                  <a:pt x="6" y="5"/>
                </a:cubicBezTo>
                <a:close/>
                <a:moveTo>
                  <a:pt x="33" y="10"/>
                </a:moveTo>
                <a:cubicBezTo>
                  <a:pt x="32" y="10"/>
                  <a:pt x="31" y="11"/>
                  <a:pt x="30" y="12"/>
                </a:cubicBezTo>
                <a:cubicBezTo>
                  <a:pt x="29" y="13"/>
                  <a:pt x="28" y="14"/>
                  <a:pt x="28" y="15"/>
                </a:cubicBezTo>
                <a:cubicBezTo>
                  <a:pt x="28" y="16"/>
                  <a:pt x="28" y="16"/>
                  <a:pt x="28" y="16"/>
                </a:cubicBezTo>
                <a:cubicBezTo>
                  <a:pt x="29" y="16"/>
                  <a:pt x="30" y="16"/>
                  <a:pt x="31" y="17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4"/>
                  <a:pt x="31" y="14"/>
                  <a:pt x="31" y="13"/>
                </a:cubicBezTo>
                <a:cubicBezTo>
                  <a:pt x="32" y="13"/>
                  <a:pt x="33" y="12"/>
                  <a:pt x="33" y="12"/>
                </a:cubicBezTo>
                <a:cubicBezTo>
                  <a:pt x="52" y="12"/>
                  <a:pt x="52" y="12"/>
                  <a:pt x="52" y="12"/>
                </a:cubicBezTo>
                <a:cubicBezTo>
                  <a:pt x="52" y="12"/>
                  <a:pt x="53" y="13"/>
                  <a:pt x="54" y="13"/>
                </a:cubicBezTo>
                <a:cubicBezTo>
                  <a:pt x="54" y="14"/>
                  <a:pt x="54" y="14"/>
                  <a:pt x="54" y="15"/>
                </a:cubicBezTo>
                <a:cubicBezTo>
                  <a:pt x="54" y="25"/>
                  <a:pt x="54" y="25"/>
                  <a:pt x="54" y="25"/>
                </a:cubicBezTo>
                <a:cubicBezTo>
                  <a:pt x="54" y="26"/>
                  <a:pt x="54" y="27"/>
                  <a:pt x="54" y="27"/>
                </a:cubicBezTo>
                <a:cubicBezTo>
                  <a:pt x="53" y="28"/>
                  <a:pt x="52" y="28"/>
                  <a:pt x="52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37" y="31"/>
                  <a:pt x="37" y="31"/>
                  <a:pt x="37" y="31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28"/>
                  <a:pt x="38" y="28"/>
                  <a:pt x="38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5" y="29"/>
                  <a:pt x="35" y="30"/>
                  <a:pt x="35" y="30"/>
                </a:cubicBezTo>
                <a:cubicBezTo>
                  <a:pt x="35" y="30"/>
                  <a:pt x="35" y="30"/>
                  <a:pt x="35" y="30"/>
                </a:cubicBezTo>
                <a:cubicBezTo>
                  <a:pt x="34" y="34"/>
                  <a:pt x="34" y="34"/>
                  <a:pt x="34" y="34"/>
                </a:cubicBezTo>
                <a:cubicBezTo>
                  <a:pt x="35" y="34"/>
                  <a:pt x="35" y="34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41" y="30"/>
                  <a:pt x="41" y="30"/>
                  <a:pt x="41" y="30"/>
                </a:cubicBezTo>
                <a:cubicBezTo>
                  <a:pt x="52" y="30"/>
                  <a:pt x="52" y="30"/>
                  <a:pt x="52" y="30"/>
                </a:cubicBezTo>
                <a:cubicBezTo>
                  <a:pt x="53" y="30"/>
                  <a:pt x="54" y="30"/>
                  <a:pt x="55" y="29"/>
                </a:cubicBezTo>
                <a:cubicBezTo>
                  <a:pt x="56" y="28"/>
                  <a:pt x="57" y="27"/>
                  <a:pt x="57" y="25"/>
                </a:cubicBezTo>
                <a:cubicBezTo>
                  <a:pt x="57" y="15"/>
                  <a:pt x="57" y="15"/>
                  <a:pt x="57" y="15"/>
                </a:cubicBezTo>
                <a:cubicBezTo>
                  <a:pt x="57" y="14"/>
                  <a:pt x="56" y="13"/>
                  <a:pt x="55" y="12"/>
                </a:cubicBezTo>
                <a:cubicBezTo>
                  <a:pt x="54" y="11"/>
                  <a:pt x="53" y="10"/>
                  <a:pt x="52" y="10"/>
                </a:cubicBezTo>
                <a:cubicBezTo>
                  <a:pt x="33" y="10"/>
                  <a:pt x="33" y="10"/>
                  <a:pt x="33" y="10"/>
                </a:cubicBezTo>
                <a:close/>
                <a:moveTo>
                  <a:pt x="48" y="18"/>
                </a:moveTo>
                <a:cubicBezTo>
                  <a:pt x="49" y="18"/>
                  <a:pt x="50" y="19"/>
                  <a:pt x="50" y="20"/>
                </a:cubicBezTo>
                <a:cubicBezTo>
                  <a:pt x="50" y="21"/>
                  <a:pt x="49" y="22"/>
                  <a:pt x="48" y="22"/>
                </a:cubicBezTo>
                <a:cubicBezTo>
                  <a:pt x="47" y="22"/>
                  <a:pt x="46" y="21"/>
                  <a:pt x="46" y="20"/>
                </a:cubicBezTo>
                <a:cubicBezTo>
                  <a:pt x="46" y="19"/>
                  <a:pt x="47" y="18"/>
                  <a:pt x="48" y="18"/>
                </a:cubicBezTo>
                <a:close/>
                <a:moveTo>
                  <a:pt x="43" y="18"/>
                </a:moveTo>
                <a:cubicBezTo>
                  <a:pt x="42" y="18"/>
                  <a:pt x="41" y="19"/>
                  <a:pt x="41" y="20"/>
                </a:cubicBezTo>
                <a:cubicBezTo>
                  <a:pt x="41" y="21"/>
                  <a:pt x="42" y="22"/>
                  <a:pt x="43" y="22"/>
                </a:cubicBezTo>
                <a:cubicBezTo>
                  <a:pt x="44" y="22"/>
                  <a:pt x="44" y="21"/>
                  <a:pt x="44" y="20"/>
                </a:cubicBezTo>
                <a:cubicBezTo>
                  <a:pt x="44" y="19"/>
                  <a:pt x="44" y="18"/>
                  <a:pt x="43" y="18"/>
                </a:cubicBezTo>
                <a:close/>
                <a:moveTo>
                  <a:pt x="37" y="18"/>
                </a:moveTo>
                <a:cubicBezTo>
                  <a:pt x="36" y="18"/>
                  <a:pt x="35" y="19"/>
                  <a:pt x="35" y="20"/>
                </a:cubicBezTo>
                <a:cubicBezTo>
                  <a:pt x="35" y="21"/>
                  <a:pt x="36" y="22"/>
                  <a:pt x="37" y="22"/>
                </a:cubicBezTo>
                <a:cubicBezTo>
                  <a:pt x="38" y="22"/>
                  <a:pt x="39" y="21"/>
                  <a:pt x="39" y="20"/>
                </a:cubicBezTo>
                <a:cubicBezTo>
                  <a:pt x="39" y="19"/>
                  <a:pt x="38" y="18"/>
                  <a:pt x="37" y="18"/>
                </a:cubicBezTo>
                <a:close/>
                <a:moveTo>
                  <a:pt x="26" y="18"/>
                </a:moveTo>
                <a:cubicBezTo>
                  <a:pt x="22" y="18"/>
                  <a:pt x="19" y="22"/>
                  <a:pt x="19" y="26"/>
                </a:cubicBezTo>
                <a:cubicBezTo>
                  <a:pt x="19" y="30"/>
                  <a:pt x="22" y="33"/>
                  <a:pt x="26" y="33"/>
                </a:cubicBezTo>
                <a:cubicBezTo>
                  <a:pt x="30" y="33"/>
                  <a:pt x="33" y="30"/>
                  <a:pt x="33" y="26"/>
                </a:cubicBezTo>
                <a:cubicBezTo>
                  <a:pt x="33" y="22"/>
                  <a:pt x="30" y="18"/>
                  <a:pt x="26" y="18"/>
                </a:cubicBezTo>
                <a:close/>
                <a:moveTo>
                  <a:pt x="39" y="49"/>
                </a:moveTo>
                <a:cubicBezTo>
                  <a:pt x="39" y="41"/>
                  <a:pt x="35" y="37"/>
                  <a:pt x="31" y="35"/>
                </a:cubicBezTo>
                <a:cubicBezTo>
                  <a:pt x="26" y="42"/>
                  <a:pt x="26" y="42"/>
                  <a:pt x="26" y="42"/>
                </a:cubicBezTo>
                <a:cubicBezTo>
                  <a:pt x="21" y="35"/>
                  <a:pt x="21" y="35"/>
                  <a:pt x="21" y="35"/>
                </a:cubicBezTo>
                <a:cubicBezTo>
                  <a:pt x="17" y="37"/>
                  <a:pt x="13" y="41"/>
                  <a:pt x="13" y="49"/>
                </a:cubicBezTo>
                <a:cubicBezTo>
                  <a:pt x="22" y="52"/>
                  <a:pt x="31" y="52"/>
                  <a:pt x="39" y="49"/>
                </a:cubicBezTo>
                <a:close/>
                <a:moveTo>
                  <a:pt x="18" y="59"/>
                </a:moveTo>
                <a:cubicBezTo>
                  <a:pt x="17" y="59"/>
                  <a:pt x="17" y="60"/>
                  <a:pt x="17" y="60"/>
                </a:cubicBezTo>
                <a:cubicBezTo>
                  <a:pt x="17" y="62"/>
                  <a:pt x="17" y="62"/>
                  <a:pt x="17" y="62"/>
                </a:cubicBezTo>
                <a:cubicBezTo>
                  <a:pt x="17" y="62"/>
                  <a:pt x="17" y="62"/>
                  <a:pt x="18" y="62"/>
                </a:cubicBezTo>
                <a:cubicBezTo>
                  <a:pt x="27" y="62"/>
                  <a:pt x="27" y="62"/>
                  <a:pt x="27" y="62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60"/>
                  <a:pt x="28" y="59"/>
                  <a:pt x="27" y="59"/>
                </a:cubicBezTo>
                <a:lnTo>
                  <a:pt x="18" y="5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78" name="组合 117"/>
          <p:cNvGrpSpPr/>
          <p:nvPr/>
        </p:nvGrpSpPr>
        <p:grpSpPr bwMode="auto">
          <a:xfrm>
            <a:off x="1491023" y="4704347"/>
            <a:ext cx="835740" cy="543167"/>
            <a:chOff x="0" y="0"/>
            <a:chExt cx="1635125" cy="1063625"/>
          </a:xfrm>
          <a:solidFill>
            <a:srgbClr val="F26C4F"/>
          </a:solidFill>
          <a:effectLst/>
        </p:grpSpPr>
        <p:sp>
          <p:nvSpPr>
            <p:cNvPr id="179" name="Line 18"/>
            <p:cNvSpPr>
              <a:spLocks noChangeShapeType="1"/>
            </p:cNvSpPr>
            <p:nvPr/>
          </p:nvSpPr>
          <p:spPr bwMode="auto">
            <a:xfrm>
              <a:off x="1535113" y="874713"/>
              <a:ext cx="1" cy="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0" name="Line 19"/>
            <p:cNvSpPr>
              <a:spLocks noChangeShapeType="1"/>
            </p:cNvSpPr>
            <p:nvPr/>
          </p:nvSpPr>
          <p:spPr bwMode="auto">
            <a:xfrm>
              <a:off x="1535113" y="874713"/>
              <a:ext cx="1" cy="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1" name="Freeform 20"/>
            <p:cNvSpPr>
              <a:spLocks noChangeArrowheads="1"/>
            </p:cNvSpPr>
            <p:nvPr/>
          </p:nvSpPr>
          <p:spPr bwMode="auto">
            <a:xfrm>
              <a:off x="233363" y="2809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2" name="Freeform 21"/>
            <p:cNvSpPr>
              <a:spLocks noChangeArrowheads="1"/>
            </p:cNvSpPr>
            <p:nvPr/>
          </p:nvSpPr>
          <p:spPr bwMode="auto">
            <a:xfrm>
              <a:off x="563563" y="463550"/>
              <a:ext cx="61912" cy="111125"/>
            </a:xfrm>
            <a:custGeom>
              <a:avLst/>
              <a:gdLst>
                <a:gd name="T0" fmla="*/ 0 w 22"/>
                <a:gd name="T1" fmla="*/ 0 h 40"/>
                <a:gd name="T2" fmla="*/ 0 w 22"/>
                <a:gd name="T3" fmla="*/ 38 h 40"/>
                <a:gd name="T4" fmla="*/ 22 w 22"/>
                <a:gd name="T5" fmla="*/ 38 h 40"/>
                <a:gd name="T6" fmla="*/ 22 w 22"/>
                <a:gd name="T7" fmla="*/ 40 h 40"/>
                <a:gd name="T8" fmla="*/ 22 w 22"/>
                <a:gd name="T9" fmla="*/ 0 h 40"/>
                <a:gd name="T10" fmla="*/ 0 w 22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40"/>
                <a:gd name="T20" fmla="*/ 22 w 22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40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2" y="38"/>
                    <a:pt x="19" y="38"/>
                    <a:pt x="22" y="38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7" y="1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3" name="Freeform 22"/>
            <p:cNvSpPr>
              <a:spLocks noChangeArrowheads="1"/>
            </p:cNvSpPr>
            <p:nvPr/>
          </p:nvSpPr>
          <p:spPr bwMode="auto">
            <a:xfrm>
              <a:off x="563563" y="0"/>
              <a:ext cx="1071562" cy="781050"/>
            </a:xfrm>
            <a:custGeom>
              <a:avLst/>
              <a:gdLst>
                <a:gd name="T0" fmla="*/ 357 w 386"/>
                <a:gd name="T1" fmla="*/ 0 h 281"/>
                <a:gd name="T2" fmla="*/ 28 w 386"/>
                <a:gd name="T3" fmla="*/ 0 h 281"/>
                <a:gd name="T4" fmla="*/ 0 w 386"/>
                <a:gd name="T5" fmla="*/ 29 h 281"/>
                <a:gd name="T6" fmla="*/ 0 w 386"/>
                <a:gd name="T7" fmla="*/ 161 h 281"/>
                <a:gd name="T8" fmla="*/ 22 w 386"/>
                <a:gd name="T9" fmla="*/ 161 h 281"/>
                <a:gd name="T10" fmla="*/ 22 w 386"/>
                <a:gd name="T11" fmla="*/ 43 h 281"/>
                <a:gd name="T12" fmla="*/ 47 w 386"/>
                <a:gd name="T13" fmla="*/ 19 h 281"/>
                <a:gd name="T14" fmla="*/ 339 w 386"/>
                <a:gd name="T15" fmla="*/ 19 h 281"/>
                <a:gd name="T16" fmla="*/ 365 w 386"/>
                <a:gd name="T17" fmla="*/ 43 h 281"/>
                <a:gd name="T18" fmla="*/ 365 w 386"/>
                <a:gd name="T19" fmla="*/ 232 h 281"/>
                <a:gd name="T20" fmla="*/ 339 w 386"/>
                <a:gd name="T21" fmla="*/ 256 h 281"/>
                <a:gd name="T22" fmla="*/ 47 w 386"/>
                <a:gd name="T23" fmla="*/ 256 h 281"/>
                <a:gd name="T24" fmla="*/ 22 w 386"/>
                <a:gd name="T25" fmla="*/ 232 h 281"/>
                <a:gd name="T26" fmla="*/ 22 w 386"/>
                <a:gd name="T27" fmla="*/ 211 h 281"/>
                <a:gd name="T28" fmla="*/ 0 w 386"/>
                <a:gd name="T29" fmla="*/ 212 h 281"/>
                <a:gd name="T30" fmla="*/ 0 w 386"/>
                <a:gd name="T31" fmla="*/ 252 h 281"/>
                <a:gd name="T32" fmla="*/ 28 w 386"/>
                <a:gd name="T33" fmla="*/ 281 h 281"/>
                <a:gd name="T34" fmla="*/ 357 w 386"/>
                <a:gd name="T35" fmla="*/ 281 h 281"/>
                <a:gd name="T36" fmla="*/ 386 w 386"/>
                <a:gd name="T37" fmla="*/ 252 h 281"/>
                <a:gd name="T38" fmla="*/ 386 w 386"/>
                <a:gd name="T39" fmla="*/ 29 h 281"/>
                <a:gd name="T40" fmla="*/ 357 w 386"/>
                <a:gd name="T41" fmla="*/ 0 h 2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6"/>
                <a:gd name="T64" fmla="*/ 0 h 281"/>
                <a:gd name="T65" fmla="*/ 386 w 386"/>
                <a:gd name="T66" fmla="*/ 281 h 2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6" h="281">
                  <a:moveTo>
                    <a:pt x="35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5" y="162"/>
                    <a:pt x="17" y="161"/>
                    <a:pt x="22" y="161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30"/>
                    <a:pt x="33" y="19"/>
                    <a:pt x="47" y="19"/>
                  </a:cubicBezTo>
                  <a:cubicBezTo>
                    <a:pt x="339" y="19"/>
                    <a:pt x="339" y="19"/>
                    <a:pt x="339" y="19"/>
                  </a:cubicBezTo>
                  <a:cubicBezTo>
                    <a:pt x="354" y="19"/>
                    <a:pt x="365" y="30"/>
                    <a:pt x="365" y="43"/>
                  </a:cubicBezTo>
                  <a:cubicBezTo>
                    <a:pt x="365" y="232"/>
                    <a:pt x="365" y="232"/>
                    <a:pt x="365" y="232"/>
                  </a:cubicBezTo>
                  <a:cubicBezTo>
                    <a:pt x="365" y="245"/>
                    <a:pt x="354" y="256"/>
                    <a:pt x="339" y="256"/>
                  </a:cubicBezTo>
                  <a:cubicBezTo>
                    <a:pt x="47" y="256"/>
                    <a:pt x="47" y="256"/>
                    <a:pt x="47" y="256"/>
                  </a:cubicBezTo>
                  <a:cubicBezTo>
                    <a:pt x="33" y="256"/>
                    <a:pt x="22" y="245"/>
                    <a:pt x="22" y="232"/>
                  </a:cubicBezTo>
                  <a:cubicBezTo>
                    <a:pt x="22" y="211"/>
                    <a:pt x="22" y="211"/>
                    <a:pt x="22" y="211"/>
                  </a:cubicBezTo>
                  <a:cubicBezTo>
                    <a:pt x="19" y="211"/>
                    <a:pt x="7" y="212"/>
                    <a:pt x="0" y="21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68"/>
                    <a:pt x="13" y="281"/>
                    <a:pt x="28" y="281"/>
                  </a:cubicBezTo>
                  <a:cubicBezTo>
                    <a:pt x="357" y="281"/>
                    <a:pt x="357" y="281"/>
                    <a:pt x="357" y="281"/>
                  </a:cubicBezTo>
                  <a:cubicBezTo>
                    <a:pt x="373" y="281"/>
                    <a:pt x="386" y="268"/>
                    <a:pt x="386" y="252"/>
                  </a:cubicBezTo>
                  <a:cubicBezTo>
                    <a:pt x="386" y="29"/>
                    <a:pt x="386" y="29"/>
                    <a:pt x="386" y="29"/>
                  </a:cubicBezTo>
                  <a:cubicBezTo>
                    <a:pt x="386" y="13"/>
                    <a:pt x="373" y="0"/>
                    <a:pt x="3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4" name="Freeform 23"/>
            <p:cNvSpPr>
              <a:spLocks noChangeArrowheads="1"/>
            </p:cNvSpPr>
            <p:nvPr/>
          </p:nvSpPr>
          <p:spPr bwMode="auto">
            <a:xfrm>
              <a:off x="0" y="58738"/>
              <a:ext cx="989012" cy="1004887"/>
            </a:xfrm>
            <a:custGeom>
              <a:avLst/>
              <a:gdLst>
                <a:gd name="T0" fmla="*/ 25 w 356"/>
                <a:gd name="T1" fmla="*/ 355 h 362"/>
                <a:gd name="T2" fmla="*/ 138 w 356"/>
                <a:gd name="T3" fmla="*/ 362 h 362"/>
                <a:gd name="T4" fmla="*/ 146 w 356"/>
                <a:gd name="T5" fmla="*/ 302 h 362"/>
                <a:gd name="T6" fmla="*/ 171 w 356"/>
                <a:gd name="T7" fmla="*/ 327 h 362"/>
                <a:gd name="T8" fmla="*/ 172 w 356"/>
                <a:gd name="T9" fmla="*/ 244 h 362"/>
                <a:gd name="T10" fmla="*/ 242 w 356"/>
                <a:gd name="T11" fmla="*/ 182 h 362"/>
                <a:gd name="T12" fmla="*/ 296 w 356"/>
                <a:gd name="T13" fmla="*/ 167 h 362"/>
                <a:gd name="T14" fmla="*/ 305 w 356"/>
                <a:gd name="T15" fmla="*/ 155 h 362"/>
                <a:gd name="T16" fmla="*/ 347 w 356"/>
                <a:gd name="T17" fmla="*/ 140 h 362"/>
                <a:gd name="T18" fmla="*/ 353 w 356"/>
                <a:gd name="T19" fmla="*/ 132 h 362"/>
                <a:gd name="T20" fmla="*/ 347 w 356"/>
                <a:gd name="T21" fmla="*/ 122 h 362"/>
                <a:gd name="T22" fmla="*/ 318 w 356"/>
                <a:gd name="T23" fmla="*/ 128 h 362"/>
                <a:gd name="T24" fmla="*/ 320 w 356"/>
                <a:gd name="T25" fmla="*/ 117 h 362"/>
                <a:gd name="T26" fmla="*/ 305 w 356"/>
                <a:gd name="T27" fmla="*/ 124 h 362"/>
                <a:gd name="T28" fmla="*/ 214 w 356"/>
                <a:gd name="T29" fmla="*/ 147 h 362"/>
                <a:gd name="T30" fmla="*/ 188 w 356"/>
                <a:gd name="T31" fmla="*/ 137 h 362"/>
                <a:gd name="T32" fmla="*/ 169 w 356"/>
                <a:gd name="T33" fmla="*/ 128 h 362"/>
                <a:gd name="T34" fmla="*/ 120 w 356"/>
                <a:gd name="T35" fmla="*/ 99 h 362"/>
                <a:gd name="T36" fmla="*/ 123 w 356"/>
                <a:gd name="T37" fmla="*/ 120 h 362"/>
                <a:gd name="T38" fmla="*/ 140 w 356"/>
                <a:gd name="T39" fmla="*/ 193 h 362"/>
                <a:gd name="T40" fmla="*/ 143 w 356"/>
                <a:gd name="T41" fmla="*/ 211 h 362"/>
                <a:gd name="T42" fmla="*/ 146 w 356"/>
                <a:gd name="T43" fmla="*/ 235 h 362"/>
                <a:gd name="T44" fmla="*/ 146 w 356"/>
                <a:gd name="T45" fmla="*/ 249 h 362"/>
                <a:gd name="T46" fmla="*/ 146 w 356"/>
                <a:gd name="T47" fmla="*/ 261 h 362"/>
                <a:gd name="T48" fmla="*/ 118 w 356"/>
                <a:gd name="T49" fmla="*/ 273 h 362"/>
                <a:gd name="T50" fmla="*/ 123 w 356"/>
                <a:gd name="T51" fmla="*/ 266 h 362"/>
                <a:gd name="T52" fmla="*/ 131 w 356"/>
                <a:gd name="T53" fmla="*/ 197 h 362"/>
                <a:gd name="T54" fmla="*/ 119 w 356"/>
                <a:gd name="T55" fmla="*/ 121 h 362"/>
                <a:gd name="T56" fmla="*/ 120 w 356"/>
                <a:gd name="T57" fmla="*/ 99 h 362"/>
                <a:gd name="T58" fmla="*/ 124 w 356"/>
                <a:gd name="T59" fmla="*/ 92 h 362"/>
                <a:gd name="T60" fmla="*/ 146 w 356"/>
                <a:gd name="T61" fmla="*/ 39 h 362"/>
                <a:gd name="T62" fmla="*/ 86 w 356"/>
                <a:gd name="T63" fmla="*/ 42 h 362"/>
                <a:gd name="T64" fmla="*/ 85 w 356"/>
                <a:gd name="T65" fmla="*/ 64 h 362"/>
                <a:gd name="T66" fmla="*/ 87 w 356"/>
                <a:gd name="T67" fmla="*/ 78 h 362"/>
                <a:gd name="T68" fmla="*/ 84 w 356"/>
                <a:gd name="T69" fmla="*/ 80 h 362"/>
                <a:gd name="T70" fmla="*/ 101 w 356"/>
                <a:gd name="T71" fmla="*/ 115 h 362"/>
                <a:gd name="T72" fmla="*/ 110 w 356"/>
                <a:gd name="T73" fmla="*/ 171 h 362"/>
                <a:gd name="T74" fmla="*/ 81 w 356"/>
                <a:gd name="T75" fmla="*/ 83 h 362"/>
                <a:gd name="T76" fmla="*/ 84 w 356"/>
                <a:gd name="T77" fmla="*/ 80 h 362"/>
                <a:gd name="T78" fmla="*/ 70 w 356"/>
                <a:gd name="T79" fmla="*/ 94 h 362"/>
                <a:gd name="T80" fmla="*/ 19 w 356"/>
                <a:gd name="T81" fmla="*/ 120 h 362"/>
                <a:gd name="T82" fmla="*/ 9 w 356"/>
                <a:gd name="T83" fmla="*/ 165 h 362"/>
                <a:gd name="T84" fmla="*/ 8 w 356"/>
                <a:gd name="T85" fmla="*/ 327 h 3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56"/>
                <a:gd name="T130" fmla="*/ 0 h 362"/>
                <a:gd name="T131" fmla="*/ 356 w 356"/>
                <a:gd name="T132" fmla="*/ 362 h 3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56" h="362">
                  <a:moveTo>
                    <a:pt x="16" y="327"/>
                  </a:moveTo>
                  <a:cubicBezTo>
                    <a:pt x="15" y="352"/>
                    <a:pt x="25" y="355"/>
                    <a:pt x="25" y="355"/>
                  </a:cubicBezTo>
                  <a:cubicBezTo>
                    <a:pt x="26" y="357"/>
                    <a:pt x="30" y="360"/>
                    <a:pt x="33" y="362"/>
                  </a:cubicBezTo>
                  <a:cubicBezTo>
                    <a:pt x="138" y="362"/>
                    <a:pt x="138" y="362"/>
                    <a:pt x="138" y="362"/>
                  </a:cubicBezTo>
                  <a:cubicBezTo>
                    <a:pt x="138" y="358"/>
                    <a:pt x="139" y="356"/>
                    <a:pt x="139" y="354"/>
                  </a:cubicBezTo>
                  <a:cubicBezTo>
                    <a:pt x="141" y="346"/>
                    <a:pt x="146" y="302"/>
                    <a:pt x="146" y="302"/>
                  </a:cubicBezTo>
                  <a:cubicBezTo>
                    <a:pt x="146" y="299"/>
                    <a:pt x="154" y="301"/>
                    <a:pt x="154" y="301"/>
                  </a:cubicBezTo>
                  <a:cubicBezTo>
                    <a:pt x="154" y="307"/>
                    <a:pt x="171" y="327"/>
                    <a:pt x="171" y="327"/>
                  </a:cubicBezTo>
                  <a:cubicBezTo>
                    <a:pt x="184" y="338"/>
                    <a:pt x="180" y="326"/>
                    <a:pt x="180" y="326"/>
                  </a:cubicBezTo>
                  <a:cubicBezTo>
                    <a:pt x="178" y="324"/>
                    <a:pt x="172" y="244"/>
                    <a:pt x="172" y="244"/>
                  </a:cubicBezTo>
                  <a:cubicBezTo>
                    <a:pt x="170" y="240"/>
                    <a:pt x="171" y="178"/>
                    <a:pt x="171" y="178"/>
                  </a:cubicBezTo>
                  <a:cubicBezTo>
                    <a:pt x="185" y="188"/>
                    <a:pt x="242" y="182"/>
                    <a:pt x="242" y="182"/>
                  </a:cubicBezTo>
                  <a:cubicBezTo>
                    <a:pt x="255" y="180"/>
                    <a:pt x="296" y="173"/>
                    <a:pt x="296" y="173"/>
                  </a:cubicBezTo>
                  <a:cubicBezTo>
                    <a:pt x="296" y="167"/>
                    <a:pt x="296" y="167"/>
                    <a:pt x="296" y="167"/>
                  </a:cubicBezTo>
                  <a:cubicBezTo>
                    <a:pt x="307" y="166"/>
                    <a:pt x="307" y="166"/>
                    <a:pt x="307" y="166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23" y="158"/>
                    <a:pt x="344" y="144"/>
                    <a:pt x="344" y="144"/>
                  </a:cubicBezTo>
                  <a:cubicBezTo>
                    <a:pt x="348" y="142"/>
                    <a:pt x="347" y="140"/>
                    <a:pt x="347" y="140"/>
                  </a:cubicBezTo>
                  <a:cubicBezTo>
                    <a:pt x="352" y="136"/>
                    <a:pt x="352" y="136"/>
                    <a:pt x="352" y="136"/>
                  </a:cubicBezTo>
                  <a:cubicBezTo>
                    <a:pt x="356" y="133"/>
                    <a:pt x="353" y="132"/>
                    <a:pt x="353" y="132"/>
                  </a:cubicBezTo>
                  <a:cubicBezTo>
                    <a:pt x="356" y="128"/>
                    <a:pt x="351" y="125"/>
                    <a:pt x="351" y="125"/>
                  </a:cubicBezTo>
                  <a:cubicBezTo>
                    <a:pt x="351" y="122"/>
                    <a:pt x="347" y="122"/>
                    <a:pt x="347" y="122"/>
                  </a:cubicBezTo>
                  <a:cubicBezTo>
                    <a:pt x="347" y="122"/>
                    <a:pt x="339" y="124"/>
                    <a:pt x="333" y="126"/>
                  </a:cubicBezTo>
                  <a:cubicBezTo>
                    <a:pt x="327" y="128"/>
                    <a:pt x="318" y="128"/>
                    <a:pt x="318" y="128"/>
                  </a:cubicBezTo>
                  <a:cubicBezTo>
                    <a:pt x="312" y="127"/>
                    <a:pt x="315" y="123"/>
                    <a:pt x="315" y="123"/>
                  </a:cubicBezTo>
                  <a:cubicBezTo>
                    <a:pt x="317" y="122"/>
                    <a:pt x="320" y="117"/>
                    <a:pt x="320" y="117"/>
                  </a:cubicBezTo>
                  <a:cubicBezTo>
                    <a:pt x="320" y="112"/>
                    <a:pt x="315" y="113"/>
                    <a:pt x="313" y="116"/>
                  </a:cubicBezTo>
                  <a:cubicBezTo>
                    <a:pt x="311" y="118"/>
                    <a:pt x="308" y="119"/>
                    <a:pt x="305" y="124"/>
                  </a:cubicBezTo>
                  <a:cubicBezTo>
                    <a:pt x="302" y="129"/>
                    <a:pt x="298" y="135"/>
                    <a:pt x="298" y="135"/>
                  </a:cubicBezTo>
                  <a:cubicBezTo>
                    <a:pt x="285" y="143"/>
                    <a:pt x="218" y="147"/>
                    <a:pt x="214" y="147"/>
                  </a:cubicBezTo>
                  <a:cubicBezTo>
                    <a:pt x="211" y="148"/>
                    <a:pt x="205" y="146"/>
                    <a:pt x="202" y="146"/>
                  </a:cubicBezTo>
                  <a:cubicBezTo>
                    <a:pt x="199" y="146"/>
                    <a:pt x="192" y="141"/>
                    <a:pt x="188" y="137"/>
                  </a:cubicBezTo>
                  <a:cubicBezTo>
                    <a:pt x="183" y="134"/>
                    <a:pt x="179" y="139"/>
                    <a:pt x="176" y="136"/>
                  </a:cubicBezTo>
                  <a:cubicBezTo>
                    <a:pt x="173" y="132"/>
                    <a:pt x="173" y="130"/>
                    <a:pt x="169" y="128"/>
                  </a:cubicBezTo>
                  <a:cubicBezTo>
                    <a:pt x="166" y="125"/>
                    <a:pt x="162" y="117"/>
                    <a:pt x="162" y="117"/>
                  </a:cubicBezTo>
                  <a:cubicBezTo>
                    <a:pt x="155" y="103"/>
                    <a:pt x="120" y="99"/>
                    <a:pt x="120" y="99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20" y="101"/>
                    <a:pt x="123" y="113"/>
                    <a:pt x="123" y="120"/>
                  </a:cubicBezTo>
                  <a:cubicBezTo>
                    <a:pt x="123" y="127"/>
                    <a:pt x="131" y="145"/>
                    <a:pt x="136" y="156"/>
                  </a:cubicBezTo>
                  <a:cubicBezTo>
                    <a:pt x="141" y="166"/>
                    <a:pt x="140" y="189"/>
                    <a:pt x="140" y="193"/>
                  </a:cubicBezTo>
                  <a:cubicBezTo>
                    <a:pt x="141" y="197"/>
                    <a:pt x="141" y="195"/>
                    <a:pt x="142" y="198"/>
                  </a:cubicBezTo>
                  <a:cubicBezTo>
                    <a:pt x="142" y="201"/>
                    <a:pt x="143" y="207"/>
                    <a:pt x="143" y="211"/>
                  </a:cubicBezTo>
                  <a:cubicBezTo>
                    <a:pt x="144" y="215"/>
                    <a:pt x="146" y="222"/>
                    <a:pt x="147" y="225"/>
                  </a:cubicBezTo>
                  <a:cubicBezTo>
                    <a:pt x="147" y="227"/>
                    <a:pt x="146" y="233"/>
                    <a:pt x="146" y="235"/>
                  </a:cubicBezTo>
                  <a:cubicBezTo>
                    <a:pt x="145" y="238"/>
                    <a:pt x="145" y="239"/>
                    <a:pt x="146" y="241"/>
                  </a:cubicBezTo>
                  <a:cubicBezTo>
                    <a:pt x="147" y="244"/>
                    <a:pt x="146" y="247"/>
                    <a:pt x="146" y="249"/>
                  </a:cubicBezTo>
                  <a:cubicBezTo>
                    <a:pt x="146" y="252"/>
                    <a:pt x="148" y="252"/>
                    <a:pt x="148" y="254"/>
                  </a:cubicBezTo>
                  <a:cubicBezTo>
                    <a:pt x="149" y="257"/>
                    <a:pt x="148" y="259"/>
                    <a:pt x="146" y="261"/>
                  </a:cubicBezTo>
                  <a:cubicBezTo>
                    <a:pt x="144" y="263"/>
                    <a:pt x="148" y="267"/>
                    <a:pt x="148" y="267"/>
                  </a:cubicBezTo>
                  <a:cubicBezTo>
                    <a:pt x="144" y="274"/>
                    <a:pt x="118" y="273"/>
                    <a:pt x="118" y="273"/>
                  </a:cubicBezTo>
                  <a:cubicBezTo>
                    <a:pt x="118" y="262"/>
                    <a:pt x="118" y="262"/>
                    <a:pt x="118" y="262"/>
                  </a:cubicBezTo>
                  <a:cubicBezTo>
                    <a:pt x="123" y="266"/>
                    <a:pt x="123" y="266"/>
                    <a:pt x="123" y="266"/>
                  </a:cubicBezTo>
                  <a:cubicBezTo>
                    <a:pt x="129" y="254"/>
                    <a:pt x="129" y="254"/>
                    <a:pt x="129" y="254"/>
                  </a:cubicBezTo>
                  <a:cubicBezTo>
                    <a:pt x="129" y="254"/>
                    <a:pt x="131" y="216"/>
                    <a:pt x="131" y="197"/>
                  </a:cubicBezTo>
                  <a:cubicBezTo>
                    <a:pt x="130" y="179"/>
                    <a:pt x="121" y="138"/>
                    <a:pt x="121" y="138"/>
                  </a:cubicBezTo>
                  <a:cubicBezTo>
                    <a:pt x="119" y="131"/>
                    <a:pt x="119" y="121"/>
                    <a:pt x="119" y="121"/>
                  </a:cubicBezTo>
                  <a:cubicBezTo>
                    <a:pt x="124" y="108"/>
                    <a:pt x="113" y="106"/>
                    <a:pt x="113" y="106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21" y="94"/>
                    <a:pt x="124" y="92"/>
                    <a:pt x="124" y="92"/>
                  </a:cubicBezTo>
                  <a:cubicBezTo>
                    <a:pt x="142" y="77"/>
                    <a:pt x="141" y="57"/>
                    <a:pt x="141" y="57"/>
                  </a:cubicBezTo>
                  <a:cubicBezTo>
                    <a:pt x="144" y="55"/>
                    <a:pt x="146" y="39"/>
                    <a:pt x="146" y="39"/>
                  </a:cubicBezTo>
                  <a:cubicBezTo>
                    <a:pt x="142" y="0"/>
                    <a:pt x="103" y="15"/>
                    <a:pt x="103" y="15"/>
                  </a:cubicBezTo>
                  <a:cubicBezTo>
                    <a:pt x="89" y="17"/>
                    <a:pt x="86" y="42"/>
                    <a:pt x="86" y="42"/>
                  </a:cubicBezTo>
                  <a:cubicBezTo>
                    <a:pt x="81" y="47"/>
                    <a:pt x="88" y="64"/>
                    <a:pt x="88" y="64"/>
                  </a:cubicBezTo>
                  <a:cubicBezTo>
                    <a:pt x="87" y="65"/>
                    <a:pt x="85" y="64"/>
                    <a:pt x="85" y="64"/>
                  </a:cubicBezTo>
                  <a:cubicBezTo>
                    <a:pt x="84" y="66"/>
                    <a:pt x="88" y="67"/>
                    <a:pt x="88" y="67"/>
                  </a:cubicBezTo>
                  <a:cubicBezTo>
                    <a:pt x="89" y="67"/>
                    <a:pt x="87" y="78"/>
                    <a:pt x="87" y="78"/>
                  </a:cubicBezTo>
                  <a:cubicBezTo>
                    <a:pt x="86" y="78"/>
                    <a:pt x="85" y="79"/>
                    <a:pt x="84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1"/>
                    <a:pt x="83" y="85"/>
                    <a:pt x="110" y="106"/>
                  </a:cubicBezTo>
                  <a:cubicBezTo>
                    <a:pt x="110" y="106"/>
                    <a:pt x="99" y="113"/>
                    <a:pt x="101" y="115"/>
                  </a:cubicBezTo>
                  <a:cubicBezTo>
                    <a:pt x="101" y="115"/>
                    <a:pt x="105" y="123"/>
                    <a:pt x="108" y="123"/>
                  </a:cubicBezTo>
                  <a:cubicBezTo>
                    <a:pt x="108" y="123"/>
                    <a:pt x="108" y="164"/>
                    <a:pt x="110" y="171"/>
                  </a:cubicBezTo>
                  <a:cubicBezTo>
                    <a:pt x="110" y="171"/>
                    <a:pt x="91" y="103"/>
                    <a:pt x="80" y="92"/>
                  </a:cubicBezTo>
                  <a:cubicBezTo>
                    <a:pt x="80" y="92"/>
                    <a:pt x="79" y="85"/>
                    <a:pt x="81" y="83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2" y="81"/>
                    <a:pt x="81" y="83"/>
                    <a:pt x="81" y="83"/>
                  </a:cubicBezTo>
                  <a:cubicBezTo>
                    <a:pt x="79" y="83"/>
                    <a:pt x="73" y="91"/>
                    <a:pt x="70" y="94"/>
                  </a:cubicBezTo>
                  <a:cubicBezTo>
                    <a:pt x="67" y="98"/>
                    <a:pt x="57" y="101"/>
                    <a:pt x="37" y="105"/>
                  </a:cubicBezTo>
                  <a:cubicBezTo>
                    <a:pt x="17" y="109"/>
                    <a:pt x="19" y="119"/>
                    <a:pt x="19" y="120"/>
                  </a:cubicBezTo>
                  <a:cubicBezTo>
                    <a:pt x="19" y="121"/>
                    <a:pt x="16" y="144"/>
                    <a:pt x="14" y="147"/>
                  </a:cubicBezTo>
                  <a:cubicBezTo>
                    <a:pt x="13" y="151"/>
                    <a:pt x="8" y="150"/>
                    <a:pt x="9" y="165"/>
                  </a:cubicBezTo>
                  <a:cubicBezTo>
                    <a:pt x="10" y="180"/>
                    <a:pt x="5" y="202"/>
                    <a:pt x="2" y="218"/>
                  </a:cubicBezTo>
                  <a:cubicBezTo>
                    <a:pt x="0" y="233"/>
                    <a:pt x="8" y="327"/>
                    <a:pt x="8" y="327"/>
                  </a:cubicBezTo>
                  <a:lnTo>
                    <a:pt x="16" y="3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5" name="Freeform 24"/>
            <p:cNvSpPr>
              <a:spLocks noEditPoints="1" noChangeArrowheads="1"/>
            </p:cNvSpPr>
            <p:nvPr/>
          </p:nvSpPr>
          <p:spPr bwMode="auto">
            <a:xfrm>
              <a:off x="650875" y="74613"/>
              <a:ext cx="901700" cy="611187"/>
            </a:xfrm>
            <a:custGeom>
              <a:avLst/>
              <a:gdLst>
                <a:gd name="T0" fmla="*/ 301 w 325"/>
                <a:gd name="T1" fmla="*/ 0 h 220"/>
                <a:gd name="T2" fmla="*/ 24 w 325"/>
                <a:gd name="T3" fmla="*/ 0 h 220"/>
                <a:gd name="T4" fmla="*/ 0 w 325"/>
                <a:gd name="T5" fmla="*/ 23 h 220"/>
                <a:gd name="T6" fmla="*/ 0 w 325"/>
                <a:gd name="T7" fmla="*/ 133 h 220"/>
                <a:gd name="T8" fmla="*/ 57 w 325"/>
                <a:gd name="T9" fmla="*/ 122 h 220"/>
                <a:gd name="T10" fmla="*/ 67 w 325"/>
                <a:gd name="T11" fmla="*/ 107 h 220"/>
                <a:gd name="T12" fmla="*/ 77 w 325"/>
                <a:gd name="T13" fmla="*/ 101 h 220"/>
                <a:gd name="T14" fmla="*/ 90 w 325"/>
                <a:gd name="T15" fmla="*/ 110 h 220"/>
                <a:gd name="T16" fmla="*/ 102 w 325"/>
                <a:gd name="T17" fmla="*/ 113 h 220"/>
                <a:gd name="T18" fmla="*/ 124 w 325"/>
                <a:gd name="T19" fmla="*/ 117 h 220"/>
                <a:gd name="T20" fmla="*/ 121 w 325"/>
                <a:gd name="T21" fmla="*/ 137 h 220"/>
                <a:gd name="T22" fmla="*/ 106 w 325"/>
                <a:gd name="T23" fmla="*/ 149 h 220"/>
                <a:gd name="T24" fmla="*/ 79 w 325"/>
                <a:gd name="T25" fmla="*/ 156 h 220"/>
                <a:gd name="T26" fmla="*/ 80 w 325"/>
                <a:gd name="T27" fmla="*/ 164 h 220"/>
                <a:gd name="T28" fmla="*/ 67 w 325"/>
                <a:gd name="T29" fmla="*/ 166 h 220"/>
                <a:gd name="T30" fmla="*/ 68 w 325"/>
                <a:gd name="T31" fmla="*/ 173 h 220"/>
                <a:gd name="T32" fmla="*/ 0 w 325"/>
                <a:gd name="T33" fmla="*/ 183 h 220"/>
                <a:gd name="T34" fmla="*/ 0 w 325"/>
                <a:gd name="T35" fmla="*/ 191 h 220"/>
                <a:gd name="T36" fmla="*/ 0 w 325"/>
                <a:gd name="T37" fmla="*/ 198 h 220"/>
                <a:gd name="T38" fmla="*/ 24 w 325"/>
                <a:gd name="T39" fmla="*/ 220 h 220"/>
                <a:gd name="T40" fmla="*/ 301 w 325"/>
                <a:gd name="T41" fmla="*/ 220 h 220"/>
                <a:gd name="T42" fmla="*/ 325 w 325"/>
                <a:gd name="T43" fmla="*/ 198 h 220"/>
                <a:gd name="T44" fmla="*/ 325 w 325"/>
                <a:gd name="T45" fmla="*/ 23 h 220"/>
                <a:gd name="T46" fmla="*/ 301 w 325"/>
                <a:gd name="T47" fmla="*/ 0 h 220"/>
                <a:gd name="T48" fmla="*/ 172 w 325"/>
                <a:gd name="T49" fmla="*/ 95 h 220"/>
                <a:gd name="T50" fmla="*/ 191 w 325"/>
                <a:gd name="T51" fmla="*/ 79 h 220"/>
                <a:gd name="T52" fmla="*/ 182 w 325"/>
                <a:gd name="T53" fmla="*/ 68 h 220"/>
                <a:gd name="T54" fmla="*/ 251 w 325"/>
                <a:gd name="T55" fmla="*/ 31 h 220"/>
                <a:gd name="T56" fmla="*/ 242 w 325"/>
                <a:gd name="T57" fmla="*/ 24 h 220"/>
                <a:gd name="T58" fmla="*/ 264 w 325"/>
                <a:gd name="T59" fmla="*/ 16 h 220"/>
                <a:gd name="T60" fmla="*/ 264 w 325"/>
                <a:gd name="T61" fmla="*/ 48 h 220"/>
                <a:gd name="T62" fmla="*/ 257 w 325"/>
                <a:gd name="T63" fmla="*/ 37 h 220"/>
                <a:gd name="T64" fmla="*/ 172 w 325"/>
                <a:gd name="T65" fmla="*/ 95 h 220"/>
                <a:gd name="T66" fmla="*/ 201 w 325"/>
                <a:gd name="T67" fmla="*/ 205 h 220"/>
                <a:gd name="T68" fmla="*/ 177 w 325"/>
                <a:gd name="T69" fmla="*/ 205 h 220"/>
                <a:gd name="T70" fmla="*/ 177 w 325"/>
                <a:gd name="T71" fmla="*/ 120 h 220"/>
                <a:gd name="T72" fmla="*/ 201 w 325"/>
                <a:gd name="T73" fmla="*/ 120 h 220"/>
                <a:gd name="T74" fmla="*/ 201 w 325"/>
                <a:gd name="T75" fmla="*/ 205 h 220"/>
                <a:gd name="T76" fmla="*/ 238 w 325"/>
                <a:gd name="T77" fmla="*/ 205 h 220"/>
                <a:gd name="T78" fmla="*/ 214 w 325"/>
                <a:gd name="T79" fmla="*/ 205 h 220"/>
                <a:gd name="T80" fmla="*/ 214 w 325"/>
                <a:gd name="T81" fmla="*/ 98 h 220"/>
                <a:gd name="T82" fmla="*/ 238 w 325"/>
                <a:gd name="T83" fmla="*/ 98 h 220"/>
                <a:gd name="T84" fmla="*/ 238 w 325"/>
                <a:gd name="T85" fmla="*/ 205 h 220"/>
                <a:gd name="T86" fmla="*/ 275 w 325"/>
                <a:gd name="T87" fmla="*/ 205 h 220"/>
                <a:gd name="T88" fmla="*/ 251 w 325"/>
                <a:gd name="T89" fmla="*/ 205 h 220"/>
                <a:gd name="T90" fmla="*/ 251 w 325"/>
                <a:gd name="T91" fmla="*/ 66 h 220"/>
                <a:gd name="T92" fmla="*/ 275 w 325"/>
                <a:gd name="T93" fmla="*/ 66 h 220"/>
                <a:gd name="T94" fmla="*/ 275 w 325"/>
                <a:gd name="T95" fmla="*/ 205 h 22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25"/>
                <a:gd name="T145" fmla="*/ 0 h 220"/>
                <a:gd name="T146" fmla="*/ 325 w 325"/>
                <a:gd name="T147" fmla="*/ 220 h 22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25" h="220">
                  <a:moveTo>
                    <a:pt x="301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14" y="132"/>
                    <a:pt x="47" y="129"/>
                    <a:pt x="57" y="122"/>
                  </a:cubicBezTo>
                  <a:cubicBezTo>
                    <a:pt x="57" y="122"/>
                    <a:pt x="64" y="110"/>
                    <a:pt x="67" y="107"/>
                  </a:cubicBezTo>
                  <a:cubicBezTo>
                    <a:pt x="67" y="107"/>
                    <a:pt x="68" y="107"/>
                    <a:pt x="77" y="101"/>
                  </a:cubicBezTo>
                  <a:cubicBezTo>
                    <a:pt x="77" y="101"/>
                    <a:pt x="91" y="96"/>
                    <a:pt x="90" y="110"/>
                  </a:cubicBezTo>
                  <a:cubicBezTo>
                    <a:pt x="90" y="110"/>
                    <a:pt x="86" y="122"/>
                    <a:pt x="102" y="113"/>
                  </a:cubicBezTo>
                  <a:cubicBezTo>
                    <a:pt x="102" y="113"/>
                    <a:pt x="118" y="105"/>
                    <a:pt x="124" y="117"/>
                  </a:cubicBezTo>
                  <a:cubicBezTo>
                    <a:pt x="124" y="117"/>
                    <a:pt x="134" y="131"/>
                    <a:pt x="121" y="137"/>
                  </a:cubicBezTo>
                  <a:cubicBezTo>
                    <a:pt x="121" y="137"/>
                    <a:pt x="116" y="144"/>
                    <a:pt x="106" y="149"/>
                  </a:cubicBezTo>
                  <a:cubicBezTo>
                    <a:pt x="106" y="149"/>
                    <a:pt x="90" y="155"/>
                    <a:pt x="79" y="156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67" y="166"/>
                    <a:pt x="67" y="166"/>
                    <a:pt x="67" y="166"/>
                  </a:cubicBezTo>
                  <a:cubicBezTo>
                    <a:pt x="68" y="173"/>
                    <a:pt x="68" y="173"/>
                    <a:pt x="68" y="173"/>
                  </a:cubicBezTo>
                  <a:cubicBezTo>
                    <a:pt x="68" y="173"/>
                    <a:pt x="8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210"/>
                    <a:pt x="11" y="220"/>
                    <a:pt x="24" y="220"/>
                  </a:cubicBezTo>
                  <a:cubicBezTo>
                    <a:pt x="301" y="220"/>
                    <a:pt x="301" y="220"/>
                    <a:pt x="301" y="220"/>
                  </a:cubicBezTo>
                  <a:cubicBezTo>
                    <a:pt x="314" y="220"/>
                    <a:pt x="325" y="210"/>
                    <a:pt x="325" y="198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5" y="10"/>
                    <a:pt x="314" y="0"/>
                    <a:pt x="301" y="0"/>
                  </a:cubicBezTo>
                  <a:close/>
                  <a:moveTo>
                    <a:pt x="172" y="95"/>
                  </a:moveTo>
                  <a:cubicBezTo>
                    <a:pt x="191" y="79"/>
                    <a:pt x="191" y="79"/>
                    <a:pt x="191" y="79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223" y="71"/>
                    <a:pt x="251" y="31"/>
                    <a:pt x="251" y="31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57" y="37"/>
                    <a:pt x="257" y="37"/>
                    <a:pt x="257" y="37"/>
                  </a:cubicBezTo>
                  <a:cubicBezTo>
                    <a:pt x="230" y="100"/>
                    <a:pt x="172" y="95"/>
                    <a:pt x="172" y="95"/>
                  </a:cubicBezTo>
                  <a:close/>
                  <a:moveTo>
                    <a:pt x="201" y="205"/>
                  </a:moveTo>
                  <a:cubicBezTo>
                    <a:pt x="177" y="205"/>
                    <a:pt x="177" y="205"/>
                    <a:pt x="177" y="205"/>
                  </a:cubicBezTo>
                  <a:cubicBezTo>
                    <a:pt x="177" y="120"/>
                    <a:pt x="177" y="120"/>
                    <a:pt x="177" y="120"/>
                  </a:cubicBezTo>
                  <a:cubicBezTo>
                    <a:pt x="201" y="120"/>
                    <a:pt x="201" y="120"/>
                    <a:pt x="201" y="120"/>
                  </a:cubicBezTo>
                  <a:lnTo>
                    <a:pt x="201" y="205"/>
                  </a:lnTo>
                  <a:close/>
                  <a:moveTo>
                    <a:pt x="238" y="205"/>
                  </a:moveTo>
                  <a:cubicBezTo>
                    <a:pt x="214" y="205"/>
                    <a:pt x="214" y="205"/>
                    <a:pt x="214" y="205"/>
                  </a:cubicBezTo>
                  <a:cubicBezTo>
                    <a:pt x="214" y="98"/>
                    <a:pt x="214" y="98"/>
                    <a:pt x="214" y="98"/>
                  </a:cubicBezTo>
                  <a:cubicBezTo>
                    <a:pt x="238" y="98"/>
                    <a:pt x="238" y="98"/>
                    <a:pt x="238" y="98"/>
                  </a:cubicBezTo>
                  <a:lnTo>
                    <a:pt x="238" y="205"/>
                  </a:lnTo>
                  <a:close/>
                  <a:moveTo>
                    <a:pt x="275" y="205"/>
                  </a:moveTo>
                  <a:cubicBezTo>
                    <a:pt x="251" y="205"/>
                    <a:pt x="251" y="205"/>
                    <a:pt x="251" y="205"/>
                  </a:cubicBezTo>
                  <a:cubicBezTo>
                    <a:pt x="251" y="66"/>
                    <a:pt x="251" y="66"/>
                    <a:pt x="251" y="66"/>
                  </a:cubicBezTo>
                  <a:cubicBezTo>
                    <a:pt x="275" y="66"/>
                    <a:pt x="275" y="66"/>
                    <a:pt x="275" y="66"/>
                  </a:cubicBezTo>
                  <a:lnTo>
                    <a:pt x="275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186" name="组合 112"/>
          <p:cNvGrpSpPr/>
          <p:nvPr/>
        </p:nvGrpSpPr>
        <p:grpSpPr bwMode="auto">
          <a:xfrm>
            <a:off x="1601959" y="3542584"/>
            <a:ext cx="644933" cy="665285"/>
            <a:chOff x="0" y="0"/>
            <a:chExt cx="1260475" cy="1303337"/>
          </a:xfrm>
          <a:solidFill>
            <a:srgbClr val="F26C4F"/>
          </a:solidFill>
          <a:effectLst/>
        </p:grpSpPr>
        <p:sp>
          <p:nvSpPr>
            <p:cNvPr id="187" name="Line 5"/>
            <p:cNvSpPr>
              <a:spLocks noChangeShapeType="1"/>
            </p:cNvSpPr>
            <p:nvPr/>
          </p:nvSpPr>
          <p:spPr bwMode="auto">
            <a:xfrm>
              <a:off x="74612" y="674687"/>
              <a:ext cx="1" cy="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8" name="Line 6"/>
            <p:cNvSpPr>
              <a:spLocks noChangeShapeType="1"/>
            </p:cNvSpPr>
            <p:nvPr/>
          </p:nvSpPr>
          <p:spPr bwMode="auto">
            <a:xfrm>
              <a:off x="74612" y="674687"/>
              <a:ext cx="1" cy="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9" name="Freeform 25"/>
            <p:cNvSpPr>
              <a:spLocks noChangeArrowheads="1"/>
            </p:cNvSpPr>
            <p:nvPr/>
          </p:nvSpPr>
          <p:spPr bwMode="auto">
            <a:xfrm>
              <a:off x="444500" y="1003300"/>
              <a:ext cx="122237" cy="212725"/>
            </a:xfrm>
            <a:custGeom>
              <a:avLst/>
              <a:gdLst>
                <a:gd name="T0" fmla="*/ 24 w 44"/>
                <a:gd name="T1" fmla="*/ 0 h 77"/>
                <a:gd name="T2" fmla="*/ 44 w 44"/>
                <a:gd name="T3" fmla="*/ 23 h 77"/>
                <a:gd name="T4" fmla="*/ 40 w 44"/>
                <a:gd name="T5" fmla="*/ 64 h 77"/>
                <a:gd name="T6" fmla="*/ 20 w 44"/>
                <a:gd name="T7" fmla="*/ 77 h 77"/>
                <a:gd name="T8" fmla="*/ 0 w 44"/>
                <a:gd name="T9" fmla="*/ 43 h 77"/>
                <a:gd name="T10" fmla="*/ 24 w 44"/>
                <a:gd name="T11" fmla="*/ 0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77"/>
                <a:gd name="T20" fmla="*/ 44 w 44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77">
                  <a:moveTo>
                    <a:pt x="24" y="0"/>
                  </a:moveTo>
                  <a:cubicBezTo>
                    <a:pt x="44" y="23"/>
                    <a:pt x="44" y="23"/>
                    <a:pt x="44" y="23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21" y="77"/>
                    <a:pt x="20" y="77"/>
                  </a:cubicBezTo>
                  <a:cubicBezTo>
                    <a:pt x="20" y="77"/>
                    <a:pt x="0" y="43"/>
                    <a:pt x="0" y="43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90" name="Freeform 26"/>
            <p:cNvSpPr>
              <a:spLocks noChangeArrowheads="1"/>
            </p:cNvSpPr>
            <p:nvPr/>
          </p:nvSpPr>
          <p:spPr bwMode="auto">
            <a:xfrm>
              <a:off x="238125" y="360362"/>
              <a:ext cx="203200" cy="303212"/>
            </a:xfrm>
            <a:custGeom>
              <a:avLst/>
              <a:gdLst>
                <a:gd name="T0" fmla="*/ 0 w 73"/>
                <a:gd name="T1" fmla="*/ 17 h 109"/>
                <a:gd name="T2" fmla="*/ 3 w 73"/>
                <a:gd name="T3" fmla="*/ 0 h 109"/>
                <a:gd name="T4" fmla="*/ 59 w 73"/>
                <a:gd name="T5" fmla="*/ 42 h 109"/>
                <a:gd name="T6" fmla="*/ 67 w 73"/>
                <a:gd name="T7" fmla="*/ 62 h 109"/>
                <a:gd name="T8" fmla="*/ 73 w 73"/>
                <a:gd name="T9" fmla="*/ 109 h 109"/>
                <a:gd name="T10" fmla="*/ 9 w 73"/>
                <a:gd name="T11" fmla="*/ 79 h 109"/>
                <a:gd name="T12" fmla="*/ 0 w 73"/>
                <a:gd name="T13" fmla="*/ 17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109"/>
                <a:gd name="T23" fmla="*/ 73 w 73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109">
                  <a:moveTo>
                    <a:pt x="0" y="1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8" y="17"/>
                    <a:pt x="59" y="42"/>
                  </a:cubicBezTo>
                  <a:cubicBezTo>
                    <a:pt x="59" y="42"/>
                    <a:pt x="65" y="52"/>
                    <a:pt x="67" y="62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9" y="79"/>
                    <a:pt x="9" y="79"/>
                    <a:pt x="9" y="79"/>
                  </a:cubicBezTo>
                  <a:lnTo>
                    <a:pt x="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91" name="Freeform 27"/>
            <p:cNvSpPr>
              <a:spLocks noEditPoints="1" noChangeArrowheads="1"/>
            </p:cNvSpPr>
            <p:nvPr/>
          </p:nvSpPr>
          <p:spPr bwMode="auto">
            <a:xfrm>
              <a:off x="0" y="0"/>
              <a:ext cx="1260475" cy="1303337"/>
            </a:xfrm>
            <a:custGeom>
              <a:avLst/>
              <a:gdLst>
                <a:gd name="T0" fmla="*/ 433 w 454"/>
                <a:gd name="T1" fmla="*/ 56 h 469"/>
                <a:gd name="T2" fmla="*/ 324 w 454"/>
                <a:gd name="T3" fmla="*/ 92 h 469"/>
                <a:gd name="T4" fmla="*/ 249 w 454"/>
                <a:gd name="T5" fmla="*/ 87 h 469"/>
                <a:gd name="T6" fmla="*/ 243 w 454"/>
                <a:gd name="T7" fmla="*/ 147 h 469"/>
                <a:gd name="T8" fmla="*/ 262 w 454"/>
                <a:gd name="T9" fmla="*/ 152 h 469"/>
                <a:gd name="T10" fmla="*/ 260 w 454"/>
                <a:gd name="T11" fmla="*/ 170 h 469"/>
                <a:gd name="T12" fmla="*/ 262 w 454"/>
                <a:gd name="T13" fmla="*/ 219 h 469"/>
                <a:gd name="T14" fmla="*/ 218 w 454"/>
                <a:gd name="T15" fmla="*/ 275 h 469"/>
                <a:gd name="T16" fmla="*/ 194 w 454"/>
                <a:gd name="T17" fmla="*/ 284 h 469"/>
                <a:gd name="T18" fmla="*/ 168 w 454"/>
                <a:gd name="T19" fmla="*/ 228 h 469"/>
                <a:gd name="T20" fmla="*/ 145 w 454"/>
                <a:gd name="T21" fmla="*/ 172 h 469"/>
                <a:gd name="T22" fmla="*/ 157 w 454"/>
                <a:gd name="T23" fmla="*/ 153 h 469"/>
                <a:gd name="T24" fmla="*/ 179 w 454"/>
                <a:gd name="T25" fmla="*/ 123 h 469"/>
                <a:gd name="T26" fmla="*/ 182 w 454"/>
                <a:gd name="T27" fmla="*/ 109 h 469"/>
                <a:gd name="T28" fmla="*/ 174 w 454"/>
                <a:gd name="T29" fmla="*/ 82 h 469"/>
                <a:gd name="T30" fmla="*/ 167 w 454"/>
                <a:gd name="T31" fmla="*/ 55 h 469"/>
                <a:gd name="T32" fmla="*/ 71 w 454"/>
                <a:gd name="T33" fmla="*/ 56 h 469"/>
                <a:gd name="T34" fmla="*/ 86 w 454"/>
                <a:gd name="T35" fmla="*/ 129 h 469"/>
                <a:gd name="T36" fmla="*/ 146 w 454"/>
                <a:gd name="T37" fmla="*/ 182 h 469"/>
                <a:gd name="T38" fmla="*/ 147 w 454"/>
                <a:gd name="T39" fmla="*/ 197 h 469"/>
                <a:gd name="T40" fmla="*/ 154 w 454"/>
                <a:gd name="T41" fmla="*/ 223 h 469"/>
                <a:gd name="T42" fmla="*/ 89 w 454"/>
                <a:gd name="T43" fmla="*/ 134 h 469"/>
                <a:gd name="T44" fmla="*/ 78 w 454"/>
                <a:gd name="T45" fmla="*/ 158 h 469"/>
                <a:gd name="T46" fmla="*/ 17 w 454"/>
                <a:gd name="T47" fmla="*/ 243 h 469"/>
                <a:gd name="T48" fmla="*/ 11 w 454"/>
                <a:gd name="T49" fmla="*/ 288 h 469"/>
                <a:gd name="T50" fmla="*/ 8 w 454"/>
                <a:gd name="T51" fmla="*/ 341 h 469"/>
                <a:gd name="T52" fmla="*/ 5 w 454"/>
                <a:gd name="T53" fmla="*/ 388 h 469"/>
                <a:gd name="T54" fmla="*/ 5 w 454"/>
                <a:gd name="T55" fmla="*/ 453 h 469"/>
                <a:gd name="T56" fmla="*/ 234 w 454"/>
                <a:gd name="T57" fmla="*/ 469 h 469"/>
                <a:gd name="T58" fmla="*/ 221 w 454"/>
                <a:gd name="T59" fmla="*/ 372 h 469"/>
                <a:gd name="T60" fmla="*/ 293 w 454"/>
                <a:gd name="T61" fmla="*/ 296 h 469"/>
                <a:gd name="T62" fmla="*/ 287 w 454"/>
                <a:gd name="T63" fmla="*/ 276 h 469"/>
                <a:gd name="T64" fmla="*/ 296 w 454"/>
                <a:gd name="T65" fmla="*/ 237 h 469"/>
                <a:gd name="T66" fmla="*/ 325 w 454"/>
                <a:gd name="T67" fmla="*/ 186 h 469"/>
                <a:gd name="T68" fmla="*/ 291 w 454"/>
                <a:gd name="T69" fmla="*/ 155 h 469"/>
                <a:gd name="T70" fmla="*/ 317 w 454"/>
                <a:gd name="T71" fmla="*/ 152 h 469"/>
                <a:gd name="T72" fmla="*/ 324 w 454"/>
                <a:gd name="T73" fmla="*/ 142 h 469"/>
                <a:gd name="T74" fmla="*/ 441 w 454"/>
                <a:gd name="T75" fmla="*/ 193 h 469"/>
                <a:gd name="T76" fmla="*/ 441 w 454"/>
                <a:gd name="T77" fmla="*/ 43 h 469"/>
                <a:gd name="T78" fmla="*/ 146 w 454"/>
                <a:gd name="T79" fmla="*/ 174 h 469"/>
                <a:gd name="T80" fmla="*/ 148 w 454"/>
                <a:gd name="T81" fmla="*/ 183 h 469"/>
                <a:gd name="T82" fmla="*/ 185 w 454"/>
                <a:gd name="T83" fmla="*/ 418 h 469"/>
                <a:gd name="T84" fmla="*/ 187 w 454"/>
                <a:gd name="T85" fmla="*/ 371 h 469"/>
                <a:gd name="T86" fmla="*/ 191 w 454"/>
                <a:gd name="T87" fmla="*/ 408 h 469"/>
                <a:gd name="T88" fmla="*/ 191 w 454"/>
                <a:gd name="T89" fmla="*/ 417 h 4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69"/>
                <a:gd name="T137" fmla="*/ 454 w 454"/>
                <a:gd name="T138" fmla="*/ 469 h 46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69">
                  <a:moveTo>
                    <a:pt x="441" y="43"/>
                  </a:moveTo>
                  <a:cubicBezTo>
                    <a:pt x="438" y="43"/>
                    <a:pt x="435" y="48"/>
                    <a:pt x="433" y="56"/>
                  </a:cubicBezTo>
                  <a:cubicBezTo>
                    <a:pt x="404" y="78"/>
                    <a:pt x="345" y="89"/>
                    <a:pt x="324" y="93"/>
                  </a:cubicBezTo>
                  <a:cubicBezTo>
                    <a:pt x="324" y="92"/>
                    <a:pt x="324" y="92"/>
                    <a:pt x="324" y="92"/>
                  </a:cubicBezTo>
                  <a:cubicBezTo>
                    <a:pt x="324" y="90"/>
                    <a:pt x="321" y="87"/>
                    <a:pt x="317" y="87"/>
                  </a:cubicBezTo>
                  <a:cubicBezTo>
                    <a:pt x="249" y="87"/>
                    <a:pt x="249" y="87"/>
                    <a:pt x="249" y="87"/>
                  </a:cubicBezTo>
                  <a:cubicBezTo>
                    <a:pt x="246" y="87"/>
                    <a:pt x="243" y="90"/>
                    <a:pt x="243" y="92"/>
                  </a:cubicBezTo>
                  <a:cubicBezTo>
                    <a:pt x="243" y="147"/>
                    <a:pt x="243" y="147"/>
                    <a:pt x="243" y="147"/>
                  </a:cubicBezTo>
                  <a:cubicBezTo>
                    <a:pt x="243" y="150"/>
                    <a:pt x="246" y="152"/>
                    <a:pt x="249" y="152"/>
                  </a:cubicBezTo>
                  <a:cubicBezTo>
                    <a:pt x="262" y="152"/>
                    <a:pt x="262" y="152"/>
                    <a:pt x="262" y="152"/>
                  </a:cubicBezTo>
                  <a:cubicBezTo>
                    <a:pt x="266" y="163"/>
                    <a:pt x="266" y="163"/>
                    <a:pt x="266" y="163"/>
                  </a:cubicBezTo>
                  <a:cubicBezTo>
                    <a:pt x="260" y="170"/>
                    <a:pt x="260" y="170"/>
                    <a:pt x="260" y="170"/>
                  </a:cubicBezTo>
                  <a:cubicBezTo>
                    <a:pt x="252" y="179"/>
                    <a:pt x="264" y="210"/>
                    <a:pt x="264" y="210"/>
                  </a:cubicBezTo>
                  <a:cubicBezTo>
                    <a:pt x="262" y="219"/>
                    <a:pt x="262" y="219"/>
                    <a:pt x="262" y="219"/>
                  </a:cubicBezTo>
                  <a:cubicBezTo>
                    <a:pt x="256" y="219"/>
                    <a:pt x="244" y="242"/>
                    <a:pt x="244" y="242"/>
                  </a:cubicBezTo>
                  <a:cubicBezTo>
                    <a:pt x="233" y="248"/>
                    <a:pt x="227" y="272"/>
                    <a:pt x="218" y="275"/>
                  </a:cubicBezTo>
                  <a:cubicBezTo>
                    <a:pt x="212" y="277"/>
                    <a:pt x="205" y="287"/>
                    <a:pt x="198" y="295"/>
                  </a:cubicBezTo>
                  <a:cubicBezTo>
                    <a:pt x="197" y="290"/>
                    <a:pt x="196" y="286"/>
                    <a:pt x="194" y="284"/>
                  </a:cubicBezTo>
                  <a:cubicBezTo>
                    <a:pt x="190" y="275"/>
                    <a:pt x="186" y="267"/>
                    <a:pt x="183" y="259"/>
                  </a:cubicBezTo>
                  <a:cubicBezTo>
                    <a:pt x="180" y="252"/>
                    <a:pt x="173" y="232"/>
                    <a:pt x="168" y="228"/>
                  </a:cubicBezTo>
                  <a:cubicBezTo>
                    <a:pt x="163" y="224"/>
                    <a:pt x="161" y="206"/>
                    <a:pt x="156" y="195"/>
                  </a:cubicBezTo>
                  <a:cubicBezTo>
                    <a:pt x="151" y="184"/>
                    <a:pt x="149" y="175"/>
                    <a:pt x="145" y="172"/>
                  </a:cubicBezTo>
                  <a:cubicBezTo>
                    <a:pt x="145" y="172"/>
                    <a:pt x="150" y="166"/>
                    <a:pt x="150" y="160"/>
                  </a:cubicBezTo>
                  <a:cubicBezTo>
                    <a:pt x="150" y="160"/>
                    <a:pt x="151" y="152"/>
                    <a:pt x="157" y="153"/>
                  </a:cubicBezTo>
                  <a:cubicBezTo>
                    <a:pt x="157" y="153"/>
                    <a:pt x="187" y="150"/>
                    <a:pt x="178" y="134"/>
                  </a:cubicBezTo>
                  <a:cubicBezTo>
                    <a:pt x="178" y="134"/>
                    <a:pt x="184" y="125"/>
                    <a:pt x="179" y="123"/>
                  </a:cubicBezTo>
                  <a:cubicBezTo>
                    <a:pt x="179" y="123"/>
                    <a:pt x="184" y="121"/>
                    <a:pt x="181" y="117"/>
                  </a:cubicBezTo>
                  <a:cubicBezTo>
                    <a:pt x="181" y="117"/>
                    <a:pt x="177" y="109"/>
                    <a:pt x="182" y="109"/>
                  </a:cubicBezTo>
                  <a:cubicBezTo>
                    <a:pt x="182" y="109"/>
                    <a:pt x="195" y="103"/>
                    <a:pt x="183" y="95"/>
                  </a:cubicBezTo>
                  <a:cubicBezTo>
                    <a:pt x="183" y="95"/>
                    <a:pt x="171" y="87"/>
                    <a:pt x="174" y="82"/>
                  </a:cubicBezTo>
                  <a:cubicBezTo>
                    <a:pt x="174" y="82"/>
                    <a:pt x="178" y="77"/>
                    <a:pt x="174" y="72"/>
                  </a:cubicBezTo>
                  <a:cubicBezTo>
                    <a:pt x="174" y="72"/>
                    <a:pt x="168" y="60"/>
                    <a:pt x="167" y="55"/>
                  </a:cubicBezTo>
                  <a:cubicBezTo>
                    <a:pt x="167" y="55"/>
                    <a:pt x="182" y="42"/>
                    <a:pt x="165" y="33"/>
                  </a:cubicBezTo>
                  <a:cubicBezTo>
                    <a:pt x="165" y="33"/>
                    <a:pt x="96" y="0"/>
                    <a:pt x="71" y="56"/>
                  </a:cubicBezTo>
                  <a:cubicBezTo>
                    <a:pt x="71" y="56"/>
                    <a:pt x="62" y="83"/>
                    <a:pt x="81" y="117"/>
                  </a:cubicBezTo>
                  <a:cubicBezTo>
                    <a:pt x="81" y="117"/>
                    <a:pt x="87" y="126"/>
                    <a:pt x="86" y="129"/>
                  </a:cubicBezTo>
                  <a:cubicBezTo>
                    <a:pt x="86" y="129"/>
                    <a:pt x="86" y="134"/>
                    <a:pt x="89" y="134"/>
                  </a:cubicBezTo>
                  <a:cubicBezTo>
                    <a:pt x="89" y="134"/>
                    <a:pt x="133" y="144"/>
                    <a:pt x="146" y="182"/>
                  </a:cubicBezTo>
                  <a:cubicBezTo>
                    <a:pt x="146" y="182"/>
                    <a:pt x="148" y="190"/>
                    <a:pt x="143" y="196"/>
                  </a:cubicBezTo>
                  <a:cubicBezTo>
                    <a:pt x="147" y="197"/>
                    <a:pt x="147" y="197"/>
                    <a:pt x="147" y="197"/>
                  </a:cubicBezTo>
                  <a:cubicBezTo>
                    <a:pt x="147" y="197"/>
                    <a:pt x="144" y="201"/>
                    <a:pt x="152" y="215"/>
                  </a:cubicBezTo>
                  <a:cubicBezTo>
                    <a:pt x="154" y="223"/>
                    <a:pt x="154" y="223"/>
                    <a:pt x="154" y="223"/>
                  </a:cubicBezTo>
                  <a:cubicBezTo>
                    <a:pt x="154" y="223"/>
                    <a:pt x="110" y="142"/>
                    <a:pt x="87" y="14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7" y="140"/>
                    <a:pt x="85" y="146"/>
                  </a:cubicBezTo>
                  <a:cubicBezTo>
                    <a:pt x="83" y="151"/>
                    <a:pt x="81" y="156"/>
                    <a:pt x="78" y="158"/>
                  </a:cubicBezTo>
                  <a:cubicBezTo>
                    <a:pt x="71" y="162"/>
                    <a:pt x="58" y="163"/>
                    <a:pt x="50" y="178"/>
                  </a:cubicBezTo>
                  <a:cubicBezTo>
                    <a:pt x="41" y="194"/>
                    <a:pt x="20" y="226"/>
                    <a:pt x="17" y="243"/>
                  </a:cubicBezTo>
                  <a:cubicBezTo>
                    <a:pt x="13" y="260"/>
                    <a:pt x="16" y="257"/>
                    <a:pt x="16" y="269"/>
                  </a:cubicBezTo>
                  <a:cubicBezTo>
                    <a:pt x="16" y="281"/>
                    <a:pt x="16" y="278"/>
                    <a:pt x="11" y="288"/>
                  </a:cubicBezTo>
                  <a:cubicBezTo>
                    <a:pt x="6" y="298"/>
                    <a:pt x="5" y="315"/>
                    <a:pt x="7" y="325"/>
                  </a:cubicBezTo>
                  <a:cubicBezTo>
                    <a:pt x="9" y="336"/>
                    <a:pt x="13" y="330"/>
                    <a:pt x="8" y="341"/>
                  </a:cubicBezTo>
                  <a:cubicBezTo>
                    <a:pt x="2" y="351"/>
                    <a:pt x="2" y="357"/>
                    <a:pt x="2" y="365"/>
                  </a:cubicBezTo>
                  <a:cubicBezTo>
                    <a:pt x="2" y="374"/>
                    <a:pt x="6" y="380"/>
                    <a:pt x="5" y="388"/>
                  </a:cubicBezTo>
                  <a:cubicBezTo>
                    <a:pt x="4" y="396"/>
                    <a:pt x="0" y="409"/>
                    <a:pt x="3" y="425"/>
                  </a:cubicBezTo>
                  <a:cubicBezTo>
                    <a:pt x="5" y="441"/>
                    <a:pt x="7" y="445"/>
                    <a:pt x="5" y="453"/>
                  </a:cubicBezTo>
                  <a:cubicBezTo>
                    <a:pt x="4" y="455"/>
                    <a:pt x="3" y="461"/>
                    <a:pt x="1" y="469"/>
                  </a:cubicBezTo>
                  <a:cubicBezTo>
                    <a:pt x="234" y="469"/>
                    <a:pt x="234" y="469"/>
                    <a:pt x="234" y="469"/>
                  </a:cubicBezTo>
                  <a:cubicBezTo>
                    <a:pt x="232" y="451"/>
                    <a:pt x="231" y="437"/>
                    <a:pt x="231" y="437"/>
                  </a:cubicBezTo>
                  <a:cubicBezTo>
                    <a:pt x="231" y="437"/>
                    <a:pt x="222" y="378"/>
                    <a:pt x="221" y="372"/>
                  </a:cubicBezTo>
                  <a:cubicBezTo>
                    <a:pt x="220" y="371"/>
                    <a:pt x="220" y="370"/>
                    <a:pt x="220" y="369"/>
                  </a:cubicBezTo>
                  <a:cubicBezTo>
                    <a:pt x="293" y="296"/>
                    <a:pt x="293" y="296"/>
                    <a:pt x="293" y="296"/>
                  </a:cubicBezTo>
                  <a:cubicBezTo>
                    <a:pt x="293" y="296"/>
                    <a:pt x="280" y="304"/>
                    <a:pt x="289" y="296"/>
                  </a:cubicBezTo>
                  <a:cubicBezTo>
                    <a:pt x="298" y="288"/>
                    <a:pt x="287" y="276"/>
                    <a:pt x="287" y="276"/>
                  </a:cubicBezTo>
                  <a:cubicBezTo>
                    <a:pt x="296" y="263"/>
                    <a:pt x="296" y="263"/>
                    <a:pt x="296" y="263"/>
                  </a:cubicBezTo>
                  <a:cubicBezTo>
                    <a:pt x="309" y="251"/>
                    <a:pt x="296" y="237"/>
                    <a:pt x="296" y="237"/>
                  </a:cubicBezTo>
                  <a:cubicBezTo>
                    <a:pt x="296" y="232"/>
                    <a:pt x="309" y="221"/>
                    <a:pt x="313" y="215"/>
                  </a:cubicBezTo>
                  <a:cubicBezTo>
                    <a:pt x="316" y="209"/>
                    <a:pt x="325" y="186"/>
                    <a:pt x="325" y="186"/>
                  </a:cubicBezTo>
                  <a:cubicBezTo>
                    <a:pt x="324" y="175"/>
                    <a:pt x="296" y="158"/>
                    <a:pt x="296" y="158"/>
                  </a:cubicBezTo>
                  <a:cubicBezTo>
                    <a:pt x="295" y="156"/>
                    <a:pt x="293" y="155"/>
                    <a:pt x="291" y="155"/>
                  </a:cubicBezTo>
                  <a:cubicBezTo>
                    <a:pt x="291" y="154"/>
                    <a:pt x="291" y="153"/>
                    <a:pt x="292" y="152"/>
                  </a:cubicBezTo>
                  <a:cubicBezTo>
                    <a:pt x="317" y="152"/>
                    <a:pt x="317" y="152"/>
                    <a:pt x="317" y="152"/>
                  </a:cubicBezTo>
                  <a:cubicBezTo>
                    <a:pt x="321" y="152"/>
                    <a:pt x="324" y="150"/>
                    <a:pt x="324" y="147"/>
                  </a:cubicBezTo>
                  <a:cubicBezTo>
                    <a:pt x="324" y="142"/>
                    <a:pt x="324" y="142"/>
                    <a:pt x="324" y="142"/>
                  </a:cubicBezTo>
                  <a:cubicBezTo>
                    <a:pt x="353" y="143"/>
                    <a:pt x="416" y="173"/>
                    <a:pt x="434" y="182"/>
                  </a:cubicBezTo>
                  <a:cubicBezTo>
                    <a:pt x="436" y="189"/>
                    <a:pt x="438" y="193"/>
                    <a:pt x="441" y="193"/>
                  </a:cubicBezTo>
                  <a:cubicBezTo>
                    <a:pt x="448" y="193"/>
                    <a:pt x="454" y="160"/>
                    <a:pt x="454" y="118"/>
                  </a:cubicBezTo>
                  <a:cubicBezTo>
                    <a:pt x="454" y="77"/>
                    <a:pt x="448" y="43"/>
                    <a:pt x="441" y="43"/>
                  </a:cubicBezTo>
                  <a:close/>
                  <a:moveTo>
                    <a:pt x="148" y="183"/>
                  </a:moveTo>
                  <a:cubicBezTo>
                    <a:pt x="146" y="174"/>
                    <a:pt x="146" y="174"/>
                    <a:pt x="146" y="174"/>
                  </a:cubicBezTo>
                  <a:cubicBezTo>
                    <a:pt x="148" y="176"/>
                    <a:pt x="153" y="190"/>
                    <a:pt x="153" y="190"/>
                  </a:cubicBezTo>
                  <a:lnTo>
                    <a:pt x="148" y="183"/>
                  </a:lnTo>
                  <a:close/>
                  <a:moveTo>
                    <a:pt x="191" y="417"/>
                  </a:moveTo>
                  <a:cubicBezTo>
                    <a:pt x="185" y="418"/>
                    <a:pt x="185" y="418"/>
                    <a:pt x="185" y="418"/>
                  </a:cubicBezTo>
                  <a:cubicBezTo>
                    <a:pt x="185" y="418"/>
                    <a:pt x="187" y="374"/>
                    <a:pt x="185" y="369"/>
                  </a:cubicBezTo>
                  <a:cubicBezTo>
                    <a:pt x="187" y="371"/>
                    <a:pt x="187" y="371"/>
                    <a:pt x="187" y="371"/>
                  </a:cubicBezTo>
                  <a:cubicBezTo>
                    <a:pt x="187" y="371"/>
                    <a:pt x="194" y="377"/>
                    <a:pt x="191" y="389"/>
                  </a:cubicBezTo>
                  <a:cubicBezTo>
                    <a:pt x="191" y="389"/>
                    <a:pt x="189" y="403"/>
                    <a:pt x="191" y="408"/>
                  </a:cubicBezTo>
                  <a:cubicBezTo>
                    <a:pt x="193" y="412"/>
                    <a:pt x="192" y="409"/>
                    <a:pt x="192" y="409"/>
                  </a:cubicBezTo>
                  <a:cubicBezTo>
                    <a:pt x="192" y="409"/>
                    <a:pt x="193" y="414"/>
                    <a:pt x="191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192" name="组合 118"/>
          <p:cNvGrpSpPr/>
          <p:nvPr/>
        </p:nvGrpSpPr>
        <p:grpSpPr bwMode="auto">
          <a:xfrm>
            <a:off x="1553202" y="5713203"/>
            <a:ext cx="670374" cy="588962"/>
            <a:chOff x="0" y="0"/>
            <a:chExt cx="1312862" cy="1152524"/>
          </a:xfrm>
          <a:solidFill>
            <a:srgbClr val="F26C4F"/>
          </a:solidFill>
          <a:effectLst/>
        </p:grpSpPr>
        <p:sp>
          <p:nvSpPr>
            <p:cNvPr id="193" name="Freeform 75"/>
            <p:cNvSpPr>
              <a:spLocks noEditPoints="1" noChangeArrowheads="1"/>
            </p:cNvSpPr>
            <p:nvPr/>
          </p:nvSpPr>
          <p:spPr bwMode="auto">
            <a:xfrm>
              <a:off x="247650" y="0"/>
              <a:ext cx="819150" cy="677862"/>
            </a:xfrm>
            <a:custGeom>
              <a:avLst/>
              <a:gdLst>
                <a:gd name="T0" fmla="*/ 271 w 295"/>
                <a:gd name="T1" fmla="*/ 244 h 244"/>
                <a:gd name="T2" fmla="*/ 23 w 295"/>
                <a:gd name="T3" fmla="*/ 244 h 244"/>
                <a:gd name="T4" fmla="*/ 0 w 295"/>
                <a:gd name="T5" fmla="*/ 220 h 244"/>
                <a:gd name="T6" fmla="*/ 0 w 295"/>
                <a:gd name="T7" fmla="*/ 24 h 244"/>
                <a:gd name="T8" fmla="*/ 23 w 295"/>
                <a:gd name="T9" fmla="*/ 0 h 244"/>
                <a:gd name="T10" fmla="*/ 271 w 295"/>
                <a:gd name="T11" fmla="*/ 0 h 244"/>
                <a:gd name="T12" fmla="*/ 295 w 295"/>
                <a:gd name="T13" fmla="*/ 24 h 244"/>
                <a:gd name="T14" fmla="*/ 295 w 295"/>
                <a:gd name="T15" fmla="*/ 220 h 244"/>
                <a:gd name="T16" fmla="*/ 271 w 295"/>
                <a:gd name="T17" fmla="*/ 244 h 244"/>
                <a:gd name="T18" fmla="*/ 23 w 295"/>
                <a:gd name="T19" fmla="*/ 13 h 244"/>
                <a:gd name="T20" fmla="*/ 12 w 295"/>
                <a:gd name="T21" fmla="*/ 24 h 244"/>
                <a:gd name="T22" fmla="*/ 12 w 295"/>
                <a:gd name="T23" fmla="*/ 220 h 244"/>
                <a:gd name="T24" fmla="*/ 23 w 295"/>
                <a:gd name="T25" fmla="*/ 232 h 244"/>
                <a:gd name="T26" fmla="*/ 271 w 295"/>
                <a:gd name="T27" fmla="*/ 232 h 244"/>
                <a:gd name="T28" fmla="*/ 282 w 295"/>
                <a:gd name="T29" fmla="*/ 220 h 244"/>
                <a:gd name="T30" fmla="*/ 282 w 295"/>
                <a:gd name="T31" fmla="*/ 24 h 244"/>
                <a:gd name="T32" fmla="*/ 271 w 295"/>
                <a:gd name="T33" fmla="*/ 13 h 244"/>
                <a:gd name="T34" fmla="*/ 23 w 295"/>
                <a:gd name="T35" fmla="*/ 13 h 2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5"/>
                <a:gd name="T55" fmla="*/ 0 h 244"/>
                <a:gd name="T56" fmla="*/ 295 w 295"/>
                <a:gd name="T57" fmla="*/ 244 h 2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5" h="244">
                  <a:moveTo>
                    <a:pt x="271" y="244"/>
                  </a:moveTo>
                  <a:cubicBezTo>
                    <a:pt x="23" y="244"/>
                    <a:pt x="23" y="244"/>
                    <a:pt x="23" y="244"/>
                  </a:cubicBezTo>
                  <a:cubicBezTo>
                    <a:pt x="10" y="244"/>
                    <a:pt x="0" y="234"/>
                    <a:pt x="0" y="2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84" y="0"/>
                    <a:pt x="295" y="11"/>
                    <a:pt x="295" y="24"/>
                  </a:cubicBezTo>
                  <a:cubicBezTo>
                    <a:pt x="295" y="220"/>
                    <a:pt x="295" y="220"/>
                    <a:pt x="295" y="220"/>
                  </a:cubicBezTo>
                  <a:cubicBezTo>
                    <a:pt x="295" y="234"/>
                    <a:pt x="284" y="244"/>
                    <a:pt x="271" y="244"/>
                  </a:cubicBezTo>
                  <a:close/>
                  <a:moveTo>
                    <a:pt x="23" y="13"/>
                  </a:moveTo>
                  <a:cubicBezTo>
                    <a:pt x="17" y="13"/>
                    <a:pt x="12" y="18"/>
                    <a:pt x="12" y="24"/>
                  </a:cubicBezTo>
                  <a:cubicBezTo>
                    <a:pt x="12" y="220"/>
                    <a:pt x="12" y="220"/>
                    <a:pt x="12" y="220"/>
                  </a:cubicBezTo>
                  <a:cubicBezTo>
                    <a:pt x="12" y="227"/>
                    <a:pt x="17" y="232"/>
                    <a:pt x="23" y="232"/>
                  </a:cubicBezTo>
                  <a:cubicBezTo>
                    <a:pt x="271" y="232"/>
                    <a:pt x="271" y="232"/>
                    <a:pt x="271" y="232"/>
                  </a:cubicBezTo>
                  <a:cubicBezTo>
                    <a:pt x="277" y="232"/>
                    <a:pt x="282" y="227"/>
                    <a:pt x="282" y="220"/>
                  </a:cubicBezTo>
                  <a:cubicBezTo>
                    <a:pt x="282" y="24"/>
                    <a:pt x="282" y="24"/>
                    <a:pt x="282" y="24"/>
                  </a:cubicBezTo>
                  <a:cubicBezTo>
                    <a:pt x="282" y="18"/>
                    <a:pt x="277" y="13"/>
                    <a:pt x="271" y="13"/>
                  </a:cubicBez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94" name="Freeform 76"/>
            <p:cNvSpPr>
              <a:spLocks noEditPoints="1" noChangeArrowheads="1"/>
            </p:cNvSpPr>
            <p:nvPr/>
          </p:nvSpPr>
          <p:spPr bwMode="auto">
            <a:xfrm>
              <a:off x="319088" y="49212"/>
              <a:ext cx="696912" cy="609600"/>
            </a:xfrm>
            <a:custGeom>
              <a:avLst/>
              <a:gdLst>
                <a:gd name="T0" fmla="*/ 238 w 251"/>
                <a:gd name="T1" fmla="*/ 170 h 219"/>
                <a:gd name="T2" fmla="*/ 189 w 251"/>
                <a:gd name="T3" fmla="*/ 148 h 219"/>
                <a:gd name="T4" fmla="*/ 170 w 251"/>
                <a:gd name="T5" fmla="*/ 124 h 219"/>
                <a:gd name="T6" fmla="*/ 172 w 251"/>
                <a:gd name="T7" fmla="*/ 102 h 219"/>
                <a:gd name="T8" fmla="*/ 172 w 251"/>
                <a:gd name="T9" fmla="*/ 102 h 219"/>
                <a:gd name="T10" fmla="*/ 173 w 251"/>
                <a:gd name="T11" fmla="*/ 101 h 219"/>
                <a:gd name="T12" fmla="*/ 175 w 251"/>
                <a:gd name="T13" fmla="*/ 100 h 219"/>
                <a:gd name="T14" fmla="*/ 177 w 251"/>
                <a:gd name="T15" fmla="*/ 98 h 219"/>
                <a:gd name="T16" fmla="*/ 179 w 251"/>
                <a:gd name="T17" fmla="*/ 96 h 219"/>
                <a:gd name="T18" fmla="*/ 180 w 251"/>
                <a:gd name="T19" fmla="*/ 95 h 219"/>
                <a:gd name="T20" fmla="*/ 181 w 251"/>
                <a:gd name="T21" fmla="*/ 93 h 219"/>
                <a:gd name="T22" fmla="*/ 182 w 251"/>
                <a:gd name="T23" fmla="*/ 92 h 219"/>
                <a:gd name="T24" fmla="*/ 200 w 251"/>
                <a:gd name="T25" fmla="*/ 65 h 219"/>
                <a:gd name="T26" fmla="*/ 141 w 251"/>
                <a:gd name="T27" fmla="*/ 0 h 219"/>
                <a:gd name="T28" fmla="*/ 80 w 251"/>
                <a:gd name="T29" fmla="*/ 61 h 219"/>
                <a:gd name="T30" fmla="*/ 107 w 251"/>
                <a:gd name="T31" fmla="*/ 90 h 219"/>
                <a:gd name="T32" fmla="*/ 108 w 251"/>
                <a:gd name="T33" fmla="*/ 113 h 219"/>
                <a:gd name="T34" fmla="*/ 124 w 251"/>
                <a:gd name="T35" fmla="*/ 143 h 219"/>
                <a:gd name="T36" fmla="*/ 136 w 251"/>
                <a:gd name="T37" fmla="*/ 172 h 219"/>
                <a:gd name="T38" fmla="*/ 108 w 251"/>
                <a:gd name="T39" fmla="*/ 113 h 219"/>
                <a:gd name="T40" fmla="*/ 24 w 251"/>
                <a:gd name="T41" fmla="*/ 152 h 219"/>
                <a:gd name="T42" fmla="*/ 4 w 251"/>
                <a:gd name="T43" fmla="*/ 213 h 219"/>
                <a:gd name="T44" fmla="*/ 251 w 251"/>
                <a:gd name="T45" fmla="*/ 219 h 219"/>
                <a:gd name="T46" fmla="*/ 175 w 251"/>
                <a:gd name="T47" fmla="*/ 95 h 219"/>
                <a:gd name="T48" fmla="*/ 176 w 251"/>
                <a:gd name="T49" fmla="*/ 94 h 219"/>
                <a:gd name="T50" fmla="*/ 177 w 251"/>
                <a:gd name="T51" fmla="*/ 94 h 219"/>
                <a:gd name="T52" fmla="*/ 179 w 251"/>
                <a:gd name="T53" fmla="*/ 89 h 219"/>
                <a:gd name="T54" fmla="*/ 179 w 251"/>
                <a:gd name="T55" fmla="*/ 89 h 219"/>
                <a:gd name="T56" fmla="*/ 178 w 251"/>
                <a:gd name="T57" fmla="*/ 92 h 219"/>
                <a:gd name="T58" fmla="*/ 178 w 251"/>
                <a:gd name="T59" fmla="*/ 92 h 219"/>
                <a:gd name="T60" fmla="*/ 178 w 251"/>
                <a:gd name="T61" fmla="*/ 92 h 219"/>
                <a:gd name="T62" fmla="*/ 174 w 251"/>
                <a:gd name="T63" fmla="*/ 97 h 219"/>
                <a:gd name="T64" fmla="*/ 104 w 251"/>
                <a:gd name="T65" fmla="*/ 40 h 219"/>
                <a:gd name="T66" fmla="*/ 141 w 251"/>
                <a:gd name="T67" fmla="*/ 4 h 219"/>
                <a:gd name="T68" fmla="*/ 144 w 251"/>
                <a:gd name="T69" fmla="*/ 10 h 219"/>
                <a:gd name="T70" fmla="*/ 143 w 251"/>
                <a:gd name="T71" fmla="*/ 105 h 219"/>
                <a:gd name="T72" fmla="*/ 160 w 251"/>
                <a:gd name="T73" fmla="*/ 102 h 219"/>
                <a:gd name="T74" fmla="*/ 174 w 251"/>
                <a:gd name="T75" fmla="*/ 97 h 219"/>
                <a:gd name="T76" fmla="*/ 171 w 251"/>
                <a:gd name="T77" fmla="*/ 103 h 219"/>
                <a:gd name="T78" fmla="*/ 160 w 251"/>
                <a:gd name="T79" fmla="*/ 106 h 219"/>
                <a:gd name="T80" fmla="*/ 143 w 251"/>
                <a:gd name="T81" fmla="*/ 105 h 219"/>
                <a:gd name="T82" fmla="*/ 164 w 251"/>
                <a:gd name="T83" fmla="*/ 192 h 219"/>
                <a:gd name="T84" fmla="*/ 158 w 251"/>
                <a:gd name="T85" fmla="*/ 145 h 219"/>
                <a:gd name="T86" fmla="*/ 171 w 251"/>
                <a:gd name="T87" fmla="*/ 125 h 2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1"/>
                <a:gd name="T133" fmla="*/ 0 h 219"/>
                <a:gd name="T134" fmla="*/ 251 w 251"/>
                <a:gd name="T135" fmla="*/ 219 h 21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1" h="219">
                  <a:moveTo>
                    <a:pt x="249" y="201"/>
                  </a:moveTo>
                  <a:cubicBezTo>
                    <a:pt x="247" y="195"/>
                    <a:pt x="248" y="174"/>
                    <a:pt x="238" y="170"/>
                  </a:cubicBezTo>
                  <a:cubicBezTo>
                    <a:pt x="238" y="170"/>
                    <a:pt x="220" y="159"/>
                    <a:pt x="213" y="158"/>
                  </a:cubicBezTo>
                  <a:cubicBezTo>
                    <a:pt x="206" y="156"/>
                    <a:pt x="193" y="151"/>
                    <a:pt x="189" y="148"/>
                  </a:cubicBezTo>
                  <a:cubicBezTo>
                    <a:pt x="185" y="145"/>
                    <a:pt x="177" y="142"/>
                    <a:pt x="177" y="142"/>
                  </a:cubicBezTo>
                  <a:cubicBezTo>
                    <a:pt x="177" y="142"/>
                    <a:pt x="173" y="124"/>
                    <a:pt x="170" y="124"/>
                  </a:cubicBezTo>
                  <a:cubicBezTo>
                    <a:pt x="170" y="124"/>
                    <a:pt x="170" y="106"/>
                    <a:pt x="172" y="102"/>
                  </a:cubicBezTo>
                  <a:cubicBezTo>
                    <a:pt x="172" y="102"/>
                    <a:pt x="172" y="102"/>
                    <a:pt x="172" y="102"/>
                  </a:cubicBezTo>
                  <a:cubicBezTo>
                    <a:pt x="172" y="102"/>
                    <a:pt x="172" y="102"/>
                    <a:pt x="172" y="102"/>
                  </a:cubicBezTo>
                  <a:cubicBezTo>
                    <a:pt x="172" y="102"/>
                    <a:pt x="172" y="102"/>
                    <a:pt x="172" y="102"/>
                  </a:cubicBezTo>
                  <a:cubicBezTo>
                    <a:pt x="173" y="102"/>
                    <a:pt x="173" y="101"/>
                    <a:pt x="173" y="101"/>
                  </a:cubicBezTo>
                  <a:cubicBezTo>
                    <a:pt x="173" y="101"/>
                    <a:pt x="173" y="101"/>
                    <a:pt x="173" y="101"/>
                  </a:cubicBezTo>
                  <a:cubicBezTo>
                    <a:pt x="174" y="101"/>
                    <a:pt x="174" y="100"/>
                    <a:pt x="175" y="100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8" y="98"/>
                    <a:pt x="178" y="97"/>
                    <a:pt x="178" y="97"/>
                  </a:cubicBezTo>
                  <a:cubicBezTo>
                    <a:pt x="178" y="97"/>
                    <a:pt x="179" y="97"/>
                    <a:pt x="179" y="96"/>
                  </a:cubicBezTo>
                  <a:cubicBezTo>
                    <a:pt x="179" y="96"/>
                    <a:pt x="179" y="96"/>
                    <a:pt x="180" y="96"/>
                  </a:cubicBezTo>
                  <a:cubicBezTo>
                    <a:pt x="180" y="95"/>
                    <a:pt x="180" y="95"/>
                    <a:pt x="180" y="95"/>
                  </a:cubicBezTo>
                  <a:cubicBezTo>
                    <a:pt x="180" y="95"/>
                    <a:pt x="181" y="94"/>
                    <a:pt x="181" y="94"/>
                  </a:cubicBezTo>
                  <a:cubicBezTo>
                    <a:pt x="181" y="94"/>
                    <a:pt x="181" y="94"/>
                    <a:pt x="181" y="93"/>
                  </a:cubicBezTo>
                  <a:cubicBezTo>
                    <a:pt x="182" y="93"/>
                    <a:pt x="182" y="93"/>
                    <a:pt x="182" y="92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3" y="91"/>
                    <a:pt x="183" y="91"/>
                    <a:pt x="183" y="90"/>
                  </a:cubicBezTo>
                  <a:cubicBezTo>
                    <a:pt x="183" y="90"/>
                    <a:pt x="195" y="92"/>
                    <a:pt x="200" y="65"/>
                  </a:cubicBezTo>
                  <a:cubicBezTo>
                    <a:pt x="205" y="43"/>
                    <a:pt x="190" y="38"/>
                    <a:pt x="190" y="38"/>
                  </a:cubicBezTo>
                  <a:cubicBezTo>
                    <a:pt x="190" y="38"/>
                    <a:pt x="185" y="0"/>
                    <a:pt x="141" y="0"/>
                  </a:cubicBezTo>
                  <a:cubicBezTo>
                    <a:pt x="97" y="0"/>
                    <a:pt x="93" y="38"/>
                    <a:pt x="93" y="38"/>
                  </a:cubicBezTo>
                  <a:cubicBezTo>
                    <a:pt x="93" y="38"/>
                    <a:pt x="79" y="43"/>
                    <a:pt x="80" y="61"/>
                  </a:cubicBezTo>
                  <a:cubicBezTo>
                    <a:pt x="80" y="90"/>
                    <a:pt x="99" y="94"/>
                    <a:pt x="99" y="94"/>
                  </a:cubicBezTo>
                  <a:cubicBezTo>
                    <a:pt x="103" y="94"/>
                    <a:pt x="106" y="92"/>
                    <a:pt x="107" y="90"/>
                  </a:cubicBezTo>
                  <a:cubicBezTo>
                    <a:pt x="108" y="91"/>
                    <a:pt x="108" y="92"/>
                    <a:pt x="109" y="93"/>
                  </a:cubicBezTo>
                  <a:cubicBezTo>
                    <a:pt x="109" y="93"/>
                    <a:pt x="112" y="105"/>
                    <a:pt x="108" y="113"/>
                  </a:cubicBezTo>
                  <a:cubicBezTo>
                    <a:pt x="108" y="113"/>
                    <a:pt x="128" y="137"/>
                    <a:pt x="136" y="138"/>
                  </a:cubicBezTo>
                  <a:cubicBezTo>
                    <a:pt x="136" y="138"/>
                    <a:pt x="125" y="141"/>
                    <a:pt x="124" y="143"/>
                  </a:cubicBezTo>
                  <a:cubicBezTo>
                    <a:pt x="124" y="143"/>
                    <a:pt x="137" y="158"/>
                    <a:pt x="139" y="159"/>
                  </a:cubicBezTo>
                  <a:cubicBezTo>
                    <a:pt x="139" y="159"/>
                    <a:pt x="139" y="168"/>
                    <a:pt x="136" y="172"/>
                  </a:cubicBezTo>
                  <a:cubicBezTo>
                    <a:pt x="136" y="172"/>
                    <a:pt x="127" y="196"/>
                    <a:pt x="128" y="202"/>
                  </a:cubicBezTo>
                  <a:cubicBezTo>
                    <a:pt x="128" y="202"/>
                    <a:pt x="96" y="132"/>
                    <a:pt x="108" y="113"/>
                  </a:cubicBezTo>
                  <a:cubicBezTo>
                    <a:pt x="108" y="113"/>
                    <a:pt x="99" y="126"/>
                    <a:pt x="87" y="132"/>
                  </a:cubicBezTo>
                  <a:cubicBezTo>
                    <a:pt x="87" y="132"/>
                    <a:pt x="30" y="146"/>
                    <a:pt x="24" y="152"/>
                  </a:cubicBezTo>
                  <a:cubicBezTo>
                    <a:pt x="24" y="152"/>
                    <a:pt x="12" y="156"/>
                    <a:pt x="12" y="171"/>
                  </a:cubicBezTo>
                  <a:cubicBezTo>
                    <a:pt x="12" y="171"/>
                    <a:pt x="8" y="207"/>
                    <a:pt x="4" y="213"/>
                  </a:cubicBezTo>
                  <a:cubicBezTo>
                    <a:pt x="3" y="215"/>
                    <a:pt x="1" y="217"/>
                    <a:pt x="0" y="219"/>
                  </a:cubicBezTo>
                  <a:cubicBezTo>
                    <a:pt x="251" y="219"/>
                    <a:pt x="251" y="219"/>
                    <a:pt x="251" y="219"/>
                  </a:cubicBezTo>
                  <a:cubicBezTo>
                    <a:pt x="251" y="212"/>
                    <a:pt x="250" y="206"/>
                    <a:pt x="249" y="201"/>
                  </a:cubicBezTo>
                  <a:close/>
                  <a:moveTo>
                    <a:pt x="175" y="95"/>
                  </a:moveTo>
                  <a:cubicBezTo>
                    <a:pt x="175" y="95"/>
                    <a:pt x="175" y="95"/>
                    <a:pt x="175" y="95"/>
                  </a:cubicBezTo>
                  <a:cubicBezTo>
                    <a:pt x="176" y="95"/>
                    <a:pt x="176" y="95"/>
                    <a:pt x="176" y="94"/>
                  </a:cubicBezTo>
                  <a:cubicBezTo>
                    <a:pt x="176" y="94"/>
                    <a:pt x="176" y="94"/>
                    <a:pt x="177" y="94"/>
                  </a:cubicBezTo>
                  <a:cubicBezTo>
                    <a:pt x="177" y="94"/>
                    <a:pt x="177" y="94"/>
                    <a:pt x="177" y="94"/>
                  </a:cubicBezTo>
                  <a:cubicBezTo>
                    <a:pt x="176" y="94"/>
                    <a:pt x="176" y="95"/>
                    <a:pt x="175" y="95"/>
                  </a:cubicBezTo>
                  <a:close/>
                  <a:moveTo>
                    <a:pt x="179" y="89"/>
                  </a:moveTo>
                  <a:cubicBezTo>
                    <a:pt x="179" y="89"/>
                    <a:pt x="179" y="90"/>
                    <a:pt x="179" y="90"/>
                  </a:cubicBezTo>
                  <a:cubicBezTo>
                    <a:pt x="178" y="89"/>
                    <a:pt x="177" y="89"/>
                    <a:pt x="179" y="89"/>
                  </a:cubicBezTo>
                  <a:close/>
                  <a:moveTo>
                    <a:pt x="179" y="90"/>
                  </a:moveTo>
                  <a:cubicBezTo>
                    <a:pt x="179" y="90"/>
                    <a:pt x="178" y="91"/>
                    <a:pt x="178" y="92"/>
                  </a:cubicBezTo>
                  <a:cubicBezTo>
                    <a:pt x="178" y="91"/>
                    <a:pt x="179" y="90"/>
                    <a:pt x="179" y="90"/>
                  </a:cubicBezTo>
                  <a:close/>
                  <a:moveTo>
                    <a:pt x="178" y="92"/>
                  </a:moveTo>
                  <a:cubicBezTo>
                    <a:pt x="178" y="93"/>
                    <a:pt x="177" y="93"/>
                    <a:pt x="177" y="94"/>
                  </a:cubicBezTo>
                  <a:cubicBezTo>
                    <a:pt x="177" y="93"/>
                    <a:pt x="178" y="93"/>
                    <a:pt x="178" y="92"/>
                  </a:cubicBezTo>
                  <a:close/>
                  <a:moveTo>
                    <a:pt x="175" y="95"/>
                  </a:moveTo>
                  <a:cubicBezTo>
                    <a:pt x="175" y="96"/>
                    <a:pt x="174" y="96"/>
                    <a:pt x="174" y="97"/>
                  </a:cubicBezTo>
                  <a:cubicBezTo>
                    <a:pt x="174" y="96"/>
                    <a:pt x="175" y="96"/>
                    <a:pt x="175" y="95"/>
                  </a:cubicBezTo>
                  <a:close/>
                  <a:moveTo>
                    <a:pt x="104" y="40"/>
                  </a:moveTo>
                  <a:cubicBezTo>
                    <a:pt x="101" y="39"/>
                    <a:pt x="99" y="39"/>
                    <a:pt x="99" y="39"/>
                  </a:cubicBezTo>
                  <a:cubicBezTo>
                    <a:pt x="99" y="31"/>
                    <a:pt x="117" y="4"/>
                    <a:pt x="141" y="4"/>
                  </a:cubicBezTo>
                  <a:cubicBezTo>
                    <a:pt x="151" y="4"/>
                    <a:pt x="160" y="9"/>
                    <a:pt x="167" y="15"/>
                  </a:cubicBezTo>
                  <a:cubicBezTo>
                    <a:pt x="161" y="12"/>
                    <a:pt x="154" y="10"/>
                    <a:pt x="144" y="10"/>
                  </a:cubicBezTo>
                  <a:cubicBezTo>
                    <a:pt x="144" y="10"/>
                    <a:pt x="110" y="5"/>
                    <a:pt x="104" y="40"/>
                  </a:cubicBezTo>
                  <a:close/>
                  <a:moveTo>
                    <a:pt x="143" y="105"/>
                  </a:moveTo>
                  <a:cubicBezTo>
                    <a:pt x="143" y="100"/>
                    <a:pt x="147" y="96"/>
                    <a:pt x="152" y="96"/>
                  </a:cubicBezTo>
                  <a:cubicBezTo>
                    <a:pt x="156" y="96"/>
                    <a:pt x="159" y="99"/>
                    <a:pt x="160" y="102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65" y="101"/>
                    <a:pt x="170" y="100"/>
                    <a:pt x="174" y="97"/>
                  </a:cubicBezTo>
                  <a:cubicBezTo>
                    <a:pt x="173" y="97"/>
                    <a:pt x="172" y="98"/>
                    <a:pt x="171" y="99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68" y="104"/>
                    <a:pt x="164" y="105"/>
                    <a:pt x="161" y="106"/>
                  </a:cubicBezTo>
                  <a:cubicBezTo>
                    <a:pt x="160" y="106"/>
                    <a:pt x="160" y="106"/>
                    <a:pt x="160" y="106"/>
                  </a:cubicBezTo>
                  <a:cubicBezTo>
                    <a:pt x="161" y="112"/>
                    <a:pt x="156" y="115"/>
                    <a:pt x="152" y="115"/>
                  </a:cubicBezTo>
                  <a:cubicBezTo>
                    <a:pt x="147" y="115"/>
                    <a:pt x="143" y="111"/>
                    <a:pt x="143" y="105"/>
                  </a:cubicBezTo>
                  <a:close/>
                  <a:moveTo>
                    <a:pt x="171" y="155"/>
                  </a:moveTo>
                  <a:cubicBezTo>
                    <a:pt x="168" y="164"/>
                    <a:pt x="166" y="188"/>
                    <a:pt x="164" y="192"/>
                  </a:cubicBezTo>
                  <a:cubicBezTo>
                    <a:pt x="164" y="192"/>
                    <a:pt x="158" y="162"/>
                    <a:pt x="153" y="156"/>
                  </a:cubicBezTo>
                  <a:cubicBezTo>
                    <a:pt x="153" y="156"/>
                    <a:pt x="154" y="144"/>
                    <a:pt x="158" y="145"/>
                  </a:cubicBezTo>
                  <a:cubicBezTo>
                    <a:pt x="158" y="145"/>
                    <a:pt x="155" y="139"/>
                    <a:pt x="151" y="140"/>
                  </a:cubicBezTo>
                  <a:cubicBezTo>
                    <a:pt x="151" y="140"/>
                    <a:pt x="172" y="128"/>
                    <a:pt x="171" y="125"/>
                  </a:cubicBezTo>
                  <a:cubicBezTo>
                    <a:pt x="171" y="125"/>
                    <a:pt x="177" y="138"/>
                    <a:pt x="171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95" name="Freeform 77"/>
            <p:cNvSpPr>
              <a:spLocks noEditPoints="1" noChangeArrowheads="1"/>
            </p:cNvSpPr>
            <p:nvPr/>
          </p:nvSpPr>
          <p:spPr bwMode="auto">
            <a:xfrm>
              <a:off x="0" y="696912"/>
              <a:ext cx="1312862" cy="455612"/>
            </a:xfrm>
            <a:custGeom>
              <a:avLst/>
              <a:gdLst>
                <a:gd name="T0" fmla="*/ 464 w 473"/>
                <a:gd name="T1" fmla="*/ 128 h 164"/>
                <a:gd name="T2" fmla="*/ 407 w 473"/>
                <a:gd name="T3" fmla="*/ 99 h 164"/>
                <a:gd name="T4" fmla="*/ 391 w 473"/>
                <a:gd name="T5" fmla="*/ 85 h 164"/>
                <a:gd name="T6" fmla="*/ 392 w 473"/>
                <a:gd name="T7" fmla="*/ 68 h 164"/>
                <a:gd name="T8" fmla="*/ 413 w 473"/>
                <a:gd name="T9" fmla="*/ 46 h 164"/>
                <a:gd name="T10" fmla="*/ 367 w 473"/>
                <a:gd name="T11" fmla="*/ 0 h 164"/>
                <a:gd name="T12" fmla="*/ 322 w 473"/>
                <a:gd name="T13" fmla="*/ 49 h 164"/>
                <a:gd name="T14" fmla="*/ 343 w 473"/>
                <a:gd name="T15" fmla="*/ 76 h 164"/>
                <a:gd name="T16" fmla="*/ 340 w 473"/>
                <a:gd name="T17" fmla="*/ 107 h 164"/>
                <a:gd name="T18" fmla="*/ 313 w 473"/>
                <a:gd name="T19" fmla="*/ 118 h 164"/>
                <a:gd name="T20" fmla="*/ 266 w 473"/>
                <a:gd name="T21" fmla="*/ 105 h 164"/>
                <a:gd name="T22" fmla="*/ 250 w 473"/>
                <a:gd name="T23" fmla="*/ 85 h 164"/>
                <a:gd name="T24" fmla="*/ 250 w 473"/>
                <a:gd name="T25" fmla="*/ 68 h 164"/>
                <a:gd name="T26" fmla="*/ 271 w 473"/>
                <a:gd name="T27" fmla="*/ 46 h 164"/>
                <a:gd name="T28" fmla="*/ 225 w 473"/>
                <a:gd name="T29" fmla="*/ 0 h 164"/>
                <a:gd name="T30" fmla="*/ 180 w 473"/>
                <a:gd name="T31" fmla="*/ 49 h 164"/>
                <a:gd name="T32" fmla="*/ 201 w 473"/>
                <a:gd name="T33" fmla="*/ 76 h 164"/>
                <a:gd name="T34" fmla="*/ 198 w 473"/>
                <a:gd name="T35" fmla="*/ 107 h 164"/>
                <a:gd name="T36" fmla="*/ 171 w 473"/>
                <a:gd name="T37" fmla="*/ 118 h 164"/>
                <a:gd name="T38" fmla="*/ 159 w 473"/>
                <a:gd name="T39" fmla="*/ 118 h 164"/>
                <a:gd name="T40" fmla="*/ 132 w 473"/>
                <a:gd name="T41" fmla="*/ 107 h 164"/>
                <a:gd name="T42" fmla="*/ 129 w 473"/>
                <a:gd name="T43" fmla="*/ 76 h 164"/>
                <a:gd name="T44" fmla="*/ 150 w 473"/>
                <a:gd name="T45" fmla="*/ 49 h 164"/>
                <a:gd name="T46" fmla="*/ 106 w 473"/>
                <a:gd name="T47" fmla="*/ 0 h 164"/>
                <a:gd name="T48" fmla="*/ 60 w 473"/>
                <a:gd name="T49" fmla="*/ 46 h 164"/>
                <a:gd name="T50" fmla="*/ 80 w 473"/>
                <a:gd name="T51" fmla="*/ 68 h 164"/>
                <a:gd name="T52" fmla="*/ 81 w 473"/>
                <a:gd name="T53" fmla="*/ 85 h 164"/>
                <a:gd name="T54" fmla="*/ 65 w 473"/>
                <a:gd name="T55" fmla="*/ 99 h 164"/>
                <a:gd name="T56" fmla="*/ 9 w 473"/>
                <a:gd name="T57" fmla="*/ 128 h 164"/>
                <a:gd name="T58" fmla="*/ 0 w 473"/>
                <a:gd name="T59" fmla="*/ 164 h 164"/>
                <a:gd name="T60" fmla="*/ 188 w 473"/>
                <a:gd name="T61" fmla="*/ 164 h 164"/>
                <a:gd name="T62" fmla="*/ 331 w 473"/>
                <a:gd name="T63" fmla="*/ 164 h 164"/>
                <a:gd name="T64" fmla="*/ 469 w 473"/>
                <a:gd name="T65" fmla="*/ 159 h 164"/>
                <a:gd name="T66" fmla="*/ 341 w 473"/>
                <a:gd name="T67" fmla="*/ 71 h 164"/>
                <a:gd name="T68" fmla="*/ 340 w 473"/>
                <a:gd name="T69" fmla="*/ 71 h 164"/>
                <a:gd name="T70" fmla="*/ 199 w 473"/>
                <a:gd name="T71" fmla="*/ 71 h 164"/>
                <a:gd name="T72" fmla="*/ 198 w 473"/>
                <a:gd name="T73" fmla="*/ 71 h 164"/>
                <a:gd name="T74" fmla="*/ 132 w 473"/>
                <a:gd name="T75" fmla="*/ 71 h 164"/>
                <a:gd name="T76" fmla="*/ 131 w 473"/>
                <a:gd name="T77" fmla="*/ 71 h 164"/>
                <a:gd name="T78" fmla="*/ 78 w 473"/>
                <a:gd name="T79" fmla="*/ 30 h 164"/>
                <a:gd name="T80" fmla="*/ 106 w 473"/>
                <a:gd name="T81" fmla="*/ 3 h 164"/>
                <a:gd name="T82" fmla="*/ 108 w 473"/>
                <a:gd name="T83" fmla="*/ 7 h 164"/>
                <a:gd name="T84" fmla="*/ 206 w 473"/>
                <a:gd name="T85" fmla="*/ 11 h 164"/>
                <a:gd name="T86" fmla="*/ 256 w 473"/>
                <a:gd name="T87" fmla="*/ 29 h 164"/>
                <a:gd name="T88" fmla="*/ 223 w 473"/>
                <a:gd name="T89" fmla="*/ 7 h 164"/>
                <a:gd name="T90" fmla="*/ 348 w 473"/>
                <a:gd name="T91" fmla="*/ 11 h 164"/>
                <a:gd name="T92" fmla="*/ 398 w 473"/>
                <a:gd name="T93" fmla="*/ 29 h 164"/>
                <a:gd name="T94" fmla="*/ 365 w 473"/>
                <a:gd name="T95" fmla="*/ 7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73"/>
                <a:gd name="T145" fmla="*/ 0 h 164"/>
                <a:gd name="T146" fmla="*/ 473 w 47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73" h="164">
                  <a:moveTo>
                    <a:pt x="469" y="159"/>
                  </a:moveTo>
                  <a:cubicBezTo>
                    <a:pt x="467" y="155"/>
                    <a:pt x="464" y="128"/>
                    <a:pt x="464" y="128"/>
                  </a:cubicBezTo>
                  <a:cubicBezTo>
                    <a:pt x="464" y="117"/>
                    <a:pt x="454" y="114"/>
                    <a:pt x="454" y="114"/>
                  </a:cubicBezTo>
                  <a:cubicBezTo>
                    <a:pt x="450" y="110"/>
                    <a:pt x="407" y="99"/>
                    <a:pt x="407" y="99"/>
                  </a:cubicBezTo>
                  <a:cubicBezTo>
                    <a:pt x="401" y="95"/>
                    <a:pt x="395" y="89"/>
                    <a:pt x="393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88" y="79"/>
                    <a:pt x="391" y="70"/>
                    <a:pt x="391" y="70"/>
                  </a:cubicBezTo>
                  <a:cubicBezTo>
                    <a:pt x="391" y="69"/>
                    <a:pt x="392" y="68"/>
                    <a:pt x="392" y="68"/>
                  </a:cubicBezTo>
                  <a:cubicBezTo>
                    <a:pt x="393" y="69"/>
                    <a:pt x="395" y="70"/>
                    <a:pt x="399" y="70"/>
                  </a:cubicBezTo>
                  <a:cubicBezTo>
                    <a:pt x="399" y="70"/>
                    <a:pt x="413" y="67"/>
                    <a:pt x="413" y="46"/>
                  </a:cubicBezTo>
                  <a:cubicBezTo>
                    <a:pt x="413" y="32"/>
                    <a:pt x="402" y="28"/>
                    <a:pt x="402" y="28"/>
                  </a:cubicBezTo>
                  <a:cubicBezTo>
                    <a:pt x="402" y="28"/>
                    <a:pt x="400" y="0"/>
                    <a:pt x="367" y="0"/>
                  </a:cubicBezTo>
                  <a:cubicBezTo>
                    <a:pt x="334" y="0"/>
                    <a:pt x="330" y="29"/>
                    <a:pt x="330" y="29"/>
                  </a:cubicBezTo>
                  <a:cubicBezTo>
                    <a:pt x="330" y="29"/>
                    <a:pt x="319" y="32"/>
                    <a:pt x="322" y="49"/>
                  </a:cubicBezTo>
                  <a:cubicBezTo>
                    <a:pt x="326" y="69"/>
                    <a:pt x="335" y="68"/>
                    <a:pt x="335" y="68"/>
                  </a:cubicBezTo>
                  <a:cubicBezTo>
                    <a:pt x="337" y="70"/>
                    <a:pt x="340" y="74"/>
                    <a:pt x="343" y="76"/>
                  </a:cubicBezTo>
                  <a:cubicBezTo>
                    <a:pt x="345" y="79"/>
                    <a:pt x="345" y="93"/>
                    <a:pt x="345" y="93"/>
                  </a:cubicBezTo>
                  <a:cubicBezTo>
                    <a:pt x="343" y="93"/>
                    <a:pt x="340" y="107"/>
                    <a:pt x="340" y="107"/>
                  </a:cubicBezTo>
                  <a:cubicBezTo>
                    <a:pt x="340" y="107"/>
                    <a:pt x="334" y="109"/>
                    <a:pt x="331" y="111"/>
                  </a:cubicBezTo>
                  <a:cubicBezTo>
                    <a:pt x="328" y="113"/>
                    <a:pt x="318" y="117"/>
                    <a:pt x="313" y="118"/>
                  </a:cubicBezTo>
                  <a:cubicBezTo>
                    <a:pt x="312" y="119"/>
                    <a:pt x="310" y="119"/>
                    <a:pt x="308" y="120"/>
                  </a:cubicBezTo>
                  <a:cubicBezTo>
                    <a:pt x="296" y="115"/>
                    <a:pt x="266" y="105"/>
                    <a:pt x="266" y="105"/>
                  </a:cubicBezTo>
                  <a:cubicBezTo>
                    <a:pt x="259" y="102"/>
                    <a:pt x="253" y="89"/>
                    <a:pt x="251" y="86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46" y="79"/>
                    <a:pt x="249" y="70"/>
                    <a:pt x="249" y="70"/>
                  </a:cubicBezTo>
                  <a:cubicBezTo>
                    <a:pt x="250" y="69"/>
                    <a:pt x="250" y="68"/>
                    <a:pt x="250" y="68"/>
                  </a:cubicBezTo>
                  <a:cubicBezTo>
                    <a:pt x="251" y="69"/>
                    <a:pt x="253" y="70"/>
                    <a:pt x="257" y="70"/>
                  </a:cubicBezTo>
                  <a:cubicBezTo>
                    <a:pt x="257" y="70"/>
                    <a:pt x="271" y="67"/>
                    <a:pt x="271" y="46"/>
                  </a:cubicBezTo>
                  <a:cubicBezTo>
                    <a:pt x="271" y="32"/>
                    <a:pt x="261" y="28"/>
                    <a:pt x="261" y="28"/>
                  </a:cubicBezTo>
                  <a:cubicBezTo>
                    <a:pt x="261" y="28"/>
                    <a:pt x="258" y="0"/>
                    <a:pt x="225" y="0"/>
                  </a:cubicBezTo>
                  <a:cubicBezTo>
                    <a:pt x="192" y="0"/>
                    <a:pt x="188" y="29"/>
                    <a:pt x="188" y="29"/>
                  </a:cubicBezTo>
                  <a:cubicBezTo>
                    <a:pt x="188" y="29"/>
                    <a:pt x="177" y="32"/>
                    <a:pt x="180" y="49"/>
                  </a:cubicBezTo>
                  <a:cubicBezTo>
                    <a:pt x="184" y="69"/>
                    <a:pt x="193" y="68"/>
                    <a:pt x="193" y="68"/>
                  </a:cubicBezTo>
                  <a:cubicBezTo>
                    <a:pt x="195" y="70"/>
                    <a:pt x="198" y="74"/>
                    <a:pt x="201" y="76"/>
                  </a:cubicBezTo>
                  <a:cubicBezTo>
                    <a:pt x="203" y="79"/>
                    <a:pt x="203" y="93"/>
                    <a:pt x="203" y="93"/>
                  </a:cubicBezTo>
                  <a:cubicBezTo>
                    <a:pt x="201" y="93"/>
                    <a:pt x="198" y="107"/>
                    <a:pt x="198" y="107"/>
                  </a:cubicBezTo>
                  <a:cubicBezTo>
                    <a:pt x="198" y="107"/>
                    <a:pt x="192" y="109"/>
                    <a:pt x="189" y="111"/>
                  </a:cubicBezTo>
                  <a:cubicBezTo>
                    <a:pt x="186" y="113"/>
                    <a:pt x="176" y="117"/>
                    <a:pt x="171" y="118"/>
                  </a:cubicBezTo>
                  <a:cubicBezTo>
                    <a:pt x="170" y="119"/>
                    <a:pt x="168" y="119"/>
                    <a:pt x="165" y="121"/>
                  </a:cubicBezTo>
                  <a:cubicBezTo>
                    <a:pt x="163" y="119"/>
                    <a:pt x="161" y="119"/>
                    <a:pt x="159" y="118"/>
                  </a:cubicBezTo>
                  <a:cubicBezTo>
                    <a:pt x="154" y="117"/>
                    <a:pt x="145" y="113"/>
                    <a:pt x="141" y="111"/>
                  </a:cubicBezTo>
                  <a:cubicBezTo>
                    <a:pt x="138" y="109"/>
                    <a:pt x="132" y="107"/>
                    <a:pt x="132" y="107"/>
                  </a:cubicBezTo>
                  <a:cubicBezTo>
                    <a:pt x="132" y="107"/>
                    <a:pt x="129" y="93"/>
                    <a:pt x="128" y="93"/>
                  </a:cubicBezTo>
                  <a:cubicBezTo>
                    <a:pt x="128" y="93"/>
                    <a:pt x="127" y="79"/>
                    <a:pt x="129" y="76"/>
                  </a:cubicBezTo>
                  <a:cubicBezTo>
                    <a:pt x="133" y="74"/>
                    <a:pt x="136" y="70"/>
                    <a:pt x="137" y="68"/>
                  </a:cubicBezTo>
                  <a:cubicBezTo>
                    <a:pt x="137" y="68"/>
                    <a:pt x="146" y="69"/>
                    <a:pt x="150" y="49"/>
                  </a:cubicBezTo>
                  <a:cubicBezTo>
                    <a:pt x="153" y="32"/>
                    <a:pt x="143" y="29"/>
                    <a:pt x="143" y="29"/>
                  </a:cubicBezTo>
                  <a:cubicBezTo>
                    <a:pt x="143" y="29"/>
                    <a:pt x="139" y="0"/>
                    <a:pt x="106" y="0"/>
                  </a:cubicBezTo>
                  <a:cubicBezTo>
                    <a:pt x="73" y="0"/>
                    <a:pt x="70" y="28"/>
                    <a:pt x="70" y="28"/>
                  </a:cubicBezTo>
                  <a:cubicBezTo>
                    <a:pt x="70" y="28"/>
                    <a:pt x="59" y="32"/>
                    <a:pt x="60" y="46"/>
                  </a:cubicBezTo>
                  <a:cubicBezTo>
                    <a:pt x="60" y="67"/>
                    <a:pt x="74" y="70"/>
                    <a:pt x="74" y="70"/>
                  </a:cubicBezTo>
                  <a:cubicBezTo>
                    <a:pt x="77" y="70"/>
                    <a:pt x="79" y="69"/>
                    <a:pt x="80" y="68"/>
                  </a:cubicBezTo>
                  <a:cubicBezTo>
                    <a:pt x="81" y="68"/>
                    <a:pt x="81" y="69"/>
                    <a:pt x="81" y="70"/>
                  </a:cubicBezTo>
                  <a:cubicBezTo>
                    <a:pt x="81" y="70"/>
                    <a:pt x="84" y="79"/>
                    <a:pt x="81" y="85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7" y="89"/>
                    <a:pt x="72" y="95"/>
                    <a:pt x="65" y="99"/>
                  </a:cubicBezTo>
                  <a:cubicBezTo>
                    <a:pt x="65" y="99"/>
                    <a:pt x="23" y="110"/>
                    <a:pt x="18" y="114"/>
                  </a:cubicBezTo>
                  <a:cubicBezTo>
                    <a:pt x="18" y="114"/>
                    <a:pt x="9" y="117"/>
                    <a:pt x="9" y="128"/>
                  </a:cubicBezTo>
                  <a:cubicBezTo>
                    <a:pt x="9" y="128"/>
                    <a:pt x="6" y="155"/>
                    <a:pt x="3" y="159"/>
                  </a:cubicBezTo>
                  <a:cubicBezTo>
                    <a:pt x="2" y="161"/>
                    <a:pt x="1" y="162"/>
                    <a:pt x="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88" y="164"/>
                    <a:pt x="188" y="164"/>
                    <a:pt x="188" y="164"/>
                  </a:cubicBezTo>
                  <a:cubicBezTo>
                    <a:pt x="284" y="164"/>
                    <a:pt x="284" y="164"/>
                    <a:pt x="284" y="164"/>
                  </a:cubicBezTo>
                  <a:cubicBezTo>
                    <a:pt x="331" y="164"/>
                    <a:pt x="331" y="164"/>
                    <a:pt x="331" y="164"/>
                  </a:cubicBezTo>
                  <a:cubicBezTo>
                    <a:pt x="473" y="164"/>
                    <a:pt x="473" y="164"/>
                    <a:pt x="473" y="164"/>
                  </a:cubicBezTo>
                  <a:cubicBezTo>
                    <a:pt x="472" y="162"/>
                    <a:pt x="470" y="161"/>
                    <a:pt x="469" y="159"/>
                  </a:cubicBezTo>
                  <a:close/>
                  <a:moveTo>
                    <a:pt x="340" y="71"/>
                  </a:moveTo>
                  <a:cubicBezTo>
                    <a:pt x="341" y="71"/>
                    <a:pt x="341" y="71"/>
                    <a:pt x="341" y="71"/>
                  </a:cubicBezTo>
                  <a:cubicBezTo>
                    <a:pt x="341" y="71"/>
                    <a:pt x="341" y="71"/>
                    <a:pt x="341" y="71"/>
                  </a:cubicBezTo>
                  <a:cubicBezTo>
                    <a:pt x="341" y="71"/>
                    <a:pt x="341" y="71"/>
                    <a:pt x="340" y="71"/>
                  </a:cubicBezTo>
                  <a:close/>
                  <a:moveTo>
                    <a:pt x="198" y="71"/>
                  </a:moveTo>
                  <a:cubicBezTo>
                    <a:pt x="199" y="71"/>
                    <a:pt x="199" y="71"/>
                    <a:pt x="199" y="71"/>
                  </a:cubicBezTo>
                  <a:cubicBezTo>
                    <a:pt x="199" y="71"/>
                    <a:pt x="199" y="71"/>
                    <a:pt x="199" y="71"/>
                  </a:cubicBezTo>
                  <a:cubicBezTo>
                    <a:pt x="199" y="71"/>
                    <a:pt x="199" y="71"/>
                    <a:pt x="198" y="71"/>
                  </a:cubicBezTo>
                  <a:close/>
                  <a:moveTo>
                    <a:pt x="131" y="71"/>
                  </a:moveTo>
                  <a:cubicBezTo>
                    <a:pt x="131" y="71"/>
                    <a:pt x="132" y="71"/>
                    <a:pt x="132" y="71"/>
                  </a:cubicBezTo>
                  <a:cubicBezTo>
                    <a:pt x="132" y="71"/>
                    <a:pt x="132" y="71"/>
                    <a:pt x="131" y="71"/>
                  </a:cubicBezTo>
                  <a:cubicBezTo>
                    <a:pt x="131" y="71"/>
                    <a:pt x="131" y="71"/>
                    <a:pt x="131" y="71"/>
                  </a:cubicBezTo>
                  <a:close/>
                  <a:moveTo>
                    <a:pt x="108" y="7"/>
                  </a:moveTo>
                  <a:cubicBezTo>
                    <a:pt x="108" y="7"/>
                    <a:pt x="82" y="4"/>
                    <a:pt x="78" y="30"/>
                  </a:cubicBezTo>
                  <a:cubicBezTo>
                    <a:pt x="76" y="29"/>
                    <a:pt x="74" y="29"/>
                    <a:pt x="74" y="29"/>
                  </a:cubicBezTo>
                  <a:cubicBezTo>
                    <a:pt x="74" y="23"/>
                    <a:pt x="81" y="2"/>
                    <a:pt x="106" y="3"/>
                  </a:cubicBezTo>
                  <a:cubicBezTo>
                    <a:pt x="113" y="4"/>
                    <a:pt x="120" y="7"/>
                    <a:pt x="125" y="11"/>
                  </a:cubicBezTo>
                  <a:cubicBezTo>
                    <a:pt x="121" y="9"/>
                    <a:pt x="115" y="8"/>
                    <a:pt x="108" y="7"/>
                  </a:cubicBezTo>
                  <a:close/>
                  <a:moveTo>
                    <a:pt x="223" y="7"/>
                  </a:moveTo>
                  <a:cubicBezTo>
                    <a:pt x="215" y="8"/>
                    <a:pt x="210" y="9"/>
                    <a:pt x="206" y="11"/>
                  </a:cubicBezTo>
                  <a:cubicBezTo>
                    <a:pt x="211" y="7"/>
                    <a:pt x="217" y="3"/>
                    <a:pt x="225" y="3"/>
                  </a:cubicBezTo>
                  <a:cubicBezTo>
                    <a:pt x="243" y="3"/>
                    <a:pt x="256" y="23"/>
                    <a:pt x="256" y="29"/>
                  </a:cubicBezTo>
                  <a:cubicBezTo>
                    <a:pt x="256" y="29"/>
                    <a:pt x="255" y="29"/>
                    <a:pt x="253" y="30"/>
                  </a:cubicBezTo>
                  <a:cubicBezTo>
                    <a:pt x="248" y="4"/>
                    <a:pt x="223" y="7"/>
                    <a:pt x="223" y="7"/>
                  </a:cubicBezTo>
                  <a:close/>
                  <a:moveTo>
                    <a:pt x="365" y="7"/>
                  </a:moveTo>
                  <a:cubicBezTo>
                    <a:pt x="357" y="8"/>
                    <a:pt x="352" y="9"/>
                    <a:pt x="348" y="11"/>
                  </a:cubicBezTo>
                  <a:cubicBezTo>
                    <a:pt x="353" y="7"/>
                    <a:pt x="359" y="3"/>
                    <a:pt x="367" y="3"/>
                  </a:cubicBezTo>
                  <a:cubicBezTo>
                    <a:pt x="385" y="3"/>
                    <a:pt x="398" y="23"/>
                    <a:pt x="398" y="29"/>
                  </a:cubicBezTo>
                  <a:cubicBezTo>
                    <a:pt x="398" y="29"/>
                    <a:pt x="397" y="29"/>
                    <a:pt x="395" y="30"/>
                  </a:cubicBezTo>
                  <a:cubicBezTo>
                    <a:pt x="390" y="4"/>
                    <a:pt x="365" y="7"/>
                    <a:pt x="36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sp>
        <p:nvSpPr>
          <p:cNvPr id="196" name="Freeform 51"/>
          <p:cNvSpPr>
            <a:spLocks noEditPoints="1" noChangeArrowheads="1"/>
          </p:cNvSpPr>
          <p:nvPr/>
        </p:nvSpPr>
        <p:spPr bwMode="auto">
          <a:xfrm>
            <a:off x="2473478" y="4672545"/>
            <a:ext cx="723800" cy="606770"/>
          </a:xfrm>
          <a:custGeom>
            <a:avLst/>
            <a:gdLst>
              <a:gd name="T0" fmla="*/ 496 w 510"/>
              <a:gd name="T1" fmla="*/ 256 h 428"/>
              <a:gd name="T2" fmla="*/ 465 w 510"/>
              <a:gd name="T3" fmla="*/ 229 h 428"/>
              <a:gd name="T4" fmla="*/ 438 w 510"/>
              <a:gd name="T5" fmla="*/ 188 h 428"/>
              <a:gd name="T6" fmla="*/ 504 w 510"/>
              <a:gd name="T7" fmla="*/ 62 h 428"/>
              <a:gd name="T8" fmla="*/ 377 w 510"/>
              <a:gd name="T9" fmla="*/ 18 h 428"/>
              <a:gd name="T10" fmla="*/ 304 w 510"/>
              <a:gd name="T11" fmla="*/ 57 h 428"/>
              <a:gd name="T12" fmla="*/ 338 w 510"/>
              <a:gd name="T13" fmla="*/ 152 h 428"/>
              <a:gd name="T14" fmla="*/ 352 w 510"/>
              <a:gd name="T15" fmla="*/ 203 h 428"/>
              <a:gd name="T16" fmla="*/ 313 w 510"/>
              <a:gd name="T17" fmla="*/ 253 h 428"/>
              <a:gd name="T18" fmla="*/ 299 w 510"/>
              <a:gd name="T19" fmla="*/ 238 h 428"/>
              <a:gd name="T20" fmla="*/ 272 w 510"/>
              <a:gd name="T21" fmla="*/ 172 h 428"/>
              <a:gd name="T22" fmla="*/ 218 w 510"/>
              <a:gd name="T23" fmla="*/ 118 h 428"/>
              <a:gd name="T24" fmla="*/ 222 w 510"/>
              <a:gd name="T25" fmla="*/ 81 h 428"/>
              <a:gd name="T26" fmla="*/ 189 w 510"/>
              <a:gd name="T27" fmla="*/ 32 h 428"/>
              <a:gd name="T28" fmla="*/ 140 w 510"/>
              <a:gd name="T29" fmla="*/ 76 h 428"/>
              <a:gd name="T30" fmla="*/ 150 w 510"/>
              <a:gd name="T31" fmla="*/ 122 h 428"/>
              <a:gd name="T32" fmla="*/ 127 w 510"/>
              <a:gd name="T33" fmla="*/ 155 h 428"/>
              <a:gd name="T34" fmla="*/ 50 w 510"/>
              <a:gd name="T35" fmla="*/ 200 h 428"/>
              <a:gd name="T36" fmla="*/ 29 w 510"/>
              <a:gd name="T37" fmla="*/ 425 h 428"/>
              <a:gd name="T38" fmla="*/ 269 w 510"/>
              <a:gd name="T39" fmla="*/ 428 h 428"/>
              <a:gd name="T40" fmla="*/ 268 w 510"/>
              <a:gd name="T41" fmla="*/ 299 h 428"/>
              <a:gd name="T42" fmla="*/ 305 w 510"/>
              <a:gd name="T43" fmla="*/ 326 h 428"/>
              <a:gd name="T44" fmla="*/ 340 w 510"/>
              <a:gd name="T45" fmla="*/ 303 h 428"/>
              <a:gd name="T46" fmla="*/ 396 w 510"/>
              <a:gd name="T47" fmla="*/ 230 h 428"/>
              <a:gd name="T48" fmla="*/ 404 w 510"/>
              <a:gd name="T49" fmla="*/ 224 h 428"/>
              <a:gd name="T50" fmla="*/ 389 w 510"/>
              <a:gd name="T51" fmla="*/ 251 h 428"/>
              <a:gd name="T52" fmla="*/ 380 w 510"/>
              <a:gd name="T53" fmla="*/ 318 h 428"/>
              <a:gd name="T54" fmla="*/ 446 w 510"/>
              <a:gd name="T55" fmla="*/ 321 h 428"/>
              <a:gd name="T56" fmla="*/ 489 w 510"/>
              <a:gd name="T57" fmla="*/ 65 h 428"/>
              <a:gd name="T58" fmla="*/ 458 w 510"/>
              <a:gd name="T59" fmla="*/ 38 h 428"/>
              <a:gd name="T60" fmla="*/ 290 w 510"/>
              <a:gd name="T61" fmla="*/ 111 h 428"/>
              <a:gd name="T62" fmla="*/ 333 w 510"/>
              <a:gd name="T63" fmla="*/ 138 h 428"/>
              <a:gd name="T64" fmla="*/ 219 w 510"/>
              <a:gd name="T65" fmla="*/ 395 h 428"/>
              <a:gd name="T66" fmla="*/ 119 w 510"/>
              <a:gd name="T67" fmla="*/ 383 h 428"/>
              <a:gd name="T68" fmla="*/ 145 w 510"/>
              <a:gd name="T69" fmla="*/ 176 h 428"/>
              <a:gd name="T70" fmla="*/ 169 w 510"/>
              <a:gd name="T71" fmla="*/ 187 h 428"/>
              <a:gd name="T72" fmla="*/ 167 w 510"/>
              <a:gd name="T73" fmla="*/ 368 h 428"/>
              <a:gd name="T74" fmla="*/ 190 w 510"/>
              <a:gd name="T75" fmla="*/ 210 h 428"/>
              <a:gd name="T76" fmla="*/ 205 w 510"/>
              <a:gd name="T77" fmla="*/ 156 h 428"/>
              <a:gd name="T78" fmla="*/ 213 w 510"/>
              <a:gd name="T79" fmla="*/ 289 h 428"/>
              <a:gd name="T80" fmla="*/ 345 w 510"/>
              <a:gd name="T81" fmla="*/ 94 h 428"/>
              <a:gd name="T82" fmla="*/ 420 w 510"/>
              <a:gd name="T83" fmla="*/ 49 h 428"/>
              <a:gd name="T84" fmla="*/ 429 w 510"/>
              <a:gd name="T85" fmla="*/ 85 h 428"/>
              <a:gd name="T86" fmla="*/ 442 w 510"/>
              <a:gd name="T87" fmla="*/ 299 h 428"/>
              <a:gd name="T88" fmla="*/ 460 w 510"/>
              <a:gd name="T89" fmla="*/ 270 h 42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10"/>
              <a:gd name="T136" fmla="*/ 0 h 428"/>
              <a:gd name="T137" fmla="*/ 510 w 510"/>
              <a:gd name="T138" fmla="*/ 428 h 42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10" h="428">
                <a:moveTo>
                  <a:pt x="508" y="293"/>
                </a:moveTo>
                <a:cubicBezTo>
                  <a:pt x="507" y="289"/>
                  <a:pt x="503" y="290"/>
                  <a:pt x="503" y="290"/>
                </a:cubicBezTo>
                <a:cubicBezTo>
                  <a:pt x="503" y="290"/>
                  <a:pt x="496" y="259"/>
                  <a:pt x="496" y="256"/>
                </a:cubicBezTo>
                <a:cubicBezTo>
                  <a:pt x="495" y="254"/>
                  <a:pt x="493" y="253"/>
                  <a:pt x="493" y="253"/>
                </a:cubicBezTo>
                <a:cubicBezTo>
                  <a:pt x="491" y="239"/>
                  <a:pt x="466" y="234"/>
                  <a:pt x="466" y="234"/>
                </a:cubicBezTo>
                <a:cubicBezTo>
                  <a:pt x="464" y="232"/>
                  <a:pt x="465" y="229"/>
                  <a:pt x="465" y="229"/>
                </a:cubicBezTo>
                <a:cubicBezTo>
                  <a:pt x="471" y="224"/>
                  <a:pt x="458" y="226"/>
                  <a:pt x="458" y="226"/>
                </a:cubicBezTo>
                <a:cubicBezTo>
                  <a:pt x="457" y="222"/>
                  <a:pt x="441" y="215"/>
                  <a:pt x="441" y="215"/>
                </a:cubicBezTo>
                <a:cubicBezTo>
                  <a:pt x="430" y="211"/>
                  <a:pt x="438" y="188"/>
                  <a:pt x="438" y="188"/>
                </a:cubicBezTo>
                <a:cubicBezTo>
                  <a:pt x="449" y="184"/>
                  <a:pt x="442" y="172"/>
                  <a:pt x="442" y="172"/>
                </a:cubicBezTo>
                <a:cubicBezTo>
                  <a:pt x="464" y="161"/>
                  <a:pt x="468" y="133"/>
                  <a:pt x="469" y="121"/>
                </a:cubicBezTo>
                <a:cubicBezTo>
                  <a:pt x="494" y="114"/>
                  <a:pt x="510" y="88"/>
                  <a:pt x="504" y="62"/>
                </a:cubicBezTo>
                <a:cubicBezTo>
                  <a:pt x="499" y="40"/>
                  <a:pt x="480" y="24"/>
                  <a:pt x="458" y="23"/>
                </a:cubicBezTo>
                <a:cubicBezTo>
                  <a:pt x="457" y="9"/>
                  <a:pt x="458" y="0"/>
                  <a:pt x="458" y="0"/>
                </a:cubicBezTo>
                <a:cubicBezTo>
                  <a:pt x="377" y="18"/>
                  <a:pt x="377" y="18"/>
                  <a:pt x="377" y="18"/>
                </a:cubicBezTo>
                <a:cubicBezTo>
                  <a:pt x="376" y="18"/>
                  <a:pt x="376" y="18"/>
                  <a:pt x="376" y="18"/>
                </a:cubicBezTo>
                <a:cubicBezTo>
                  <a:pt x="295" y="37"/>
                  <a:pt x="295" y="37"/>
                  <a:pt x="295" y="37"/>
                </a:cubicBezTo>
                <a:cubicBezTo>
                  <a:pt x="295" y="37"/>
                  <a:pt x="299" y="45"/>
                  <a:pt x="304" y="57"/>
                </a:cubicBezTo>
                <a:cubicBezTo>
                  <a:pt x="282" y="66"/>
                  <a:pt x="270" y="90"/>
                  <a:pt x="275" y="114"/>
                </a:cubicBezTo>
                <a:cubicBezTo>
                  <a:pt x="281" y="142"/>
                  <a:pt x="308" y="158"/>
                  <a:pt x="336" y="152"/>
                </a:cubicBezTo>
                <a:cubicBezTo>
                  <a:pt x="336" y="152"/>
                  <a:pt x="337" y="152"/>
                  <a:pt x="338" y="152"/>
                </a:cubicBezTo>
                <a:cubicBezTo>
                  <a:pt x="342" y="159"/>
                  <a:pt x="352" y="174"/>
                  <a:pt x="366" y="181"/>
                </a:cubicBezTo>
                <a:cubicBezTo>
                  <a:pt x="361" y="190"/>
                  <a:pt x="357" y="202"/>
                  <a:pt x="357" y="202"/>
                </a:cubicBezTo>
                <a:cubicBezTo>
                  <a:pt x="357" y="202"/>
                  <a:pt x="355" y="202"/>
                  <a:pt x="352" y="203"/>
                </a:cubicBezTo>
                <a:cubicBezTo>
                  <a:pt x="349" y="204"/>
                  <a:pt x="343" y="216"/>
                  <a:pt x="339" y="222"/>
                </a:cubicBezTo>
                <a:cubicBezTo>
                  <a:pt x="335" y="229"/>
                  <a:pt x="327" y="243"/>
                  <a:pt x="321" y="248"/>
                </a:cubicBezTo>
                <a:cubicBezTo>
                  <a:pt x="315" y="253"/>
                  <a:pt x="317" y="251"/>
                  <a:pt x="313" y="253"/>
                </a:cubicBezTo>
                <a:cubicBezTo>
                  <a:pt x="310" y="254"/>
                  <a:pt x="309" y="264"/>
                  <a:pt x="307" y="261"/>
                </a:cubicBezTo>
                <a:cubicBezTo>
                  <a:pt x="306" y="258"/>
                  <a:pt x="299" y="252"/>
                  <a:pt x="298" y="248"/>
                </a:cubicBezTo>
                <a:cubicBezTo>
                  <a:pt x="297" y="245"/>
                  <a:pt x="299" y="243"/>
                  <a:pt x="299" y="238"/>
                </a:cubicBezTo>
                <a:cubicBezTo>
                  <a:pt x="299" y="232"/>
                  <a:pt x="298" y="234"/>
                  <a:pt x="296" y="228"/>
                </a:cubicBezTo>
                <a:cubicBezTo>
                  <a:pt x="293" y="222"/>
                  <a:pt x="288" y="208"/>
                  <a:pt x="288" y="208"/>
                </a:cubicBezTo>
                <a:cubicBezTo>
                  <a:pt x="284" y="188"/>
                  <a:pt x="272" y="172"/>
                  <a:pt x="272" y="172"/>
                </a:cubicBezTo>
                <a:cubicBezTo>
                  <a:pt x="222" y="159"/>
                  <a:pt x="222" y="159"/>
                  <a:pt x="222" y="159"/>
                </a:cubicBezTo>
                <a:cubicBezTo>
                  <a:pt x="220" y="157"/>
                  <a:pt x="210" y="149"/>
                  <a:pt x="210" y="149"/>
                </a:cubicBezTo>
                <a:cubicBezTo>
                  <a:pt x="213" y="145"/>
                  <a:pt x="218" y="118"/>
                  <a:pt x="218" y="118"/>
                </a:cubicBezTo>
                <a:cubicBezTo>
                  <a:pt x="221" y="115"/>
                  <a:pt x="223" y="90"/>
                  <a:pt x="223" y="90"/>
                </a:cubicBezTo>
                <a:cubicBezTo>
                  <a:pt x="223" y="85"/>
                  <a:pt x="220" y="92"/>
                  <a:pt x="220" y="92"/>
                </a:cubicBezTo>
                <a:cubicBezTo>
                  <a:pt x="220" y="92"/>
                  <a:pt x="222" y="85"/>
                  <a:pt x="222" y="81"/>
                </a:cubicBezTo>
                <a:cubicBezTo>
                  <a:pt x="222" y="76"/>
                  <a:pt x="223" y="64"/>
                  <a:pt x="221" y="58"/>
                </a:cubicBezTo>
                <a:cubicBezTo>
                  <a:pt x="219" y="52"/>
                  <a:pt x="212" y="48"/>
                  <a:pt x="209" y="45"/>
                </a:cubicBezTo>
                <a:cubicBezTo>
                  <a:pt x="206" y="42"/>
                  <a:pt x="197" y="34"/>
                  <a:pt x="189" y="32"/>
                </a:cubicBezTo>
                <a:cubicBezTo>
                  <a:pt x="180" y="31"/>
                  <a:pt x="175" y="29"/>
                  <a:pt x="166" y="33"/>
                </a:cubicBezTo>
                <a:cubicBezTo>
                  <a:pt x="157" y="38"/>
                  <a:pt x="150" y="43"/>
                  <a:pt x="144" y="50"/>
                </a:cubicBezTo>
                <a:cubicBezTo>
                  <a:pt x="138" y="57"/>
                  <a:pt x="138" y="69"/>
                  <a:pt x="140" y="76"/>
                </a:cubicBezTo>
                <a:cubicBezTo>
                  <a:pt x="142" y="82"/>
                  <a:pt x="144" y="94"/>
                  <a:pt x="144" y="94"/>
                </a:cubicBezTo>
                <a:cubicBezTo>
                  <a:pt x="134" y="85"/>
                  <a:pt x="140" y="110"/>
                  <a:pt x="140" y="110"/>
                </a:cubicBezTo>
                <a:cubicBezTo>
                  <a:pt x="142" y="125"/>
                  <a:pt x="150" y="122"/>
                  <a:pt x="150" y="122"/>
                </a:cubicBezTo>
                <a:cubicBezTo>
                  <a:pt x="148" y="124"/>
                  <a:pt x="151" y="142"/>
                  <a:pt x="151" y="142"/>
                </a:cubicBezTo>
                <a:cubicBezTo>
                  <a:pt x="150" y="142"/>
                  <a:pt x="136" y="154"/>
                  <a:pt x="136" y="154"/>
                </a:cubicBezTo>
                <a:cubicBezTo>
                  <a:pt x="131" y="156"/>
                  <a:pt x="127" y="155"/>
                  <a:pt x="127" y="155"/>
                </a:cubicBezTo>
                <a:cubicBezTo>
                  <a:pt x="116" y="159"/>
                  <a:pt x="80" y="163"/>
                  <a:pt x="70" y="165"/>
                </a:cubicBezTo>
                <a:cubicBezTo>
                  <a:pt x="60" y="166"/>
                  <a:pt x="56" y="184"/>
                  <a:pt x="52" y="194"/>
                </a:cubicBezTo>
                <a:cubicBezTo>
                  <a:pt x="51" y="196"/>
                  <a:pt x="50" y="198"/>
                  <a:pt x="50" y="200"/>
                </a:cubicBezTo>
                <a:cubicBezTo>
                  <a:pt x="8" y="259"/>
                  <a:pt x="1" y="274"/>
                  <a:pt x="0" y="312"/>
                </a:cubicBezTo>
                <a:cubicBezTo>
                  <a:pt x="0" y="362"/>
                  <a:pt x="14" y="427"/>
                  <a:pt x="14" y="427"/>
                </a:cubicBezTo>
                <a:cubicBezTo>
                  <a:pt x="29" y="425"/>
                  <a:pt x="29" y="425"/>
                  <a:pt x="29" y="425"/>
                </a:cubicBezTo>
                <a:cubicBezTo>
                  <a:pt x="37" y="426"/>
                  <a:pt x="37" y="426"/>
                  <a:pt x="37" y="426"/>
                </a:cubicBezTo>
                <a:cubicBezTo>
                  <a:pt x="36" y="427"/>
                  <a:pt x="42" y="426"/>
                  <a:pt x="44" y="428"/>
                </a:cubicBezTo>
                <a:cubicBezTo>
                  <a:pt x="269" y="428"/>
                  <a:pt x="269" y="428"/>
                  <a:pt x="269" y="428"/>
                </a:cubicBezTo>
                <a:cubicBezTo>
                  <a:pt x="270" y="414"/>
                  <a:pt x="271" y="397"/>
                  <a:pt x="269" y="389"/>
                </a:cubicBezTo>
                <a:cubicBezTo>
                  <a:pt x="268" y="379"/>
                  <a:pt x="268" y="368"/>
                  <a:pt x="265" y="354"/>
                </a:cubicBezTo>
                <a:cubicBezTo>
                  <a:pt x="263" y="341"/>
                  <a:pt x="267" y="302"/>
                  <a:pt x="268" y="299"/>
                </a:cubicBezTo>
                <a:cubicBezTo>
                  <a:pt x="268" y="299"/>
                  <a:pt x="268" y="299"/>
                  <a:pt x="269" y="299"/>
                </a:cubicBezTo>
                <a:cubicBezTo>
                  <a:pt x="273" y="299"/>
                  <a:pt x="275" y="302"/>
                  <a:pt x="278" y="307"/>
                </a:cubicBezTo>
                <a:cubicBezTo>
                  <a:pt x="282" y="312"/>
                  <a:pt x="297" y="324"/>
                  <a:pt x="305" y="326"/>
                </a:cubicBezTo>
                <a:cubicBezTo>
                  <a:pt x="314" y="328"/>
                  <a:pt x="319" y="329"/>
                  <a:pt x="323" y="326"/>
                </a:cubicBezTo>
                <a:cubicBezTo>
                  <a:pt x="327" y="324"/>
                  <a:pt x="331" y="319"/>
                  <a:pt x="334" y="315"/>
                </a:cubicBezTo>
                <a:cubicBezTo>
                  <a:pt x="337" y="311"/>
                  <a:pt x="337" y="308"/>
                  <a:pt x="340" y="303"/>
                </a:cubicBezTo>
                <a:cubicBezTo>
                  <a:pt x="343" y="299"/>
                  <a:pt x="385" y="251"/>
                  <a:pt x="387" y="242"/>
                </a:cubicBezTo>
                <a:cubicBezTo>
                  <a:pt x="387" y="242"/>
                  <a:pt x="387" y="241"/>
                  <a:pt x="387" y="241"/>
                </a:cubicBezTo>
                <a:cubicBezTo>
                  <a:pt x="387" y="232"/>
                  <a:pt x="396" y="230"/>
                  <a:pt x="396" y="230"/>
                </a:cubicBezTo>
                <a:cubicBezTo>
                  <a:pt x="398" y="228"/>
                  <a:pt x="398" y="223"/>
                  <a:pt x="398" y="223"/>
                </a:cubicBezTo>
                <a:cubicBezTo>
                  <a:pt x="398" y="223"/>
                  <a:pt x="402" y="221"/>
                  <a:pt x="406" y="219"/>
                </a:cubicBezTo>
                <a:cubicBezTo>
                  <a:pt x="406" y="221"/>
                  <a:pt x="405" y="222"/>
                  <a:pt x="404" y="224"/>
                </a:cubicBezTo>
                <a:cubicBezTo>
                  <a:pt x="404" y="224"/>
                  <a:pt x="392" y="237"/>
                  <a:pt x="393" y="241"/>
                </a:cubicBezTo>
                <a:cubicBezTo>
                  <a:pt x="393" y="241"/>
                  <a:pt x="380" y="245"/>
                  <a:pt x="388" y="247"/>
                </a:cubicBezTo>
                <a:cubicBezTo>
                  <a:pt x="388" y="247"/>
                  <a:pt x="391" y="249"/>
                  <a:pt x="389" y="251"/>
                </a:cubicBezTo>
                <a:cubicBezTo>
                  <a:pt x="389" y="251"/>
                  <a:pt x="370" y="267"/>
                  <a:pt x="374" y="280"/>
                </a:cubicBezTo>
                <a:cubicBezTo>
                  <a:pt x="374" y="280"/>
                  <a:pt x="372" y="282"/>
                  <a:pt x="373" y="285"/>
                </a:cubicBezTo>
                <a:cubicBezTo>
                  <a:pt x="373" y="287"/>
                  <a:pt x="380" y="318"/>
                  <a:pt x="380" y="318"/>
                </a:cubicBezTo>
                <a:cubicBezTo>
                  <a:pt x="380" y="318"/>
                  <a:pt x="376" y="319"/>
                  <a:pt x="377" y="323"/>
                </a:cubicBezTo>
                <a:cubicBezTo>
                  <a:pt x="379" y="328"/>
                  <a:pt x="379" y="328"/>
                  <a:pt x="379" y="328"/>
                </a:cubicBezTo>
                <a:cubicBezTo>
                  <a:pt x="379" y="328"/>
                  <a:pt x="409" y="331"/>
                  <a:pt x="446" y="321"/>
                </a:cubicBezTo>
                <a:cubicBezTo>
                  <a:pt x="483" y="314"/>
                  <a:pt x="509" y="298"/>
                  <a:pt x="509" y="298"/>
                </a:cubicBezTo>
                <a:lnTo>
                  <a:pt x="508" y="293"/>
                </a:lnTo>
                <a:close/>
                <a:moveTo>
                  <a:pt x="489" y="65"/>
                </a:moveTo>
                <a:cubicBezTo>
                  <a:pt x="494" y="83"/>
                  <a:pt x="484" y="100"/>
                  <a:pt x="467" y="107"/>
                </a:cubicBezTo>
                <a:cubicBezTo>
                  <a:pt x="463" y="87"/>
                  <a:pt x="463" y="87"/>
                  <a:pt x="463" y="87"/>
                </a:cubicBezTo>
                <a:cubicBezTo>
                  <a:pt x="460" y="72"/>
                  <a:pt x="459" y="54"/>
                  <a:pt x="458" y="38"/>
                </a:cubicBezTo>
                <a:cubicBezTo>
                  <a:pt x="473" y="39"/>
                  <a:pt x="486" y="50"/>
                  <a:pt x="489" y="65"/>
                </a:cubicBezTo>
                <a:close/>
                <a:moveTo>
                  <a:pt x="332" y="138"/>
                </a:moveTo>
                <a:cubicBezTo>
                  <a:pt x="313" y="142"/>
                  <a:pt x="294" y="130"/>
                  <a:pt x="290" y="111"/>
                </a:cubicBezTo>
                <a:cubicBezTo>
                  <a:pt x="286" y="94"/>
                  <a:pt x="295" y="77"/>
                  <a:pt x="310" y="70"/>
                </a:cubicBezTo>
                <a:cubicBezTo>
                  <a:pt x="317" y="85"/>
                  <a:pt x="324" y="103"/>
                  <a:pt x="328" y="118"/>
                </a:cubicBezTo>
                <a:cubicBezTo>
                  <a:pt x="333" y="138"/>
                  <a:pt x="333" y="138"/>
                  <a:pt x="333" y="138"/>
                </a:cubicBezTo>
                <a:cubicBezTo>
                  <a:pt x="333" y="138"/>
                  <a:pt x="332" y="138"/>
                  <a:pt x="332" y="138"/>
                </a:cubicBezTo>
                <a:close/>
                <a:moveTo>
                  <a:pt x="220" y="380"/>
                </a:moveTo>
                <a:cubicBezTo>
                  <a:pt x="218" y="387"/>
                  <a:pt x="219" y="395"/>
                  <a:pt x="219" y="395"/>
                </a:cubicBezTo>
                <a:cubicBezTo>
                  <a:pt x="219" y="395"/>
                  <a:pt x="196" y="398"/>
                  <a:pt x="185" y="395"/>
                </a:cubicBezTo>
                <a:cubicBezTo>
                  <a:pt x="185" y="395"/>
                  <a:pt x="161" y="392"/>
                  <a:pt x="157" y="393"/>
                </a:cubicBezTo>
                <a:cubicBezTo>
                  <a:pt x="157" y="393"/>
                  <a:pt x="122" y="387"/>
                  <a:pt x="119" y="383"/>
                </a:cubicBezTo>
                <a:cubicBezTo>
                  <a:pt x="119" y="383"/>
                  <a:pt x="131" y="342"/>
                  <a:pt x="139" y="328"/>
                </a:cubicBezTo>
                <a:cubicBezTo>
                  <a:pt x="139" y="328"/>
                  <a:pt x="146" y="305"/>
                  <a:pt x="146" y="278"/>
                </a:cubicBezTo>
                <a:cubicBezTo>
                  <a:pt x="146" y="278"/>
                  <a:pt x="146" y="184"/>
                  <a:pt x="145" y="176"/>
                </a:cubicBezTo>
                <a:cubicBezTo>
                  <a:pt x="145" y="176"/>
                  <a:pt x="142" y="151"/>
                  <a:pt x="151" y="144"/>
                </a:cubicBezTo>
                <a:cubicBezTo>
                  <a:pt x="151" y="144"/>
                  <a:pt x="171" y="178"/>
                  <a:pt x="183" y="179"/>
                </a:cubicBezTo>
                <a:cubicBezTo>
                  <a:pt x="183" y="179"/>
                  <a:pt x="171" y="181"/>
                  <a:pt x="169" y="187"/>
                </a:cubicBezTo>
                <a:cubicBezTo>
                  <a:pt x="182" y="200"/>
                  <a:pt x="182" y="200"/>
                  <a:pt x="182" y="200"/>
                </a:cubicBezTo>
                <a:cubicBezTo>
                  <a:pt x="182" y="200"/>
                  <a:pt x="172" y="217"/>
                  <a:pt x="173" y="227"/>
                </a:cubicBezTo>
                <a:cubicBezTo>
                  <a:pt x="173" y="227"/>
                  <a:pt x="179" y="340"/>
                  <a:pt x="167" y="368"/>
                </a:cubicBezTo>
                <a:cubicBezTo>
                  <a:pt x="191" y="391"/>
                  <a:pt x="191" y="391"/>
                  <a:pt x="191" y="391"/>
                </a:cubicBezTo>
                <a:cubicBezTo>
                  <a:pt x="208" y="369"/>
                  <a:pt x="208" y="369"/>
                  <a:pt x="208" y="369"/>
                </a:cubicBezTo>
                <a:cubicBezTo>
                  <a:pt x="208" y="369"/>
                  <a:pt x="219" y="253"/>
                  <a:pt x="190" y="210"/>
                </a:cubicBezTo>
                <a:cubicBezTo>
                  <a:pt x="190" y="210"/>
                  <a:pt x="188" y="188"/>
                  <a:pt x="196" y="184"/>
                </a:cubicBezTo>
                <a:cubicBezTo>
                  <a:pt x="196" y="184"/>
                  <a:pt x="191" y="178"/>
                  <a:pt x="185" y="179"/>
                </a:cubicBezTo>
                <a:cubicBezTo>
                  <a:pt x="185" y="179"/>
                  <a:pt x="204" y="166"/>
                  <a:pt x="205" y="156"/>
                </a:cubicBezTo>
                <a:cubicBezTo>
                  <a:pt x="208" y="152"/>
                  <a:pt x="208" y="152"/>
                  <a:pt x="208" y="152"/>
                </a:cubicBezTo>
                <a:cubicBezTo>
                  <a:pt x="208" y="152"/>
                  <a:pt x="212" y="186"/>
                  <a:pt x="211" y="203"/>
                </a:cubicBezTo>
                <a:cubicBezTo>
                  <a:pt x="211" y="203"/>
                  <a:pt x="212" y="281"/>
                  <a:pt x="213" y="289"/>
                </a:cubicBezTo>
                <a:cubicBezTo>
                  <a:pt x="215" y="297"/>
                  <a:pt x="219" y="334"/>
                  <a:pt x="219" y="341"/>
                </a:cubicBezTo>
                <a:cubicBezTo>
                  <a:pt x="219" y="348"/>
                  <a:pt x="222" y="373"/>
                  <a:pt x="220" y="380"/>
                </a:cubicBezTo>
                <a:close/>
                <a:moveTo>
                  <a:pt x="345" y="94"/>
                </a:moveTo>
                <a:cubicBezTo>
                  <a:pt x="342" y="78"/>
                  <a:pt x="342" y="78"/>
                  <a:pt x="342" y="78"/>
                </a:cubicBezTo>
                <a:cubicBezTo>
                  <a:pt x="341" y="72"/>
                  <a:pt x="344" y="67"/>
                  <a:pt x="350" y="65"/>
                </a:cubicBezTo>
                <a:cubicBezTo>
                  <a:pt x="420" y="49"/>
                  <a:pt x="420" y="49"/>
                  <a:pt x="420" y="49"/>
                </a:cubicBezTo>
                <a:cubicBezTo>
                  <a:pt x="426" y="48"/>
                  <a:pt x="432" y="51"/>
                  <a:pt x="433" y="57"/>
                </a:cubicBezTo>
                <a:cubicBezTo>
                  <a:pt x="436" y="73"/>
                  <a:pt x="436" y="73"/>
                  <a:pt x="436" y="73"/>
                </a:cubicBezTo>
                <a:cubicBezTo>
                  <a:pt x="438" y="78"/>
                  <a:pt x="434" y="84"/>
                  <a:pt x="429" y="85"/>
                </a:cubicBezTo>
                <a:cubicBezTo>
                  <a:pt x="358" y="102"/>
                  <a:pt x="358" y="102"/>
                  <a:pt x="358" y="102"/>
                </a:cubicBezTo>
                <a:cubicBezTo>
                  <a:pt x="352" y="103"/>
                  <a:pt x="347" y="99"/>
                  <a:pt x="345" y="94"/>
                </a:cubicBezTo>
                <a:close/>
                <a:moveTo>
                  <a:pt x="442" y="299"/>
                </a:moveTo>
                <a:cubicBezTo>
                  <a:pt x="430" y="302"/>
                  <a:pt x="417" y="294"/>
                  <a:pt x="414" y="281"/>
                </a:cubicBezTo>
                <a:cubicBezTo>
                  <a:pt x="411" y="268"/>
                  <a:pt x="419" y="256"/>
                  <a:pt x="432" y="253"/>
                </a:cubicBezTo>
                <a:cubicBezTo>
                  <a:pt x="444" y="250"/>
                  <a:pt x="457" y="258"/>
                  <a:pt x="460" y="270"/>
                </a:cubicBezTo>
                <a:cubicBezTo>
                  <a:pt x="463" y="283"/>
                  <a:pt x="455" y="296"/>
                  <a:pt x="442" y="299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宋体" panose="02010600030101010101" pitchFamily="2" charset="-122"/>
            </a:endParaRPr>
          </a:p>
        </p:txBody>
      </p:sp>
      <p:grpSp>
        <p:nvGrpSpPr>
          <p:cNvPr id="197" name="组合 119"/>
          <p:cNvGrpSpPr/>
          <p:nvPr/>
        </p:nvGrpSpPr>
        <p:grpSpPr bwMode="auto">
          <a:xfrm>
            <a:off x="2494841" y="3585834"/>
            <a:ext cx="669101" cy="578785"/>
            <a:chOff x="0" y="0"/>
            <a:chExt cx="1309687" cy="1133475"/>
          </a:xfrm>
          <a:solidFill>
            <a:srgbClr val="F26C4F"/>
          </a:solidFill>
          <a:effectLst/>
        </p:grpSpPr>
        <p:sp>
          <p:nvSpPr>
            <p:cNvPr id="198" name="Freeform 64"/>
            <p:cNvSpPr>
              <a:spLocks noChangeArrowheads="1"/>
            </p:cNvSpPr>
            <p:nvPr/>
          </p:nvSpPr>
          <p:spPr bwMode="auto">
            <a:xfrm>
              <a:off x="85725" y="233363"/>
              <a:ext cx="107950" cy="180975"/>
            </a:xfrm>
            <a:custGeom>
              <a:avLst/>
              <a:gdLst>
                <a:gd name="T0" fmla="*/ 0 w 39"/>
                <a:gd name="T1" fmla="*/ 65 h 65"/>
                <a:gd name="T2" fmla="*/ 5 w 39"/>
                <a:gd name="T3" fmla="*/ 60 h 65"/>
                <a:gd name="T4" fmla="*/ 15 w 39"/>
                <a:gd name="T5" fmla="*/ 44 h 65"/>
                <a:gd name="T6" fmla="*/ 34 w 39"/>
                <a:gd name="T7" fmla="*/ 32 h 65"/>
                <a:gd name="T8" fmla="*/ 39 w 39"/>
                <a:gd name="T9" fmla="*/ 29 h 65"/>
                <a:gd name="T10" fmla="*/ 32 w 39"/>
                <a:gd name="T11" fmla="*/ 0 h 65"/>
                <a:gd name="T12" fmla="*/ 0 w 39"/>
                <a:gd name="T13" fmla="*/ 65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65"/>
                <a:gd name="T23" fmla="*/ 39 w 3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65">
                  <a:moveTo>
                    <a:pt x="0" y="65"/>
                  </a:moveTo>
                  <a:cubicBezTo>
                    <a:pt x="2" y="63"/>
                    <a:pt x="4" y="61"/>
                    <a:pt x="5" y="60"/>
                  </a:cubicBezTo>
                  <a:cubicBezTo>
                    <a:pt x="5" y="60"/>
                    <a:pt x="14" y="49"/>
                    <a:pt x="15" y="44"/>
                  </a:cubicBezTo>
                  <a:cubicBezTo>
                    <a:pt x="15" y="44"/>
                    <a:pt x="24" y="28"/>
                    <a:pt x="34" y="32"/>
                  </a:cubicBezTo>
                  <a:cubicBezTo>
                    <a:pt x="34" y="32"/>
                    <a:pt x="37" y="31"/>
                    <a:pt x="39" y="29"/>
                  </a:cubicBezTo>
                  <a:cubicBezTo>
                    <a:pt x="39" y="29"/>
                    <a:pt x="31" y="18"/>
                    <a:pt x="32" y="0"/>
                  </a:cubicBezTo>
                  <a:cubicBezTo>
                    <a:pt x="18" y="19"/>
                    <a:pt x="7" y="41"/>
                    <a:pt x="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99" name="Freeform 65"/>
            <p:cNvSpPr>
              <a:spLocks noChangeArrowheads="1"/>
            </p:cNvSpPr>
            <p:nvPr/>
          </p:nvSpPr>
          <p:spPr bwMode="auto">
            <a:xfrm>
              <a:off x="327025" y="0"/>
              <a:ext cx="874712" cy="519112"/>
            </a:xfrm>
            <a:custGeom>
              <a:avLst/>
              <a:gdLst>
                <a:gd name="T0" fmla="*/ 111 w 315"/>
                <a:gd name="T1" fmla="*/ 43 h 187"/>
                <a:gd name="T2" fmla="*/ 238 w 315"/>
                <a:gd name="T3" fmla="*/ 105 h 187"/>
                <a:gd name="T4" fmla="*/ 279 w 315"/>
                <a:gd name="T5" fmla="*/ 142 h 187"/>
                <a:gd name="T6" fmla="*/ 270 w 315"/>
                <a:gd name="T7" fmla="*/ 175 h 187"/>
                <a:gd name="T8" fmla="*/ 271 w 315"/>
                <a:gd name="T9" fmla="*/ 185 h 187"/>
                <a:gd name="T10" fmla="*/ 315 w 315"/>
                <a:gd name="T11" fmla="*/ 187 h 187"/>
                <a:gd name="T12" fmla="*/ 111 w 315"/>
                <a:gd name="T13" fmla="*/ 0 h 187"/>
                <a:gd name="T14" fmla="*/ 0 w 315"/>
                <a:gd name="T15" fmla="*/ 33 h 187"/>
                <a:gd name="T16" fmla="*/ 46 w 315"/>
                <a:gd name="T17" fmla="*/ 57 h 187"/>
                <a:gd name="T18" fmla="*/ 111 w 315"/>
                <a:gd name="T19" fmla="*/ 43 h 1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5"/>
                <a:gd name="T31" fmla="*/ 0 h 187"/>
                <a:gd name="T32" fmla="*/ 315 w 315"/>
                <a:gd name="T33" fmla="*/ 187 h 1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5" h="187">
                  <a:moveTo>
                    <a:pt x="111" y="43"/>
                  </a:moveTo>
                  <a:cubicBezTo>
                    <a:pt x="163" y="43"/>
                    <a:pt x="209" y="68"/>
                    <a:pt x="238" y="105"/>
                  </a:cubicBezTo>
                  <a:cubicBezTo>
                    <a:pt x="245" y="105"/>
                    <a:pt x="272" y="106"/>
                    <a:pt x="279" y="142"/>
                  </a:cubicBezTo>
                  <a:cubicBezTo>
                    <a:pt x="279" y="142"/>
                    <a:pt x="282" y="159"/>
                    <a:pt x="270" y="175"/>
                  </a:cubicBezTo>
                  <a:cubicBezTo>
                    <a:pt x="270" y="178"/>
                    <a:pt x="271" y="182"/>
                    <a:pt x="271" y="185"/>
                  </a:cubicBezTo>
                  <a:cubicBezTo>
                    <a:pt x="277" y="186"/>
                    <a:pt x="300" y="184"/>
                    <a:pt x="315" y="187"/>
                  </a:cubicBezTo>
                  <a:cubicBezTo>
                    <a:pt x="307" y="83"/>
                    <a:pt x="219" y="0"/>
                    <a:pt x="111" y="0"/>
                  </a:cubicBezTo>
                  <a:cubicBezTo>
                    <a:pt x="70" y="0"/>
                    <a:pt x="32" y="12"/>
                    <a:pt x="0" y="33"/>
                  </a:cubicBezTo>
                  <a:cubicBezTo>
                    <a:pt x="10" y="34"/>
                    <a:pt x="28" y="39"/>
                    <a:pt x="46" y="57"/>
                  </a:cubicBezTo>
                  <a:cubicBezTo>
                    <a:pt x="66" y="48"/>
                    <a:pt x="88" y="43"/>
                    <a:pt x="11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0" name="Freeform 66"/>
            <p:cNvSpPr>
              <a:spLocks noChangeArrowheads="1"/>
            </p:cNvSpPr>
            <p:nvPr/>
          </p:nvSpPr>
          <p:spPr bwMode="auto">
            <a:xfrm>
              <a:off x="0" y="107950"/>
              <a:ext cx="1309687" cy="1025525"/>
            </a:xfrm>
            <a:custGeom>
              <a:avLst/>
              <a:gdLst>
                <a:gd name="T0" fmla="*/ 465 w 472"/>
                <a:gd name="T1" fmla="*/ 313 h 369"/>
                <a:gd name="T2" fmla="*/ 456 w 472"/>
                <a:gd name="T3" fmla="*/ 260 h 369"/>
                <a:gd name="T4" fmla="*/ 450 w 472"/>
                <a:gd name="T5" fmla="*/ 213 h 369"/>
                <a:gd name="T6" fmla="*/ 429 w 472"/>
                <a:gd name="T7" fmla="*/ 156 h 369"/>
                <a:gd name="T8" fmla="*/ 382 w 472"/>
                <a:gd name="T9" fmla="*/ 152 h 369"/>
                <a:gd name="T10" fmla="*/ 387 w 472"/>
                <a:gd name="T11" fmla="*/ 107 h 369"/>
                <a:gd name="T12" fmla="*/ 319 w 472"/>
                <a:gd name="T13" fmla="*/ 101 h 369"/>
                <a:gd name="T14" fmla="*/ 326 w 472"/>
                <a:gd name="T15" fmla="*/ 150 h 369"/>
                <a:gd name="T16" fmla="*/ 344 w 472"/>
                <a:gd name="T17" fmla="*/ 177 h 369"/>
                <a:gd name="T18" fmla="*/ 307 w 472"/>
                <a:gd name="T19" fmla="*/ 224 h 369"/>
                <a:gd name="T20" fmla="*/ 293 w 472"/>
                <a:gd name="T21" fmla="*/ 263 h 369"/>
                <a:gd name="T22" fmla="*/ 254 w 472"/>
                <a:gd name="T23" fmla="*/ 251 h 369"/>
                <a:gd name="T24" fmla="*/ 216 w 472"/>
                <a:gd name="T25" fmla="*/ 212 h 369"/>
                <a:gd name="T26" fmla="*/ 164 w 472"/>
                <a:gd name="T27" fmla="*/ 148 h 369"/>
                <a:gd name="T28" fmla="*/ 151 w 472"/>
                <a:gd name="T29" fmla="*/ 122 h 369"/>
                <a:gd name="T30" fmla="*/ 145 w 472"/>
                <a:gd name="T31" fmla="*/ 101 h 369"/>
                <a:gd name="T32" fmla="*/ 146 w 472"/>
                <a:gd name="T33" fmla="*/ 86 h 369"/>
                <a:gd name="T34" fmla="*/ 150 w 472"/>
                <a:gd name="T35" fmla="*/ 60 h 369"/>
                <a:gd name="T36" fmla="*/ 142 w 472"/>
                <a:gd name="T37" fmla="*/ 17 h 369"/>
                <a:gd name="T38" fmla="*/ 82 w 472"/>
                <a:gd name="T39" fmla="*/ 76 h 369"/>
                <a:gd name="T40" fmla="*/ 57 w 472"/>
                <a:gd name="T41" fmla="*/ 93 h 369"/>
                <a:gd name="T42" fmla="*/ 27 w 472"/>
                <a:gd name="T43" fmla="*/ 152 h 369"/>
                <a:gd name="T44" fmla="*/ 8 w 472"/>
                <a:gd name="T45" fmla="*/ 271 h 369"/>
                <a:gd name="T46" fmla="*/ 0 w 472"/>
                <a:gd name="T47" fmla="*/ 311 h 369"/>
                <a:gd name="T48" fmla="*/ 44 w 472"/>
                <a:gd name="T49" fmla="*/ 324 h 369"/>
                <a:gd name="T50" fmla="*/ 51 w 472"/>
                <a:gd name="T51" fmla="*/ 354 h 369"/>
                <a:gd name="T52" fmla="*/ 137 w 472"/>
                <a:gd name="T53" fmla="*/ 369 h 369"/>
                <a:gd name="T54" fmla="*/ 141 w 472"/>
                <a:gd name="T55" fmla="*/ 299 h 369"/>
                <a:gd name="T56" fmla="*/ 143 w 472"/>
                <a:gd name="T57" fmla="*/ 261 h 369"/>
                <a:gd name="T58" fmla="*/ 149 w 472"/>
                <a:gd name="T59" fmla="*/ 219 h 369"/>
                <a:gd name="T60" fmla="*/ 159 w 472"/>
                <a:gd name="T61" fmla="*/ 215 h 369"/>
                <a:gd name="T62" fmla="*/ 197 w 472"/>
                <a:gd name="T63" fmla="*/ 248 h 369"/>
                <a:gd name="T64" fmla="*/ 218 w 472"/>
                <a:gd name="T65" fmla="*/ 253 h 369"/>
                <a:gd name="T66" fmla="*/ 224 w 472"/>
                <a:gd name="T67" fmla="*/ 266 h 369"/>
                <a:gd name="T68" fmla="*/ 239 w 472"/>
                <a:gd name="T69" fmla="*/ 283 h 369"/>
                <a:gd name="T70" fmla="*/ 292 w 472"/>
                <a:gd name="T71" fmla="*/ 304 h 369"/>
                <a:gd name="T72" fmla="*/ 332 w 472"/>
                <a:gd name="T73" fmla="*/ 310 h 369"/>
                <a:gd name="T74" fmla="*/ 331 w 472"/>
                <a:gd name="T75" fmla="*/ 369 h 369"/>
                <a:gd name="T76" fmla="*/ 463 w 472"/>
                <a:gd name="T77" fmla="*/ 355 h 3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2"/>
                <a:gd name="T118" fmla="*/ 0 h 369"/>
                <a:gd name="T119" fmla="*/ 472 w 472"/>
                <a:gd name="T120" fmla="*/ 369 h 3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2" h="369">
                  <a:moveTo>
                    <a:pt x="470" y="352"/>
                  </a:moveTo>
                  <a:cubicBezTo>
                    <a:pt x="469" y="348"/>
                    <a:pt x="466" y="319"/>
                    <a:pt x="465" y="313"/>
                  </a:cubicBezTo>
                  <a:cubicBezTo>
                    <a:pt x="465" y="306"/>
                    <a:pt x="464" y="292"/>
                    <a:pt x="463" y="286"/>
                  </a:cubicBezTo>
                  <a:cubicBezTo>
                    <a:pt x="461" y="280"/>
                    <a:pt x="457" y="266"/>
                    <a:pt x="456" y="260"/>
                  </a:cubicBezTo>
                  <a:cubicBezTo>
                    <a:pt x="456" y="255"/>
                    <a:pt x="452" y="242"/>
                    <a:pt x="452" y="237"/>
                  </a:cubicBezTo>
                  <a:cubicBezTo>
                    <a:pt x="452" y="232"/>
                    <a:pt x="453" y="221"/>
                    <a:pt x="450" y="213"/>
                  </a:cubicBezTo>
                  <a:cubicBezTo>
                    <a:pt x="448" y="204"/>
                    <a:pt x="442" y="176"/>
                    <a:pt x="440" y="167"/>
                  </a:cubicBezTo>
                  <a:cubicBezTo>
                    <a:pt x="438" y="157"/>
                    <a:pt x="429" y="156"/>
                    <a:pt x="429" y="156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92" y="156"/>
                    <a:pt x="386" y="154"/>
                    <a:pt x="382" y="152"/>
                  </a:cubicBezTo>
                  <a:cubicBezTo>
                    <a:pt x="377" y="149"/>
                    <a:pt x="378" y="142"/>
                    <a:pt x="378" y="142"/>
                  </a:cubicBezTo>
                  <a:cubicBezTo>
                    <a:pt x="384" y="136"/>
                    <a:pt x="387" y="107"/>
                    <a:pt x="387" y="107"/>
                  </a:cubicBezTo>
                  <a:cubicBezTo>
                    <a:pt x="383" y="74"/>
                    <a:pt x="353" y="77"/>
                    <a:pt x="353" y="77"/>
                  </a:cubicBezTo>
                  <a:cubicBezTo>
                    <a:pt x="315" y="73"/>
                    <a:pt x="319" y="101"/>
                    <a:pt x="319" y="101"/>
                  </a:cubicBezTo>
                  <a:cubicBezTo>
                    <a:pt x="314" y="106"/>
                    <a:pt x="320" y="123"/>
                    <a:pt x="320" y="123"/>
                  </a:cubicBezTo>
                  <a:cubicBezTo>
                    <a:pt x="316" y="137"/>
                    <a:pt x="326" y="150"/>
                    <a:pt x="326" y="150"/>
                  </a:cubicBezTo>
                  <a:cubicBezTo>
                    <a:pt x="325" y="154"/>
                    <a:pt x="338" y="159"/>
                    <a:pt x="342" y="159"/>
                  </a:cubicBezTo>
                  <a:cubicBezTo>
                    <a:pt x="345" y="159"/>
                    <a:pt x="344" y="177"/>
                    <a:pt x="344" y="177"/>
                  </a:cubicBezTo>
                  <a:cubicBezTo>
                    <a:pt x="344" y="177"/>
                    <a:pt x="319" y="195"/>
                    <a:pt x="313" y="199"/>
                  </a:cubicBezTo>
                  <a:cubicBezTo>
                    <a:pt x="306" y="203"/>
                    <a:pt x="307" y="218"/>
                    <a:pt x="307" y="224"/>
                  </a:cubicBezTo>
                  <a:cubicBezTo>
                    <a:pt x="306" y="229"/>
                    <a:pt x="307" y="238"/>
                    <a:pt x="304" y="242"/>
                  </a:cubicBezTo>
                  <a:cubicBezTo>
                    <a:pt x="301" y="245"/>
                    <a:pt x="296" y="259"/>
                    <a:pt x="293" y="263"/>
                  </a:cubicBezTo>
                  <a:cubicBezTo>
                    <a:pt x="290" y="266"/>
                    <a:pt x="289" y="269"/>
                    <a:pt x="285" y="269"/>
                  </a:cubicBezTo>
                  <a:cubicBezTo>
                    <a:pt x="281" y="269"/>
                    <a:pt x="254" y="251"/>
                    <a:pt x="254" y="251"/>
                  </a:cubicBezTo>
                  <a:cubicBezTo>
                    <a:pt x="249" y="240"/>
                    <a:pt x="239" y="240"/>
                    <a:pt x="237" y="237"/>
                  </a:cubicBezTo>
                  <a:cubicBezTo>
                    <a:pt x="234" y="233"/>
                    <a:pt x="224" y="218"/>
                    <a:pt x="216" y="212"/>
                  </a:cubicBezTo>
                  <a:cubicBezTo>
                    <a:pt x="208" y="207"/>
                    <a:pt x="193" y="192"/>
                    <a:pt x="188" y="182"/>
                  </a:cubicBezTo>
                  <a:cubicBezTo>
                    <a:pt x="182" y="172"/>
                    <a:pt x="167" y="152"/>
                    <a:pt x="164" y="148"/>
                  </a:cubicBezTo>
                  <a:cubicBezTo>
                    <a:pt x="161" y="144"/>
                    <a:pt x="160" y="145"/>
                    <a:pt x="157" y="142"/>
                  </a:cubicBezTo>
                  <a:cubicBezTo>
                    <a:pt x="155" y="139"/>
                    <a:pt x="151" y="127"/>
                    <a:pt x="151" y="122"/>
                  </a:cubicBezTo>
                  <a:cubicBezTo>
                    <a:pt x="150" y="118"/>
                    <a:pt x="151" y="114"/>
                    <a:pt x="150" y="112"/>
                  </a:cubicBezTo>
                  <a:cubicBezTo>
                    <a:pt x="149" y="109"/>
                    <a:pt x="145" y="101"/>
                    <a:pt x="145" y="101"/>
                  </a:cubicBezTo>
                  <a:cubicBezTo>
                    <a:pt x="147" y="98"/>
                    <a:pt x="145" y="93"/>
                    <a:pt x="145" y="93"/>
                  </a:cubicBezTo>
                  <a:cubicBezTo>
                    <a:pt x="149" y="92"/>
                    <a:pt x="146" y="86"/>
                    <a:pt x="146" y="86"/>
                  </a:cubicBezTo>
                  <a:cubicBezTo>
                    <a:pt x="149" y="85"/>
                    <a:pt x="150" y="80"/>
                    <a:pt x="150" y="80"/>
                  </a:cubicBezTo>
                  <a:cubicBezTo>
                    <a:pt x="162" y="78"/>
                    <a:pt x="150" y="60"/>
                    <a:pt x="150" y="60"/>
                  </a:cubicBezTo>
                  <a:cubicBezTo>
                    <a:pt x="154" y="51"/>
                    <a:pt x="150" y="31"/>
                    <a:pt x="150" y="31"/>
                  </a:cubicBezTo>
                  <a:cubicBezTo>
                    <a:pt x="151" y="27"/>
                    <a:pt x="161" y="35"/>
                    <a:pt x="142" y="17"/>
                  </a:cubicBezTo>
                  <a:cubicBezTo>
                    <a:pt x="124" y="0"/>
                    <a:pt x="92" y="1"/>
                    <a:pt x="79" y="20"/>
                  </a:cubicBezTo>
                  <a:cubicBezTo>
                    <a:pt x="65" y="39"/>
                    <a:pt x="82" y="76"/>
                    <a:pt x="82" y="76"/>
                  </a:cubicBezTo>
                  <a:cubicBezTo>
                    <a:pt x="83" y="83"/>
                    <a:pt x="69" y="91"/>
                    <a:pt x="69" y="91"/>
                  </a:cubicBezTo>
                  <a:cubicBezTo>
                    <a:pt x="63" y="88"/>
                    <a:pt x="62" y="90"/>
                    <a:pt x="57" y="93"/>
                  </a:cubicBezTo>
                  <a:cubicBezTo>
                    <a:pt x="52" y="97"/>
                    <a:pt x="51" y="109"/>
                    <a:pt x="44" y="115"/>
                  </a:cubicBezTo>
                  <a:cubicBezTo>
                    <a:pt x="36" y="121"/>
                    <a:pt x="30" y="145"/>
                    <a:pt x="27" y="152"/>
                  </a:cubicBezTo>
                  <a:cubicBezTo>
                    <a:pt x="24" y="158"/>
                    <a:pt x="13" y="212"/>
                    <a:pt x="10" y="220"/>
                  </a:cubicBezTo>
                  <a:cubicBezTo>
                    <a:pt x="8" y="228"/>
                    <a:pt x="8" y="258"/>
                    <a:pt x="8" y="271"/>
                  </a:cubicBezTo>
                  <a:cubicBezTo>
                    <a:pt x="8" y="284"/>
                    <a:pt x="5" y="294"/>
                    <a:pt x="4" y="304"/>
                  </a:cubicBezTo>
                  <a:cubicBezTo>
                    <a:pt x="3" y="315"/>
                    <a:pt x="0" y="311"/>
                    <a:pt x="0" y="311"/>
                  </a:cubicBezTo>
                  <a:cubicBezTo>
                    <a:pt x="2" y="320"/>
                    <a:pt x="35" y="331"/>
                    <a:pt x="35" y="331"/>
                  </a:cubicBezTo>
                  <a:cubicBezTo>
                    <a:pt x="35" y="328"/>
                    <a:pt x="44" y="324"/>
                    <a:pt x="44" y="324"/>
                  </a:cubicBezTo>
                  <a:cubicBezTo>
                    <a:pt x="44" y="324"/>
                    <a:pt x="46" y="322"/>
                    <a:pt x="44" y="327"/>
                  </a:cubicBezTo>
                  <a:cubicBezTo>
                    <a:pt x="42" y="332"/>
                    <a:pt x="49" y="348"/>
                    <a:pt x="51" y="354"/>
                  </a:cubicBezTo>
                  <a:cubicBezTo>
                    <a:pt x="52" y="359"/>
                    <a:pt x="55" y="362"/>
                    <a:pt x="57" y="369"/>
                  </a:cubicBezTo>
                  <a:cubicBezTo>
                    <a:pt x="137" y="369"/>
                    <a:pt x="137" y="369"/>
                    <a:pt x="137" y="369"/>
                  </a:cubicBezTo>
                  <a:cubicBezTo>
                    <a:pt x="138" y="358"/>
                    <a:pt x="136" y="327"/>
                    <a:pt x="136" y="320"/>
                  </a:cubicBezTo>
                  <a:cubicBezTo>
                    <a:pt x="136" y="313"/>
                    <a:pt x="137" y="300"/>
                    <a:pt x="141" y="299"/>
                  </a:cubicBezTo>
                  <a:cubicBezTo>
                    <a:pt x="144" y="297"/>
                    <a:pt x="145" y="290"/>
                    <a:pt x="146" y="285"/>
                  </a:cubicBezTo>
                  <a:cubicBezTo>
                    <a:pt x="146" y="281"/>
                    <a:pt x="145" y="269"/>
                    <a:pt x="143" y="261"/>
                  </a:cubicBezTo>
                  <a:cubicBezTo>
                    <a:pt x="141" y="253"/>
                    <a:pt x="146" y="244"/>
                    <a:pt x="146" y="237"/>
                  </a:cubicBezTo>
                  <a:cubicBezTo>
                    <a:pt x="146" y="229"/>
                    <a:pt x="149" y="224"/>
                    <a:pt x="149" y="219"/>
                  </a:cubicBezTo>
                  <a:cubicBezTo>
                    <a:pt x="149" y="215"/>
                    <a:pt x="149" y="208"/>
                    <a:pt x="151" y="209"/>
                  </a:cubicBezTo>
                  <a:cubicBezTo>
                    <a:pt x="152" y="209"/>
                    <a:pt x="156" y="211"/>
                    <a:pt x="159" y="215"/>
                  </a:cubicBezTo>
                  <a:cubicBezTo>
                    <a:pt x="162" y="219"/>
                    <a:pt x="174" y="225"/>
                    <a:pt x="177" y="228"/>
                  </a:cubicBezTo>
                  <a:cubicBezTo>
                    <a:pt x="180" y="231"/>
                    <a:pt x="191" y="242"/>
                    <a:pt x="197" y="248"/>
                  </a:cubicBezTo>
                  <a:cubicBezTo>
                    <a:pt x="202" y="253"/>
                    <a:pt x="208" y="247"/>
                    <a:pt x="208" y="247"/>
                  </a:cubicBezTo>
                  <a:cubicBezTo>
                    <a:pt x="208" y="247"/>
                    <a:pt x="215" y="249"/>
                    <a:pt x="218" y="253"/>
                  </a:cubicBezTo>
                  <a:cubicBezTo>
                    <a:pt x="221" y="256"/>
                    <a:pt x="223" y="260"/>
                    <a:pt x="223" y="260"/>
                  </a:cubicBezTo>
                  <a:cubicBezTo>
                    <a:pt x="220" y="264"/>
                    <a:pt x="224" y="266"/>
                    <a:pt x="224" y="266"/>
                  </a:cubicBezTo>
                  <a:cubicBezTo>
                    <a:pt x="218" y="269"/>
                    <a:pt x="222" y="272"/>
                    <a:pt x="222" y="272"/>
                  </a:cubicBezTo>
                  <a:cubicBezTo>
                    <a:pt x="219" y="278"/>
                    <a:pt x="239" y="283"/>
                    <a:pt x="239" y="283"/>
                  </a:cubicBezTo>
                  <a:cubicBezTo>
                    <a:pt x="239" y="283"/>
                    <a:pt x="242" y="289"/>
                    <a:pt x="244" y="290"/>
                  </a:cubicBezTo>
                  <a:cubicBezTo>
                    <a:pt x="246" y="291"/>
                    <a:pt x="276" y="294"/>
                    <a:pt x="292" y="304"/>
                  </a:cubicBezTo>
                  <a:cubicBezTo>
                    <a:pt x="307" y="313"/>
                    <a:pt x="324" y="281"/>
                    <a:pt x="324" y="281"/>
                  </a:cubicBezTo>
                  <a:cubicBezTo>
                    <a:pt x="324" y="281"/>
                    <a:pt x="331" y="304"/>
                    <a:pt x="332" y="310"/>
                  </a:cubicBezTo>
                  <a:cubicBezTo>
                    <a:pt x="333" y="316"/>
                    <a:pt x="333" y="337"/>
                    <a:pt x="332" y="356"/>
                  </a:cubicBezTo>
                  <a:cubicBezTo>
                    <a:pt x="331" y="360"/>
                    <a:pt x="331" y="365"/>
                    <a:pt x="331" y="369"/>
                  </a:cubicBezTo>
                  <a:cubicBezTo>
                    <a:pt x="467" y="369"/>
                    <a:pt x="467" y="369"/>
                    <a:pt x="467" y="369"/>
                  </a:cubicBezTo>
                  <a:cubicBezTo>
                    <a:pt x="466" y="363"/>
                    <a:pt x="463" y="355"/>
                    <a:pt x="463" y="355"/>
                  </a:cubicBezTo>
                  <a:cubicBezTo>
                    <a:pt x="463" y="355"/>
                    <a:pt x="472" y="356"/>
                    <a:pt x="470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1" name="Freeform 67"/>
            <p:cNvSpPr>
              <a:spLocks noChangeArrowheads="1"/>
            </p:cNvSpPr>
            <p:nvPr/>
          </p:nvSpPr>
          <p:spPr bwMode="auto">
            <a:xfrm>
              <a:off x="411162" y="936625"/>
              <a:ext cx="482600" cy="188912"/>
            </a:xfrm>
            <a:custGeom>
              <a:avLst/>
              <a:gdLst>
                <a:gd name="T0" fmla="*/ 173 w 174"/>
                <a:gd name="T1" fmla="*/ 20 h 68"/>
                <a:gd name="T2" fmla="*/ 168 w 174"/>
                <a:gd name="T3" fmla="*/ 0 h 68"/>
                <a:gd name="T4" fmla="*/ 81 w 174"/>
                <a:gd name="T5" fmla="*/ 25 h 68"/>
                <a:gd name="T6" fmla="*/ 5 w 174"/>
                <a:gd name="T7" fmla="*/ 6 h 68"/>
                <a:gd name="T8" fmla="*/ 1 w 174"/>
                <a:gd name="T9" fmla="*/ 23 h 68"/>
                <a:gd name="T10" fmla="*/ 1 w 174"/>
                <a:gd name="T11" fmla="*/ 52 h 68"/>
                <a:gd name="T12" fmla="*/ 81 w 174"/>
                <a:gd name="T13" fmla="*/ 68 h 68"/>
                <a:gd name="T14" fmla="*/ 174 w 174"/>
                <a:gd name="T15" fmla="*/ 46 h 68"/>
                <a:gd name="T16" fmla="*/ 173 w 174"/>
                <a:gd name="T17" fmla="*/ 20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4"/>
                <a:gd name="T28" fmla="*/ 0 h 68"/>
                <a:gd name="T29" fmla="*/ 174 w 17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4" h="68">
                  <a:moveTo>
                    <a:pt x="173" y="20"/>
                  </a:moveTo>
                  <a:cubicBezTo>
                    <a:pt x="173" y="13"/>
                    <a:pt x="169" y="3"/>
                    <a:pt x="168" y="0"/>
                  </a:cubicBezTo>
                  <a:cubicBezTo>
                    <a:pt x="142" y="16"/>
                    <a:pt x="113" y="25"/>
                    <a:pt x="81" y="25"/>
                  </a:cubicBezTo>
                  <a:cubicBezTo>
                    <a:pt x="53" y="25"/>
                    <a:pt x="27" y="18"/>
                    <a:pt x="5" y="6"/>
                  </a:cubicBezTo>
                  <a:cubicBezTo>
                    <a:pt x="3" y="8"/>
                    <a:pt x="0" y="14"/>
                    <a:pt x="1" y="23"/>
                  </a:cubicBezTo>
                  <a:cubicBezTo>
                    <a:pt x="1" y="23"/>
                    <a:pt x="0" y="41"/>
                    <a:pt x="1" y="52"/>
                  </a:cubicBezTo>
                  <a:cubicBezTo>
                    <a:pt x="25" y="62"/>
                    <a:pt x="52" y="68"/>
                    <a:pt x="81" y="68"/>
                  </a:cubicBezTo>
                  <a:cubicBezTo>
                    <a:pt x="114" y="68"/>
                    <a:pt x="146" y="60"/>
                    <a:pt x="174" y="46"/>
                  </a:cubicBezTo>
                  <a:cubicBezTo>
                    <a:pt x="174" y="36"/>
                    <a:pt x="173" y="20"/>
                    <a:pt x="17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2" name="Freeform 68"/>
            <p:cNvSpPr>
              <a:spLocks noEditPoints="1" noChangeArrowheads="1"/>
            </p:cNvSpPr>
            <p:nvPr/>
          </p:nvSpPr>
          <p:spPr bwMode="auto">
            <a:xfrm>
              <a:off x="468312" y="236538"/>
              <a:ext cx="350837" cy="577850"/>
            </a:xfrm>
            <a:custGeom>
              <a:avLst/>
              <a:gdLst>
                <a:gd name="T0" fmla="*/ 123 w 126"/>
                <a:gd name="T1" fmla="*/ 136 h 208"/>
                <a:gd name="T2" fmla="*/ 112 w 126"/>
                <a:gd name="T3" fmla="*/ 119 h 208"/>
                <a:gd name="T4" fmla="*/ 93 w 126"/>
                <a:gd name="T5" fmla="*/ 107 h 208"/>
                <a:gd name="T6" fmla="*/ 69 w 126"/>
                <a:gd name="T7" fmla="*/ 100 h 208"/>
                <a:gd name="T8" fmla="*/ 69 w 126"/>
                <a:gd name="T9" fmla="*/ 31 h 208"/>
                <a:gd name="T10" fmla="*/ 88 w 126"/>
                <a:gd name="T11" fmla="*/ 41 h 208"/>
                <a:gd name="T12" fmla="*/ 97 w 126"/>
                <a:gd name="T13" fmla="*/ 63 h 208"/>
                <a:gd name="T14" fmla="*/ 122 w 126"/>
                <a:gd name="T15" fmla="*/ 59 h 208"/>
                <a:gd name="T16" fmla="*/ 102 w 126"/>
                <a:gd name="T17" fmla="*/ 23 h 208"/>
                <a:gd name="T18" fmla="*/ 69 w 126"/>
                <a:gd name="T19" fmla="*/ 11 h 208"/>
                <a:gd name="T20" fmla="*/ 69 w 126"/>
                <a:gd name="T21" fmla="*/ 0 h 208"/>
                <a:gd name="T22" fmla="*/ 55 w 126"/>
                <a:gd name="T23" fmla="*/ 0 h 208"/>
                <a:gd name="T24" fmla="*/ 55 w 126"/>
                <a:gd name="T25" fmla="*/ 11 h 208"/>
                <a:gd name="T26" fmla="*/ 19 w 126"/>
                <a:gd name="T27" fmla="*/ 24 h 208"/>
                <a:gd name="T28" fmla="*/ 0 w 126"/>
                <a:gd name="T29" fmla="*/ 65 h 208"/>
                <a:gd name="T30" fmla="*/ 7 w 126"/>
                <a:gd name="T31" fmla="*/ 91 h 208"/>
                <a:gd name="T32" fmla="*/ 24 w 126"/>
                <a:gd name="T33" fmla="*/ 108 h 208"/>
                <a:gd name="T34" fmla="*/ 55 w 126"/>
                <a:gd name="T35" fmla="*/ 120 h 208"/>
                <a:gd name="T36" fmla="*/ 55 w 126"/>
                <a:gd name="T37" fmla="*/ 163 h 208"/>
                <a:gd name="T38" fmla="*/ 69 w 126"/>
                <a:gd name="T39" fmla="*/ 179 h 208"/>
                <a:gd name="T40" fmla="*/ 69 w 126"/>
                <a:gd name="T41" fmla="*/ 123 h 208"/>
                <a:gd name="T42" fmla="*/ 95 w 126"/>
                <a:gd name="T43" fmla="*/ 137 h 208"/>
                <a:gd name="T44" fmla="*/ 102 w 126"/>
                <a:gd name="T45" fmla="*/ 158 h 208"/>
                <a:gd name="T46" fmla="*/ 92 w 126"/>
                <a:gd name="T47" fmla="*/ 184 h 208"/>
                <a:gd name="T48" fmla="*/ 82 w 126"/>
                <a:gd name="T49" fmla="*/ 192 h 208"/>
                <a:gd name="T50" fmla="*/ 92 w 126"/>
                <a:gd name="T51" fmla="*/ 203 h 208"/>
                <a:gd name="T52" fmla="*/ 98 w 126"/>
                <a:gd name="T53" fmla="*/ 208 h 208"/>
                <a:gd name="T54" fmla="*/ 110 w 126"/>
                <a:gd name="T55" fmla="*/ 198 h 208"/>
                <a:gd name="T56" fmla="*/ 126 w 126"/>
                <a:gd name="T57" fmla="*/ 156 h 208"/>
                <a:gd name="T58" fmla="*/ 123 w 126"/>
                <a:gd name="T59" fmla="*/ 136 h 208"/>
                <a:gd name="T60" fmla="*/ 55 w 126"/>
                <a:gd name="T61" fmla="*/ 97 h 208"/>
                <a:gd name="T62" fmla="*/ 31 w 126"/>
                <a:gd name="T63" fmla="*/ 84 h 208"/>
                <a:gd name="T64" fmla="*/ 25 w 126"/>
                <a:gd name="T65" fmla="*/ 63 h 208"/>
                <a:gd name="T66" fmla="*/ 33 w 126"/>
                <a:gd name="T67" fmla="*/ 42 h 208"/>
                <a:gd name="T68" fmla="*/ 55 w 126"/>
                <a:gd name="T69" fmla="*/ 31 h 208"/>
                <a:gd name="T70" fmla="*/ 55 w 126"/>
                <a:gd name="T71" fmla="*/ 97 h 2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6"/>
                <a:gd name="T109" fmla="*/ 0 h 208"/>
                <a:gd name="T110" fmla="*/ 126 w 126"/>
                <a:gd name="T111" fmla="*/ 208 h 20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6" h="208">
                  <a:moveTo>
                    <a:pt x="123" y="136"/>
                  </a:moveTo>
                  <a:cubicBezTo>
                    <a:pt x="120" y="129"/>
                    <a:pt x="116" y="124"/>
                    <a:pt x="112" y="119"/>
                  </a:cubicBezTo>
                  <a:cubicBezTo>
                    <a:pt x="107" y="114"/>
                    <a:pt x="101" y="110"/>
                    <a:pt x="93" y="107"/>
                  </a:cubicBezTo>
                  <a:cubicBezTo>
                    <a:pt x="89" y="105"/>
                    <a:pt x="81" y="103"/>
                    <a:pt x="69" y="100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7" y="33"/>
                    <a:pt x="83" y="36"/>
                    <a:pt x="88" y="41"/>
                  </a:cubicBezTo>
                  <a:cubicBezTo>
                    <a:pt x="92" y="46"/>
                    <a:pt x="95" y="53"/>
                    <a:pt x="97" y="63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19" y="44"/>
                    <a:pt x="113" y="32"/>
                    <a:pt x="102" y="23"/>
                  </a:cubicBezTo>
                  <a:cubicBezTo>
                    <a:pt x="94" y="17"/>
                    <a:pt x="83" y="13"/>
                    <a:pt x="69" y="1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39" y="13"/>
                    <a:pt x="27" y="17"/>
                    <a:pt x="19" y="24"/>
                  </a:cubicBezTo>
                  <a:cubicBezTo>
                    <a:pt x="7" y="35"/>
                    <a:pt x="0" y="48"/>
                    <a:pt x="0" y="65"/>
                  </a:cubicBezTo>
                  <a:cubicBezTo>
                    <a:pt x="0" y="75"/>
                    <a:pt x="3" y="83"/>
                    <a:pt x="7" y="91"/>
                  </a:cubicBezTo>
                  <a:cubicBezTo>
                    <a:pt x="11" y="98"/>
                    <a:pt x="17" y="104"/>
                    <a:pt x="24" y="108"/>
                  </a:cubicBezTo>
                  <a:cubicBezTo>
                    <a:pt x="35" y="114"/>
                    <a:pt x="45" y="118"/>
                    <a:pt x="55" y="120"/>
                  </a:cubicBezTo>
                  <a:cubicBezTo>
                    <a:pt x="55" y="163"/>
                    <a:pt x="55" y="163"/>
                    <a:pt x="55" y="163"/>
                  </a:cubicBezTo>
                  <a:cubicBezTo>
                    <a:pt x="58" y="167"/>
                    <a:pt x="65" y="174"/>
                    <a:pt x="69" y="179"/>
                  </a:cubicBezTo>
                  <a:cubicBezTo>
                    <a:pt x="69" y="123"/>
                    <a:pt x="69" y="123"/>
                    <a:pt x="69" y="123"/>
                  </a:cubicBezTo>
                  <a:cubicBezTo>
                    <a:pt x="82" y="127"/>
                    <a:pt x="91" y="132"/>
                    <a:pt x="95" y="137"/>
                  </a:cubicBezTo>
                  <a:cubicBezTo>
                    <a:pt x="99" y="142"/>
                    <a:pt x="102" y="149"/>
                    <a:pt x="102" y="158"/>
                  </a:cubicBezTo>
                  <a:cubicBezTo>
                    <a:pt x="102" y="168"/>
                    <a:pt x="98" y="177"/>
                    <a:pt x="92" y="184"/>
                  </a:cubicBezTo>
                  <a:cubicBezTo>
                    <a:pt x="89" y="187"/>
                    <a:pt x="86" y="190"/>
                    <a:pt x="82" y="192"/>
                  </a:cubicBezTo>
                  <a:cubicBezTo>
                    <a:pt x="85" y="193"/>
                    <a:pt x="91" y="197"/>
                    <a:pt x="92" y="203"/>
                  </a:cubicBezTo>
                  <a:cubicBezTo>
                    <a:pt x="92" y="203"/>
                    <a:pt x="95" y="205"/>
                    <a:pt x="98" y="208"/>
                  </a:cubicBezTo>
                  <a:cubicBezTo>
                    <a:pt x="102" y="205"/>
                    <a:pt x="107" y="202"/>
                    <a:pt x="110" y="198"/>
                  </a:cubicBezTo>
                  <a:cubicBezTo>
                    <a:pt x="121" y="187"/>
                    <a:pt x="126" y="173"/>
                    <a:pt x="126" y="156"/>
                  </a:cubicBezTo>
                  <a:cubicBezTo>
                    <a:pt x="126" y="149"/>
                    <a:pt x="125" y="142"/>
                    <a:pt x="123" y="136"/>
                  </a:cubicBezTo>
                  <a:close/>
                  <a:moveTo>
                    <a:pt x="55" y="97"/>
                  </a:moveTo>
                  <a:cubicBezTo>
                    <a:pt x="44" y="94"/>
                    <a:pt x="36" y="89"/>
                    <a:pt x="31" y="84"/>
                  </a:cubicBezTo>
                  <a:cubicBezTo>
                    <a:pt x="27" y="78"/>
                    <a:pt x="25" y="72"/>
                    <a:pt x="25" y="63"/>
                  </a:cubicBezTo>
                  <a:cubicBezTo>
                    <a:pt x="25" y="55"/>
                    <a:pt x="27" y="48"/>
                    <a:pt x="33" y="42"/>
                  </a:cubicBezTo>
                  <a:cubicBezTo>
                    <a:pt x="38" y="36"/>
                    <a:pt x="46" y="32"/>
                    <a:pt x="55" y="31"/>
                  </a:cubicBezTo>
                  <a:lnTo>
                    <a:pt x="55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03" name="组合 120"/>
          <p:cNvGrpSpPr/>
          <p:nvPr/>
        </p:nvGrpSpPr>
        <p:grpSpPr bwMode="auto">
          <a:xfrm>
            <a:off x="2481132" y="5722108"/>
            <a:ext cx="703447" cy="571153"/>
            <a:chOff x="0" y="0"/>
            <a:chExt cx="1374775" cy="1116012"/>
          </a:xfrm>
          <a:solidFill>
            <a:srgbClr val="F26C4F"/>
          </a:solidFill>
          <a:effectLst/>
        </p:grpSpPr>
        <p:sp>
          <p:nvSpPr>
            <p:cNvPr id="204" name="Freeform 78"/>
            <p:cNvSpPr>
              <a:spLocks noChangeArrowheads="1"/>
            </p:cNvSpPr>
            <p:nvPr/>
          </p:nvSpPr>
          <p:spPr bwMode="auto">
            <a:xfrm>
              <a:off x="511175" y="511175"/>
              <a:ext cx="100012" cy="100012"/>
            </a:xfrm>
            <a:custGeom>
              <a:avLst/>
              <a:gdLst>
                <a:gd name="T0" fmla="*/ 0 w 36"/>
                <a:gd name="T1" fmla="*/ 18 h 36"/>
                <a:gd name="T2" fmla="*/ 18 w 36"/>
                <a:gd name="T3" fmla="*/ 36 h 36"/>
                <a:gd name="T4" fmla="*/ 36 w 36"/>
                <a:gd name="T5" fmla="*/ 18 h 36"/>
                <a:gd name="T6" fmla="*/ 18 w 36"/>
                <a:gd name="T7" fmla="*/ 0 h 36"/>
                <a:gd name="T8" fmla="*/ 0 w 36"/>
                <a:gd name="T9" fmla="*/ 18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0" y="18"/>
                  </a:moveTo>
                  <a:cubicBezTo>
                    <a:pt x="0" y="28"/>
                    <a:pt x="8" y="36"/>
                    <a:pt x="18" y="36"/>
                  </a:cubicBezTo>
                  <a:cubicBezTo>
                    <a:pt x="28" y="35"/>
                    <a:pt x="36" y="27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5" name="Freeform 79"/>
            <p:cNvSpPr>
              <a:spLocks noChangeArrowheads="1"/>
            </p:cNvSpPr>
            <p:nvPr/>
          </p:nvSpPr>
          <p:spPr bwMode="auto">
            <a:xfrm>
              <a:off x="252413" y="544512"/>
              <a:ext cx="244475" cy="38100"/>
            </a:xfrm>
            <a:custGeom>
              <a:avLst/>
              <a:gdLst>
                <a:gd name="T0" fmla="*/ 82 w 88"/>
                <a:gd name="T1" fmla="*/ 13 h 14"/>
                <a:gd name="T2" fmla="*/ 88 w 88"/>
                <a:gd name="T3" fmla="*/ 6 h 14"/>
                <a:gd name="T4" fmla="*/ 88 w 88"/>
                <a:gd name="T5" fmla="*/ 6 h 14"/>
                <a:gd name="T6" fmla="*/ 82 w 88"/>
                <a:gd name="T7" fmla="*/ 0 h 14"/>
                <a:gd name="T8" fmla="*/ 6 w 88"/>
                <a:gd name="T9" fmla="*/ 1 h 14"/>
                <a:gd name="T10" fmla="*/ 0 w 88"/>
                <a:gd name="T11" fmla="*/ 7 h 14"/>
                <a:gd name="T12" fmla="*/ 0 w 88"/>
                <a:gd name="T13" fmla="*/ 7 h 14"/>
                <a:gd name="T14" fmla="*/ 6 w 88"/>
                <a:gd name="T15" fmla="*/ 14 h 14"/>
                <a:gd name="T16" fmla="*/ 82 w 88"/>
                <a:gd name="T17" fmla="*/ 13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8"/>
                <a:gd name="T28" fmla="*/ 0 h 14"/>
                <a:gd name="T29" fmla="*/ 88 w 8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8" h="14">
                  <a:moveTo>
                    <a:pt x="82" y="13"/>
                  </a:moveTo>
                  <a:cubicBezTo>
                    <a:pt x="86" y="13"/>
                    <a:pt x="88" y="10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8" y="3"/>
                    <a:pt x="85" y="0"/>
                    <a:pt x="82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lnTo>
                    <a:pt x="8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6" name="Freeform 80"/>
            <p:cNvSpPr>
              <a:spLocks noChangeArrowheads="1"/>
            </p:cNvSpPr>
            <p:nvPr/>
          </p:nvSpPr>
          <p:spPr bwMode="auto">
            <a:xfrm>
              <a:off x="534988" y="177800"/>
              <a:ext cx="42862" cy="322262"/>
            </a:xfrm>
            <a:custGeom>
              <a:avLst/>
              <a:gdLst>
                <a:gd name="T0" fmla="*/ 2 w 15"/>
                <a:gd name="T1" fmla="*/ 108 h 116"/>
                <a:gd name="T2" fmla="*/ 8 w 15"/>
                <a:gd name="T3" fmla="*/ 116 h 116"/>
                <a:gd name="T4" fmla="*/ 8 w 15"/>
                <a:gd name="T5" fmla="*/ 116 h 116"/>
                <a:gd name="T6" fmla="*/ 15 w 15"/>
                <a:gd name="T7" fmla="*/ 108 h 116"/>
                <a:gd name="T8" fmla="*/ 13 w 15"/>
                <a:gd name="T9" fmla="*/ 7 h 116"/>
                <a:gd name="T10" fmla="*/ 7 w 15"/>
                <a:gd name="T11" fmla="*/ 0 h 116"/>
                <a:gd name="T12" fmla="*/ 7 w 15"/>
                <a:gd name="T13" fmla="*/ 0 h 116"/>
                <a:gd name="T14" fmla="*/ 0 w 15"/>
                <a:gd name="T15" fmla="*/ 8 h 116"/>
                <a:gd name="T16" fmla="*/ 2 w 15"/>
                <a:gd name="T17" fmla="*/ 108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16"/>
                <a:gd name="T29" fmla="*/ 15 w 15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16">
                  <a:moveTo>
                    <a:pt x="2" y="108"/>
                  </a:moveTo>
                  <a:cubicBezTo>
                    <a:pt x="2" y="113"/>
                    <a:pt x="5" y="116"/>
                    <a:pt x="8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12" y="116"/>
                    <a:pt x="15" y="112"/>
                    <a:pt x="15" y="10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lnTo>
                    <a:pt x="2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7" name="Freeform 81"/>
            <p:cNvSpPr>
              <a:spLocks noChangeArrowheads="1"/>
            </p:cNvSpPr>
            <p:nvPr/>
          </p:nvSpPr>
          <p:spPr bwMode="auto">
            <a:xfrm>
              <a:off x="982663" y="269875"/>
              <a:ext cx="171450" cy="246062"/>
            </a:xfrm>
            <a:custGeom>
              <a:avLst/>
              <a:gdLst>
                <a:gd name="T0" fmla="*/ 28 w 62"/>
                <a:gd name="T1" fmla="*/ 44 h 89"/>
                <a:gd name="T2" fmla="*/ 30 w 62"/>
                <a:gd name="T3" fmla="*/ 89 h 89"/>
                <a:gd name="T4" fmla="*/ 42 w 62"/>
                <a:gd name="T5" fmla="*/ 53 h 89"/>
                <a:gd name="T6" fmla="*/ 55 w 62"/>
                <a:gd name="T7" fmla="*/ 23 h 89"/>
                <a:gd name="T8" fmla="*/ 22 w 62"/>
                <a:gd name="T9" fmla="*/ 0 h 89"/>
                <a:gd name="T10" fmla="*/ 28 w 62"/>
                <a:gd name="T11" fmla="*/ 44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89"/>
                <a:gd name="T20" fmla="*/ 62 w 62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89">
                  <a:moveTo>
                    <a:pt x="28" y="44"/>
                  </a:moveTo>
                  <a:cubicBezTo>
                    <a:pt x="0" y="70"/>
                    <a:pt x="30" y="89"/>
                    <a:pt x="30" y="89"/>
                  </a:cubicBezTo>
                  <a:cubicBezTo>
                    <a:pt x="12" y="64"/>
                    <a:pt x="42" y="53"/>
                    <a:pt x="42" y="53"/>
                  </a:cubicBezTo>
                  <a:cubicBezTo>
                    <a:pt x="42" y="53"/>
                    <a:pt x="62" y="46"/>
                    <a:pt x="55" y="23"/>
                  </a:cubicBezTo>
                  <a:cubicBezTo>
                    <a:pt x="50" y="1"/>
                    <a:pt x="22" y="0"/>
                    <a:pt x="22" y="0"/>
                  </a:cubicBezTo>
                  <a:cubicBezTo>
                    <a:pt x="30" y="6"/>
                    <a:pt x="55" y="18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8" name="Freeform 82"/>
            <p:cNvSpPr>
              <a:spLocks noChangeArrowheads="1"/>
            </p:cNvSpPr>
            <p:nvPr/>
          </p:nvSpPr>
          <p:spPr bwMode="auto">
            <a:xfrm>
              <a:off x="982663" y="269875"/>
              <a:ext cx="171450" cy="246062"/>
            </a:xfrm>
            <a:custGeom>
              <a:avLst/>
              <a:gdLst>
                <a:gd name="T0" fmla="*/ 28 w 62"/>
                <a:gd name="T1" fmla="*/ 44 h 89"/>
                <a:gd name="T2" fmla="*/ 30 w 62"/>
                <a:gd name="T3" fmla="*/ 89 h 89"/>
                <a:gd name="T4" fmla="*/ 42 w 62"/>
                <a:gd name="T5" fmla="*/ 53 h 89"/>
                <a:gd name="T6" fmla="*/ 55 w 62"/>
                <a:gd name="T7" fmla="*/ 23 h 89"/>
                <a:gd name="T8" fmla="*/ 22 w 62"/>
                <a:gd name="T9" fmla="*/ 0 h 89"/>
                <a:gd name="T10" fmla="*/ 28 w 62"/>
                <a:gd name="T11" fmla="*/ 44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89"/>
                <a:gd name="T20" fmla="*/ 62 w 62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89">
                  <a:moveTo>
                    <a:pt x="28" y="44"/>
                  </a:moveTo>
                  <a:cubicBezTo>
                    <a:pt x="0" y="70"/>
                    <a:pt x="30" y="89"/>
                    <a:pt x="30" y="89"/>
                  </a:cubicBezTo>
                  <a:cubicBezTo>
                    <a:pt x="12" y="64"/>
                    <a:pt x="42" y="53"/>
                    <a:pt x="42" y="53"/>
                  </a:cubicBezTo>
                  <a:cubicBezTo>
                    <a:pt x="42" y="53"/>
                    <a:pt x="62" y="46"/>
                    <a:pt x="55" y="23"/>
                  </a:cubicBezTo>
                  <a:cubicBezTo>
                    <a:pt x="50" y="1"/>
                    <a:pt x="22" y="0"/>
                    <a:pt x="22" y="0"/>
                  </a:cubicBezTo>
                  <a:cubicBezTo>
                    <a:pt x="30" y="6"/>
                    <a:pt x="55" y="18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9" name="Freeform 83"/>
            <p:cNvSpPr>
              <a:spLocks noEditPoints="1" noChangeArrowheads="1"/>
            </p:cNvSpPr>
            <p:nvPr/>
          </p:nvSpPr>
          <p:spPr bwMode="auto">
            <a:xfrm>
              <a:off x="849313" y="555625"/>
              <a:ext cx="525462" cy="549275"/>
            </a:xfrm>
            <a:custGeom>
              <a:avLst/>
              <a:gdLst>
                <a:gd name="T0" fmla="*/ 164 w 189"/>
                <a:gd name="T1" fmla="*/ 41 h 198"/>
                <a:gd name="T2" fmla="*/ 144 w 189"/>
                <a:gd name="T3" fmla="*/ 41 h 198"/>
                <a:gd name="T4" fmla="*/ 144 w 189"/>
                <a:gd name="T5" fmla="*/ 18 h 198"/>
                <a:gd name="T6" fmla="*/ 126 w 189"/>
                <a:gd name="T7" fmla="*/ 0 h 198"/>
                <a:gd name="T8" fmla="*/ 17 w 189"/>
                <a:gd name="T9" fmla="*/ 0 h 198"/>
                <a:gd name="T10" fmla="*/ 0 w 189"/>
                <a:gd name="T11" fmla="*/ 18 h 198"/>
                <a:gd name="T12" fmla="*/ 0 w 189"/>
                <a:gd name="T13" fmla="*/ 180 h 198"/>
                <a:gd name="T14" fmla="*/ 17 w 189"/>
                <a:gd name="T15" fmla="*/ 198 h 198"/>
                <a:gd name="T16" fmla="*/ 126 w 189"/>
                <a:gd name="T17" fmla="*/ 198 h 198"/>
                <a:gd name="T18" fmla="*/ 144 w 189"/>
                <a:gd name="T19" fmla="*/ 180 h 198"/>
                <a:gd name="T20" fmla="*/ 144 w 189"/>
                <a:gd name="T21" fmla="*/ 145 h 198"/>
                <a:gd name="T22" fmla="*/ 164 w 189"/>
                <a:gd name="T23" fmla="*/ 145 h 198"/>
                <a:gd name="T24" fmla="*/ 189 w 189"/>
                <a:gd name="T25" fmla="*/ 118 h 198"/>
                <a:gd name="T26" fmla="*/ 189 w 189"/>
                <a:gd name="T27" fmla="*/ 65 h 198"/>
                <a:gd name="T28" fmla="*/ 164 w 189"/>
                <a:gd name="T29" fmla="*/ 41 h 198"/>
                <a:gd name="T30" fmla="*/ 150 w 189"/>
                <a:gd name="T31" fmla="*/ 123 h 198"/>
                <a:gd name="T32" fmla="*/ 144 w 189"/>
                <a:gd name="T33" fmla="*/ 123 h 198"/>
                <a:gd name="T34" fmla="*/ 144 w 189"/>
                <a:gd name="T35" fmla="*/ 68 h 198"/>
                <a:gd name="T36" fmla="*/ 150 w 189"/>
                <a:gd name="T37" fmla="*/ 68 h 198"/>
                <a:gd name="T38" fmla="*/ 165 w 189"/>
                <a:gd name="T39" fmla="*/ 83 h 198"/>
                <a:gd name="T40" fmla="*/ 165 w 189"/>
                <a:gd name="T41" fmla="*/ 105 h 198"/>
                <a:gd name="T42" fmla="*/ 150 w 189"/>
                <a:gd name="T43" fmla="*/ 123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9"/>
                <a:gd name="T67" fmla="*/ 0 h 198"/>
                <a:gd name="T68" fmla="*/ 189 w 189"/>
                <a:gd name="T69" fmla="*/ 198 h 19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9" h="198">
                  <a:moveTo>
                    <a:pt x="164" y="41"/>
                  </a:moveTo>
                  <a:cubicBezTo>
                    <a:pt x="144" y="41"/>
                    <a:pt x="144" y="41"/>
                    <a:pt x="144" y="41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44" y="8"/>
                    <a:pt x="136" y="0"/>
                    <a:pt x="12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90"/>
                    <a:pt x="8" y="198"/>
                    <a:pt x="17" y="198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36" y="198"/>
                    <a:pt x="144" y="190"/>
                    <a:pt x="144" y="180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64" y="145"/>
                    <a:pt x="164" y="145"/>
                    <a:pt x="164" y="145"/>
                  </a:cubicBezTo>
                  <a:cubicBezTo>
                    <a:pt x="183" y="145"/>
                    <a:pt x="189" y="126"/>
                    <a:pt x="189" y="118"/>
                  </a:cubicBezTo>
                  <a:cubicBezTo>
                    <a:pt x="189" y="65"/>
                    <a:pt x="189" y="65"/>
                    <a:pt x="189" y="65"/>
                  </a:cubicBezTo>
                  <a:cubicBezTo>
                    <a:pt x="189" y="46"/>
                    <a:pt x="173" y="41"/>
                    <a:pt x="164" y="41"/>
                  </a:cubicBezTo>
                  <a:close/>
                  <a:moveTo>
                    <a:pt x="150" y="123"/>
                  </a:moveTo>
                  <a:cubicBezTo>
                    <a:pt x="144" y="123"/>
                    <a:pt x="144" y="123"/>
                    <a:pt x="144" y="123"/>
                  </a:cubicBezTo>
                  <a:cubicBezTo>
                    <a:pt x="144" y="68"/>
                    <a:pt x="144" y="68"/>
                    <a:pt x="144" y="68"/>
                  </a:cubicBezTo>
                  <a:cubicBezTo>
                    <a:pt x="150" y="68"/>
                    <a:pt x="150" y="68"/>
                    <a:pt x="150" y="68"/>
                  </a:cubicBezTo>
                  <a:cubicBezTo>
                    <a:pt x="163" y="68"/>
                    <a:pt x="165" y="72"/>
                    <a:pt x="165" y="83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5" y="121"/>
                    <a:pt x="159" y="123"/>
                    <a:pt x="150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0" name="Freeform 84"/>
            <p:cNvSpPr>
              <a:spLocks noChangeArrowheads="1"/>
            </p:cNvSpPr>
            <p:nvPr/>
          </p:nvSpPr>
          <p:spPr bwMode="auto">
            <a:xfrm>
              <a:off x="1065213" y="444500"/>
              <a:ext cx="50800" cy="82550"/>
            </a:xfrm>
            <a:custGeom>
              <a:avLst/>
              <a:gdLst>
                <a:gd name="T0" fmla="*/ 18 w 18"/>
                <a:gd name="T1" fmla="*/ 30 h 30"/>
                <a:gd name="T2" fmla="*/ 15 w 18"/>
                <a:gd name="T3" fmla="*/ 0 h 30"/>
                <a:gd name="T4" fmla="*/ 6 w 18"/>
                <a:gd name="T5" fmla="*/ 7 h 30"/>
                <a:gd name="T6" fmla="*/ 9 w 18"/>
                <a:gd name="T7" fmla="*/ 30 h 30"/>
                <a:gd name="T8" fmla="*/ 18 w 18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0"/>
                <a:gd name="T17" fmla="*/ 18 w 1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0">
                  <a:moveTo>
                    <a:pt x="18" y="30"/>
                  </a:moveTo>
                  <a:cubicBezTo>
                    <a:pt x="18" y="19"/>
                    <a:pt x="17" y="10"/>
                    <a:pt x="15" y="0"/>
                  </a:cubicBezTo>
                  <a:cubicBezTo>
                    <a:pt x="9" y="3"/>
                    <a:pt x="6" y="7"/>
                    <a:pt x="6" y="7"/>
                  </a:cubicBezTo>
                  <a:cubicBezTo>
                    <a:pt x="0" y="13"/>
                    <a:pt x="5" y="23"/>
                    <a:pt x="9" y="30"/>
                  </a:cubicBezTo>
                  <a:lnTo>
                    <a:pt x="1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1" name="Freeform 85"/>
            <p:cNvSpPr>
              <a:spLocks noChangeArrowheads="1"/>
            </p:cNvSpPr>
            <p:nvPr/>
          </p:nvSpPr>
          <p:spPr bwMode="auto">
            <a:xfrm>
              <a:off x="0" y="0"/>
              <a:ext cx="1074737" cy="1116012"/>
            </a:xfrm>
            <a:custGeom>
              <a:avLst/>
              <a:gdLst>
                <a:gd name="T0" fmla="*/ 295 w 387"/>
                <a:gd name="T1" fmla="*/ 328 h 402"/>
                <a:gd name="T2" fmla="*/ 201 w 387"/>
                <a:gd name="T3" fmla="*/ 359 h 402"/>
                <a:gd name="T4" fmla="*/ 43 w 387"/>
                <a:gd name="T5" fmla="*/ 201 h 402"/>
                <a:gd name="T6" fmla="*/ 201 w 387"/>
                <a:gd name="T7" fmla="*/ 42 h 402"/>
                <a:gd name="T8" fmla="*/ 359 w 387"/>
                <a:gd name="T9" fmla="*/ 190 h 402"/>
                <a:gd name="T10" fmla="*/ 375 w 387"/>
                <a:gd name="T11" fmla="*/ 190 h 402"/>
                <a:gd name="T12" fmla="*/ 372 w 387"/>
                <a:gd name="T13" fmla="*/ 142 h 402"/>
                <a:gd name="T14" fmla="*/ 387 w 387"/>
                <a:gd name="T15" fmla="*/ 122 h 402"/>
                <a:gd name="T16" fmla="*/ 201 w 387"/>
                <a:gd name="T17" fmla="*/ 0 h 402"/>
                <a:gd name="T18" fmla="*/ 0 w 387"/>
                <a:gd name="T19" fmla="*/ 201 h 402"/>
                <a:gd name="T20" fmla="*/ 201 w 387"/>
                <a:gd name="T21" fmla="*/ 402 h 402"/>
                <a:gd name="T22" fmla="*/ 295 w 387"/>
                <a:gd name="T23" fmla="*/ 379 h 402"/>
                <a:gd name="T24" fmla="*/ 295 w 387"/>
                <a:gd name="T25" fmla="*/ 328 h 4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7"/>
                <a:gd name="T40" fmla="*/ 0 h 402"/>
                <a:gd name="T41" fmla="*/ 387 w 387"/>
                <a:gd name="T42" fmla="*/ 402 h 4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7" h="402">
                  <a:moveTo>
                    <a:pt x="295" y="328"/>
                  </a:moveTo>
                  <a:cubicBezTo>
                    <a:pt x="269" y="348"/>
                    <a:pt x="237" y="359"/>
                    <a:pt x="201" y="359"/>
                  </a:cubicBezTo>
                  <a:cubicBezTo>
                    <a:pt x="114" y="359"/>
                    <a:pt x="43" y="288"/>
                    <a:pt x="43" y="201"/>
                  </a:cubicBezTo>
                  <a:cubicBezTo>
                    <a:pt x="43" y="113"/>
                    <a:pt x="114" y="42"/>
                    <a:pt x="201" y="42"/>
                  </a:cubicBezTo>
                  <a:cubicBezTo>
                    <a:pt x="285" y="42"/>
                    <a:pt x="354" y="107"/>
                    <a:pt x="359" y="190"/>
                  </a:cubicBezTo>
                  <a:cubicBezTo>
                    <a:pt x="375" y="190"/>
                    <a:pt x="375" y="190"/>
                    <a:pt x="375" y="190"/>
                  </a:cubicBezTo>
                  <a:cubicBezTo>
                    <a:pt x="349" y="169"/>
                    <a:pt x="372" y="142"/>
                    <a:pt x="372" y="142"/>
                  </a:cubicBezTo>
                  <a:cubicBezTo>
                    <a:pt x="382" y="131"/>
                    <a:pt x="385" y="125"/>
                    <a:pt x="387" y="122"/>
                  </a:cubicBezTo>
                  <a:cubicBezTo>
                    <a:pt x="356" y="50"/>
                    <a:pt x="285" y="0"/>
                    <a:pt x="201" y="0"/>
                  </a:cubicBezTo>
                  <a:cubicBezTo>
                    <a:pt x="90" y="0"/>
                    <a:pt x="0" y="90"/>
                    <a:pt x="0" y="201"/>
                  </a:cubicBezTo>
                  <a:cubicBezTo>
                    <a:pt x="0" y="312"/>
                    <a:pt x="90" y="402"/>
                    <a:pt x="201" y="402"/>
                  </a:cubicBezTo>
                  <a:cubicBezTo>
                    <a:pt x="235" y="402"/>
                    <a:pt x="267" y="394"/>
                    <a:pt x="295" y="379"/>
                  </a:cubicBezTo>
                  <a:lnTo>
                    <a:pt x="295" y="3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12" name="组合 124"/>
          <p:cNvGrpSpPr/>
          <p:nvPr/>
        </p:nvGrpSpPr>
        <p:grpSpPr bwMode="auto">
          <a:xfrm>
            <a:off x="2351109" y="2572451"/>
            <a:ext cx="806483" cy="678005"/>
            <a:chOff x="0" y="0"/>
            <a:chExt cx="1576387" cy="1327150"/>
          </a:xfrm>
          <a:solidFill>
            <a:srgbClr val="F26C4F"/>
          </a:solidFill>
          <a:effectLst/>
        </p:grpSpPr>
        <p:sp>
          <p:nvSpPr>
            <p:cNvPr id="213" name="Freeform 7"/>
            <p:cNvSpPr>
              <a:spLocks noEditPoints="1" noChangeArrowheads="1"/>
            </p:cNvSpPr>
            <p:nvPr/>
          </p:nvSpPr>
          <p:spPr bwMode="auto">
            <a:xfrm>
              <a:off x="493713" y="0"/>
              <a:ext cx="560387" cy="525462"/>
            </a:xfrm>
            <a:custGeom>
              <a:avLst/>
              <a:gdLst>
                <a:gd name="T0" fmla="*/ 171 w 202"/>
                <a:gd name="T1" fmla="*/ 0 h 189"/>
                <a:gd name="T2" fmla="*/ 85 w 202"/>
                <a:gd name="T3" fmla="*/ 0 h 189"/>
                <a:gd name="T4" fmla="*/ 55 w 202"/>
                <a:gd name="T5" fmla="*/ 20 h 189"/>
                <a:gd name="T6" fmla="*/ 33 w 202"/>
                <a:gd name="T7" fmla="*/ 20 h 189"/>
                <a:gd name="T8" fmla="*/ 0 w 202"/>
                <a:gd name="T9" fmla="*/ 54 h 189"/>
                <a:gd name="T10" fmla="*/ 0 w 202"/>
                <a:gd name="T11" fmla="*/ 117 h 189"/>
                <a:gd name="T12" fmla="*/ 33 w 202"/>
                <a:gd name="T13" fmla="*/ 151 h 189"/>
                <a:gd name="T14" fmla="*/ 48 w 202"/>
                <a:gd name="T15" fmla="*/ 151 h 189"/>
                <a:gd name="T16" fmla="*/ 33 w 202"/>
                <a:gd name="T17" fmla="*/ 179 h 189"/>
                <a:gd name="T18" fmla="*/ 24 w 202"/>
                <a:gd name="T19" fmla="*/ 189 h 189"/>
                <a:gd name="T20" fmla="*/ 37 w 202"/>
                <a:gd name="T21" fmla="*/ 189 h 189"/>
                <a:gd name="T22" fmla="*/ 96 w 202"/>
                <a:gd name="T23" fmla="*/ 151 h 189"/>
                <a:gd name="T24" fmla="*/ 125 w 202"/>
                <a:gd name="T25" fmla="*/ 151 h 189"/>
                <a:gd name="T26" fmla="*/ 137 w 202"/>
                <a:gd name="T27" fmla="*/ 148 h 189"/>
                <a:gd name="T28" fmla="*/ 167 w 202"/>
                <a:gd name="T29" fmla="*/ 159 h 189"/>
                <a:gd name="T30" fmla="*/ 179 w 202"/>
                <a:gd name="T31" fmla="*/ 160 h 189"/>
                <a:gd name="T32" fmla="*/ 171 w 202"/>
                <a:gd name="T33" fmla="*/ 150 h 189"/>
                <a:gd name="T34" fmla="*/ 157 w 202"/>
                <a:gd name="T35" fmla="*/ 125 h 189"/>
                <a:gd name="T36" fmla="*/ 157 w 202"/>
                <a:gd name="T37" fmla="*/ 123 h 189"/>
                <a:gd name="T38" fmla="*/ 171 w 202"/>
                <a:gd name="T39" fmla="*/ 123 h 189"/>
                <a:gd name="T40" fmla="*/ 202 w 202"/>
                <a:gd name="T41" fmla="*/ 92 h 189"/>
                <a:gd name="T42" fmla="*/ 202 w 202"/>
                <a:gd name="T43" fmla="*/ 32 h 189"/>
                <a:gd name="T44" fmla="*/ 171 w 202"/>
                <a:gd name="T45" fmla="*/ 0 h 189"/>
                <a:gd name="T46" fmla="*/ 125 w 202"/>
                <a:gd name="T47" fmla="*/ 139 h 189"/>
                <a:gd name="T48" fmla="*/ 91 w 202"/>
                <a:gd name="T49" fmla="*/ 139 h 189"/>
                <a:gd name="T50" fmla="*/ 89 w 202"/>
                <a:gd name="T51" fmla="*/ 141 h 189"/>
                <a:gd name="T52" fmla="*/ 51 w 202"/>
                <a:gd name="T53" fmla="*/ 174 h 189"/>
                <a:gd name="T54" fmla="*/ 60 w 202"/>
                <a:gd name="T55" fmla="*/ 144 h 189"/>
                <a:gd name="T56" fmla="*/ 60 w 202"/>
                <a:gd name="T57" fmla="*/ 139 h 189"/>
                <a:gd name="T58" fmla="*/ 33 w 202"/>
                <a:gd name="T59" fmla="*/ 139 h 189"/>
                <a:gd name="T60" fmla="*/ 12 w 202"/>
                <a:gd name="T61" fmla="*/ 117 h 189"/>
                <a:gd name="T62" fmla="*/ 12 w 202"/>
                <a:gd name="T63" fmla="*/ 54 h 189"/>
                <a:gd name="T64" fmla="*/ 33 w 202"/>
                <a:gd name="T65" fmla="*/ 32 h 189"/>
                <a:gd name="T66" fmla="*/ 53 w 202"/>
                <a:gd name="T67" fmla="*/ 32 h 189"/>
                <a:gd name="T68" fmla="*/ 53 w 202"/>
                <a:gd name="T69" fmla="*/ 32 h 189"/>
                <a:gd name="T70" fmla="*/ 53 w 202"/>
                <a:gd name="T71" fmla="*/ 92 h 189"/>
                <a:gd name="T72" fmla="*/ 85 w 202"/>
                <a:gd name="T73" fmla="*/ 123 h 189"/>
                <a:gd name="T74" fmla="*/ 111 w 202"/>
                <a:gd name="T75" fmla="*/ 123 h 189"/>
                <a:gd name="T76" fmla="*/ 126 w 202"/>
                <a:gd name="T77" fmla="*/ 139 h 189"/>
                <a:gd name="T78" fmla="*/ 125 w 202"/>
                <a:gd name="T79" fmla="*/ 139 h 189"/>
                <a:gd name="T80" fmla="*/ 191 w 202"/>
                <a:gd name="T81" fmla="*/ 92 h 189"/>
                <a:gd name="T82" fmla="*/ 171 w 202"/>
                <a:gd name="T83" fmla="*/ 113 h 189"/>
                <a:gd name="T84" fmla="*/ 146 w 202"/>
                <a:gd name="T85" fmla="*/ 113 h 189"/>
                <a:gd name="T86" fmla="*/ 145 w 202"/>
                <a:gd name="T87" fmla="*/ 117 h 189"/>
                <a:gd name="T88" fmla="*/ 154 w 202"/>
                <a:gd name="T89" fmla="*/ 145 h 189"/>
                <a:gd name="T90" fmla="*/ 118 w 202"/>
                <a:gd name="T91" fmla="*/ 115 h 189"/>
                <a:gd name="T92" fmla="*/ 117 w 202"/>
                <a:gd name="T93" fmla="*/ 113 h 189"/>
                <a:gd name="T94" fmla="*/ 85 w 202"/>
                <a:gd name="T95" fmla="*/ 113 h 189"/>
                <a:gd name="T96" fmla="*/ 64 w 202"/>
                <a:gd name="T97" fmla="*/ 92 h 189"/>
                <a:gd name="T98" fmla="*/ 64 w 202"/>
                <a:gd name="T99" fmla="*/ 32 h 189"/>
                <a:gd name="T100" fmla="*/ 85 w 202"/>
                <a:gd name="T101" fmla="*/ 11 h 189"/>
                <a:gd name="T102" fmla="*/ 171 w 202"/>
                <a:gd name="T103" fmla="*/ 11 h 189"/>
                <a:gd name="T104" fmla="*/ 191 w 202"/>
                <a:gd name="T105" fmla="*/ 32 h 189"/>
                <a:gd name="T106" fmla="*/ 191 w 202"/>
                <a:gd name="T107" fmla="*/ 92 h 1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2"/>
                <a:gd name="T163" fmla="*/ 0 h 189"/>
                <a:gd name="T164" fmla="*/ 202 w 202"/>
                <a:gd name="T165" fmla="*/ 189 h 18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2" h="189">
                  <a:moveTo>
                    <a:pt x="171" y="0"/>
                  </a:moveTo>
                  <a:cubicBezTo>
                    <a:pt x="85" y="0"/>
                    <a:pt x="85" y="0"/>
                    <a:pt x="85" y="0"/>
                  </a:cubicBezTo>
                  <a:cubicBezTo>
                    <a:pt x="71" y="0"/>
                    <a:pt x="60" y="9"/>
                    <a:pt x="55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15" y="20"/>
                    <a:pt x="0" y="35"/>
                    <a:pt x="0" y="5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36"/>
                    <a:pt x="15" y="151"/>
                    <a:pt x="33" y="151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46" y="161"/>
                    <a:pt x="37" y="175"/>
                    <a:pt x="33" y="17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37" y="189"/>
                    <a:pt x="37" y="189"/>
                    <a:pt x="37" y="189"/>
                  </a:cubicBezTo>
                  <a:cubicBezTo>
                    <a:pt x="63" y="188"/>
                    <a:pt x="85" y="165"/>
                    <a:pt x="96" y="151"/>
                  </a:cubicBezTo>
                  <a:cubicBezTo>
                    <a:pt x="125" y="151"/>
                    <a:pt x="125" y="151"/>
                    <a:pt x="125" y="151"/>
                  </a:cubicBezTo>
                  <a:cubicBezTo>
                    <a:pt x="129" y="151"/>
                    <a:pt x="133" y="150"/>
                    <a:pt x="137" y="148"/>
                  </a:cubicBezTo>
                  <a:cubicBezTo>
                    <a:pt x="146" y="154"/>
                    <a:pt x="156" y="159"/>
                    <a:pt x="167" y="159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1" y="150"/>
                    <a:pt x="171" y="150"/>
                    <a:pt x="171" y="150"/>
                  </a:cubicBezTo>
                  <a:cubicBezTo>
                    <a:pt x="168" y="146"/>
                    <a:pt x="160" y="135"/>
                    <a:pt x="157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71" y="123"/>
                    <a:pt x="171" y="123"/>
                    <a:pt x="171" y="123"/>
                  </a:cubicBezTo>
                  <a:cubicBezTo>
                    <a:pt x="188" y="123"/>
                    <a:pt x="202" y="109"/>
                    <a:pt x="202" y="92"/>
                  </a:cubicBezTo>
                  <a:cubicBezTo>
                    <a:pt x="202" y="32"/>
                    <a:pt x="202" y="32"/>
                    <a:pt x="202" y="32"/>
                  </a:cubicBezTo>
                  <a:cubicBezTo>
                    <a:pt x="202" y="15"/>
                    <a:pt x="188" y="0"/>
                    <a:pt x="171" y="0"/>
                  </a:cubicBezTo>
                  <a:close/>
                  <a:moveTo>
                    <a:pt x="125" y="139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2" y="151"/>
                    <a:pt x="68" y="167"/>
                    <a:pt x="51" y="174"/>
                  </a:cubicBezTo>
                  <a:cubicBezTo>
                    <a:pt x="56" y="165"/>
                    <a:pt x="61" y="154"/>
                    <a:pt x="60" y="144"/>
                  </a:cubicBezTo>
                  <a:cubicBezTo>
                    <a:pt x="60" y="139"/>
                    <a:pt x="60" y="139"/>
                    <a:pt x="60" y="139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21" y="139"/>
                    <a:pt x="12" y="129"/>
                    <a:pt x="12" y="117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42"/>
                    <a:pt x="21" y="32"/>
                    <a:pt x="33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109"/>
                    <a:pt x="67" y="123"/>
                    <a:pt x="85" y="123"/>
                  </a:cubicBezTo>
                  <a:cubicBezTo>
                    <a:pt x="111" y="123"/>
                    <a:pt x="111" y="123"/>
                    <a:pt x="111" y="123"/>
                  </a:cubicBezTo>
                  <a:cubicBezTo>
                    <a:pt x="115" y="128"/>
                    <a:pt x="120" y="134"/>
                    <a:pt x="126" y="139"/>
                  </a:cubicBezTo>
                  <a:cubicBezTo>
                    <a:pt x="125" y="139"/>
                    <a:pt x="125" y="139"/>
                    <a:pt x="125" y="139"/>
                  </a:cubicBezTo>
                  <a:close/>
                  <a:moveTo>
                    <a:pt x="191" y="92"/>
                  </a:moveTo>
                  <a:cubicBezTo>
                    <a:pt x="191" y="103"/>
                    <a:pt x="182" y="113"/>
                    <a:pt x="171" y="113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44" y="127"/>
                    <a:pt x="149" y="137"/>
                    <a:pt x="154" y="145"/>
                  </a:cubicBezTo>
                  <a:cubicBezTo>
                    <a:pt x="139" y="139"/>
                    <a:pt x="125" y="124"/>
                    <a:pt x="118" y="115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73" y="113"/>
                    <a:pt x="64" y="103"/>
                    <a:pt x="64" y="9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21"/>
                    <a:pt x="73" y="11"/>
                    <a:pt x="85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82" y="11"/>
                    <a:pt x="191" y="21"/>
                    <a:pt x="191" y="32"/>
                  </a:cubicBezTo>
                  <a:lnTo>
                    <a:pt x="191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4" name="Freeform 8"/>
            <p:cNvSpPr>
              <a:spLocks noEditPoints="1" noChangeArrowheads="1"/>
            </p:cNvSpPr>
            <p:nvPr/>
          </p:nvSpPr>
          <p:spPr bwMode="auto">
            <a:xfrm>
              <a:off x="0" y="404813"/>
              <a:ext cx="1117600" cy="922337"/>
            </a:xfrm>
            <a:custGeom>
              <a:avLst/>
              <a:gdLst>
                <a:gd name="T0" fmla="*/ 401 w 403"/>
                <a:gd name="T1" fmla="*/ 101 h 332"/>
                <a:gd name="T2" fmla="*/ 345 w 403"/>
                <a:gd name="T3" fmla="*/ 125 h 332"/>
                <a:gd name="T4" fmla="*/ 335 w 403"/>
                <a:gd name="T5" fmla="*/ 140 h 332"/>
                <a:gd name="T6" fmla="*/ 326 w 403"/>
                <a:gd name="T7" fmla="*/ 151 h 332"/>
                <a:gd name="T8" fmla="*/ 309 w 403"/>
                <a:gd name="T9" fmla="*/ 153 h 332"/>
                <a:gd name="T10" fmla="*/ 290 w 403"/>
                <a:gd name="T11" fmla="*/ 164 h 332"/>
                <a:gd name="T12" fmla="*/ 274 w 403"/>
                <a:gd name="T13" fmla="*/ 167 h 332"/>
                <a:gd name="T14" fmla="*/ 263 w 403"/>
                <a:gd name="T15" fmla="*/ 145 h 332"/>
                <a:gd name="T16" fmla="*/ 185 w 403"/>
                <a:gd name="T17" fmla="*/ 123 h 332"/>
                <a:gd name="T18" fmla="*/ 185 w 403"/>
                <a:gd name="T19" fmla="*/ 114 h 332"/>
                <a:gd name="T20" fmla="*/ 194 w 403"/>
                <a:gd name="T21" fmla="*/ 74 h 332"/>
                <a:gd name="T22" fmla="*/ 196 w 403"/>
                <a:gd name="T23" fmla="*/ 58 h 332"/>
                <a:gd name="T24" fmla="*/ 177 w 403"/>
                <a:gd name="T25" fmla="*/ 12 h 332"/>
                <a:gd name="T26" fmla="*/ 110 w 403"/>
                <a:gd name="T27" fmla="*/ 26 h 332"/>
                <a:gd name="T28" fmla="*/ 101 w 403"/>
                <a:gd name="T29" fmla="*/ 66 h 332"/>
                <a:gd name="T30" fmla="*/ 114 w 403"/>
                <a:gd name="T31" fmla="*/ 92 h 332"/>
                <a:gd name="T32" fmla="*/ 120 w 403"/>
                <a:gd name="T33" fmla="*/ 116 h 332"/>
                <a:gd name="T34" fmla="*/ 97 w 403"/>
                <a:gd name="T35" fmla="*/ 136 h 332"/>
                <a:gd name="T36" fmla="*/ 41 w 403"/>
                <a:gd name="T37" fmla="*/ 152 h 332"/>
                <a:gd name="T38" fmla="*/ 33 w 403"/>
                <a:gd name="T39" fmla="*/ 166 h 332"/>
                <a:gd name="T40" fmla="*/ 18 w 403"/>
                <a:gd name="T41" fmla="*/ 234 h 332"/>
                <a:gd name="T42" fmla="*/ 8 w 403"/>
                <a:gd name="T43" fmla="*/ 280 h 332"/>
                <a:gd name="T44" fmla="*/ 0 w 403"/>
                <a:gd name="T45" fmla="*/ 332 h 332"/>
                <a:gd name="T46" fmla="*/ 46 w 403"/>
                <a:gd name="T47" fmla="*/ 332 h 332"/>
                <a:gd name="T48" fmla="*/ 64 w 403"/>
                <a:gd name="T49" fmla="*/ 264 h 332"/>
                <a:gd name="T50" fmla="*/ 63 w 403"/>
                <a:gd name="T51" fmla="*/ 332 h 332"/>
                <a:gd name="T52" fmla="*/ 303 w 403"/>
                <a:gd name="T53" fmla="*/ 332 h 332"/>
                <a:gd name="T54" fmla="*/ 301 w 403"/>
                <a:gd name="T55" fmla="*/ 321 h 332"/>
                <a:gd name="T56" fmla="*/ 292 w 403"/>
                <a:gd name="T57" fmla="*/ 273 h 332"/>
                <a:gd name="T58" fmla="*/ 284 w 403"/>
                <a:gd name="T59" fmla="*/ 218 h 332"/>
                <a:gd name="T60" fmla="*/ 333 w 403"/>
                <a:gd name="T61" fmla="*/ 209 h 332"/>
                <a:gd name="T62" fmla="*/ 331 w 403"/>
                <a:gd name="T63" fmla="*/ 301 h 332"/>
                <a:gd name="T64" fmla="*/ 329 w 403"/>
                <a:gd name="T65" fmla="*/ 331 h 332"/>
                <a:gd name="T66" fmla="*/ 366 w 403"/>
                <a:gd name="T67" fmla="*/ 331 h 332"/>
                <a:gd name="T68" fmla="*/ 367 w 403"/>
                <a:gd name="T69" fmla="*/ 324 h 332"/>
                <a:gd name="T70" fmla="*/ 364 w 403"/>
                <a:gd name="T71" fmla="*/ 315 h 332"/>
                <a:gd name="T72" fmla="*/ 367 w 403"/>
                <a:gd name="T73" fmla="*/ 308 h 332"/>
                <a:gd name="T74" fmla="*/ 367 w 403"/>
                <a:gd name="T75" fmla="*/ 298 h 332"/>
                <a:gd name="T76" fmla="*/ 367 w 403"/>
                <a:gd name="T77" fmla="*/ 289 h 332"/>
                <a:gd name="T78" fmla="*/ 366 w 403"/>
                <a:gd name="T79" fmla="*/ 275 h 332"/>
                <a:gd name="T80" fmla="*/ 371 w 403"/>
                <a:gd name="T81" fmla="*/ 255 h 332"/>
                <a:gd name="T82" fmla="*/ 373 w 403"/>
                <a:gd name="T83" fmla="*/ 237 h 332"/>
                <a:gd name="T84" fmla="*/ 375 w 403"/>
                <a:gd name="T85" fmla="*/ 230 h 332"/>
                <a:gd name="T86" fmla="*/ 381 w 403"/>
                <a:gd name="T87" fmla="*/ 178 h 332"/>
                <a:gd name="T88" fmla="*/ 399 w 403"/>
                <a:gd name="T89" fmla="*/ 129 h 332"/>
                <a:gd name="T90" fmla="*/ 401 w 403"/>
                <a:gd name="T91" fmla="*/ 101 h 332"/>
                <a:gd name="T92" fmla="*/ 178 w 403"/>
                <a:gd name="T93" fmla="*/ 215 h 332"/>
                <a:gd name="T94" fmla="*/ 159 w 403"/>
                <a:gd name="T95" fmla="*/ 163 h 332"/>
                <a:gd name="T96" fmla="*/ 167 w 403"/>
                <a:gd name="T97" fmla="*/ 161 h 332"/>
                <a:gd name="T98" fmla="*/ 151 w 403"/>
                <a:gd name="T99" fmla="*/ 145 h 332"/>
                <a:gd name="T100" fmla="*/ 139 w 403"/>
                <a:gd name="T101" fmla="*/ 157 h 332"/>
                <a:gd name="T102" fmla="*/ 145 w 403"/>
                <a:gd name="T103" fmla="*/ 164 h 332"/>
                <a:gd name="T104" fmla="*/ 132 w 403"/>
                <a:gd name="T105" fmla="*/ 221 h 332"/>
                <a:gd name="T106" fmla="*/ 117 w 403"/>
                <a:gd name="T107" fmla="*/ 122 h 332"/>
                <a:gd name="T108" fmla="*/ 150 w 403"/>
                <a:gd name="T109" fmla="*/ 140 h 332"/>
                <a:gd name="T110" fmla="*/ 184 w 403"/>
                <a:gd name="T111" fmla="*/ 127 h 332"/>
                <a:gd name="T112" fmla="*/ 178 w 403"/>
                <a:gd name="T113" fmla="*/ 215 h 3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03"/>
                <a:gd name="T172" fmla="*/ 0 h 332"/>
                <a:gd name="T173" fmla="*/ 403 w 403"/>
                <a:gd name="T174" fmla="*/ 332 h 3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03" h="332">
                  <a:moveTo>
                    <a:pt x="401" y="101"/>
                  </a:moveTo>
                  <a:cubicBezTo>
                    <a:pt x="391" y="102"/>
                    <a:pt x="354" y="109"/>
                    <a:pt x="345" y="125"/>
                  </a:cubicBezTo>
                  <a:cubicBezTo>
                    <a:pt x="345" y="125"/>
                    <a:pt x="340" y="137"/>
                    <a:pt x="335" y="140"/>
                  </a:cubicBezTo>
                  <a:cubicBezTo>
                    <a:pt x="330" y="144"/>
                    <a:pt x="330" y="146"/>
                    <a:pt x="326" y="151"/>
                  </a:cubicBezTo>
                  <a:cubicBezTo>
                    <a:pt x="322" y="155"/>
                    <a:pt x="315" y="148"/>
                    <a:pt x="309" y="153"/>
                  </a:cubicBezTo>
                  <a:cubicBezTo>
                    <a:pt x="303" y="157"/>
                    <a:pt x="294" y="164"/>
                    <a:pt x="290" y="164"/>
                  </a:cubicBezTo>
                  <a:cubicBezTo>
                    <a:pt x="286" y="164"/>
                    <a:pt x="279" y="167"/>
                    <a:pt x="274" y="167"/>
                  </a:cubicBezTo>
                  <a:cubicBezTo>
                    <a:pt x="270" y="156"/>
                    <a:pt x="268" y="148"/>
                    <a:pt x="263" y="145"/>
                  </a:cubicBezTo>
                  <a:cubicBezTo>
                    <a:pt x="256" y="140"/>
                    <a:pt x="220" y="140"/>
                    <a:pt x="185" y="123"/>
                  </a:cubicBezTo>
                  <a:cubicBezTo>
                    <a:pt x="185" y="114"/>
                    <a:pt x="185" y="114"/>
                    <a:pt x="185" y="114"/>
                  </a:cubicBezTo>
                  <a:cubicBezTo>
                    <a:pt x="185" y="114"/>
                    <a:pt x="201" y="89"/>
                    <a:pt x="194" y="74"/>
                  </a:cubicBezTo>
                  <a:cubicBezTo>
                    <a:pt x="194" y="74"/>
                    <a:pt x="193" y="61"/>
                    <a:pt x="196" y="58"/>
                  </a:cubicBezTo>
                  <a:cubicBezTo>
                    <a:pt x="196" y="58"/>
                    <a:pt x="197" y="19"/>
                    <a:pt x="177" y="12"/>
                  </a:cubicBezTo>
                  <a:cubicBezTo>
                    <a:pt x="177" y="12"/>
                    <a:pt x="129" y="0"/>
                    <a:pt x="110" y="26"/>
                  </a:cubicBezTo>
                  <a:cubicBezTo>
                    <a:pt x="110" y="26"/>
                    <a:pt x="97" y="41"/>
                    <a:pt x="101" y="66"/>
                  </a:cubicBezTo>
                  <a:cubicBezTo>
                    <a:pt x="101" y="66"/>
                    <a:pt x="104" y="86"/>
                    <a:pt x="114" y="92"/>
                  </a:cubicBezTo>
                  <a:cubicBezTo>
                    <a:pt x="114" y="92"/>
                    <a:pt x="124" y="111"/>
                    <a:pt x="120" y="11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50" y="151"/>
                    <a:pt x="41" y="152"/>
                  </a:cubicBezTo>
                  <a:cubicBezTo>
                    <a:pt x="41" y="152"/>
                    <a:pt x="35" y="149"/>
                    <a:pt x="33" y="166"/>
                  </a:cubicBezTo>
                  <a:cubicBezTo>
                    <a:pt x="32" y="183"/>
                    <a:pt x="27" y="206"/>
                    <a:pt x="18" y="234"/>
                  </a:cubicBezTo>
                  <a:cubicBezTo>
                    <a:pt x="8" y="263"/>
                    <a:pt x="16" y="257"/>
                    <a:pt x="8" y="280"/>
                  </a:cubicBezTo>
                  <a:cubicBezTo>
                    <a:pt x="4" y="291"/>
                    <a:pt x="2" y="311"/>
                    <a:pt x="0" y="332"/>
                  </a:cubicBezTo>
                  <a:cubicBezTo>
                    <a:pt x="46" y="332"/>
                    <a:pt x="46" y="332"/>
                    <a:pt x="46" y="332"/>
                  </a:cubicBezTo>
                  <a:cubicBezTo>
                    <a:pt x="50" y="303"/>
                    <a:pt x="57" y="267"/>
                    <a:pt x="64" y="264"/>
                  </a:cubicBezTo>
                  <a:cubicBezTo>
                    <a:pt x="64" y="264"/>
                    <a:pt x="64" y="296"/>
                    <a:pt x="63" y="332"/>
                  </a:cubicBezTo>
                  <a:cubicBezTo>
                    <a:pt x="303" y="332"/>
                    <a:pt x="303" y="332"/>
                    <a:pt x="303" y="332"/>
                  </a:cubicBezTo>
                  <a:cubicBezTo>
                    <a:pt x="303" y="329"/>
                    <a:pt x="302" y="325"/>
                    <a:pt x="301" y="321"/>
                  </a:cubicBezTo>
                  <a:cubicBezTo>
                    <a:pt x="296" y="302"/>
                    <a:pt x="292" y="300"/>
                    <a:pt x="292" y="273"/>
                  </a:cubicBezTo>
                  <a:cubicBezTo>
                    <a:pt x="291" y="246"/>
                    <a:pt x="291" y="233"/>
                    <a:pt x="284" y="218"/>
                  </a:cubicBezTo>
                  <a:cubicBezTo>
                    <a:pt x="304" y="218"/>
                    <a:pt x="324" y="216"/>
                    <a:pt x="333" y="209"/>
                  </a:cubicBezTo>
                  <a:cubicBezTo>
                    <a:pt x="333" y="209"/>
                    <a:pt x="334" y="295"/>
                    <a:pt x="331" y="301"/>
                  </a:cubicBezTo>
                  <a:cubicBezTo>
                    <a:pt x="331" y="301"/>
                    <a:pt x="330" y="314"/>
                    <a:pt x="329" y="331"/>
                  </a:cubicBezTo>
                  <a:cubicBezTo>
                    <a:pt x="366" y="331"/>
                    <a:pt x="366" y="331"/>
                    <a:pt x="366" y="331"/>
                  </a:cubicBezTo>
                  <a:cubicBezTo>
                    <a:pt x="367" y="329"/>
                    <a:pt x="368" y="326"/>
                    <a:pt x="367" y="324"/>
                  </a:cubicBezTo>
                  <a:cubicBezTo>
                    <a:pt x="365" y="321"/>
                    <a:pt x="363" y="319"/>
                    <a:pt x="364" y="315"/>
                  </a:cubicBezTo>
                  <a:cubicBezTo>
                    <a:pt x="365" y="312"/>
                    <a:pt x="367" y="312"/>
                    <a:pt x="367" y="308"/>
                  </a:cubicBezTo>
                  <a:cubicBezTo>
                    <a:pt x="367" y="305"/>
                    <a:pt x="366" y="301"/>
                    <a:pt x="367" y="298"/>
                  </a:cubicBezTo>
                  <a:cubicBezTo>
                    <a:pt x="368" y="294"/>
                    <a:pt x="368" y="292"/>
                    <a:pt x="367" y="289"/>
                  </a:cubicBezTo>
                  <a:cubicBezTo>
                    <a:pt x="367" y="285"/>
                    <a:pt x="365" y="278"/>
                    <a:pt x="366" y="275"/>
                  </a:cubicBezTo>
                  <a:cubicBezTo>
                    <a:pt x="367" y="271"/>
                    <a:pt x="370" y="260"/>
                    <a:pt x="371" y="255"/>
                  </a:cubicBezTo>
                  <a:cubicBezTo>
                    <a:pt x="371" y="250"/>
                    <a:pt x="372" y="241"/>
                    <a:pt x="373" y="237"/>
                  </a:cubicBezTo>
                  <a:cubicBezTo>
                    <a:pt x="373" y="234"/>
                    <a:pt x="374" y="236"/>
                    <a:pt x="375" y="230"/>
                  </a:cubicBezTo>
                  <a:cubicBezTo>
                    <a:pt x="375" y="225"/>
                    <a:pt x="374" y="193"/>
                    <a:pt x="381" y="178"/>
                  </a:cubicBezTo>
                  <a:cubicBezTo>
                    <a:pt x="388" y="164"/>
                    <a:pt x="400" y="138"/>
                    <a:pt x="399" y="129"/>
                  </a:cubicBezTo>
                  <a:cubicBezTo>
                    <a:pt x="399" y="119"/>
                    <a:pt x="403" y="103"/>
                    <a:pt x="401" y="101"/>
                  </a:cubicBezTo>
                  <a:close/>
                  <a:moveTo>
                    <a:pt x="178" y="215"/>
                  </a:moveTo>
                  <a:cubicBezTo>
                    <a:pt x="178" y="215"/>
                    <a:pt x="166" y="169"/>
                    <a:pt x="159" y="163"/>
                  </a:cubicBezTo>
                  <a:cubicBezTo>
                    <a:pt x="167" y="161"/>
                    <a:pt x="167" y="161"/>
                    <a:pt x="167" y="161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39" y="157"/>
                    <a:pt x="139" y="157"/>
                    <a:pt x="139" y="157"/>
                  </a:cubicBezTo>
                  <a:cubicBezTo>
                    <a:pt x="145" y="164"/>
                    <a:pt x="145" y="164"/>
                    <a:pt x="145" y="164"/>
                  </a:cubicBezTo>
                  <a:cubicBezTo>
                    <a:pt x="145" y="164"/>
                    <a:pt x="130" y="206"/>
                    <a:pt x="132" y="221"/>
                  </a:cubicBezTo>
                  <a:cubicBezTo>
                    <a:pt x="132" y="221"/>
                    <a:pt x="111" y="126"/>
                    <a:pt x="117" y="122"/>
                  </a:cubicBezTo>
                  <a:cubicBezTo>
                    <a:pt x="117" y="122"/>
                    <a:pt x="139" y="138"/>
                    <a:pt x="150" y="140"/>
                  </a:cubicBezTo>
                  <a:cubicBezTo>
                    <a:pt x="150" y="140"/>
                    <a:pt x="181" y="132"/>
                    <a:pt x="184" y="127"/>
                  </a:cubicBezTo>
                  <a:cubicBezTo>
                    <a:pt x="184" y="127"/>
                    <a:pt x="193" y="186"/>
                    <a:pt x="178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5" name="Freeform 9"/>
            <p:cNvSpPr>
              <a:spLocks noChangeArrowheads="1"/>
            </p:cNvSpPr>
            <p:nvPr/>
          </p:nvSpPr>
          <p:spPr bwMode="auto">
            <a:xfrm>
              <a:off x="1112838" y="682625"/>
              <a:ext cx="4762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6" name="Freeform 10"/>
            <p:cNvSpPr>
              <a:spLocks noChangeArrowheads="1"/>
            </p:cNvSpPr>
            <p:nvPr/>
          </p:nvSpPr>
          <p:spPr bwMode="auto">
            <a:xfrm>
              <a:off x="1019175" y="300038"/>
              <a:ext cx="557212" cy="1023937"/>
            </a:xfrm>
            <a:custGeom>
              <a:avLst/>
              <a:gdLst>
                <a:gd name="T0" fmla="*/ 200 w 201"/>
                <a:gd name="T1" fmla="*/ 303 h 369"/>
                <a:gd name="T2" fmla="*/ 190 w 201"/>
                <a:gd name="T3" fmla="*/ 229 h 369"/>
                <a:gd name="T4" fmla="*/ 183 w 201"/>
                <a:gd name="T5" fmla="*/ 205 h 369"/>
                <a:gd name="T6" fmla="*/ 176 w 201"/>
                <a:gd name="T7" fmla="*/ 167 h 369"/>
                <a:gd name="T8" fmla="*/ 151 w 201"/>
                <a:gd name="T9" fmla="*/ 146 h 369"/>
                <a:gd name="T10" fmla="*/ 106 w 201"/>
                <a:gd name="T11" fmla="*/ 131 h 369"/>
                <a:gd name="T12" fmla="*/ 91 w 201"/>
                <a:gd name="T13" fmla="*/ 115 h 369"/>
                <a:gd name="T14" fmla="*/ 86 w 201"/>
                <a:gd name="T15" fmla="*/ 111 h 369"/>
                <a:gd name="T16" fmla="*/ 86 w 201"/>
                <a:gd name="T17" fmla="*/ 111 h 369"/>
                <a:gd name="T18" fmla="*/ 90 w 201"/>
                <a:gd name="T19" fmla="*/ 115 h 369"/>
                <a:gd name="T20" fmla="*/ 92 w 201"/>
                <a:gd name="T21" fmla="*/ 128 h 369"/>
                <a:gd name="T22" fmla="*/ 50 w 201"/>
                <a:gd name="T23" fmla="*/ 238 h 369"/>
                <a:gd name="T24" fmla="*/ 53 w 201"/>
                <a:gd name="T25" fmla="*/ 171 h 369"/>
                <a:gd name="T26" fmla="*/ 62 w 201"/>
                <a:gd name="T27" fmla="*/ 160 h 369"/>
                <a:gd name="T28" fmla="*/ 50 w 201"/>
                <a:gd name="T29" fmla="*/ 147 h 369"/>
                <a:gd name="T30" fmla="*/ 86 w 201"/>
                <a:gd name="T31" fmla="*/ 111 h 369"/>
                <a:gd name="T32" fmla="*/ 86 w 201"/>
                <a:gd name="T33" fmla="*/ 111 h 369"/>
                <a:gd name="T34" fmla="*/ 82 w 201"/>
                <a:gd name="T35" fmla="*/ 109 h 369"/>
                <a:gd name="T36" fmla="*/ 81 w 201"/>
                <a:gd name="T37" fmla="*/ 93 h 369"/>
                <a:gd name="T38" fmla="*/ 85 w 201"/>
                <a:gd name="T39" fmla="*/ 89 h 369"/>
                <a:gd name="T40" fmla="*/ 81 w 201"/>
                <a:gd name="T41" fmla="*/ 89 h 369"/>
                <a:gd name="T42" fmla="*/ 83 w 201"/>
                <a:gd name="T43" fmla="*/ 59 h 369"/>
                <a:gd name="T44" fmla="*/ 59 w 201"/>
                <a:gd name="T45" fmla="*/ 22 h 369"/>
                <a:gd name="T46" fmla="*/ 0 w 201"/>
                <a:gd name="T47" fmla="*/ 55 h 369"/>
                <a:gd name="T48" fmla="*/ 6 w 201"/>
                <a:gd name="T49" fmla="*/ 80 h 369"/>
                <a:gd name="T50" fmla="*/ 30 w 201"/>
                <a:gd name="T51" fmla="*/ 128 h 369"/>
                <a:gd name="T52" fmla="*/ 37 w 201"/>
                <a:gd name="T53" fmla="*/ 129 h 369"/>
                <a:gd name="T54" fmla="*/ 36 w 201"/>
                <a:gd name="T55" fmla="*/ 138 h 369"/>
                <a:gd name="T56" fmla="*/ 45 w 201"/>
                <a:gd name="T57" fmla="*/ 147 h 369"/>
                <a:gd name="T58" fmla="*/ 37 w 201"/>
                <a:gd name="T59" fmla="*/ 168 h 369"/>
                <a:gd name="T60" fmla="*/ 34 w 201"/>
                <a:gd name="T61" fmla="*/ 192 h 369"/>
                <a:gd name="T62" fmla="*/ 21 w 201"/>
                <a:gd name="T63" fmla="*/ 274 h 369"/>
                <a:gd name="T64" fmla="*/ 23 w 201"/>
                <a:gd name="T65" fmla="*/ 353 h 369"/>
                <a:gd name="T66" fmla="*/ 32 w 201"/>
                <a:gd name="T67" fmla="*/ 369 h 369"/>
                <a:gd name="T68" fmla="*/ 33 w 201"/>
                <a:gd name="T69" fmla="*/ 369 h 369"/>
                <a:gd name="T70" fmla="*/ 39 w 201"/>
                <a:gd name="T71" fmla="*/ 363 h 369"/>
                <a:gd name="T72" fmla="*/ 39 w 201"/>
                <a:gd name="T73" fmla="*/ 369 h 369"/>
                <a:gd name="T74" fmla="*/ 198 w 201"/>
                <a:gd name="T75" fmla="*/ 369 h 369"/>
                <a:gd name="T76" fmla="*/ 200 w 201"/>
                <a:gd name="T77" fmla="*/ 303 h 3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1"/>
                <a:gd name="T118" fmla="*/ 0 h 369"/>
                <a:gd name="T119" fmla="*/ 201 w 201"/>
                <a:gd name="T120" fmla="*/ 369 h 3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1" h="369">
                  <a:moveTo>
                    <a:pt x="200" y="303"/>
                  </a:moveTo>
                  <a:cubicBezTo>
                    <a:pt x="196" y="281"/>
                    <a:pt x="189" y="250"/>
                    <a:pt x="190" y="229"/>
                  </a:cubicBezTo>
                  <a:cubicBezTo>
                    <a:pt x="191" y="208"/>
                    <a:pt x="184" y="210"/>
                    <a:pt x="183" y="205"/>
                  </a:cubicBezTo>
                  <a:cubicBezTo>
                    <a:pt x="181" y="200"/>
                    <a:pt x="176" y="168"/>
                    <a:pt x="176" y="167"/>
                  </a:cubicBezTo>
                  <a:cubicBezTo>
                    <a:pt x="177" y="165"/>
                    <a:pt x="179" y="152"/>
                    <a:pt x="151" y="146"/>
                  </a:cubicBezTo>
                  <a:cubicBezTo>
                    <a:pt x="124" y="140"/>
                    <a:pt x="110" y="136"/>
                    <a:pt x="106" y="131"/>
                  </a:cubicBezTo>
                  <a:cubicBezTo>
                    <a:pt x="102" y="126"/>
                    <a:pt x="93" y="116"/>
                    <a:pt x="91" y="115"/>
                  </a:cubicBezTo>
                  <a:cubicBezTo>
                    <a:pt x="91" y="115"/>
                    <a:pt x="88" y="113"/>
                    <a:pt x="86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90" y="115"/>
                    <a:pt x="90" y="115"/>
                    <a:pt x="90" y="115"/>
                  </a:cubicBezTo>
                  <a:cubicBezTo>
                    <a:pt x="93" y="118"/>
                    <a:pt x="92" y="128"/>
                    <a:pt x="92" y="128"/>
                  </a:cubicBezTo>
                  <a:cubicBezTo>
                    <a:pt x="77" y="143"/>
                    <a:pt x="50" y="238"/>
                    <a:pt x="50" y="238"/>
                  </a:cubicBezTo>
                  <a:cubicBezTo>
                    <a:pt x="53" y="229"/>
                    <a:pt x="53" y="171"/>
                    <a:pt x="53" y="171"/>
                  </a:cubicBezTo>
                  <a:cubicBezTo>
                    <a:pt x="57" y="171"/>
                    <a:pt x="62" y="160"/>
                    <a:pt x="62" y="160"/>
                  </a:cubicBezTo>
                  <a:cubicBezTo>
                    <a:pt x="65" y="157"/>
                    <a:pt x="50" y="147"/>
                    <a:pt x="50" y="147"/>
                  </a:cubicBezTo>
                  <a:cubicBezTo>
                    <a:pt x="87" y="118"/>
                    <a:pt x="87" y="112"/>
                    <a:pt x="86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4" y="110"/>
                    <a:pt x="83" y="109"/>
                    <a:pt x="82" y="109"/>
                  </a:cubicBezTo>
                  <a:cubicBezTo>
                    <a:pt x="82" y="109"/>
                    <a:pt x="79" y="94"/>
                    <a:pt x="81" y="93"/>
                  </a:cubicBezTo>
                  <a:cubicBezTo>
                    <a:pt x="81" y="93"/>
                    <a:pt x="86" y="92"/>
                    <a:pt x="85" y="89"/>
                  </a:cubicBezTo>
                  <a:cubicBezTo>
                    <a:pt x="85" y="89"/>
                    <a:pt x="82" y="91"/>
                    <a:pt x="81" y="89"/>
                  </a:cubicBezTo>
                  <a:cubicBezTo>
                    <a:pt x="81" y="89"/>
                    <a:pt x="90" y="66"/>
                    <a:pt x="83" y="59"/>
                  </a:cubicBezTo>
                  <a:cubicBezTo>
                    <a:pt x="83" y="59"/>
                    <a:pt x="79" y="24"/>
                    <a:pt x="59" y="22"/>
                  </a:cubicBezTo>
                  <a:cubicBezTo>
                    <a:pt x="59" y="22"/>
                    <a:pt x="5" y="0"/>
                    <a:pt x="0" y="55"/>
                  </a:cubicBezTo>
                  <a:cubicBezTo>
                    <a:pt x="0" y="55"/>
                    <a:pt x="3" y="76"/>
                    <a:pt x="6" y="80"/>
                  </a:cubicBezTo>
                  <a:cubicBezTo>
                    <a:pt x="6" y="80"/>
                    <a:pt x="5" y="107"/>
                    <a:pt x="30" y="128"/>
                  </a:cubicBezTo>
                  <a:cubicBezTo>
                    <a:pt x="30" y="128"/>
                    <a:pt x="34" y="131"/>
                    <a:pt x="37" y="129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31" y="150"/>
                    <a:pt x="37" y="168"/>
                  </a:cubicBezTo>
                  <a:cubicBezTo>
                    <a:pt x="37" y="168"/>
                    <a:pt x="38" y="183"/>
                    <a:pt x="34" y="192"/>
                  </a:cubicBezTo>
                  <a:cubicBezTo>
                    <a:pt x="34" y="192"/>
                    <a:pt x="22" y="248"/>
                    <a:pt x="21" y="274"/>
                  </a:cubicBezTo>
                  <a:cubicBezTo>
                    <a:pt x="21" y="301"/>
                    <a:pt x="23" y="353"/>
                    <a:pt x="23" y="353"/>
                  </a:cubicBezTo>
                  <a:cubicBezTo>
                    <a:pt x="32" y="369"/>
                    <a:pt x="32" y="369"/>
                    <a:pt x="32" y="369"/>
                  </a:cubicBezTo>
                  <a:cubicBezTo>
                    <a:pt x="33" y="369"/>
                    <a:pt x="33" y="369"/>
                    <a:pt x="33" y="369"/>
                  </a:cubicBezTo>
                  <a:cubicBezTo>
                    <a:pt x="39" y="363"/>
                    <a:pt x="39" y="363"/>
                    <a:pt x="39" y="363"/>
                  </a:cubicBezTo>
                  <a:cubicBezTo>
                    <a:pt x="39" y="369"/>
                    <a:pt x="39" y="369"/>
                    <a:pt x="39" y="369"/>
                  </a:cubicBezTo>
                  <a:cubicBezTo>
                    <a:pt x="198" y="369"/>
                    <a:pt x="198" y="369"/>
                    <a:pt x="198" y="369"/>
                  </a:cubicBezTo>
                  <a:cubicBezTo>
                    <a:pt x="200" y="340"/>
                    <a:pt x="201" y="312"/>
                    <a:pt x="200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17" name="组合 127"/>
          <p:cNvGrpSpPr/>
          <p:nvPr/>
        </p:nvGrpSpPr>
        <p:grpSpPr bwMode="auto">
          <a:xfrm>
            <a:off x="3306789" y="2586443"/>
            <a:ext cx="690726" cy="650021"/>
            <a:chOff x="0" y="0"/>
            <a:chExt cx="1349375" cy="1273175"/>
          </a:xfrm>
          <a:solidFill>
            <a:srgbClr val="F26C4F"/>
          </a:solidFill>
          <a:effectLst/>
        </p:grpSpPr>
        <p:sp>
          <p:nvSpPr>
            <p:cNvPr id="218" name="Freeform 56"/>
            <p:cNvSpPr>
              <a:spLocks noChangeArrowheads="1"/>
            </p:cNvSpPr>
            <p:nvPr/>
          </p:nvSpPr>
          <p:spPr bwMode="auto">
            <a:xfrm>
              <a:off x="952500" y="820738"/>
              <a:ext cx="74612" cy="168275"/>
            </a:xfrm>
            <a:custGeom>
              <a:avLst/>
              <a:gdLst>
                <a:gd name="T0" fmla="*/ 0 w 27"/>
                <a:gd name="T1" fmla="*/ 0 h 61"/>
                <a:gd name="T2" fmla="*/ 0 w 27"/>
                <a:gd name="T3" fmla="*/ 61 h 61"/>
                <a:gd name="T4" fmla="*/ 20 w 27"/>
                <a:gd name="T5" fmla="*/ 51 h 61"/>
                <a:gd name="T6" fmla="*/ 27 w 27"/>
                <a:gd name="T7" fmla="*/ 30 h 61"/>
                <a:gd name="T8" fmla="*/ 22 w 27"/>
                <a:gd name="T9" fmla="*/ 12 h 61"/>
                <a:gd name="T10" fmla="*/ 0 w 27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61"/>
                <a:gd name="T20" fmla="*/ 27 w 27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61">
                  <a:moveTo>
                    <a:pt x="0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8" y="60"/>
                    <a:pt x="15" y="57"/>
                    <a:pt x="20" y="51"/>
                  </a:cubicBezTo>
                  <a:cubicBezTo>
                    <a:pt x="25" y="45"/>
                    <a:pt x="27" y="38"/>
                    <a:pt x="27" y="30"/>
                  </a:cubicBezTo>
                  <a:cubicBezTo>
                    <a:pt x="27" y="22"/>
                    <a:pt x="26" y="16"/>
                    <a:pt x="22" y="12"/>
                  </a:cubicBezTo>
                  <a:cubicBezTo>
                    <a:pt x="18" y="7"/>
                    <a:pt x="11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9" name="Freeform 57"/>
            <p:cNvSpPr>
              <a:spLocks noEditPoints="1" noChangeArrowheads="1"/>
            </p:cNvSpPr>
            <p:nvPr/>
          </p:nvSpPr>
          <p:spPr bwMode="auto">
            <a:xfrm>
              <a:off x="530225" y="206375"/>
              <a:ext cx="819150" cy="1022350"/>
            </a:xfrm>
            <a:custGeom>
              <a:avLst/>
              <a:gdLst>
                <a:gd name="T0" fmla="*/ 180 w 295"/>
                <a:gd name="T1" fmla="*/ 66 h 368"/>
                <a:gd name="T2" fmla="*/ 204 w 295"/>
                <a:gd name="T3" fmla="*/ 21 h 368"/>
                <a:gd name="T4" fmla="*/ 169 w 295"/>
                <a:gd name="T5" fmla="*/ 10 h 368"/>
                <a:gd name="T6" fmla="*/ 89 w 295"/>
                <a:gd name="T7" fmla="*/ 9 h 368"/>
                <a:gd name="T8" fmla="*/ 94 w 295"/>
                <a:gd name="T9" fmla="*/ 39 h 368"/>
                <a:gd name="T10" fmla="*/ 115 w 295"/>
                <a:gd name="T11" fmla="*/ 66 h 368"/>
                <a:gd name="T12" fmla="*/ 0 w 295"/>
                <a:gd name="T13" fmla="*/ 295 h 368"/>
                <a:gd name="T14" fmla="*/ 2 w 295"/>
                <a:gd name="T15" fmla="*/ 337 h 368"/>
                <a:gd name="T16" fmla="*/ 36 w 295"/>
                <a:gd name="T17" fmla="*/ 368 h 368"/>
                <a:gd name="T18" fmla="*/ 255 w 295"/>
                <a:gd name="T19" fmla="*/ 368 h 368"/>
                <a:gd name="T20" fmla="*/ 292 w 295"/>
                <a:gd name="T21" fmla="*/ 341 h 368"/>
                <a:gd name="T22" fmla="*/ 293 w 295"/>
                <a:gd name="T23" fmla="*/ 331 h 368"/>
                <a:gd name="T24" fmla="*/ 294 w 295"/>
                <a:gd name="T25" fmla="*/ 328 h 368"/>
                <a:gd name="T26" fmla="*/ 295 w 295"/>
                <a:gd name="T27" fmla="*/ 295 h 368"/>
                <a:gd name="T28" fmla="*/ 180 w 295"/>
                <a:gd name="T29" fmla="*/ 66 h 368"/>
                <a:gd name="T30" fmla="*/ 187 w 295"/>
                <a:gd name="T31" fmla="*/ 284 h 368"/>
                <a:gd name="T32" fmla="*/ 152 w 295"/>
                <a:gd name="T33" fmla="*/ 299 h 368"/>
                <a:gd name="T34" fmla="*/ 152 w 295"/>
                <a:gd name="T35" fmla="*/ 319 h 368"/>
                <a:gd name="T36" fmla="*/ 141 w 295"/>
                <a:gd name="T37" fmla="*/ 319 h 368"/>
                <a:gd name="T38" fmla="*/ 141 w 295"/>
                <a:gd name="T39" fmla="*/ 299 h 368"/>
                <a:gd name="T40" fmla="*/ 116 w 295"/>
                <a:gd name="T41" fmla="*/ 292 h 368"/>
                <a:gd name="T42" fmla="*/ 100 w 295"/>
                <a:gd name="T43" fmla="*/ 277 h 368"/>
                <a:gd name="T44" fmla="*/ 92 w 295"/>
                <a:gd name="T45" fmla="*/ 250 h 368"/>
                <a:gd name="T46" fmla="*/ 112 w 295"/>
                <a:gd name="T47" fmla="*/ 246 h 368"/>
                <a:gd name="T48" fmla="*/ 120 w 295"/>
                <a:gd name="T49" fmla="*/ 270 h 368"/>
                <a:gd name="T50" fmla="*/ 141 w 295"/>
                <a:gd name="T51" fmla="*/ 282 h 368"/>
                <a:gd name="T52" fmla="*/ 141 w 295"/>
                <a:gd name="T53" fmla="*/ 218 h 368"/>
                <a:gd name="T54" fmla="*/ 115 w 295"/>
                <a:gd name="T55" fmla="*/ 209 h 368"/>
                <a:gd name="T56" fmla="*/ 100 w 295"/>
                <a:gd name="T57" fmla="*/ 194 h 368"/>
                <a:gd name="T58" fmla="*/ 95 w 295"/>
                <a:gd name="T59" fmla="*/ 172 h 368"/>
                <a:gd name="T60" fmla="*/ 110 w 295"/>
                <a:gd name="T61" fmla="*/ 137 h 368"/>
                <a:gd name="T62" fmla="*/ 141 w 295"/>
                <a:gd name="T63" fmla="*/ 126 h 368"/>
                <a:gd name="T64" fmla="*/ 141 w 295"/>
                <a:gd name="T65" fmla="*/ 117 h 368"/>
                <a:gd name="T66" fmla="*/ 152 w 295"/>
                <a:gd name="T67" fmla="*/ 117 h 368"/>
                <a:gd name="T68" fmla="*/ 152 w 295"/>
                <a:gd name="T69" fmla="*/ 126 h 368"/>
                <a:gd name="T70" fmla="*/ 180 w 295"/>
                <a:gd name="T71" fmla="*/ 137 h 368"/>
                <a:gd name="T72" fmla="*/ 196 w 295"/>
                <a:gd name="T73" fmla="*/ 167 h 368"/>
                <a:gd name="T74" fmla="*/ 175 w 295"/>
                <a:gd name="T75" fmla="*/ 170 h 368"/>
                <a:gd name="T76" fmla="*/ 168 w 295"/>
                <a:gd name="T77" fmla="*/ 152 h 368"/>
                <a:gd name="T78" fmla="*/ 152 w 295"/>
                <a:gd name="T79" fmla="*/ 143 h 368"/>
                <a:gd name="T80" fmla="*/ 152 w 295"/>
                <a:gd name="T81" fmla="*/ 201 h 368"/>
                <a:gd name="T82" fmla="*/ 173 w 295"/>
                <a:gd name="T83" fmla="*/ 207 h 368"/>
                <a:gd name="T84" fmla="*/ 188 w 295"/>
                <a:gd name="T85" fmla="*/ 217 h 368"/>
                <a:gd name="T86" fmla="*/ 197 w 295"/>
                <a:gd name="T87" fmla="*/ 232 h 368"/>
                <a:gd name="T88" fmla="*/ 200 w 295"/>
                <a:gd name="T89" fmla="*/ 249 h 368"/>
                <a:gd name="T90" fmla="*/ 187 w 295"/>
                <a:gd name="T91" fmla="*/ 284 h 3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5"/>
                <a:gd name="T139" fmla="*/ 0 h 368"/>
                <a:gd name="T140" fmla="*/ 295 w 295"/>
                <a:gd name="T141" fmla="*/ 368 h 36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5" h="368">
                  <a:moveTo>
                    <a:pt x="180" y="66"/>
                  </a:moveTo>
                  <a:cubicBezTo>
                    <a:pt x="182" y="51"/>
                    <a:pt x="189" y="33"/>
                    <a:pt x="204" y="21"/>
                  </a:cubicBezTo>
                  <a:cubicBezTo>
                    <a:pt x="223" y="6"/>
                    <a:pt x="191" y="7"/>
                    <a:pt x="169" y="10"/>
                  </a:cubicBezTo>
                  <a:cubicBezTo>
                    <a:pt x="147" y="12"/>
                    <a:pt x="99" y="0"/>
                    <a:pt x="89" y="9"/>
                  </a:cubicBezTo>
                  <a:cubicBezTo>
                    <a:pt x="79" y="18"/>
                    <a:pt x="83" y="32"/>
                    <a:pt x="94" y="39"/>
                  </a:cubicBezTo>
                  <a:cubicBezTo>
                    <a:pt x="101" y="44"/>
                    <a:pt x="109" y="56"/>
                    <a:pt x="115" y="66"/>
                  </a:cubicBezTo>
                  <a:cubicBezTo>
                    <a:pt x="49" y="90"/>
                    <a:pt x="0" y="183"/>
                    <a:pt x="0" y="295"/>
                  </a:cubicBezTo>
                  <a:cubicBezTo>
                    <a:pt x="0" y="310"/>
                    <a:pt x="1" y="324"/>
                    <a:pt x="2" y="337"/>
                  </a:cubicBezTo>
                  <a:cubicBezTo>
                    <a:pt x="5" y="346"/>
                    <a:pt x="14" y="368"/>
                    <a:pt x="36" y="368"/>
                  </a:cubicBezTo>
                  <a:cubicBezTo>
                    <a:pt x="65" y="368"/>
                    <a:pt x="255" y="368"/>
                    <a:pt x="255" y="368"/>
                  </a:cubicBezTo>
                  <a:cubicBezTo>
                    <a:pt x="255" y="368"/>
                    <a:pt x="286" y="367"/>
                    <a:pt x="292" y="341"/>
                  </a:cubicBezTo>
                  <a:cubicBezTo>
                    <a:pt x="293" y="338"/>
                    <a:pt x="293" y="335"/>
                    <a:pt x="293" y="331"/>
                  </a:cubicBezTo>
                  <a:cubicBezTo>
                    <a:pt x="293" y="330"/>
                    <a:pt x="293" y="329"/>
                    <a:pt x="294" y="328"/>
                  </a:cubicBezTo>
                  <a:cubicBezTo>
                    <a:pt x="294" y="317"/>
                    <a:pt x="295" y="306"/>
                    <a:pt x="295" y="295"/>
                  </a:cubicBezTo>
                  <a:cubicBezTo>
                    <a:pt x="295" y="183"/>
                    <a:pt x="246" y="89"/>
                    <a:pt x="180" y="66"/>
                  </a:cubicBezTo>
                  <a:close/>
                  <a:moveTo>
                    <a:pt x="187" y="284"/>
                  </a:moveTo>
                  <a:cubicBezTo>
                    <a:pt x="178" y="293"/>
                    <a:pt x="166" y="298"/>
                    <a:pt x="152" y="299"/>
                  </a:cubicBezTo>
                  <a:cubicBezTo>
                    <a:pt x="152" y="319"/>
                    <a:pt x="152" y="319"/>
                    <a:pt x="152" y="319"/>
                  </a:cubicBezTo>
                  <a:cubicBezTo>
                    <a:pt x="141" y="319"/>
                    <a:pt x="141" y="319"/>
                    <a:pt x="141" y="319"/>
                  </a:cubicBezTo>
                  <a:cubicBezTo>
                    <a:pt x="141" y="299"/>
                    <a:pt x="141" y="299"/>
                    <a:pt x="141" y="299"/>
                  </a:cubicBezTo>
                  <a:cubicBezTo>
                    <a:pt x="131" y="298"/>
                    <a:pt x="122" y="296"/>
                    <a:pt x="116" y="292"/>
                  </a:cubicBezTo>
                  <a:cubicBezTo>
                    <a:pt x="110" y="289"/>
                    <a:pt x="104" y="284"/>
                    <a:pt x="100" y="277"/>
                  </a:cubicBezTo>
                  <a:cubicBezTo>
                    <a:pt x="95" y="270"/>
                    <a:pt x="92" y="261"/>
                    <a:pt x="92" y="250"/>
                  </a:cubicBezTo>
                  <a:cubicBezTo>
                    <a:pt x="112" y="246"/>
                    <a:pt x="112" y="246"/>
                    <a:pt x="112" y="246"/>
                  </a:cubicBezTo>
                  <a:cubicBezTo>
                    <a:pt x="114" y="257"/>
                    <a:pt x="116" y="265"/>
                    <a:pt x="120" y="270"/>
                  </a:cubicBezTo>
                  <a:cubicBezTo>
                    <a:pt x="126" y="277"/>
                    <a:pt x="133" y="281"/>
                    <a:pt x="141" y="282"/>
                  </a:cubicBezTo>
                  <a:cubicBezTo>
                    <a:pt x="141" y="218"/>
                    <a:pt x="141" y="218"/>
                    <a:pt x="141" y="218"/>
                  </a:cubicBezTo>
                  <a:cubicBezTo>
                    <a:pt x="132" y="217"/>
                    <a:pt x="124" y="213"/>
                    <a:pt x="115" y="209"/>
                  </a:cubicBezTo>
                  <a:cubicBezTo>
                    <a:pt x="109" y="205"/>
                    <a:pt x="104" y="200"/>
                    <a:pt x="100" y="194"/>
                  </a:cubicBezTo>
                  <a:cubicBezTo>
                    <a:pt x="97" y="187"/>
                    <a:pt x="95" y="180"/>
                    <a:pt x="95" y="172"/>
                  </a:cubicBezTo>
                  <a:cubicBezTo>
                    <a:pt x="95" y="158"/>
                    <a:pt x="100" y="146"/>
                    <a:pt x="110" y="137"/>
                  </a:cubicBezTo>
                  <a:cubicBezTo>
                    <a:pt x="117" y="131"/>
                    <a:pt x="127" y="128"/>
                    <a:pt x="141" y="126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64" y="128"/>
                    <a:pt x="173" y="131"/>
                    <a:pt x="180" y="137"/>
                  </a:cubicBezTo>
                  <a:cubicBezTo>
                    <a:pt x="189" y="144"/>
                    <a:pt x="194" y="154"/>
                    <a:pt x="196" y="167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74" y="162"/>
                    <a:pt x="172" y="156"/>
                    <a:pt x="168" y="152"/>
                  </a:cubicBezTo>
                  <a:cubicBezTo>
                    <a:pt x="164" y="148"/>
                    <a:pt x="159" y="145"/>
                    <a:pt x="152" y="143"/>
                  </a:cubicBezTo>
                  <a:cubicBezTo>
                    <a:pt x="152" y="201"/>
                    <a:pt x="152" y="201"/>
                    <a:pt x="152" y="201"/>
                  </a:cubicBezTo>
                  <a:cubicBezTo>
                    <a:pt x="163" y="204"/>
                    <a:pt x="169" y="206"/>
                    <a:pt x="173" y="207"/>
                  </a:cubicBezTo>
                  <a:cubicBezTo>
                    <a:pt x="179" y="210"/>
                    <a:pt x="184" y="213"/>
                    <a:pt x="188" y="217"/>
                  </a:cubicBezTo>
                  <a:cubicBezTo>
                    <a:pt x="192" y="221"/>
                    <a:pt x="195" y="226"/>
                    <a:pt x="197" y="232"/>
                  </a:cubicBezTo>
                  <a:cubicBezTo>
                    <a:pt x="199" y="237"/>
                    <a:pt x="200" y="243"/>
                    <a:pt x="200" y="249"/>
                  </a:cubicBezTo>
                  <a:cubicBezTo>
                    <a:pt x="200" y="263"/>
                    <a:pt x="196" y="275"/>
                    <a:pt x="187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0" name="Freeform 58"/>
            <p:cNvSpPr>
              <a:spLocks noChangeArrowheads="1"/>
            </p:cNvSpPr>
            <p:nvPr/>
          </p:nvSpPr>
          <p:spPr bwMode="auto">
            <a:xfrm>
              <a:off x="849312" y="603250"/>
              <a:ext cx="73025" cy="155575"/>
            </a:xfrm>
            <a:custGeom>
              <a:avLst/>
              <a:gdLst>
                <a:gd name="T0" fmla="*/ 0 w 26"/>
                <a:gd name="T1" fmla="*/ 28 h 56"/>
                <a:gd name="T2" fmla="*/ 6 w 26"/>
                <a:gd name="T3" fmla="*/ 45 h 56"/>
                <a:gd name="T4" fmla="*/ 26 w 26"/>
                <a:gd name="T5" fmla="*/ 56 h 56"/>
                <a:gd name="T6" fmla="*/ 26 w 26"/>
                <a:gd name="T7" fmla="*/ 0 h 56"/>
                <a:gd name="T8" fmla="*/ 7 w 26"/>
                <a:gd name="T9" fmla="*/ 10 h 56"/>
                <a:gd name="T10" fmla="*/ 0 w 26"/>
                <a:gd name="T11" fmla="*/ 28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56"/>
                <a:gd name="T20" fmla="*/ 26 w 26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56">
                  <a:moveTo>
                    <a:pt x="0" y="28"/>
                  </a:moveTo>
                  <a:cubicBezTo>
                    <a:pt x="0" y="34"/>
                    <a:pt x="2" y="40"/>
                    <a:pt x="6" y="45"/>
                  </a:cubicBezTo>
                  <a:cubicBezTo>
                    <a:pt x="10" y="49"/>
                    <a:pt x="16" y="53"/>
                    <a:pt x="26" y="5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8" y="1"/>
                    <a:pt x="12" y="5"/>
                    <a:pt x="7" y="10"/>
                  </a:cubicBezTo>
                  <a:cubicBezTo>
                    <a:pt x="3" y="15"/>
                    <a:pt x="0" y="21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1" name="Freeform 59"/>
            <p:cNvSpPr>
              <a:spLocks noEditPoints="1" noChangeArrowheads="1"/>
            </p:cNvSpPr>
            <p:nvPr/>
          </p:nvSpPr>
          <p:spPr bwMode="auto">
            <a:xfrm>
              <a:off x="0" y="0"/>
              <a:ext cx="552450" cy="1273175"/>
            </a:xfrm>
            <a:custGeom>
              <a:avLst/>
              <a:gdLst>
                <a:gd name="T0" fmla="*/ 194 w 199"/>
                <a:gd name="T1" fmla="*/ 145 h 458"/>
                <a:gd name="T2" fmla="*/ 191 w 199"/>
                <a:gd name="T3" fmla="*/ 118 h 458"/>
                <a:gd name="T4" fmla="*/ 169 w 199"/>
                <a:gd name="T5" fmla="*/ 75 h 458"/>
                <a:gd name="T6" fmla="*/ 136 w 199"/>
                <a:gd name="T7" fmla="*/ 58 h 458"/>
                <a:gd name="T8" fmla="*/ 139 w 199"/>
                <a:gd name="T9" fmla="*/ 46 h 458"/>
                <a:gd name="T10" fmla="*/ 117 w 199"/>
                <a:gd name="T11" fmla="*/ 4 h 458"/>
                <a:gd name="T12" fmla="*/ 98 w 199"/>
                <a:gd name="T13" fmla="*/ 45 h 458"/>
                <a:gd name="T14" fmla="*/ 106 w 199"/>
                <a:gd name="T15" fmla="*/ 62 h 458"/>
                <a:gd name="T16" fmla="*/ 76 w 199"/>
                <a:gd name="T17" fmla="*/ 77 h 458"/>
                <a:gd name="T18" fmla="*/ 62 w 199"/>
                <a:gd name="T19" fmla="*/ 108 h 458"/>
                <a:gd name="T20" fmla="*/ 48 w 199"/>
                <a:gd name="T21" fmla="*/ 157 h 458"/>
                <a:gd name="T22" fmla="*/ 28 w 199"/>
                <a:gd name="T23" fmla="*/ 213 h 458"/>
                <a:gd name="T24" fmla="*/ 20 w 199"/>
                <a:gd name="T25" fmla="*/ 232 h 458"/>
                <a:gd name="T26" fmla="*/ 16 w 199"/>
                <a:gd name="T27" fmla="*/ 243 h 458"/>
                <a:gd name="T28" fmla="*/ 0 w 199"/>
                <a:gd name="T29" fmla="*/ 321 h 458"/>
                <a:gd name="T30" fmla="*/ 11 w 199"/>
                <a:gd name="T31" fmla="*/ 402 h 458"/>
                <a:gd name="T32" fmla="*/ 68 w 199"/>
                <a:gd name="T33" fmla="*/ 401 h 458"/>
                <a:gd name="T34" fmla="*/ 76 w 199"/>
                <a:gd name="T35" fmla="*/ 400 h 458"/>
                <a:gd name="T36" fmla="*/ 101 w 199"/>
                <a:gd name="T37" fmla="*/ 394 h 458"/>
                <a:gd name="T38" fmla="*/ 107 w 199"/>
                <a:gd name="T39" fmla="*/ 378 h 458"/>
                <a:gd name="T40" fmla="*/ 109 w 199"/>
                <a:gd name="T41" fmla="*/ 396 h 458"/>
                <a:gd name="T42" fmla="*/ 113 w 199"/>
                <a:gd name="T43" fmla="*/ 431 h 458"/>
                <a:gd name="T44" fmla="*/ 113 w 199"/>
                <a:gd name="T45" fmla="*/ 451 h 458"/>
                <a:gd name="T46" fmla="*/ 132 w 199"/>
                <a:gd name="T47" fmla="*/ 422 h 458"/>
                <a:gd name="T48" fmla="*/ 143 w 199"/>
                <a:gd name="T49" fmla="*/ 379 h 458"/>
                <a:gd name="T50" fmla="*/ 151 w 199"/>
                <a:gd name="T51" fmla="*/ 325 h 458"/>
                <a:gd name="T52" fmla="*/ 182 w 199"/>
                <a:gd name="T53" fmla="*/ 249 h 458"/>
                <a:gd name="T54" fmla="*/ 188 w 199"/>
                <a:gd name="T55" fmla="*/ 210 h 458"/>
                <a:gd name="T56" fmla="*/ 192 w 199"/>
                <a:gd name="T57" fmla="*/ 198 h 458"/>
                <a:gd name="T58" fmla="*/ 197 w 199"/>
                <a:gd name="T59" fmla="*/ 181 h 458"/>
                <a:gd name="T60" fmla="*/ 24 w 199"/>
                <a:gd name="T61" fmla="*/ 306 h 458"/>
                <a:gd name="T62" fmla="*/ 21 w 199"/>
                <a:gd name="T63" fmla="*/ 242 h 458"/>
                <a:gd name="T64" fmla="*/ 21 w 199"/>
                <a:gd name="T65" fmla="*/ 242 h 458"/>
                <a:gd name="T66" fmla="*/ 28 w 199"/>
                <a:gd name="T67" fmla="*/ 243 h 458"/>
                <a:gd name="T68" fmla="*/ 43 w 199"/>
                <a:gd name="T69" fmla="*/ 239 h 458"/>
                <a:gd name="T70" fmla="*/ 46 w 199"/>
                <a:gd name="T71" fmla="*/ 306 h 458"/>
                <a:gd name="T72" fmla="*/ 85 w 199"/>
                <a:gd name="T73" fmla="*/ 377 h 458"/>
                <a:gd name="T74" fmla="*/ 74 w 199"/>
                <a:gd name="T75" fmla="*/ 312 h 458"/>
                <a:gd name="T76" fmla="*/ 50 w 199"/>
                <a:gd name="T77" fmla="*/ 243 h 458"/>
                <a:gd name="T78" fmla="*/ 44 w 199"/>
                <a:gd name="T79" fmla="*/ 233 h 458"/>
                <a:gd name="T80" fmla="*/ 48 w 199"/>
                <a:gd name="T81" fmla="*/ 224 h 458"/>
                <a:gd name="T82" fmla="*/ 55 w 199"/>
                <a:gd name="T83" fmla="*/ 200 h 458"/>
                <a:gd name="T84" fmla="*/ 77 w 199"/>
                <a:gd name="T85" fmla="*/ 183 h 458"/>
                <a:gd name="T86" fmla="*/ 71 w 199"/>
                <a:gd name="T87" fmla="*/ 219 h 458"/>
                <a:gd name="T88" fmla="*/ 74 w 199"/>
                <a:gd name="T89" fmla="*/ 260 h 458"/>
                <a:gd name="T90" fmla="*/ 88 w 199"/>
                <a:gd name="T91" fmla="*/ 348 h 458"/>
                <a:gd name="T92" fmla="*/ 85 w 199"/>
                <a:gd name="T93" fmla="*/ 377 h 458"/>
                <a:gd name="T94" fmla="*/ 110 w 199"/>
                <a:gd name="T95" fmla="*/ 339 h 458"/>
                <a:gd name="T96" fmla="*/ 106 w 199"/>
                <a:gd name="T97" fmla="*/ 338 h 458"/>
                <a:gd name="T98" fmla="*/ 113 w 199"/>
                <a:gd name="T99" fmla="*/ 303 h 458"/>
                <a:gd name="T100" fmla="*/ 113 w 199"/>
                <a:gd name="T101" fmla="*/ 82 h 458"/>
                <a:gd name="T102" fmla="*/ 108 w 199"/>
                <a:gd name="T103" fmla="*/ 114 h 458"/>
                <a:gd name="T104" fmla="*/ 117 w 199"/>
                <a:gd name="T105" fmla="*/ 76 h 458"/>
                <a:gd name="T106" fmla="*/ 125 w 199"/>
                <a:gd name="T107" fmla="*/ 103 h 458"/>
                <a:gd name="T108" fmla="*/ 125 w 199"/>
                <a:gd name="T109" fmla="*/ 83 h 458"/>
                <a:gd name="T110" fmla="*/ 136 w 199"/>
                <a:gd name="T111" fmla="*/ 59 h 4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9"/>
                <a:gd name="T169" fmla="*/ 0 h 458"/>
                <a:gd name="T170" fmla="*/ 199 w 199"/>
                <a:gd name="T171" fmla="*/ 458 h 4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9" h="458">
                  <a:moveTo>
                    <a:pt x="197" y="169"/>
                  </a:moveTo>
                  <a:cubicBezTo>
                    <a:pt x="195" y="161"/>
                    <a:pt x="195" y="153"/>
                    <a:pt x="194" y="145"/>
                  </a:cubicBezTo>
                  <a:cubicBezTo>
                    <a:pt x="192" y="137"/>
                    <a:pt x="192" y="141"/>
                    <a:pt x="191" y="133"/>
                  </a:cubicBezTo>
                  <a:cubicBezTo>
                    <a:pt x="189" y="126"/>
                    <a:pt x="192" y="131"/>
                    <a:pt x="191" y="118"/>
                  </a:cubicBezTo>
                  <a:cubicBezTo>
                    <a:pt x="190" y="106"/>
                    <a:pt x="186" y="87"/>
                    <a:pt x="184" y="81"/>
                  </a:cubicBezTo>
                  <a:cubicBezTo>
                    <a:pt x="182" y="76"/>
                    <a:pt x="173" y="76"/>
                    <a:pt x="169" y="75"/>
                  </a:cubicBezTo>
                  <a:cubicBezTo>
                    <a:pt x="165" y="73"/>
                    <a:pt x="151" y="69"/>
                    <a:pt x="146" y="68"/>
                  </a:cubicBezTo>
                  <a:cubicBezTo>
                    <a:pt x="141" y="66"/>
                    <a:pt x="136" y="58"/>
                    <a:pt x="136" y="58"/>
                  </a:cubicBezTo>
                  <a:cubicBezTo>
                    <a:pt x="136" y="56"/>
                    <a:pt x="136" y="51"/>
                    <a:pt x="136" y="51"/>
                  </a:cubicBezTo>
                  <a:cubicBezTo>
                    <a:pt x="138" y="52"/>
                    <a:pt x="139" y="46"/>
                    <a:pt x="139" y="46"/>
                  </a:cubicBezTo>
                  <a:cubicBezTo>
                    <a:pt x="142" y="35"/>
                    <a:pt x="139" y="35"/>
                    <a:pt x="139" y="35"/>
                  </a:cubicBezTo>
                  <a:cubicBezTo>
                    <a:pt x="139" y="0"/>
                    <a:pt x="117" y="4"/>
                    <a:pt x="117" y="4"/>
                  </a:cubicBezTo>
                  <a:cubicBezTo>
                    <a:pt x="96" y="5"/>
                    <a:pt x="98" y="35"/>
                    <a:pt x="98" y="35"/>
                  </a:cubicBezTo>
                  <a:cubicBezTo>
                    <a:pt x="94" y="34"/>
                    <a:pt x="98" y="45"/>
                    <a:pt x="98" y="45"/>
                  </a:cubicBezTo>
                  <a:cubicBezTo>
                    <a:pt x="98" y="50"/>
                    <a:pt x="101" y="50"/>
                    <a:pt x="101" y="50"/>
                  </a:cubicBezTo>
                  <a:cubicBezTo>
                    <a:pt x="101" y="54"/>
                    <a:pt x="106" y="62"/>
                    <a:pt x="106" y="62"/>
                  </a:cubicBezTo>
                  <a:cubicBezTo>
                    <a:pt x="104" y="67"/>
                    <a:pt x="101" y="69"/>
                    <a:pt x="97" y="71"/>
                  </a:cubicBezTo>
                  <a:cubicBezTo>
                    <a:pt x="92" y="74"/>
                    <a:pt x="82" y="75"/>
                    <a:pt x="76" y="77"/>
                  </a:cubicBezTo>
                  <a:cubicBezTo>
                    <a:pt x="70" y="79"/>
                    <a:pt x="67" y="82"/>
                    <a:pt x="65" y="86"/>
                  </a:cubicBezTo>
                  <a:cubicBezTo>
                    <a:pt x="63" y="91"/>
                    <a:pt x="63" y="101"/>
                    <a:pt x="62" y="108"/>
                  </a:cubicBezTo>
                  <a:cubicBezTo>
                    <a:pt x="61" y="115"/>
                    <a:pt x="56" y="128"/>
                    <a:pt x="53" y="136"/>
                  </a:cubicBezTo>
                  <a:cubicBezTo>
                    <a:pt x="51" y="144"/>
                    <a:pt x="51" y="150"/>
                    <a:pt x="48" y="157"/>
                  </a:cubicBezTo>
                  <a:cubicBezTo>
                    <a:pt x="45" y="164"/>
                    <a:pt x="43" y="170"/>
                    <a:pt x="39" y="178"/>
                  </a:cubicBezTo>
                  <a:cubicBezTo>
                    <a:pt x="35" y="186"/>
                    <a:pt x="28" y="213"/>
                    <a:pt x="28" y="213"/>
                  </a:cubicBezTo>
                  <a:cubicBezTo>
                    <a:pt x="24" y="221"/>
                    <a:pt x="26" y="222"/>
                    <a:pt x="26" y="222"/>
                  </a:cubicBezTo>
                  <a:cubicBezTo>
                    <a:pt x="23" y="222"/>
                    <a:pt x="20" y="232"/>
                    <a:pt x="20" y="232"/>
                  </a:cubicBezTo>
                  <a:cubicBezTo>
                    <a:pt x="15" y="232"/>
                    <a:pt x="14" y="235"/>
                    <a:pt x="14" y="235"/>
                  </a:cubicBezTo>
                  <a:cubicBezTo>
                    <a:pt x="14" y="243"/>
                    <a:pt x="16" y="243"/>
                    <a:pt x="16" y="243"/>
                  </a:cubicBezTo>
                  <a:cubicBezTo>
                    <a:pt x="19" y="307"/>
                    <a:pt x="19" y="307"/>
                    <a:pt x="19" y="307"/>
                  </a:cubicBezTo>
                  <a:cubicBezTo>
                    <a:pt x="0" y="307"/>
                    <a:pt x="0" y="321"/>
                    <a:pt x="0" y="321"/>
                  </a:cubicBezTo>
                  <a:cubicBezTo>
                    <a:pt x="6" y="402"/>
                    <a:pt x="6" y="402"/>
                    <a:pt x="6" y="402"/>
                  </a:cubicBezTo>
                  <a:cubicBezTo>
                    <a:pt x="11" y="402"/>
                    <a:pt x="11" y="402"/>
                    <a:pt x="11" y="402"/>
                  </a:cubicBezTo>
                  <a:cubicBezTo>
                    <a:pt x="13" y="410"/>
                    <a:pt x="16" y="402"/>
                    <a:pt x="16" y="402"/>
                  </a:cubicBezTo>
                  <a:cubicBezTo>
                    <a:pt x="68" y="401"/>
                    <a:pt x="68" y="401"/>
                    <a:pt x="68" y="401"/>
                  </a:cubicBezTo>
                  <a:cubicBezTo>
                    <a:pt x="69" y="409"/>
                    <a:pt x="73" y="401"/>
                    <a:pt x="73" y="401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4" y="409"/>
                    <a:pt x="85" y="411"/>
                    <a:pt x="85" y="411"/>
                  </a:cubicBezTo>
                  <a:cubicBezTo>
                    <a:pt x="96" y="409"/>
                    <a:pt x="101" y="394"/>
                    <a:pt x="101" y="394"/>
                  </a:cubicBezTo>
                  <a:cubicBezTo>
                    <a:pt x="100" y="389"/>
                    <a:pt x="105" y="379"/>
                    <a:pt x="105" y="379"/>
                  </a:cubicBezTo>
                  <a:cubicBezTo>
                    <a:pt x="106" y="375"/>
                    <a:pt x="107" y="378"/>
                    <a:pt x="107" y="378"/>
                  </a:cubicBezTo>
                  <a:cubicBezTo>
                    <a:pt x="108" y="377"/>
                    <a:pt x="108" y="377"/>
                    <a:pt x="108" y="376"/>
                  </a:cubicBezTo>
                  <a:cubicBezTo>
                    <a:pt x="109" y="382"/>
                    <a:pt x="110" y="389"/>
                    <a:pt x="109" y="396"/>
                  </a:cubicBezTo>
                  <a:cubicBezTo>
                    <a:pt x="108" y="407"/>
                    <a:pt x="112" y="419"/>
                    <a:pt x="112" y="419"/>
                  </a:cubicBezTo>
                  <a:cubicBezTo>
                    <a:pt x="110" y="422"/>
                    <a:pt x="113" y="431"/>
                    <a:pt x="113" y="431"/>
                  </a:cubicBezTo>
                  <a:cubicBezTo>
                    <a:pt x="115" y="434"/>
                    <a:pt x="113" y="440"/>
                    <a:pt x="113" y="440"/>
                  </a:cubicBezTo>
                  <a:cubicBezTo>
                    <a:pt x="111" y="449"/>
                    <a:pt x="113" y="451"/>
                    <a:pt x="113" y="451"/>
                  </a:cubicBezTo>
                  <a:cubicBezTo>
                    <a:pt x="124" y="458"/>
                    <a:pt x="136" y="450"/>
                    <a:pt x="136" y="450"/>
                  </a:cubicBezTo>
                  <a:cubicBezTo>
                    <a:pt x="141" y="441"/>
                    <a:pt x="132" y="425"/>
                    <a:pt x="132" y="422"/>
                  </a:cubicBezTo>
                  <a:cubicBezTo>
                    <a:pt x="132" y="422"/>
                    <a:pt x="136" y="414"/>
                    <a:pt x="137" y="409"/>
                  </a:cubicBezTo>
                  <a:cubicBezTo>
                    <a:pt x="139" y="404"/>
                    <a:pt x="142" y="387"/>
                    <a:pt x="143" y="379"/>
                  </a:cubicBezTo>
                  <a:cubicBezTo>
                    <a:pt x="144" y="371"/>
                    <a:pt x="144" y="365"/>
                    <a:pt x="144" y="359"/>
                  </a:cubicBezTo>
                  <a:cubicBezTo>
                    <a:pt x="144" y="354"/>
                    <a:pt x="146" y="342"/>
                    <a:pt x="151" y="325"/>
                  </a:cubicBezTo>
                  <a:cubicBezTo>
                    <a:pt x="156" y="308"/>
                    <a:pt x="163" y="262"/>
                    <a:pt x="163" y="262"/>
                  </a:cubicBezTo>
                  <a:cubicBezTo>
                    <a:pt x="171" y="261"/>
                    <a:pt x="182" y="249"/>
                    <a:pt x="182" y="249"/>
                  </a:cubicBezTo>
                  <a:cubicBezTo>
                    <a:pt x="179" y="245"/>
                    <a:pt x="174" y="215"/>
                    <a:pt x="174" y="215"/>
                  </a:cubicBezTo>
                  <a:cubicBezTo>
                    <a:pt x="182" y="222"/>
                    <a:pt x="188" y="210"/>
                    <a:pt x="188" y="210"/>
                  </a:cubicBezTo>
                  <a:cubicBezTo>
                    <a:pt x="190" y="209"/>
                    <a:pt x="189" y="206"/>
                    <a:pt x="190" y="204"/>
                  </a:cubicBezTo>
                  <a:cubicBezTo>
                    <a:pt x="191" y="202"/>
                    <a:pt x="190" y="201"/>
                    <a:pt x="192" y="198"/>
                  </a:cubicBezTo>
                  <a:cubicBezTo>
                    <a:pt x="194" y="194"/>
                    <a:pt x="195" y="194"/>
                    <a:pt x="195" y="189"/>
                  </a:cubicBezTo>
                  <a:cubicBezTo>
                    <a:pt x="194" y="183"/>
                    <a:pt x="195" y="187"/>
                    <a:pt x="197" y="181"/>
                  </a:cubicBezTo>
                  <a:cubicBezTo>
                    <a:pt x="199" y="175"/>
                    <a:pt x="198" y="178"/>
                    <a:pt x="197" y="169"/>
                  </a:cubicBezTo>
                  <a:close/>
                  <a:moveTo>
                    <a:pt x="24" y="306"/>
                  </a:moveTo>
                  <a:cubicBezTo>
                    <a:pt x="20" y="243"/>
                    <a:pt x="20" y="243"/>
                    <a:pt x="20" y="243"/>
                  </a:cubicBezTo>
                  <a:cubicBezTo>
                    <a:pt x="21" y="243"/>
                    <a:pt x="21" y="242"/>
                    <a:pt x="21" y="242"/>
                  </a:cubicBezTo>
                  <a:cubicBezTo>
                    <a:pt x="20" y="242"/>
                    <a:pt x="20" y="241"/>
                    <a:pt x="20" y="241"/>
                  </a:cubicBezTo>
                  <a:cubicBezTo>
                    <a:pt x="20" y="241"/>
                    <a:pt x="20" y="241"/>
                    <a:pt x="21" y="242"/>
                  </a:cubicBezTo>
                  <a:cubicBezTo>
                    <a:pt x="21" y="242"/>
                    <a:pt x="23" y="241"/>
                    <a:pt x="23" y="241"/>
                  </a:cubicBezTo>
                  <a:cubicBezTo>
                    <a:pt x="22" y="244"/>
                    <a:pt x="28" y="243"/>
                    <a:pt x="28" y="243"/>
                  </a:cubicBezTo>
                  <a:cubicBezTo>
                    <a:pt x="30" y="248"/>
                    <a:pt x="34" y="243"/>
                    <a:pt x="34" y="243"/>
                  </a:cubicBezTo>
                  <a:cubicBezTo>
                    <a:pt x="37" y="248"/>
                    <a:pt x="43" y="239"/>
                    <a:pt x="43" y="239"/>
                  </a:cubicBezTo>
                  <a:cubicBezTo>
                    <a:pt x="42" y="244"/>
                    <a:pt x="44" y="244"/>
                    <a:pt x="44" y="244"/>
                  </a:cubicBezTo>
                  <a:cubicBezTo>
                    <a:pt x="46" y="306"/>
                    <a:pt x="46" y="306"/>
                    <a:pt x="46" y="306"/>
                  </a:cubicBezTo>
                  <a:lnTo>
                    <a:pt x="24" y="306"/>
                  </a:lnTo>
                  <a:close/>
                  <a:moveTo>
                    <a:pt x="85" y="377"/>
                  </a:moveTo>
                  <a:cubicBezTo>
                    <a:pt x="83" y="380"/>
                    <a:pt x="79" y="393"/>
                    <a:pt x="78" y="395"/>
                  </a:cubicBezTo>
                  <a:cubicBezTo>
                    <a:pt x="74" y="312"/>
                    <a:pt x="74" y="312"/>
                    <a:pt x="74" y="312"/>
                  </a:cubicBezTo>
                  <a:cubicBezTo>
                    <a:pt x="71" y="302"/>
                    <a:pt x="51" y="305"/>
                    <a:pt x="51" y="305"/>
                  </a:cubicBezTo>
                  <a:cubicBezTo>
                    <a:pt x="50" y="243"/>
                    <a:pt x="50" y="243"/>
                    <a:pt x="50" y="243"/>
                  </a:cubicBezTo>
                  <a:cubicBezTo>
                    <a:pt x="49" y="237"/>
                    <a:pt x="49" y="237"/>
                    <a:pt x="49" y="237"/>
                  </a:cubicBezTo>
                  <a:cubicBezTo>
                    <a:pt x="49" y="232"/>
                    <a:pt x="44" y="233"/>
                    <a:pt x="44" y="233"/>
                  </a:cubicBezTo>
                  <a:cubicBezTo>
                    <a:pt x="45" y="231"/>
                    <a:pt x="45" y="228"/>
                    <a:pt x="45" y="228"/>
                  </a:cubicBezTo>
                  <a:cubicBezTo>
                    <a:pt x="46" y="228"/>
                    <a:pt x="48" y="225"/>
                    <a:pt x="48" y="224"/>
                  </a:cubicBezTo>
                  <a:cubicBezTo>
                    <a:pt x="48" y="222"/>
                    <a:pt x="51" y="216"/>
                    <a:pt x="52" y="213"/>
                  </a:cubicBezTo>
                  <a:cubicBezTo>
                    <a:pt x="53" y="210"/>
                    <a:pt x="55" y="206"/>
                    <a:pt x="55" y="200"/>
                  </a:cubicBezTo>
                  <a:cubicBezTo>
                    <a:pt x="56" y="195"/>
                    <a:pt x="76" y="153"/>
                    <a:pt x="76" y="153"/>
                  </a:cubicBezTo>
                  <a:cubicBezTo>
                    <a:pt x="78" y="148"/>
                    <a:pt x="78" y="179"/>
                    <a:pt x="77" y="183"/>
                  </a:cubicBezTo>
                  <a:cubicBezTo>
                    <a:pt x="77" y="186"/>
                    <a:pt x="75" y="194"/>
                    <a:pt x="74" y="198"/>
                  </a:cubicBezTo>
                  <a:cubicBezTo>
                    <a:pt x="73" y="201"/>
                    <a:pt x="72" y="214"/>
                    <a:pt x="71" y="219"/>
                  </a:cubicBezTo>
                  <a:cubicBezTo>
                    <a:pt x="70" y="224"/>
                    <a:pt x="71" y="252"/>
                    <a:pt x="71" y="252"/>
                  </a:cubicBezTo>
                  <a:cubicBezTo>
                    <a:pt x="74" y="260"/>
                    <a:pt x="74" y="260"/>
                    <a:pt x="74" y="260"/>
                  </a:cubicBezTo>
                  <a:cubicBezTo>
                    <a:pt x="71" y="266"/>
                    <a:pt x="77" y="302"/>
                    <a:pt x="77" y="302"/>
                  </a:cubicBezTo>
                  <a:cubicBezTo>
                    <a:pt x="73" y="325"/>
                    <a:pt x="88" y="348"/>
                    <a:pt x="88" y="348"/>
                  </a:cubicBezTo>
                  <a:cubicBezTo>
                    <a:pt x="88" y="362"/>
                    <a:pt x="88" y="362"/>
                    <a:pt x="88" y="362"/>
                  </a:cubicBezTo>
                  <a:cubicBezTo>
                    <a:pt x="90" y="364"/>
                    <a:pt x="87" y="373"/>
                    <a:pt x="85" y="377"/>
                  </a:cubicBezTo>
                  <a:close/>
                  <a:moveTo>
                    <a:pt x="113" y="305"/>
                  </a:moveTo>
                  <a:cubicBezTo>
                    <a:pt x="111" y="309"/>
                    <a:pt x="111" y="334"/>
                    <a:pt x="110" y="339"/>
                  </a:cubicBezTo>
                  <a:cubicBezTo>
                    <a:pt x="110" y="341"/>
                    <a:pt x="110" y="345"/>
                    <a:pt x="110" y="350"/>
                  </a:cubicBezTo>
                  <a:cubicBezTo>
                    <a:pt x="104" y="344"/>
                    <a:pt x="106" y="338"/>
                    <a:pt x="106" y="338"/>
                  </a:cubicBezTo>
                  <a:cubicBezTo>
                    <a:pt x="112" y="327"/>
                    <a:pt x="109" y="312"/>
                    <a:pt x="109" y="312"/>
                  </a:cubicBezTo>
                  <a:cubicBezTo>
                    <a:pt x="108" y="303"/>
                    <a:pt x="113" y="303"/>
                    <a:pt x="113" y="303"/>
                  </a:cubicBezTo>
                  <a:cubicBezTo>
                    <a:pt x="113" y="303"/>
                    <a:pt x="114" y="300"/>
                    <a:pt x="113" y="305"/>
                  </a:cubicBezTo>
                  <a:close/>
                  <a:moveTo>
                    <a:pt x="113" y="82"/>
                  </a:moveTo>
                  <a:cubicBezTo>
                    <a:pt x="113" y="82"/>
                    <a:pt x="115" y="87"/>
                    <a:pt x="114" y="89"/>
                  </a:cubicBezTo>
                  <a:cubicBezTo>
                    <a:pt x="114" y="89"/>
                    <a:pt x="108" y="105"/>
                    <a:pt x="108" y="114"/>
                  </a:cubicBezTo>
                  <a:cubicBezTo>
                    <a:pt x="108" y="114"/>
                    <a:pt x="104" y="72"/>
                    <a:pt x="105" y="64"/>
                  </a:cubicBezTo>
                  <a:cubicBezTo>
                    <a:pt x="105" y="64"/>
                    <a:pt x="112" y="75"/>
                    <a:pt x="117" y="76"/>
                  </a:cubicBezTo>
                  <a:cubicBezTo>
                    <a:pt x="117" y="76"/>
                    <a:pt x="112" y="79"/>
                    <a:pt x="113" y="82"/>
                  </a:cubicBezTo>
                  <a:close/>
                  <a:moveTo>
                    <a:pt x="125" y="103"/>
                  </a:moveTo>
                  <a:cubicBezTo>
                    <a:pt x="125" y="99"/>
                    <a:pt x="120" y="88"/>
                    <a:pt x="120" y="88"/>
                  </a:cubicBezTo>
                  <a:cubicBezTo>
                    <a:pt x="119" y="85"/>
                    <a:pt x="125" y="83"/>
                    <a:pt x="125" y="83"/>
                  </a:cubicBezTo>
                  <a:cubicBezTo>
                    <a:pt x="124" y="80"/>
                    <a:pt x="120" y="76"/>
                    <a:pt x="120" y="76"/>
                  </a:cubicBezTo>
                  <a:cubicBezTo>
                    <a:pt x="125" y="75"/>
                    <a:pt x="136" y="59"/>
                    <a:pt x="136" y="59"/>
                  </a:cubicBezTo>
                  <a:cubicBezTo>
                    <a:pt x="139" y="68"/>
                    <a:pt x="125" y="103"/>
                    <a:pt x="125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22" name="组合 114"/>
          <p:cNvGrpSpPr/>
          <p:nvPr/>
        </p:nvGrpSpPr>
        <p:grpSpPr bwMode="auto">
          <a:xfrm>
            <a:off x="3272769" y="1555005"/>
            <a:ext cx="719984" cy="601682"/>
            <a:chOff x="0" y="0"/>
            <a:chExt cx="1408112" cy="1177925"/>
          </a:xfrm>
          <a:solidFill>
            <a:srgbClr val="F26C4F"/>
          </a:solidFill>
          <a:effectLst/>
        </p:grpSpPr>
        <p:sp>
          <p:nvSpPr>
            <p:cNvPr id="223" name="Freeform 86"/>
            <p:cNvSpPr>
              <a:spLocks noEditPoints="1" noChangeArrowheads="1"/>
            </p:cNvSpPr>
            <p:nvPr/>
          </p:nvSpPr>
          <p:spPr bwMode="auto">
            <a:xfrm>
              <a:off x="0" y="0"/>
              <a:ext cx="808037" cy="806450"/>
            </a:xfrm>
            <a:custGeom>
              <a:avLst/>
              <a:gdLst>
                <a:gd name="T0" fmla="*/ 231 w 291"/>
                <a:gd name="T1" fmla="*/ 261 h 290"/>
                <a:gd name="T2" fmla="*/ 257 w 291"/>
                <a:gd name="T3" fmla="*/ 209 h 290"/>
                <a:gd name="T4" fmla="*/ 289 w 291"/>
                <a:gd name="T5" fmla="*/ 171 h 290"/>
                <a:gd name="T6" fmla="*/ 291 w 291"/>
                <a:gd name="T7" fmla="*/ 145 h 290"/>
                <a:gd name="T8" fmla="*/ 146 w 291"/>
                <a:gd name="T9" fmla="*/ 0 h 290"/>
                <a:gd name="T10" fmla="*/ 0 w 291"/>
                <a:gd name="T11" fmla="*/ 145 h 290"/>
                <a:gd name="T12" fmla="*/ 146 w 291"/>
                <a:gd name="T13" fmla="*/ 290 h 290"/>
                <a:gd name="T14" fmla="*/ 231 w 291"/>
                <a:gd name="T15" fmla="*/ 263 h 290"/>
                <a:gd name="T16" fmla="*/ 231 w 291"/>
                <a:gd name="T17" fmla="*/ 261 h 290"/>
                <a:gd name="T18" fmla="*/ 31 w 291"/>
                <a:gd name="T19" fmla="*/ 145 h 290"/>
                <a:gd name="T20" fmla="*/ 146 w 291"/>
                <a:gd name="T21" fmla="*/ 31 h 290"/>
                <a:gd name="T22" fmla="*/ 260 w 291"/>
                <a:gd name="T23" fmla="*/ 145 h 290"/>
                <a:gd name="T24" fmla="*/ 146 w 291"/>
                <a:gd name="T25" fmla="*/ 259 h 290"/>
                <a:gd name="T26" fmla="*/ 31 w 291"/>
                <a:gd name="T27" fmla="*/ 145 h 2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1"/>
                <a:gd name="T43" fmla="*/ 0 h 290"/>
                <a:gd name="T44" fmla="*/ 291 w 291"/>
                <a:gd name="T45" fmla="*/ 290 h 29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1" h="290">
                  <a:moveTo>
                    <a:pt x="231" y="261"/>
                  </a:moveTo>
                  <a:cubicBezTo>
                    <a:pt x="238" y="243"/>
                    <a:pt x="245" y="224"/>
                    <a:pt x="257" y="209"/>
                  </a:cubicBezTo>
                  <a:cubicBezTo>
                    <a:pt x="267" y="197"/>
                    <a:pt x="276" y="181"/>
                    <a:pt x="289" y="171"/>
                  </a:cubicBezTo>
                  <a:cubicBezTo>
                    <a:pt x="290" y="163"/>
                    <a:pt x="291" y="154"/>
                    <a:pt x="291" y="145"/>
                  </a:cubicBezTo>
                  <a:cubicBezTo>
                    <a:pt x="291" y="65"/>
                    <a:pt x="226" y="0"/>
                    <a:pt x="146" y="0"/>
                  </a:cubicBezTo>
                  <a:cubicBezTo>
                    <a:pt x="66" y="0"/>
                    <a:pt x="0" y="65"/>
                    <a:pt x="0" y="145"/>
                  </a:cubicBezTo>
                  <a:cubicBezTo>
                    <a:pt x="0" y="225"/>
                    <a:pt x="66" y="290"/>
                    <a:pt x="146" y="290"/>
                  </a:cubicBezTo>
                  <a:cubicBezTo>
                    <a:pt x="177" y="290"/>
                    <a:pt x="207" y="280"/>
                    <a:pt x="231" y="263"/>
                  </a:cubicBezTo>
                  <a:cubicBezTo>
                    <a:pt x="231" y="262"/>
                    <a:pt x="231" y="262"/>
                    <a:pt x="231" y="261"/>
                  </a:cubicBezTo>
                  <a:close/>
                  <a:moveTo>
                    <a:pt x="31" y="145"/>
                  </a:moveTo>
                  <a:cubicBezTo>
                    <a:pt x="31" y="82"/>
                    <a:pt x="83" y="31"/>
                    <a:pt x="146" y="31"/>
                  </a:cubicBezTo>
                  <a:cubicBezTo>
                    <a:pt x="209" y="31"/>
                    <a:pt x="260" y="82"/>
                    <a:pt x="260" y="145"/>
                  </a:cubicBezTo>
                  <a:cubicBezTo>
                    <a:pt x="260" y="208"/>
                    <a:pt x="209" y="259"/>
                    <a:pt x="146" y="259"/>
                  </a:cubicBezTo>
                  <a:cubicBezTo>
                    <a:pt x="83" y="259"/>
                    <a:pt x="31" y="208"/>
                    <a:pt x="31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4" name="Freeform 87"/>
            <p:cNvSpPr>
              <a:spLocks noChangeArrowheads="1"/>
            </p:cNvSpPr>
            <p:nvPr/>
          </p:nvSpPr>
          <p:spPr bwMode="auto">
            <a:xfrm>
              <a:off x="366712" y="369887"/>
              <a:ext cx="71437" cy="73025"/>
            </a:xfrm>
            <a:custGeom>
              <a:avLst/>
              <a:gdLst>
                <a:gd name="T0" fmla="*/ 26 w 26"/>
                <a:gd name="T1" fmla="*/ 13 h 26"/>
                <a:gd name="T2" fmla="*/ 13 w 26"/>
                <a:gd name="T3" fmla="*/ 26 h 26"/>
                <a:gd name="T4" fmla="*/ 0 w 26"/>
                <a:gd name="T5" fmla="*/ 13 h 26"/>
                <a:gd name="T6" fmla="*/ 13 w 26"/>
                <a:gd name="T7" fmla="*/ 0 h 26"/>
                <a:gd name="T8" fmla="*/ 26 w 26"/>
                <a:gd name="T9" fmla="*/ 1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6" y="13"/>
                  </a:moveTo>
                  <a:cubicBezTo>
                    <a:pt x="26" y="20"/>
                    <a:pt x="20" y="26"/>
                    <a:pt x="13" y="26"/>
                  </a:cubicBezTo>
                  <a:cubicBezTo>
                    <a:pt x="6" y="25"/>
                    <a:pt x="0" y="20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5" name="Freeform 88"/>
            <p:cNvSpPr>
              <a:spLocks noChangeArrowheads="1"/>
            </p:cNvSpPr>
            <p:nvPr/>
          </p:nvSpPr>
          <p:spPr bwMode="auto">
            <a:xfrm>
              <a:off x="447675" y="392112"/>
              <a:ext cx="177800" cy="30162"/>
            </a:xfrm>
            <a:custGeom>
              <a:avLst/>
              <a:gdLst>
                <a:gd name="T0" fmla="*/ 4 w 64"/>
                <a:gd name="T1" fmla="*/ 10 h 11"/>
                <a:gd name="T2" fmla="*/ 0 w 64"/>
                <a:gd name="T3" fmla="*/ 5 h 11"/>
                <a:gd name="T4" fmla="*/ 0 w 64"/>
                <a:gd name="T5" fmla="*/ 5 h 11"/>
                <a:gd name="T6" fmla="*/ 5 w 64"/>
                <a:gd name="T7" fmla="*/ 0 h 11"/>
                <a:gd name="T8" fmla="*/ 60 w 64"/>
                <a:gd name="T9" fmla="*/ 1 h 11"/>
                <a:gd name="T10" fmla="*/ 64 w 64"/>
                <a:gd name="T11" fmla="*/ 6 h 11"/>
                <a:gd name="T12" fmla="*/ 64 w 64"/>
                <a:gd name="T13" fmla="*/ 6 h 11"/>
                <a:gd name="T14" fmla="*/ 60 w 64"/>
                <a:gd name="T15" fmla="*/ 11 h 11"/>
                <a:gd name="T16" fmla="*/ 4 w 64"/>
                <a:gd name="T17" fmla="*/ 1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11"/>
                <a:gd name="T29" fmla="*/ 64 w 6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11">
                  <a:moveTo>
                    <a:pt x="4" y="10"/>
                  </a:moveTo>
                  <a:cubicBezTo>
                    <a:pt x="2" y="10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2" y="1"/>
                    <a:pt x="64" y="3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9"/>
                    <a:pt x="62" y="11"/>
                    <a:pt x="60" y="11"/>
                  </a:cubicBez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6" name="Freeform 89"/>
            <p:cNvSpPr>
              <a:spLocks noChangeArrowheads="1"/>
            </p:cNvSpPr>
            <p:nvPr/>
          </p:nvSpPr>
          <p:spPr bwMode="auto">
            <a:xfrm>
              <a:off x="392112" y="128587"/>
              <a:ext cx="26987" cy="233362"/>
            </a:xfrm>
            <a:custGeom>
              <a:avLst/>
              <a:gdLst>
                <a:gd name="T0" fmla="*/ 9 w 10"/>
                <a:gd name="T1" fmla="*/ 79 h 84"/>
                <a:gd name="T2" fmla="*/ 4 w 10"/>
                <a:gd name="T3" fmla="*/ 84 h 84"/>
                <a:gd name="T4" fmla="*/ 4 w 10"/>
                <a:gd name="T5" fmla="*/ 84 h 84"/>
                <a:gd name="T6" fmla="*/ 0 w 10"/>
                <a:gd name="T7" fmla="*/ 78 h 84"/>
                <a:gd name="T8" fmla="*/ 1 w 10"/>
                <a:gd name="T9" fmla="*/ 6 h 84"/>
                <a:gd name="T10" fmla="*/ 5 w 10"/>
                <a:gd name="T11" fmla="*/ 0 h 84"/>
                <a:gd name="T12" fmla="*/ 5 w 10"/>
                <a:gd name="T13" fmla="*/ 0 h 84"/>
                <a:gd name="T14" fmla="*/ 10 w 10"/>
                <a:gd name="T15" fmla="*/ 6 h 84"/>
                <a:gd name="T16" fmla="*/ 9 w 10"/>
                <a:gd name="T17" fmla="*/ 79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4"/>
                <a:gd name="T29" fmla="*/ 10 w 10"/>
                <a:gd name="T30" fmla="*/ 84 h 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4">
                  <a:moveTo>
                    <a:pt x="9" y="79"/>
                  </a:moveTo>
                  <a:cubicBezTo>
                    <a:pt x="9" y="82"/>
                    <a:pt x="7" y="84"/>
                    <a:pt x="4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2" y="84"/>
                    <a:pt x="0" y="81"/>
                    <a:pt x="0" y="7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3"/>
                    <a:pt x="10" y="6"/>
                  </a:cubicBezTo>
                  <a:lnTo>
                    <a:pt x="9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7" name="Freeform 90"/>
            <p:cNvSpPr>
              <a:spLocks noEditPoints="1" noChangeArrowheads="1"/>
            </p:cNvSpPr>
            <p:nvPr/>
          </p:nvSpPr>
          <p:spPr bwMode="auto">
            <a:xfrm>
              <a:off x="592137" y="365125"/>
              <a:ext cx="815975" cy="812800"/>
            </a:xfrm>
            <a:custGeom>
              <a:avLst/>
              <a:gdLst>
                <a:gd name="T0" fmla="*/ 147 w 294"/>
                <a:gd name="T1" fmla="*/ 0 h 293"/>
                <a:gd name="T2" fmla="*/ 0 w 294"/>
                <a:gd name="T3" fmla="*/ 147 h 293"/>
                <a:gd name="T4" fmla="*/ 147 w 294"/>
                <a:gd name="T5" fmla="*/ 293 h 293"/>
                <a:gd name="T6" fmla="*/ 294 w 294"/>
                <a:gd name="T7" fmla="*/ 147 h 293"/>
                <a:gd name="T8" fmla="*/ 147 w 294"/>
                <a:gd name="T9" fmla="*/ 0 h 293"/>
                <a:gd name="T10" fmla="*/ 147 w 294"/>
                <a:gd name="T11" fmla="*/ 262 h 293"/>
                <a:gd name="T12" fmla="*/ 32 w 294"/>
                <a:gd name="T13" fmla="*/ 147 h 293"/>
                <a:gd name="T14" fmla="*/ 147 w 294"/>
                <a:gd name="T15" fmla="*/ 31 h 293"/>
                <a:gd name="T16" fmla="*/ 263 w 294"/>
                <a:gd name="T17" fmla="*/ 147 h 293"/>
                <a:gd name="T18" fmla="*/ 147 w 294"/>
                <a:gd name="T19" fmla="*/ 262 h 2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4"/>
                <a:gd name="T31" fmla="*/ 0 h 293"/>
                <a:gd name="T32" fmla="*/ 294 w 294"/>
                <a:gd name="T33" fmla="*/ 293 h 2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4" h="293">
                  <a:moveTo>
                    <a:pt x="147" y="0"/>
                  </a:moveTo>
                  <a:cubicBezTo>
                    <a:pt x="66" y="0"/>
                    <a:pt x="0" y="65"/>
                    <a:pt x="0" y="147"/>
                  </a:cubicBezTo>
                  <a:cubicBezTo>
                    <a:pt x="0" y="228"/>
                    <a:pt x="66" y="293"/>
                    <a:pt x="147" y="293"/>
                  </a:cubicBezTo>
                  <a:cubicBezTo>
                    <a:pt x="229" y="293"/>
                    <a:pt x="294" y="228"/>
                    <a:pt x="294" y="147"/>
                  </a:cubicBezTo>
                  <a:cubicBezTo>
                    <a:pt x="294" y="65"/>
                    <a:pt x="229" y="0"/>
                    <a:pt x="147" y="0"/>
                  </a:cubicBezTo>
                  <a:close/>
                  <a:moveTo>
                    <a:pt x="147" y="262"/>
                  </a:moveTo>
                  <a:cubicBezTo>
                    <a:pt x="83" y="262"/>
                    <a:pt x="32" y="210"/>
                    <a:pt x="32" y="147"/>
                  </a:cubicBezTo>
                  <a:cubicBezTo>
                    <a:pt x="32" y="83"/>
                    <a:pt x="83" y="31"/>
                    <a:pt x="147" y="31"/>
                  </a:cubicBezTo>
                  <a:cubicBezTo>
                    <a:pt x="211" y="31"/>
                    <a:pt x="263" y="83"/>
                    <a:pt x="263" y="147"/>
                  </a:cubicBezTo>
                  <a:cubicBezTo>
                    <a:pt x="263" y="210"/>
                    <a:pt x="211" y="262"/>
                    <a:pt x="14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8" name="Freeform 91"/>
            <p:cNvSpPr>
              <a:spLocks noEditPoints="1" noChangeArrowheads="1"/>
            </p:cNvSpPr>
            <p:nvPr/>
          </p:nvSpPr>
          <p:spPr bwMode="auto">
            <a:xfrm>
              <a:off x="874712" y="533400"/>
              <a:ext cx="258762" cy="484187"/>
            </a:xfrm>
            <a:custGeom>
              <a:avLst/>
              <a:gdLst>
                <a:gd name="T0" fmla="*/ 42 w 93"/>
                <a:gd name="T1" fmla="*/ 174 h 174"/>
                <a:gd name="T2" fmla="*/ 42 w 93"/>
                <a:gd name="T3" fmla="*/ 157 h 174"/>
                <a:gd name="T4" fmla="*/ 21 w 93"/>
                <a:gd name="T5" fmla="*/ 151 h 174"/>
                <a:gd name="T6" fmla="*/ 7 w 93"/>
                <a:gd name="T7" fmla="*/ 138 h 174"/>
                <a:gd name="T8" fmla="*/ 0 w 93"/>
                <a:gd name="T9" fmla="*/ 115 h 174"/>
                <a:gd name="T10" fmla="*/ 17 w 93"/>
                <a:gd name="T11" fmla="*/ 112 h 174"/>
                <a:gd name="T12" fmla="*/ 24 w 93"/>
                <a:gd name="T13" fmla="*/ 132 h 174"/>
                <a:gd name="T14" fmla="*/ 42 w 93"/>
                <a:gd name="T15" fmla="*/ 142 h 174"/>
                <a:gd name="T16" fmla="*/ 42 w 93"/>
                <a:gd name="T17" fmla="*/ 87 h 174"/>
                <a:gd name="T18" fmla="*/ 20 w 93"/>
                <a:gd name="T19" fmla="*/ 79 h 174"/>
                <a:gd name="T20" fmla="*/ 7 w 93"/>
                <a:gd name="T21" fmla="*/ 66 h 174"/>
                <a:gd name="T22" fmla="*/ 3 w 93"/>
                <a:gd name="T23" fmla="*/ 48 h 174"/>
                <a:gd name="T24" fmla="*/ 16 w 93"/>
                <a:gd name="T25" fmla="*/ 18 h 174"/>
                <a:gd name="T26" fmla="*/ 42 w 93"/>
                <a:gd name="T27" fmla="*/ 8 h 174"/>
                <a:gd name="T28" fmla="*/ 42 w 93"/>
                <a:gd name="T29" fmla="*/ 0 h 174"/>
                <a:gd name="T30" fmla="*/ 52 w 93"/>
                <a:gd name="T31" fmla="*/ 0 h 174"/>
                <a:gd name="T32" fmla="*/ 52 w 93"/>
                <a:gd name="T33" fmla="*/ 8 h 174"/>
                <a:gd name="T34" fmla="*/ 76 w 93"/>
                <a:gd name="T35" fmla="*/ 17 h 174"/>
                <a:gd name="T36" fmla="*/ 90 w 93"/>
                <a:gd name="T37" fmla="*/ 43 h 174"/>
                <a:gd name="T38" fmla="*/ 72 w 93"/>
                <a:gd name="T39" fmla="*/ 46 h 174"/>
                <a:gd name="T40" fmla="*/ 65 w 93"/>
                <a:gd name="T41" fmla="*/ 30 h 174"/>
                <a:gd name="T42" fmla="*/ 52 w 93"/>
                <a:gd name="T43" fmla="*/ 23 h 174"/>
                <a:gd name="T44" fmla="*/ 52 w 93"/>
                <a:gd name="T45" fmla="*/ 73 h 174"/>
                <a:gd name="T46" fmla="*/ 69 w 93"/>
                <a:gd name="T47" fmla="*/ 78 h 174"/>
                <a:gd name="T48" fmla="*/ 82 w 93"/>
                <a:gd name="T49" fmla="*/ 87 h 174"/>
                <a:gd name="T50" fmla="*/ 90 w 93"/>
                <a:gd name="T51" fmla="*/ 99 h 174"/>
                <a:gd name="T52" fmla="*/ 93 w 93"/>
                <a:gd name="T53" fmla="*/ 114 h 174"/>
                <a:gd name="T54" fmla="*/ 82 w 93"/>
                <a:gd name="T55" fmla="*/ 144 h 174"/>
                <a:gd name="T56" fmla="*/ 52 w 93"/>
                <a:gd name="T57" fmla="*/ 157 h 174"/>
                <a:gd name="T58" fmla="*/ 52 w 93"/>
                <a:gd name="T59" fmla="*/ 174 h 174"/>
                <a:gd name="T60" fmla="*/ 42 w 93"/>
                <a:gd name="T61" fmla="*/ 174 h 174"/>
                <a:gd name="T62" fmla="*/ 42 w 93"/>
                <a:gd name="T63" fmla="*/ 23 h 174"/>
                <a:gd name="T64" fmla="*/ 26 w 93"/>
                <a:gd name="T65" fmla="*/ 31 h 174"/>
                <a:gd name="T66" fmla="*/ 20 w 93"/>
                <a:gd name="T67" fmla="*/ 46 h 174"/>
                <a:gd name="T68" fmla="*/ 25 w 93"/>
                <a:gd name="T69" fmla="*/ 61 h 174"/>
                <a:gd name="T70" fmla="*/ 42 w 93"/>
                <a:gd name="T71" fmla="*/ 71 h 174"/>
                <a:gd name="T72" fmla="*/ 42 w 93"/>
                <a:gd name="T73" fmla="*/ 23 h 174"/>
                <a:gd name="T74" fmla="*/ 52 w 93"/>
                <a:gd name="T75" fmla="*/ 142 h 174"/>
                <a:gd name="T76" fmla="*/ 69 w 93"/>
                <a:gd name="T77" fmla="*/ 134 h 174"/>
                <a:gd name="T78" fmla="*/ 75 w 93"/>
                <a:gd name="T79" fmla="*/ 115 h 174"/>
                <a:gd name="T80" fmla="*/ 71 w 93"/>
                <a:gd name="T81" fmla="*/ 100 h 174"/>
                <a:gd name="T82" fmla="*/ 52 w 93"/>
                <a:gd name="T83" fmla="*/ 90 h 174"/>
                <a:gd name="T84" fmla="*/ 52 w 93"/>
                <a:gd name="T85" fmla="*/ 142 h 17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174"/>
                <a:gd name="T131" fmla="*/ 93 w 93"/>
                <a:gd name="T132" fmla="*/ 174 h 17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174">
                  <a:moveTo>
                    <a:pt x="42" y="174"/>
                  </a:moveTo>
                  <a:cubicBezTo>
                    <a:pt x="42" y="157"/>
                    <a:pt x="42" y="157"/>
                    <a:pt x="42" y="157"/>
                  </a:cubicBezTo>
                  <a:cubicBezTo>
                    <a:pt x="33" y="156"/>
                    <a:pt x="26" y="154"/>
                    <a:pt x="21" y="151"/>
                  </a:cubicBezTo>
                  <a:cubicBezTo>
                    <a:pt x="15" y="148"/>
                    <a:pt x="11" y="144"/>
                    <a:pt x="7" y="138"/>
                  </a:cubicBezTo>
                  <a:cubicBezTo>
                    <a:pt x="3" y="131"/>
                    <a:pt x="0" y="124"/>
                    <a:pt x="0" y="115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19" y="121"/>
                    <a:pt x="21" y="128"/>
                    <a:pt x="24" y="132"/>
                  </a:cubicBezTo>
                  <a:cubicBezTo>
                    <a:pt x="29" y="138"/>
                    <a:pt x="35" y="142"/>
                    <a:pt x="42" y="142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35" y="86"/>
                    <a:pt x="27" y="83"/>
                    <a:pt x="20" y="79"/>
                  </a:cubicBezTo>
                  <a:cubicBezTo>
                    <a:pt x="15" y="76"/>
                    <a:pt x="10" y="72"/>
                    <a:pt x="7" y="66"/>
                  </a:cubicBezTo>
                  <a:cubicBezTo>
                    <a:pt x="4" y="61"/>
                    <a:pt x="3" y="55"/>
                    <a:pt x="3" y="48"/>
                  </a:cubicBezTo>
                  <a:cubicBezTo>
                    <a:pt x="3" y="35"/>
                    <a:pt x="7" y="25"/>
                    <a:pt x="16" y="18"/>
                  </a:cubicBezTo>
                  <a:cubicBezTo>
                    <a:pt x="22" y="13"/>
                    <a:pt x="30" y="9"/>
                    <a:pt x="42" y="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62" y="9"/>
                    <a:pt x="70" y="12"/>
                    <a:pt x="76" y="17"/>
                  </a:cubicBezTo>
                  <a:cubicBezTo>
                    <a:pt x="84" y="23"/>
                    <a:pt x="88" y="32"/>
                    <a:pt x="90" y="43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1" y="39"/>
                    <a:pt x="69" y="34"/>
                    <a:pt x="65" y="30"/>
                  </a:cubicBezTo>
                  <a:cubicBezTo>
                    <a:pt x="62" y="26"/>
                    <a:pt x="58" y="24"/>
                    <a:pt x="52" y="2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61" y="75"/>
                    <a:pt x="67" y="77"/>
                    <a:pt x="69" y="78"/>
                  </a:cubicBezTo>
                  <a:cubicBezTo>
                    <a:pt x="75" y="80"/>
                    <a:pt x="79" y="83"/>
                    <a:pt x="82" y="87"/>
                  </a:cubicBezTo>
                  <a:cubicBezTo>
                    <a:pt x="86" y="90"/>
                    <a:pt x="89" y="94"/>
                    <a:pt x="90" y="99"/>
                  </a:cubicBezTo>
                  <a:cubicBezTo>
                    <a:pt x="92" y="103"/>
                    <a:pt x="93" y="108"/>
                    <a:pt x="93" y="114"/>
                  </a:cubicBezTo>
                  <a:cubicBezTo>
                    <a:pt x="93" y="126"/>
                    <a:pt x="89" y="136"/>
                    <a:pt x="82" y="144"/>
                  </a:cubicBezTo>
                  <a:cubicBezTo>
                    <a:pt x="74" y="152"/>
                    <a:pt x="64" y="156"/>
                    <a:pt x="52" y="157"/>
                  </a:cubicBezTo>
                  <a:cubicBezTo>
                    <a:pt x="52" y="174"/>
                    <a:pt x="52" y="174"/>
                    <a:pt x="52" y="174"/>
                  </a:cubicBezTo>
                  <a:lnTo>
                    <a:pt x="42" y="174"/>
                  </a:lnTo>
                  <a:close/>
                  <a:moveTo>
                    <a:pt x="42" y="23"/>
                  </a:moveTo>
                  <a:cubicBezTo>
                    <a:pt x="35" y="24"/>
                    <a:pt x="30" y="26"/>
                    <a:pt x="26" y="31"/>
                  </a:cubicBezTo>
                  <a:cubicBezTo>
                    <a:pt x="22" y="35"/>
                    <a:pt x="20" y="40"/>
                    <a:pt x="20" y="46"/>
                  </a:cubicBezTo>
                  <a:cubicBezTo>
                    <a:pt x="20" y="52"/>
                    <a:pt x="22" y="57"/>
                    <a:pt x="25" y="61"/>
                  </a:cubicBezTo>
                  <a:cubicBezTo>
                    <a:pt x="28" y="65"/>
                    <a:pt x="34" y="68"/>
                    <a:pt x="42" y="71"/>
                  </a:cubicBezTo>
                  <a:lnTo>
                    <a:pt x="42" y="23"/>
                  </a:lnTo>
                  <a:close/>
                  <a:moveTo>
                    <a:pt x="52" y="142"/>
                  </a:moveTo>
                  <a:cubicBezTo>
                    <a:pt x="59" y="141"/>
                    <a:pt x="64" y="139"/>
                    <a:pt x="69" y="134"/>
                  </a:cubicBezTo>
                  <a:cubicBezTo>
                    <a:pt x="73" y="129"/>
                    <a:pt x="75" y="122"/>
                    <a:pt x="75" y="115"/>
                  </a:cubicBezTo>
                  <a:cubicBezTo>
                    <a:pt x="75" y="109"/>
                    <a:pt x="74" y="104"/>
                    <a:pt x="71" y="100"/>
                  </a:cubicBezTo>
                  <a:cubicBezTo>
                    <a:pt x="68" y="96"/>
                    <a:pt x="61" y="93"/>
                    <a:pt x="52" y="90"/>
                  </a:cubicBezTo>
                  <a:lnTo>
                    <a:pt x="52" y="1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9" name="Freeform 92"/>
            <p:cNvSpPr>
              <a:spLocks noChangeArrowheads="1"/>
            </p:cNvSpPr>
            <p:nvPr/>
          </p:nvSpPr>
          <p:spPr bwMode="auto">
            <a:xfrm>
              <a:off x="255587" y="784225"/>
              <a:ext cx="296862" cy="369887"/>
            </a:xfrm>
            <a:custGeom>
              <a:avLst/>
              <a:gdLst>
                <a:gd name="T0" fmla="*/ 129 w 187"/>
                <a:gd name="T1" fmla="*/ 0 h 233"/>
                <a:gd name="T2" fmla="*/ 52 w 187"/>
                <a:gd name="T3" fmla="*/ 0 h 233"/>
                <a:gd name="T4" fmla="*/ 52 w 187"/>
                <a:gd name="T5" fmla="*/ 79 h 233"/>
                <a:gd name="T6" fmla="*/ 0 w 187"/>
                <a:gd name="T7" fmla="*/ 79 h 233"/>
                <a:gd name="T8" fmla="*/ 47 w 187"/>
                <a:gd name="T9" fmla="*/ 156 h 233"/>
                <a:gd name="T10" fmla="*/ 94 w 187"/>
                <a:gd name="T11" fmla="*/ 233 h 233"/>
                <a:gd name="T12" fmla="*/ 142 w 187"/>
                <a:gd name="T13" fmla="*/ 156 h 233"/>
                <a:gd name="T14" fmla="*/ 187 w 187"/>
                <a:gd name="T15" fmla="*/ 79 h 233"/>
                <a:gd name="T16" fmla="*/ 129 w 187"/>
                <a:gd name="T17" fmla="*/ 79 h 233"/>
                <a:gd name="T18" fmla="*/ 129 w 187"/>
                <a:gd name="T19" fmla="*/ 0 h 2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7"/>
                <a:gd name="T31" fmla="*/ 0 h 233"/>
                <a:gd name="T32" fmla="*/ 187 w 187"/>
                <a:gd name="T33" fmla="*/ 233 h 2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7" h="233">
                  <a:moveTo>
                    <a:pt x="129" y="0"/>
                  </a:moveTo>
                  <a:lnTo>
                    <a:pt x="52" y="0"/>
                  </a:lnTo>
                  <a:lnTo>
                    <a:pt x="52" y="79"/>
                  </a:lnTo>
                  <a:lnTo>
                    <a:pt x="0" y="79"/>
                  </a:lnTo>
                  <a:lnTo>
                    <a:pt x="47" y="156"/>
                  </a:lnTo>
                  <a:lnTo>
                    <a:pt x="94" y="233"/>
                  </a:lnTo>
                  <a:lnTo>
                    <a:pt x="142" y="156"/>
                  </a:lnTo>
                  <a:lnTo>
                    <a:pt x="187" y="79"/>
                  </a:lnTo>
                  <a:lnTo>
                    <a:pt x="129" y="79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0" name="Freeform 93"/>
            <p:cNvSpPr>
              <a:spLocks noChangeArrowheads="1"/>
            </p:cNvSpPr>
            <p:nvPr/>
          </p:nvSpPr>
          <p:spPr bwMode="auto">
            <a:xfrm>
              <a:off x="852487" y="42862"/>
              <a:ext cx="296862" cy="371475"/>
            </a:xfrm>
            <a:custGeom>
              <a:avLst/>
              <a:gdLst>
                <a:gd name="T0" fmla="*/ 129 w 187"/>
                <a:gd name="T1" fmla="*/ 234 h 234"/>
                <a:gd name="T2" fmla="*/ 52 w 187"/>
                <a:gd name="T3" fmla="*/ 234 h 234"/>
                <a:gd name="T4" fmla="*/ 52 w 187"/>
                <a:gd name="T5" fmla="*/ 154 h 234"/>
                <a:gd name="T6" fmla="*/ 0 w 187"/>
                <a:gd name="T7" fmla="*/ 154 h 234"/>
                <a:gd name="T8" fmla="*/ 47 w 187"/>
                <a:gd name="T9" fmla="*/ 77 h 234"/>
                <a:gd name="T10" fmla="*/ 93 w 187"/>
                <a:gd name="T11" fmla="*/ 0 h 234"/>
                <a:gd name="T12" fmla="*/ 140 w 187"/>
                <a:gd name="T13" fmla="*/ 77 h 234"/>
                <a:gd name="T14" fmla="*/ 187 w 187"/>
                <a:gd name="T15" fmla="*/ 154 h 234"/>
                <a:gd name="T16" fmla="*/ 129 w 187"/>
                <a:gd name="T17" fmla="*/ 154 h 234"/>
                <a:gd name="T18" fmla="*/ 129 w 187"/>
                <a:gd name="T19" fmla="*/ 234 h 2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7"/>
                <a:gd name="T31" fmla="*/ 0 h 234"/>
                <a:gd name="T32" fmla="*/ 187 w 187"/>
                <a:gd name="T33" fmla="*/ 234 h 2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7" h="234">
                  <a:moveTo>
                    <a:pt x="129" y="234"/>
                  </a:moveTo>
                  <a:lnTo>
                    <a:pt x="52" y="234"/>
                  </a:lnTo>
                  <a:lnTo>
                    <a:pt x="52" y="154"/>
                  </a:lnTo>
                  <a:lnTo>
                    <a:pt x="0" y="154"/>
                  </a:lnTo>
                  <a:lnTo>
                    <a:pt x="47" y="77"/>
                  </a:lnTo>
                  <a:lnTo>
                    <a:pt x="93" y="0"/>
                  </a:lnTo>
                  <a:lnTo>
                    <a:pt x="140" y="77"/>
                  </a:lnTo>
                  <a:lnTo>
                    <a:pt x="187" y="154"/>
                  </a:lnTo>
                  <a:lnTo>
                    <a:pt x="129" y="154"/>
                  </a:lnTo>
                  <a:lnTo>
                    <a:pt x="129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31" name="组合 128"/>
          <p:cNvGrpSpPr/>
          <p:nvPr/>
        </p:nvGrpSpPr>
        <p:grpSpPr bwMode="auto">
          <a:xfrm>
            <a:off x="1404074" y="2569907"/>
            <a:ext cx="835740" cy="683093"/>
            <a:chOff x="0" y="0"/>
            <a:chExt cx="1635124" cy="1336675"/>
          </a:xfrm>
          <a:solidFill>
            <a:srgbClr val="F26C4F"/>
          </a:solidFill>
          <a:effectLst/>
        </p:grpSpPr>
        <p:sp>
          <p:nvSpPr>
            <p:cNvPr id="232" name="Freeform 11"/>
            <p:cNvSpPr>
              <a:spLocks noEditPoints="1" noChangeArrowheads="1"/>
            </p:cNvSpPr>
            <p:nvPr/>
          </p:nvSpPr>
          <p:spPr bwMode="auto">
            <a:xfrm>
              <a:off x="925512" y="0"/>
              <a:ext cx="709612" cy="711200"/>
            </a:xfrm>
            <a:custGeom>
              <a:avLst/>
              <a:gdLst>
                <a:gd name="T0" fmla="*/ 128 w 256"/>
                <a:gd name="T1" fmla="*/ 0 h 256"/>
                <a:gd name="T2" fmla="*/ 0 w 256"/>
                <a:gd name="T3" fmla="*/ 128 h 256"/>
                <a:gd name="T4" fmla="*/ 128 w 256"/>
                <a:gd name="T5" fmla="*/ 256 h 256"/>
                <a:gd name="T6" fmla="*/ 256 w 256"/>
                <a:gd name="T7" fmla="*/ 128 h 256"/>
                <a:gd name="T8" fmla="*/ 128 w 256"/>
                <a:gd name="T9" fmla="*/ 0 h 256"/>
                <a:gd name="T10" fmla="*/ 128 w 256"/>
                <a:gd name="T11" fmla="*/ 229 h 256"/>
                <a:gd name="T12" fmla="*/ 27 w 256"/>
                <a:gd name="T13" fmla="*/ 128 h 256"/>
                <a:gd name="T14" fmla="*/ 128 w 256"/>
                <a:gd name="T15" fmla="*/ 27 h 256"/>
                <a:gd name="T16" fmla="*/ 229 w 256"/>
                <a:gd name="T17" fmla="*/ 128 h 256"/>
                <a:gd name="T18" fmla="*/ 128 w 256"/>
                <a:gd name="T19" fmla="*/ 229 h 2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6"/>
                <a:gd name="T31" fmla="*/ 0 h 256"/>
                <a:gd name="T32" fmla="*/ 256 w 256"/>
                <a:gd name="T33" fmla="*/ 256 h 2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6" h="256">
                  <a:moveTo>
                    <a:pt x="128" y="0"/>
                  </a:moveTo>
                  <a:cubicBezTo>
                    <a:pt x="57" y="0"/>
                    <a:pt x="0" y="57"/>
                    <a:pt x="0" y="128"/>
                  </a:cubicBezTo>
                  <a:cubicBezTo>
                    <a:pt x="0" y="199"/>
                    <a:pt x="57" y="256"/>
                    <a:pt x="128" y="256"/>
                  </a:cubicBezTo>
                  <a:cubicBezTo>
                    <a:pt x="199" y="256"/>
                    <a:pt x="256" y="199"/>
                    <a:pt x="256" y="128"/>
                  </a:cubicBezTo>
                  <a:cubicBezTo>
                    <a:pt x="256" y="57"/>
                    <a:pt x="199" y="0"/>
                    <a:pt x="128" y="0"/>
                  </a:cubicBezTo>
                  <a:close/>
                  <a:moveTo>
                    <a:pt x="128" y="229"/>
                  </a:moveTo>
                  <a:cubicBezTo>
                    <a:pt x="72" y="229"/>
                    <a:pt x="27" y="183"/>
                    <a:pt x="27" y="128"/>
                  </a:cubicBezTo>
                  <a:cubicBezTo>
                    <a:pt x="27" y="72"/>
                    <a:pt x="72" y="27"/>
                    <a:pt x="128" y="27"/>
                  </a:cubicBezTo>
                  <a:cubicBezTo>
                    <a:pt x="184" y="27"/>
                    <a:pt x="229" y="72"/>
                    <a:pt x="229" y="128"/>
                  </a:cubicBezTo>
                  <a:cubicBezTo>
                    <a:pt x="229" y="183"/>
                    <a:pt x="184" y="229"/>
                    <a:pt x="128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3" name="Freeform 12"/>
            <p:cNvSpPr>
              <a:spLocks noEditPoints="1" noChangeArrowheads="1"/>
            </p:cNvSpPr>
            <p:nvPr/>
          </p:nvSpPr>
          <p:spPr bwMode="auto">
            <a:xfrm>
              <a:off x="1168400" y="147638"/>
              <a:ext cx="228600" cy="422275"/>
            </a:xfrm>
            <a:custGeom>
              <a:avLst/>
              <a:gdLst>
                <a:gd name="T0" fmla="*/ 37 w 82"/>
                <a:gd name="T1" fmla="*/ 152 h 152"/>
                <a:gd name="T2" fmla="*/ 37 w 82"/>
                <a:gd name="T3" fmla="*/ 137 h 152"/>
                <a:gd name="T4" fmla="*/ 19 w 82"/>
                <a:gd name="T5" fmla="*/ 132 h 152"/>
                <a:gd name="T6" fmla="*/ 6 w 82"/>
                <a:gd name="T7" fmla="*/ 120 h 152"/>
                <a:gd name="T8" fmla="*/ 0 w 82"/>
                <a:gd name="T9" fmla="*/ 100 h 152"/>
                <a:gd name="T10" fmla="*/ 16 w 82"/>
                <a:gd name="T11" fmla="*/ 97 h 152"/>
                <a:gd name="T12" fmla="*/ 22 w 82"/>
                <a:gd name="T13" fmla="*/ 115 h 152"/>
                <a:gd name="T14" fmla="*/ 37 w 82"/>
                <a:gd name="T15" fmla="*/ 124 h 152"/>
                <a:gd name="T16" fmla="*/ 37 w 82"/>
                <a:gd name="T17" fmla="*/ 76 h 152"/>
                <a:gd name="T18" fmla="*/ 18 w 82"/>
                <a:gd name="T19" fmla="*/ 69 h 152"/>
                <a:gd name="T20" fmla="*/ 7 w 82"/>
                <a:gd name="T21" fmla="*/ 58 h 152"/>
                <a:gd name="T22" fmla="*/ 3 w 82"/>
                <a:gd name="T23" fmla="*/ 42 h 152"/>
                <a:gd name="T24" fmla="*/ 14 w 82"/>
                <a:gd name="T25" fmla="*/ 16 h 152"/>
                <a:gd name="T26" fmla="*/ 37 w 82"/>
                <a:gd name="T27" fmla="*/ 8 h 152"/>
                <a:gd name="T28" fmla="*/ 37 w 82"/>
                <a:gd name="T29" fmla="*/ 0 h 152"/>
                <a:gd name="T30" fmla="*/ 46 w 82"/>
                <a:gd name="T31" fmla="*/ 0 h 152"/>
                <a:gd name="T32" fmla="*/ 46 w 82"/>
                <a:gd name="T33" fmla="*/ 8 h 152"/>
                <a:gd name="T34" fmla="*/ 67 w 82"/>
                <a:gd name="T35" fmla="*/ 15 h 152"/>
                <a:gd name="T36" fmla="*/ 79 w 82"/>
                <a:gd name="T37" fmla="*/ 38 h 152"/>
                <a:gd name="T38" fmla="*/ 63 w 82"/>
                <a:gd name="T39" fmla="*/ 40 h 152"/>
                <a:gd name="T40" fmla="*/ 57 w 82"/>
                <a:gd name="T41" fmla="*/ 27 h 152"/>
                <a:gd name="T42" fmla="*/ 46 w 82"/>
                <a:gd name="T43" fmla="*/ 20 h 152"/>
                <a:gd name="T44" fmla="*/ 46 w 82"/>
                <a:gd name="T45" fmla="*/ 64 h 152"/>
                <a:gd name="T46" fmla="*/ 61 w 82"/>
                <a:gd name="T47" fmla="*/ 68 h 152"/>
                <a:gd name="T48" fmla="*/ 72 w 82"/>
                <a:gd name="T49" fmla="*/ 76 h 152"/>
                <a:gd name="T50" fmla="*/ 79 w 82"/>
                <a:gd name="T51" fmla="*/ 86 h 152"/>
                <a:gd name="T52" fmla="*/ 82 w 82"/>
                <a:gd name="T53" fmla="*/ 99 h 152"/>
                <a:gd name="T54" fmla="*/ 72 w 82"/>
                <a:gd name="T55" fmla="*/ 126 h 152"/>
                <a:gd name="T56" fmla="*/ 46 w 82"/>
                <a:gd name="T57" fmla="*/ 137 h 152"/>
                <a:gd name="T58" fmla="*/ 46 w 82"/>
                <a:gd name="T59" fmla="*/ 152 h 152"/>
                <a:gd name="T60" fmla="*/ 37 w 82"/>
                <a:gd name="T61" fmla="*/ 152 h 152"/>
                <a:gd name="T62" fmla="*/ 37 w 82"/>
                <a:gd name="T63" fmla="*/ 20 h 152"/>
                <a:gd name="T64" fmla="*/ 23 w 82"/>
                <a:gd name="T65" fmla="*/ 27 h 152"/>
                <a:gd name="T66" fmla="*/ 18 w 82"/>
                <a:gd name="T67" fmla="*/ 41 h 152"/>
                <a:gd name="T68" fmla="*/ 22 w 82"/>
                <a:gd name="T69" fmla="*/ 54 h 152"/>
                <a:gd name="T70" fmla="*/ 37 w 82"/>
                <a:gd name="T71" fmla="*/ 62 h 152"/>
                <a:gd name="T72" fmla="*/ 37 w 82"/>
                <a:gd name="T73" fmla="*/ 20 h 152"/>
                <a:gd name="T74" fmla="*/ 46 w 82"/>
                <a:gd name="T75" fmla="*/ 124 h 152"/>
                <a:gd name="T76" fmla="*/ 60 w 82"/>
                <a:gd name="T77" fmla="*/ 117 h 152"/>
                <a:gd name="T78" fmla="*/ 66 w 82"/>
                <a:gd name="T79" fmla="*/ 100 h 152"/>
                <a:gd name="T80" fmla="*/ 62 w 82"/>
                <a:gd name="T81" fmla="*/ 87 h 152"/>
                <a:gd name="T82" fmla="*/ 46 w 82"/>
                <a:gd name="T83" fmla="*/ 78 h 152"/>
                <a:gd name="T84" fmla="*/ 46 w 82"/>
                <a:gd name="T85" fmla="*/ 124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2"/>
                <a:gd name="T130" fmla="*/ 0 h 152"/>
                <a:gd name="T131" fmla="*/ 82 w 82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2" h="152">
                  <a:moveTo>
                    <a:pt x="37" y="152"/>
                  </a:moveTo>
                  <a:cubicBezTo>
                    <a:pt x="37" y="137"/>
                    <a:pt x="37" y="137"/>
                    <a:pt x="37" y="137"/>
                  </a:cubicBezTo>
                  <a:cubicBezTo>
                    <a:pt x="29" y="136"/>
                    <a:pt x="23" y="134"/>
                    <a:pt x="19" y="132"/>
                  </a:cubicBezTo>
                  <a:cubicBezTo>
                    <a:pt x="14" y="129"/>
                    <a:pt x="10" y="126"/>
                    <a:pt x="6" y="120"/>
                  </a:cubicBezTo>
                  <a:cubicBezTo>
                    <a:pt x="3" y="115"/>
                    <a:pt x="1" y="108"/>
                    <a:pt x="0" y="100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106"/>
                    <a:pt x="19" y="112"/>
                    <a:pt x="22" y="115"/>
                  </a:cubicBezTo>
                  <a:cubicBezTo>
                    <a:pt x="26" y="121"/>
                    <a:pt x="31" y="124"/>
                    <a:pt x="37" y="124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1" y="75"/>
                    <a:pt x="24" y="73"/>
                    <a:pt x="18" y="69"/>
                  </a:cubicBezTo>
                  <a:cubicBezTo>
                    <a:pt x="13" y="66"/>
                    <a:pt x="10" y="63"/>
                    <a:pt x="7" y="58"/>
                  </a:cubicBezTo>
                  <a:cubicBezTo>
                    <a:pt x="4" y="53"/>
                    <a:pt x="3" y="48"/>
                    <a:pt x="3" y="42"/>
                  </a:cubicBezTo>
                  <a:cubicBezTo>
                    <a:pt x="3" y="31"/>
                    <a:pt x="7" y="22"/>
                    <a:pt x="14" y="16"/>
                  </a:cubicBezTo>
                  <a:cubicBezTo>
                    <a:pt x="20" y="11"/>
                    <a:pt x="27" y="9"/>
                    <a:pt x="37" y="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55" y="8"/>
                    <a:pt x="62" y="11"/>
                    <a:pt x="67" y="15"/>
                  </a:cubicBezTo>
                  <a:cubicBezTo>
                    <a:pt x="73" y="21"/>
                    <a:pt x="77" y="28"/>
                    <a:pt x="79" y="38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2" y="34"/>
                    <a:pt x="60" y="30"/>
                    <a:pt x="57" y="27"/>
                  </a:cubicBezTo>
                  <a:cubicBezTo>
                    <a:pt x="55" y="23"/>
                    <a:pt x="51" y="21"/>
                    <a:pt x="46" y="2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53" y="66"/>
                    <a:pt x="58" y="67"/>
                    <a:pt x="61" y="68"/>
                  </a:cubicBezTo>
                  <a:cubicBezTo>
                    <a:pt x="66" y="70"/>
                    <a:pt x="69" y="73"/>
                    <a:pt x="72" y="76"/>
                  </a:cubicBezTo>
                  <a:cubicBezTo>
                    <a:pt x="75" y="79"/>
                    <a:pt x="78" y="82"/>
                    <a:pt x="79" y="86"/>
                  </a:cubicBezTo>
                  <a:cubicBezTo>
                    <a:pt x="81" y="90"/>
                    <a:pt x="82" y="95"/>
                    <a:pt x="82" y="99"/>
                  </a:cubicBezTo>
                  <a:cubicBezTo>
                    <a:pt x="82" y="110"/>
                    <a:pt x="78" y="119"/>
                    <a:pt x="72" y="126"/>
                  </a:cubicBezTo>
                  <a:cubicBezTo>
                    <a:pt x="65" y="133"/>
                    <a:pt x="56" y="136"/>
                    <a:pt x="46" y="137"/>
                  </a:cubicBezTo>
                  <a:cubicBezTo>
                    <a:pt x="46" y="152"/>
                    <a:pt x="46" y="152"/>
                    <a:pt x="46" y="152"/>
                  </a:cubicBezTo>
                  <a:lnTo>
                    <a:pt x="37" y="152"/>
                  </a:lnTo>
                  <a:close/>
                  <a:moveTo>
                    <a:pt x="37" y="20"/>
                  </a:moveTo>
                  <a:cubicBezTo>
                    <a:pt x="31" y="21"/>
                    <a:pt x="27" y="23"/>
                    <a:pt x="23" y="27"/>
                  </a:cubicBezTo>
                  <a:cubicBezTo>
                    <a:pt x="20" y="31"/>
                    <a:pt x="18" y="35"/>
                    <a:pt x="18" y="41"/>
                  </a:cubicBezTo>
                  <a:cubicBezTo>
                    <a:pt x="18" y="46"/>
                    <a:pt x="20" y="50"/>
                    <a:pt x="22" y="54"/>
                  </a:cubicBezTo>
                  <a:cubicBezTo>
                    <a:pt x="25" y="57"/>
                    <a:pt x="30" y="60"/>
                    <a:pt x="37" y="62"/>
                  </a:cubicBezTo>
                  <a:lnTo>
                    <a:pt x="37" y="20"/>
                  </a:lnTo>
                  <a:close/>
                  <a:moveTo>
                    <a:pt x="46" y="124"/>
                  </a:moveTo>
                  <a:cubicBezTo>
                    <a:pt x="52" y="124"/>
                    <a:pt x="57" y="121"/>
                    <a:pt x="60" y="117"/>
                  </a:cubicBezTo>
                  <a:cubicBezTo>
                    <a:pt x="64" y="112"/>
                    <a:pt x="66" y="107"/>
                    <a:pt x="66" y="100"/>
                  </a:cubicBezTo>
                  <a:cubicBezTo>
                    <a:pt x="66" y="95"/>
                    <a:pt x="65" y="91"/>
                    <a:pt x="62" y="87"/>
                  </a:cubicBezTo>
                  <a:cubicBezTo>
                    <a:pt x="59" y="84"/>
                    <a:pt x="54" y="81"/>
                    <a:pt x="46" y="78"/>
                  </a:cubicBezTo>
                  <a:lnTo>
                    <a:pt x="46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4" name="Freeform 13"/>
            <p:cNvSpPr>
              <a:spLocks noEditPoints="1" noChangeArrowheads="1"/>
            </p:cNvSpPr>
            <p:nvPr/>
          </p:nvSpPr>
          <p:spPr bwMode="auto">
            <a:xfrm>
              <a:off x="0" y="3175"/>
              <a:ext cx="703262" cy="703262"/>
            </a:xfrm>
            <a:custGeom>
              <a:avLst/>
              <a:gdLst>
                <a:gd name="T0" fmla="*/ 127 w 253"/>
                <a:gd name="T1" fmla="*/ 0 h 253"/>
                <a:gd name="T2" fmla="*/ 0 w 253"/>
                <a:gd name="T3" fmla="*/ 127 h 253"/>
                <a:gd name="T4" fmla="*/ 127 w 253"/>
                <a:gd name="T5" fmla="*/ 253 h 253"/>
                <a:gd name="T6" fmla="*/ 253 w 253"/>
                <a:gd name="T7" fmla="*/ 127 h 253"/>
                <a:gd name="T8" fmla="*/ 127 w 253"/>
                <a:gd name="T9" fmla="*/ 0 h 253"/>
                <a:gd name="T10" fmla="*/ 127 w 253"/>
                <a:gd name="T11" fmla="*/ 226 h 253"/>
                <a:gd name="T12" fmla="*/ 27 w 253"/>
                <a:gd name="T13" fmla="*/ 127 h 253"/>
                <a:gd name="T14" fmla="*/ 127 w 253"/>
                <a:gd name="T15" fmla="*/ 27 h 253"/>
                <a:gd name="T16" fmla="*/ 226 w 253"/>
                <a:gd name="T17" fmla="*/ 127 h 253"/>
                <a:gd name="T18" fmla="*/ 127 w 253"/>
                <a:gd name="T19" fmla="*/ 226 h 2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53"/>
                <a:gd name="T32" fmla="*/ 253 w 253"/>
                <a:gd name="T33" fmla="*/ 253 h 2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53"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cubicBezTo>
                    <a:pt x="0" y="197"/>
                    <a:pt x="57" y="253"/>
                    <a:pt x="127" y="253"/>
                  </a:cubicBezTo>
                  <a:cubicBezTo>
                    <a:pt x="197" y="253"/>
                    <a:pt x="253" y="197"/>
                    <a:pt x="253" y="127"/>
                  </a:cubicBezTo>
                  <a:cubicBezTo>
                    <a:pt x="253" y="57"/>
                    <a:pt x="197" y="0"/>
                    <a:pt x="127" y="0"/>
                  </a:cubicBezTo>
                  <a:close/>
                  <a:moveTo>
                    <a:pt x="127" y="226"/>
                  </a:moveTo>
                  <a:cubicBezTo>
                    <a:pt x="72" y="226"/>
                    <a:pt x="27" y="182"/>
                    <a:pt x="27" y="127"/>
                  </a:cubicBezTo>
                  <a:cubicBezTo>
                    <a:pt x="27" y="72"/>
                    <a:pt x="72" y="27"/>
                    <a:pt x="127" y="27"/>
                  </a:cubicBezTo>
                  <a:cubicBezTo>
                    <a:pt x="182" y="27"/>
                    <a:pt x="226" y="72"/>
                    <a:pt x="226" y="127"/>
                  </a:cubicBezTo>
                  <a:cubicBezTo>
                    <a:pt x="226" y="182"/>
                    <a:pt x="182" y="226"/>
                    <a:pt x="127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5" name="Freeform 14"/>
            <p:cNvSpPr>
              <a:spLocks noChangeArrowheads="1"/>
            </p:cNvSpPr>
            <p:nvPr/>
          </p:nvSpPr>
          <p:spPr bwMode="auto">
            <a:xfrm>
              <a:off x="319087" y="325438"/>
              <a:ext cx="61912" cy="63500"/>
            </a:xfrm>
            <a:custGeom>
              <a:avLst/>
              <a:gdLst>
                <a:gd name="T0" fmla="*/ 22 w 22"/>
                <a:gd name="T1" fmla="*/ 12 h 23"/>
                <a:gd name="T2" fmla="*/ 11 w 22"/>
                <a:gd name="T3" fmla="*/ 23 h 23"/>
                <a:gd name="T4" fmla="*/ 0 w 22"/>
                <a:gd name="T5" fmla="*/ 11 h 23"/>
                <a:gd name="T6" fmla="*/ 11 w 22"/>
                <a:gd name="T7" fmla="*/ 0 h 23"/>
                <a:gd name="T8" fmla="*/ 22 w 22"/>
                <a:gd name="T9" fmla="*/ 1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3"/>
                <a:gd name="T17" fmla="*/ 22 w 22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3">
                  <a:moveTo>
                    <a:pt x="22" y="12"/>
                  </a:moveTo>
                  <a:cubicBezTo>
                    <a:pt x="22" y="18"/>
                    <a:pt x="17" y="23"/>
                    <a:pt x="11" y="23"/>
                  </a:cubicBezTo>
                  <a:cubicBezTo>
                    <a:pt x="5" y="23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6" name="Freeform 15"/>
            <p:cNvSpPr>
              <a:spLocks noChangeArrowheads="1"/>
            </p:cNvSpPr>
            <p:nvPr/>
          </p:nvSpPr>
          <p:spPr bwMode="auto">
            <a:xfrm>
              <a:off x="388937" y="347663"/>
              <a:ext cx="155575" cy="25400"/>
            </a:xfrm>
            <a:custGeom>
              <a:avLst/>
              <a:gdLst>
                <a:gd name="T0" fmla="*/ 4 w 56"/>
                <a:gd name="T1" fmla="*/ 8 h 9"/>
                <a:gd name="T2" fmla="*/ 0 w 56"/>
                <a:gd name="T3" fmla="*/ 4 h 9"/>
                <a:gd name="T4" fmla="*/ 0 w 56"/>
                <a:gd name="T5" fmla="*/ 4 h 9"/>
                <a:gd name="T6" fmla="*/ 4 w 56"/>
                <a:gd name="T7" fmla="*/ 0 h 9"/>
                <a:gd name="T8" fmla="*/ 52 w 56"/>
                <a:gd name="T9" fmla="*/ 0 h 9"/>
                <a:gd name="T10" fmla="*/ 56 w 56"/>
                <a:gd name="T11" fmla="*/ 5 h 9"/>
                <a:gd name="T12" fmla="*/ 56 w 56"/>
                <a:gd name="T13" fmla="*/ 5 h 9"/>
                <a:gd name="T14" fmla="*/ 52 w 56"/>
                <a:gd name="T15" fmla="*/ 9 h 9"/>
                <a:gd name="T16" fmla="*/ 4 w 56"/>
                <a:gd name="T17" fmla="*/ 8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9"/>
                <a:gd name="T29" fmla="*/ 56 w 5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9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6" y="2"/>
                    <a:pt x="56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7"/>
                    <a:pt x="54" y="9"/>
                    <a:pt x="52" y="9"/>
                  </a:cubicBez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7" name="Freeform 16"/>
            <p:cNvSpPr>
              <a:spLocks noChangeArrowheads="1"/>
            </p:cNvSpPr>
            <p:nvPr/>
          </p:nvSpPr>
          <p:spPr bwMode="auto">
            <a:xfrm>
              <a:off x="339725" y="117475"/>
              <a:ext cx="26987" cy="201612"/>
            </a:xfrm>
            <a:custGeom>
              <a:avLst/>
              <a:gdLst>
                <a:gd name="T0" fmla="*/ 9 w 10"/>
                <a:gd name="T1" fmla="*/ 68 h 73"/>
                <a:gd name="T2" fmla="*/ 4 w 10"/>
                <a:gd name="T3" fmla="*/ 73 h 73"/>
                <a:gd name="T4" fmla="*/ 4 w 10"/>
                <a:gd name="T5" fmla="*/ 73 h 73"/>
                <a:gd name="T6" fmla="*/ 0 w 10"/>
                <a:gd name="T7" fmla="*/ 68 h 73"/>
                <a:gd name="T8" fmla="*/ 1 w 10"/>
                <a:gd name="T9" fmla="*/ 4 h 73"/>
                <a:gd name="T10" fmla="*/ 5 w 10"/>
                <a:gd name="T11" fmla="*/ 0 h 73"/>
                <a:gd name="T12" fmla="*/ 5 w 10"/>
                <a:gd name="T13" fmla="*/ 0 h 73"/>
                <a:gd name="T14" fmla="*/ 9 w 10"/>
                <a:gd name="T15" fmla="*/ 5 h 73"/>
                <a:gd name="T16" fmla="*/ 9 w 10"/>
                <a:gd name="T17" fmla="*/ 68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73"/>
                <a:gd name="T29" fmla="*/ 10 w 10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73">
                  <a:moveTo>
                    <a:pt x="9" y="68"/>
                  </a:moveTo>
                  <a:cubicBezTo>
                    <a:pt x="9" y="71"/>
                    <a:pt x="7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3"/>
                    <a:pt x="0" y="71"/>
                    <a:pt x="0" y="6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2"/>
                    <a:pt x="9" y="5"/>
                  </a:cubicBezTo>
                  <a:lnTo>
                    <a:pt x="9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8" name="Freeform 17"/>
            <p:cNvSpPr>
              <a:spLocks noEditPoints="1" noChangeArrowheads="1"/>
            </p:cNvSpPr>
            <p:nvPr/>
          </p:nvSpPr>
          <p:spPr bwMode="auto">
            <a:xfrm>
              <a:off x="195262" y="455613"/>
              <a:ext cx="1220787" cy="881062"/>
            </a:xfrm>
            <a:custGeom>
              <a:avLst/>
              <a:gdLst>
                <a:gd name="T0" fmla="*/ 51 w 440"/>
                <a:gd name="T1" fmla="*/ 130 h 317"/>
                <a:gd name="T2" fmla="*/ 51 w 440"/>
                <a:gd name="T3" fmla="*/ 163 h 317"/>
                <a:gd name="T4" fmla="*/ 125 w 440"/>
                <a:gd name="T5" fmla="*/ 225 h 317"/>
                <a:gd name="T6" fmla="*/ 150 w 440"/>
                <a:gd name="T7" fmla="*/ 206 h 317"/>
                <a:gd name="T8" fmla="*/ 144 w 440"/>
                <a:gd name="T9" fmla="*/ 282 h 317"/>
                <a:gd name="T10" fmla="*/ 144 w 440"/>
                <a:gd name="T11" fmla="*/ 317 h 317"/>
                <a:gd name="T12" fmla="*/ 315 w 440"/>
                <a:gd name="T13" fmla="*/ 301 h 317"/>
                <a:gd name="T14" fmla="*/ 309 w 440"/>
                <a:gd name="T15" fmla="*/ 241 h 317"/>
                <a:gd name="T16" fmla="*/ 309 w 440"/>
                <a:gd name="T17" fmla="*/ 200 h 317"/>
                <a:gd name="T18" fmla="*/ 338 w 440"/>
                <a:gd name="T19" fmla="*/ 218 h 317"/>
                <a:gd name="T20" fmla="*/ 359 w 440"/>
                <a:gd name="T21" fmla="*/ 209 h 317"/>
                <a:gd name="T22" fmla="*/ 395 w 440"/>
                <a:gd name="T23" fmla="*/ 151 h 317"/>
                <a:gd name="T24" fmla="*/ 386 w 440"/>
                <a:gd name="T25" fmla="*/ 136 h 317"/>
                <a:gd name="T26" fmla="*/ 394 w 440"/>
                <a:gd name="T27" fmla="*/ 127 h 317"/>
                <a:gd name="T28" fmla="*/ 431 w 440"/>
                <a:gd name="T29" fmla="*/ 116 h 317"/>
                <a:gd name="T30" fmla="*/ 438 w 440"/>
                <a:gd name="T31" fmla="*/ 108 h 317"/>
                <a:gd name="T32" fmla="*/ 431 w 440"/>
                <a:gd name="T33" fmla="*/ 106 h 317"/>
                <a:gd name="T34" fmla="*/ 412 w 440"/>
                <a:gd name="T35" fmla="*/ 113 h 317"/>
                <a:gd name="T36" fmla="*/ 406 w 440"/>
                <a:gd name="T37" fmla="*/ 106 h 317"/>
                <a:gd name="T38" fmla="*/ 389 w 440"/>
                <a:gd name="T39" fmla="*/ 110 h 317"/>
                <a:gd name="T40" fmla="*/ 367 w 440"/>
                <a:gd name="T41" fmla="*/ 123 h 317"/>
                <a:gd name="T42" fmla="*/ 346 w 440"/>
                <a:gd name="T43" fmla="*/ 159 h 317"/>
                <a:gd name="T44" fmla="*/ 336 w 440"/>
                <a:gd name="T45" fmla="*/ 169 h 317"/>
                <a:gd name="T46" fmla="*/ 329 w 440"/>
                <a:gd name="T47" fmla="*/ 152 h 317"/>
                <a:gd name="T48" fmla="*/ 319 w 440"/>
                <a:gd name="T49" fmla="*/ 130 h 317"/>
                <a:gd name="T50" fmla="*/ 267 w 440"/>
                <a:gd name="T51" fmla="*/ 96 h 317"/>
                <a:gd name="T52" fmla="*/ 262 w 440"/>
                <a:gd name="T53" fmla="*/ 65 h 317"/>
                <a:gd name="T54" fmla="*/ 262 w 440"/>
                <a:gd name="T55" fmla="*/ 46 h 317"/>
                <a:gd name="T56" fmla="*/ 261 w 440"/>
                <a:gd name="T57" fmla="*/ 20 h 317"/>
                <a:gd name="T58" fmla="*/ 236 w 440"/>
                <a:gd name="T59" fmla="*/ 2 h 317"/>
                <a:gd name="T60" fmla="*/ 203 w 440"/>
                <a:gd name="T61" fmla="*/ 17 h 317"/>
                <a:gd name="T62" fmla="*/ 205 w 440"/>
                <a:gd name="T63" fmla="*/ 50 h 317"/>
                <a:gd name="T64" fmla="*/ 211 w 440"/>
                <a:gd name="T65" fmla="*/ 71 h 317"/>
                <a:gd name="T66" fmla="*/ 201 w 440"/>
                <a:gd name="T67" fmla="*/ 96 h 317"/>
                <a:gd name="T68" fmla="*/ 152 w 440"/>
                <a:gd name="T69" fmla="*/ 107 h 317"/>
                <a:gd name="T70" fmla="*/ 132 w 440"/>
                <a:gd name="T71" fmla="*/ 150 h 317"/>
                <a:gd name="T72" fmla="*/ 123 w 440"/>
                <a:gd name="T73" fmla="*/ 173 h 317"/>
                <a:gd name="T74" fmla="*/ 118 w 440"/>
                <a:gd name="T75" fmla="*/ 179 h 317"/>
                <a:gd name="T76" fmla="*/ 102 w 440"/>
                <a:gd name="T77" fmla="*/ 159 h 317"/>
                <a:gd name="T78" fmla="*/ 83 w 440"/>
                <a:gd name="T79" fmla="*/ 134 h 317"/>
                <a:gd name="T80" fmla="*/ 79 w 440"/>
                <a:gd name="T81" fmla="*/ 131 h 317"/>
                <a:gd name="T82" fmla="*/ 67 w 440"/>
                <a:gd name="T83" fmla="*/ 110 h 317"/>
                <a:gd name="T84" fmla="*/ 56 w 440"/>
                <a:gd name="T85" fmla="*/ 94 h 317"/>
                <a:gd name="T86" fmla="*/ 49 w 440"/>
                <a:gd name="T87" fmla="*/ 113 h 317"/>
                <a:gd name="T88" fmla="*/ 20 w 440"/>
                <a:gd name="T89" fmla="*/ 102 h 317"/>
                <a:gd name="T90" fmla="*/ 28 w 440"/>
                <a:gd name="T91" fmla="*/ 118 h 317"/>
                <a:gd name="T92" fmla="*/ 215 w 440"/>
                <a:gd name="T93" fmla="*/ 189 h 317"/>
                <a:gd name="T94" fmla="*/ 212 w 440"/>
                <a:gd name="T95" fmla="*/ 88 h 317"/>
                <a:gd name="T96" fmla="*/ 228 w 440"/>
                <a:gd name="T97" fmla="*/ 119 h 317"/>
                <a:gd name="T98" fmla="*/ 233 w 440"/>
                <a:gd name="T99" fmla="*/ 149 h 317"/>
                <a:gd name="T100" fmla="*/ 254 w 440"/>
                <a:gd name="T101" fmla="*/ 273 h 317"/>
                <a:gd name="T102" fmla="*/ 245 w 440"/>
                <a:gd name="T103" fmla="*/ 136 h 317"/>
                <a:gd name="T104" fmla="*/ 240 w 440"/>
                <a:gd name="T105" fmla="*/ 113 h 317"/>
                <a:gd name="T106" fmla="*/ 256 w 440"/>
                <a:gd name="T107" fmla="*/ 91 h 317"/>
                <a:gd name="T108" fmla="*/ 266 w 440"/>
                <a:gd name="T109" fmla="*/ 195 h 317"/>
                <a:gd name="T110" fmla="*/ 275 w 440"/>
                <a:gd name="T111" fmla="*/ 263 h 317"/>
                <a:gd name="T112" fmla="*/ 250 w 440"/>
                <a:gd name="T113" fmla="*/ 276 h 317"/>
                <a:gd name="T114" fmla="*/ 200 w 440"/>
                <a:gd name="T115" fmla="*/ 270 h 3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40"/>
                <a:gd name="T175" fmla="*/ 0 h 317"/>
                <a:gd name="T176" fmla="*/ 440 w 440"/>
                <a:gd name="T177" fmla="*/ 317 h 3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40" h="317">
                  <a:moveTo>
                    <a:pt x="28" y="118"/>
                  </a:moveTo>
                  <a:cubicBezTo>
                    <a:pt x="31" y="118"/>
                    <a:pt x="51" y="130"/>
                    <a:pt x="51" y="130"/>
                  </a:cubicBezTo>
                  <a:cubicBezTo>
                    <a:pt x="58" y="131"/>
                    <a:pt x="67" y="143"/>
                    <a:pt x="67" y="143"/>
                  </a:cubicBezTo>
                  <a:cubicBezTo>
                    <a:pt x="63" y="145"/>
                    <a:pt x="51" y="163"/>
                    <a:pt x="51" y="163"/>
                  </a:cubicBezTo>
                  <a:cubicBezTo>
                    <a:pt x="55" y="166"/>
                    <a:pt x="89" y="207"/>
                    <a:pt x="96" y="217"/>
                  </a:cubicBezTo>
                  <a:cubicBezTo>
                    <a:pt x="103" y="228"/>
                    <a:pt x="121" y="226"/>
                    <a:pt x="125" y="225"/>
                  </a:cubicBezTo>
                  <a:cubicBezTo>
                    <a:pt x="129" y="223"/>
                    <a:pt x="135" y="218"/>
                    <a:pt x="137" y="215"/>
                  </a:cubicBezTo>
                  <a:cubicBezTo>
                    <a:pt x="140" y="211"/>
                    <a:pt x="150" y="206"/>
                    <a:pt x="150" y="206"/>
                  </a:cubicBezTo>
                  <a:cubicBezTo>
                    <a:pt x="153" y="240"/>
                    <a:pt x="147" y="264"/>
                    <a:pt x="147" y="264"/>
                  </a:cubicBezTo>
                  <a:cubicBezTo>
                    <a:pt x="144" y="282"/>
                    <a:pt x="144" y="282"/>
                    <a:pt x="144" y="282"/>
                  </a:cubicBezTo>
                  <a:cubicBezTo>
                    <a:pt x="146" y="285"/>
                    <a:pt x="146" y="285"/>
                    <a:pt x="146" y="285"/>
                  </a:cubicBezTo>
                  <a:cubicBezTo>
                    <a:pt x="145" y="287"/>
                    <a:pt x="145" y="302"/>
                    <a:pt x="144" y="317"/>
                  </a:cubicBezTo>
                  <a:cubicBezTo>
                    <a:pt x="315" y="317"/>
                    <a:pt x="315" y="317"/>
                    <a:pt x="315" y="317"/>
                  </a:cubicBezTo>
                  <a:cubicBezTo>
                    <a:pt x="316" y="313"/>
                    <a:pt x="315" y="311"/>
                    <a:pt x="315" y="301"/>
                  </a:cubicBezTo>
                  <a:cubicBezTo>
                    <a:pt x="315" y="290"/>
                    <a:pt x="315" y="274"/>
                    <a:pt x="313" y="267"/>
                  </a:cubicBezTo>
                  <a:cubicBezTo>
                    <a:pt x="312" y="260"/>
                    <a:pt x="311" y="252"/>
                    <a:pt x="309" y="241"/>
                  </a:cubicBezTo>
                  <a:cubicBezTo>
                    <a:pt x="306" y="231"/>
                    <a:pt x="308" y="202"/>
                    <a:pt x="308" y="200"/>
                  </a:cubicBezTo>
                  <a:cubicBezTo>
                    <a:pt x="308" y="200"/>
                    <a:pt x="308" y="200"/>
                    <a:pt x="309" y="200"/>
                  </a:cubicBezTo>
                  <a:cubicBezTo>
                    <a:pt x="312" y="199"/>
                    <a:pt x="314" y="202"/>
                    <a:pt x="316" y="205"/>
                  </a:cubicBezTo>
                  <a:cubicBezTo>
                    <a:pt x="319" y="209"/>
                    <a:pt x="331" y="218"/>
                    <a:pt x="338" y="218"/>
                  </a:cubicBezTo>
                  <a:cubicBezTo>
                    <a:pt x="344" y="219"/>
                    <a:pt x="348" y="220"/>
                    <a:pt x="351" y="218"/>
                  </a:cubicBezTo>
                  <a:cubicBezTo>
                    <a:pt x="354" y="216"/>
                    <a:pt x="356" y="212"/>
                    <a:pt x="359" y="209"/>
                  </a:cubicBezTo>
                  <a:cubicBezTo>
                    <a:pt x="361" y="205"/>
                    <a:pt x="361" y="203"/>
                    <a:pt x="363" y="200"/>
                  </a:cubicBezTo>
                  <a:cubicBezTo>
                    <a:pt x="365" y="196"/>
                    <a:pt x="395" y="158"/>
                    <a:pt x="395" y="151"/>
                  </a:cubicBezTo>
                  <a:cubicBezTo>
                    <a:pt x="395" y="151"/>
                    <a:pt x="395" y="151"/>
                    <a:pt x="395" y="150"/>
                  </a:cubicBezTo>
                  <a:cubicBezTo>
                    <a:pt x="395" y="144"/>
                    <a:pt x="386" y="136"/>
                    <a:pt x="386" y="136"/>
                  </a:cubicBezTo>
                  <a:cubicBezTo>
                    <a:pt x="387" y="135"/>
                    <a:pt x="387" y="129"/>
                    <a:pt x="387" y="129"/>
                  </a:cubicBezTo>
                  <a:cubicBezTo>
                    <a:pt x="388" y="128"/>
                    <a:pt x="394" y="127"/>
                    <a:pt x="394" y="127"/>
                  </a:cubicBezTo>
                  <a:cubicBezTo>
                    <a:pt x="401" y="127"/>
                    <a:pt x="420" y="123"/>
                    <a:pt x="420" y="123"/>
                  </a:cubicBezTo>
                  <a:cubicBezTo>
                    <a:pt x="425" y="121"/>
                    <a:pt x="431" y="116"/>
                    <a:pt x="431" y="116"/>
                  </a:cubicBezTo>
                  <a:cubicBezTo>
                    <a:pt x="434" y="114"/>
                    <a:pt x="434" y="112"/>
                    <a:pt x="434" y="112"/>
                  </a:cubicBezTo>
                  <a:cubicBezTo>
                    <a:pt x="438" y="108"/>
                    <a:pt x="438" y="108"/>
                    <a:pt x="438" y="108"/>
                  </a:cubicBezTo>
                  <a:cubicBezTo>
                    <a:pt x="440" y="106"/>
                    <a:pt x="436" y="106"/>
                    <a:pt x="436" y="106"/>
                  </a:cubicBezTo>
                  <a:cubicBezTo>
                    <a:pt x="436" y="104"/>
                    <a:pt x="431" y="106"/>
                    <a:pt x="431" y="106"/>
                  </a:cubicBezTo>
                  <a:cubicBezTo>
                    <a:pt x="431" y="104"/>
                    <a:pt x="426" y="107"/>
                    <a:pt x="423" y="110"/>
                  </a:cubicBezTo>
                  <a:cubicBezTo>
                    <a:pt x="420" y="112"/>
                    <a:pt x="416" y="112"/>
                    <a:pt x="412" y="113"/>
                  </a:cubicBezTo>
                  <a:cubicBezTo>
                    <a:pt x="409" y="114"/>
                    <a:pt x="402" y="113"/>
                    <a:pt x="402" y="113"/>
                  </a:cubicBezTo>
                  <a:cubicBezTo>
                    <a:pt x="404" y="112"/>
                    <a:pt x="406" y="106"/>
                    <a:pt x="406" y="106"/>
                  </a:cubicBezTo>
                  <a:cubicBezTo>
                    <a:pt x="406" y="103"/>
                    <a:pt x="401" y="106"/>
                    <a:pt x="399" y="107"/>
                  </a:cubicBezTo>
                  <a:cubicBezTo>
                    <a:pt x="396" y="108"/>
                    <a:pt x="389" y="110"/>
                    <a:pt x="389" y="110"/>
                  </a:cubicBezTo>
                  <a:cubicBezTo>
                    <a:pt x="382" y="109"/>
                    <a:pt x="371" y="122"/>
                    <a:pt x="371" y="122"/>
                  </a:cubicBezTo>
                  <a:cubicBezTo>
                    <a:pt x="371" y="122"/>
                    <a:pt x="369" y="122"/>
                    <a:pt x="367" y="123"/>
                  </a:cubicBezTo>
                  <a:cubicBezTo>
                    <a:pt x="365" y="124"/>
                    <a:pt x="361" y="133"/>
                    <a:pt x="359" y="138"/>
                  </a:cubicBezTo>
                  <a:cubicBezTo>
                    <a:pt x="356" y="143"/>
                    <a:pt x="350" y="155"/>
                    <a:pt x="346" y="159"/>
                  </a:cubicBezTo>
                  <a:cubicBezTo>
                    <a:pt x="342" y="163"/>
                    <a:pt x="343" y="161"/>
                    <a:pt x="340" y="162"/>
                  </a:cubicBezTo>
                  <a:cubicBezTo>
                    <a:pt x="338" y="164"/>
                    <a:pt x="337" y="171"/>
                    <a:pt x="336" y="169"/>
                  </a:cubicBezTo>
                  <a:cubicBezTo>
                    <a:pt x="335" y="167"/>
                    <a:pt x="329" y="163"/>
                    <a:pt x="328" y="160"/>
                  </a:cubicBezTo>
                  <a:cubicBezTo>
                    <a:pt x="327" y="157"/>
                    <a:pt x="329" y="156"/>
                    <a:pt x="329" y="152"/>
                  </a:cubicBezTo>
                  <a:cubicBezTo>
                    <a:pt x="329" y="147"/>
                    <a:pt x="328" y="149"/>
                    <a:pt x="326" y="144"/>
                  </a:cubicBezTo>
                  <a:cubicBezTo>
                    <a:pt x="324" y="140"/>
                    <a:pt x="319" y="130"/>
                    <a:pt x="319" y="130"/>
                  </a:cubicBezTo>
                  <a:cubicBezTo>
                    <a:pt x="315" y="115"/>
                    <a:pt x="305" y="104"/>
                    <a:pt x="305" y="104"/>
                  </a:cubicBezTo>
                  <a:cubicBezTo>
                    <a:pt x="267" y="96"/>
                    <a:pt x="267" y="96"/>
                    <a:pt x="267" y="96"/>
                  </a:cubicBezTo>
                  <a:cubicBezTo>
                    <a:pt x="265" y="95"/>
                    <a:pt x="257" y="89"/>
                    <a:pt x="257" y="89"/>
                  </a:cubicBezTo>
                  <a:cubicBezTo>
                    <a:pt x="259" y="86"/>
                    <a:pt x="262" y="65"/>
                    <a:pt x="262" y="65"/>
                  </a:cubicBezTo>
                  <a:cubicBezTo>
                    <a:pt x="264" y="62"/>
                    <a:pt x="265" y="44"/>
                    <a:pt x="265" y="44"/>
                  </a:cubicBezTo>
                  <a:cubicBezTo>
                    <a:pt x="264" y="40"/>
                    <a:pt x="262" y="46"/>
                    <a:pt x="262" y="46"/>
                  </a:cubicBezTo>
                  <a:cubicBezTo>
                    <a:pt x="262" y="46"/>
                    <a:pt x="263" y="40"/>
                    <a:pt x="263" y="37"/>
                  </a:cubicBezTo>
                  <a:cubicBezTo>
                    <a:pt x="263" y="33"/>
                    <a:pt x="264" y="24"/>
                    <a:pt x="261" y="20"/>
                  </a:cubicBezTo>
                  <a:cubicBezTo>
                    <a:pt x="259" y="15"/>
                    <a:pt x="254" y="12"/>
                    <a:pt x="252" y="10"/>
                  </a:cubicBezTo>
                  <a:cubicBezTo>
                    <a:pt x="249" y="8"/>
                    <a:pt x="243" y="2"/>
                    <a:pt x="236" y="2"/>
                  </a:cubicBezTo>
                  <a:cubicBezTo>
                    <a:pt x="229" y="1"/>
                    <a:pt x="225" y="0"/>
                    <a:pt x="219" y="3"/>
                  </a:cubicBezTo>
                  <a:cubicBezTo>
                    <a:pt x="212" y="7"/>
                    <a:pt x="207" y="11"/>
                    <a:pt x="203" y="17"/>
                  </a:cubicBezTo>
                  <a:cubicBezTo>
                    <a:pt x="198" y="22"/>
                    <a:pt x="199" y="32"/>
                    <a:pt x="201" y="37"/>
                  </a:cubicBezTo>
                  <a:cubicBezTo>
                    <a:pt x="203" y="41"/>
                    <a:pt x="205" y="50"/>
                    <a:pt x="205" y="50"/>
                  </a:cubicBezTo>
                  <a:cubicBezTo>
                    <a:pt x="197" y="44"/>
                    <a:pt x="203" y="63"/>
                    <a:pt x="203" y="63"/>
                  </a:cubicBezTo>
                  <a:cubicBezTo>
                    <a:pt x="205" y="74"/>
                    <a:pt x="211" y="71"/>
                    <a:pt x="211" y="71"/>
                  </a:cubicBezTo>
                  <a:cubicBezTo>
                    <a:pt x="210" y="73"/>
                    <a:pt x="213" y="86"/>
                    <a:pt x="213" y="86"/>
                  </a:cubicBezTo>
                  <a:cubicBezTo>
                    <a:pt x="211" y="86"/>
                    <a:pt x="201" y="96"/>
                    <a:pt x="201" y="96"/>
                  </a:cubicBezTo>
                  <a:cubicBezTo>
                    <a:pt x="198" y="98"/>
                    <a:pt x="195" y="98"/>
                    <a:pt x="195" y="98"/>
                  </a:cubicBezTo>
                  <a:cubicBezTo>
                    <a:pt x="187" y="100"/>
                    <a:pt x="160" y="106"/>
                    <a:pt x="152" y="107"/>
                  </a:cubicBezTo>
                  <a:cubicBezTo>
                    <a:pt x="145" y="108"/>
                    <a:pt x="142" y="123"/>
                    <a:pt x="140" y="131"/>
                  </a:cubicBezTo>
                  <a:cubicBezTo>
                    <a:pt x="137" y="138"/>
                    <a:pt x="135" y="145"/>
                    <a:pt x="132" y="150"/>
                  </a:cubicBezTo>
                  <a:cubicBezTo>
                    <a:pt x="129" y="155"/>
                    <a:pt x="130" y="157"/>
                    <a:pt x="128" y="163"/>
                  </a:cubicBezTo>
                  <a:cubicBezTo>
                    <a:pt x="126" y="169"/>
                    <a:pt x="128" y="169"/>
                    <a:pt x="123" y="173"/>
                  </a:cubicBezTo>
                  <a:cubicBezTo>
                    <a:pt x="119" y="176"/>
                    <a:pt x="119" y="179"/>
                    <a:pt x="119" y="179"/>
                  </a:cubicBezTo>
                  <a:cubicBezTo>
                    <a:pt x="119" y="179"/>
                    <a:pt x="119" y="182"/>
                    <a:pt x="118" y="179"/>
                  </a:cubicBezTo>
                  <a:cubicBezTo>
                    <a:pt x="117" y="175"/>
                    <a:pt x="115" y="175"/>
                    <a:pt x="111" y="170"/>
                  </a:cubicBezTo>
                  <a:cubicBezTo>
                    <a:pt x="106" y="165"/>
                    <a:pt x="105" y="161"/>
                    <a:pt x="102" y="159"/>
                  </a:cubicBezTo>
                  <a:cubicBezTo>
                    <a:pt x="100" y="157"/>
                    <a:pt x="99" y="157"/>
                    <a:pt x="96" y="153"/>
                  </a:cubicBezTo>
                  <a:cubicBezTo>
                    <a:pt x="94" y="150"/>
                    <a:pt x="83" y="134"/>
                    <a:pt x="83" y="134"/>
                  </a:cubicBezTo>
                  <a:cubicBezTo>
                    <a:pt x="80" y="134"/>
                    <a:pt x="80" y="134"/>
                    <a:pt x="80" y="134"/>
                  </a:cubicBezTo>
                  <a:cubicBezTo>
                    <a:pt x="80" y="134"/>
                    <a:pt x="81" y="133"/>
                    <a:pt x="79" y="131"/>
                  </a:cubicBezTo>
                  <a:cubicBezTo>
                    <a:pt x="77" y="129"/>
                    <a:pt x="76" y="127"/>
                    <a:pt x="74" y="123"/>
                  </a:cubicBezTo>
                  <a:cubicBezTo>
                    <a:pt x="73" y="119"/>
                    <a:pt x="67" y="110"/>
                    <a:pt x="67" y="110"/>
                  </a:cubicBezTo>
                  <a:cubicBezTo>
                    <a:pt x="65" y="107"/>
                    <a:pt x="63" y="103"/>
                    <a:pt x="63" y="103"/>
                  </a:cubicBezTo>
                  <a:cubicBezTo>
                    <a:pt x="60" y="95"/>
                    <a:pt x="56" y="94"/>
                    <a:pt x="56" y="94"/>
                  </a:cubicBezTo>
                  <a:cubicBezTo>
                    <a:pt x="46" y="94"/>
                    <a:pt x="55" y="106"/>
                    <a:pt x="55" y="106"/>
                  </a:cubicBezTo>
                  <a:cubicBezTo>
                    <a:pt x="57" y="109"/>
                    <a:pt x="53" y="113"/>
                    <a:pt x="49" y="113"/>
                  </a:cubicBezTo>
                  <a:cubicBezTo>
                    <a:pt x="45" y="112"/>
                    <a:pt x="39" y="112"/>
                    <a:pt x="36" y="111"/>
                  </a:cubicBezTo>
                  <a:cubicBezTo>
                    <a:pt x="32" y="110"/>
                    <a:pt x="20" y="102"/>
                    <a:pt x="20" y="102"/>
                  </a:cubicBezTo>
                  <a:cubicBezTo>
                    <a:pt x="17" y="99"/>
                    <a:pt x="13" y="101"/>
                    <a:pt x="13" y="101"/>
                  </a:cubicBezTo>
                  <a:cubicBezTo>
                    <a:pt x="0" y="102"/>
                    <a:pt x="28" y="118"/>
                    <a:pt x="28" y="118"/>
                  </a:cubicBezTo>
                  <a:close/>
                  <a:moveTo>
                    <a:pt x="212" y="228"/>
                  </a:moveTo>
                  <a:cubicBezTo>
                    <a:pt x="212" y="228"/>
                    <a:pt x="216" y="210"/>
                    <a:pt x="215" y="189"/>
                  </a:cubicBezTo>
                  <a:cubicBezTo>
                    <a:pt x="215" y="189"/>
                    <a:pt x="211" y="118"/>
                    <a:pt x="210" y="112"/>
                  </a:cubicBezTo>
                  <a:cubicBezTo>
                    <a:pt x="210" y="112"/>
                    <a:pt x="206" y="93"/>
                    <a:pt x="212" y="88"/>
                  </a:cubicBezTo>
                  <a:cubicBezTo>
                    <a:pt x="212" y="88"/>
                    <a:pt x="230" y="112"/>
                    <a:pt x="238" y="113"/>
                  </a:cubicBezTo>
                  <a:cubicBezTo>
                    <a:pt x="238" y="113"/>
                    <a:pt x="230" y="115"/>
                    <a:pt x="228" y="119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8" y="128"/>
                    <a:pt x="232" y="142"/>
                    <a:pt x="233" y="149"/>
                  </a:cubicBezTo>
                  <a:cubicBezTo>
                    <a:pt x="233" y="149"/>
                    <a:pt x="242" y="234"/>
                    <a:pt x="235" y="257"/>
                  </a:cubicBezTo>
                  <a:cubicBezTo>
                    <a:pt x="254" y="273"/>
                    <a:pt x="254" y="273"/>
                    <a:pt x="254" y="273"/>
                  </a:cubicBezTo>
                  <a:cubicBezTo>
                    <a:pt x="266" y="255"/>
                    <a:pt x="266" y="255"/>
                    <a:pt x="266" y="255"/>
                  </a:cubicBezTo>
                  <a:cubicBezTo>
                    <a:pt x="266" y="255"/>
                    <a:pt x="269" y="167"/>
                    <a:pt x="245" y="136"/>
                  </a:cubicBezTo>
                  <a:cubicBezTo>
                    <a:pt x="245" y="136"/>
                    <a:pt x="242" y="119"/>
                    <a:pt x="249" y="116"/>
                  </a:cubicBezTo>
                  <a:cubicBezTo>
                    <a:pt x="249" y="116"/>
                    <a:pt x="244" y="111"/>
                    <a:pt x="240" y="113"/>
                  </a:cubicBezTo>
                  <a:cubicBezTo>
                    <a:pt x="240" y="113"/>
                    <a:pt x="253" y="102"/>
                    <a:pt x="254" y="94"/>
                  </a:cubicBezTo>
                  <a:cubicBezTo>
                    <a:pt x="256" y="91"/>
                    <a:pt x="256" y="91"/>
                    <a:pt x="256" y="91"/>
                  </a:cubicBezTo>
                  <a:cubicBezTo>
                    <a:pt x="256" y="91"/>
                    <a:pt x="260" y="117"/>
                    <a:pt x="261" y="130"/>
                  </a:cubicBezTo>
                  <a:cubicBezTo>
                    <a:pt x="261" y="130"/>
                    <a:pt x="265" y="189"/>
                    <a:pt x="266" y="195"/>
                  </a:cubicBezTo>
                  <a:cubicBezTo>
                    <a:pt x="268" y="201"/>
                    <a:pt x="273" y="228"/>
                    <a:pt x="273" y="234"/>
                  </a:cubicBezTo>
                  <a:cubicBezTo>
                    <a:pt x="274" y="239"/>
                    <a:pt x="277" y="258"/>
                    <a:pt x="275" y="263"/>
                  </a:cubicBezTo>
                  <a:cubicBezTo>
                    <a:pt x="274" y="269"/>
                    <a:pt x="275" y="274"/>
                    <a:pt x="275" y="274"/>
                  </a:cubicBezTo>
                  <a:cubicBezTo>
                    <a:pt x="275" y="274"/>
                    <a:pt x="258" y="278"/>
                    <a:pt x="250" y="276"/>
                  </a:cubicBezTo>
                  <a:cubicBezTo>
                    <a:pt x="250" y="276"/>
                    <a:pt x="232" y="275"/>
                    <a:pt x="228" y="276"/>
                  </a:cubicBezTo>
                  <a:cubicBezTo>
                    <a:pt x="228" y="276"/>
                    <a:pt x="202" y="273"/>
                    <a:pt x="200" y="270"/>
                  </a:cubicBezTo>
                  <a:cubicBezTo>
                    <a:pt x="200" y="270"/>
                    <a:pt x="206" y="238"/>
                    <a:pt x="212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39" name="组合 121"/>
          <p:cNvGrpSpPr/>
          <p:nvPr/>
        </p:nvGrpSpPr>
        <p:grpSpPr bwMode="auto">
          <a:xfrm>
            <a:off x="2257821" y="1527656"/>
            <a:ext cx="769594" cy="656381"/>
            <a:chOff x="0" y="0"/>
            <a:chExt cx="1504950" cy="1284287"/>
          </a:xfrm>
          <a:solidFill>
            <a:srgbClr val="F26C4F"/>
          </a:solidFill>
          <a:effectLst/>
        </p:grpSpPr>
        <p:sp>
          <p:nvSpPr>
            <p:cNvPr id="240" name="Freeform 44"/>
            <p:cNvSpPr>
              <a:spLocks noChangeArrowheads="1"/>
            </p:cNvSpPr>
            <p:nvPr/>
          </p:nvSpPr>
          <p:spPr bwMode="auto">
            <a:xfrm>
              <a:off x="536575" y="17462"/>
              <a:ext cx="968375" cy="941387"/>
            </a:xfrm>
            <a:custGeom>
              <a:avLst/>
              <a:gdLst>
                <a:gd name="T0" fmla="*/ 175 w 349"/>
                <a:gd name="T1" fmla="*/ 0 h 339"/>
                <a:gd name="T2" fmla="*/ 0 w 349"/>
                <a:gd name="T3" fmla="*/ 175 h 339"/>
                <a:gd name="T4" fmla="*/ 16 w 349"/>
                <a:gd name="T5" fmla="*/ 246 h 339"/>
                <a:gd name="T6" fmla="*/ 57 w 349"/>
                <a:gd name="T7" fmla="*/ 246 h 339"/>
                <a:gd name="T8" fmla="*/ 38 w 349"/>
                <a:gd name="T9" fmla="*/ 175 h 339"/>
                <a:gd name="T10" fmla="*/ 175 w 349"/>
                <a:gd name="T11" fmla="*/ 37 h 339"/>
                <a:gd name="T12" fmla="*/ 312 w 349"/>
                <a:gd name="T13" fmla="*/ 175 h 339"/>
                <a:gd name="T14" fmla="*/ 230 w 349"/>
                <a:gd name="T15" fmla="*/ 300 h 339"/>
                <a:gd name="T16" fmla="*/ 232 w 349"/>
                <a:gd name="T17" fmla="*/ 300 h 339"/>
                <a:gd name="T18" fmla="*/ 232 w 349"/>
                <a:gd name="T19" fmla="*/ 339 h 339"/>
                <a:gd name="T20" fmla="*/ 349 w 349"/>
                <a:gd name="T21" fmla="*/ 175 h 339"/>
                <a:gd name="T22" fmla="*/ 175 w 349"/>
                <a:gd name="T23" fmla="*/ 0 h 3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9"/>
                <a:gd name="T37" fmla="*/ 0 h 339"/>
                <a:gd name="T38" fmla="*/ 349 w 349"/>
                <a:gd name="T39" fmla="*/ 339 h 3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9" h="339">
                  <a:moveTo>
                    <a:pt x="175" y="0"/>
                  </a:moveTo>
                  <a:cubicBezTo>
                    <a:pt x="78" y="0"/>
                    <a:pt x="0" y="78"/>
                    <a:pt x="0" y="175"/>
                  </a:cubicBezTo>
                  <a:cubicBezTo>
                    <a:pt x="0" y="200"/>
                    <a:pt x="6" y="224"/>
                    <a:pt x="16" y="246"/>
                  </a:cubicBezTo>
                  <a:cubicBezTo>
                    <a:pt x="57" y="246"/>
                    <a:pt x="57" y="246"/>
                    <a:pt x="57" y="246"/>
                  </a:cubicBezTo>
                  <a:cubicBezTo>
                    <a:pt x="45" y="225"/>
                    <a:pt x="38" y="201"/>
                    <a:pt x="38" y="175"/>
                  </a:cubicBezTo>
                  <a:cubicBezTo>
                    <a:pt x="38" y="99"/>
                    <a:pt x="99" y="37"/>
                    <a:pt x="175" y="37"/>
                  </a:cubicBezTo>
                  <a:cubicBezTo>
                    <a:pt x="250" y="37"/>
                    <a:pt x="312" y="99"/>
                    <a:pt x="312" y="175"/>
                  </a:cubicBezTo>
                  <a:cubicBezTo>
                    <a:pt x="312" y="231"/>
                    <a:pt x="278" y="279"/>
                    <a:pt x="230" y="300"/>
                  </a:cubicBezTo>
                  <a:cubicBezTo>
                    <a:pt x="232" y="300"/>
                    <a:pt x="232" y="300"/>
                    <a:pt x="232" y="300"/>
                  </a:cubicBezTo>
                  <a:cubicBezTo>
                    <a:pt x="232" y="339"/>
                    <a:pt x="232" y="339"/>
                    <a:pt x="232" y="339"/>
                  </a:cubicBezTo>
                  <a:cubicBezTo>
                    <a:pt x="300" y="315"/>
                    <a:pt x="349" y="251"/>
                    <a:pt x="349" y="175"/>
                  </a:cubicBezTo>
                  <a:cubicBezTo>
                    <a:pt x="349" y="78"/>
                    <a:pt x="271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1" name="Freeform 45"/>
            <p:cNvSpPr>
              <a:spLocks noEditPoints="1" noChangeArrowheads="1"/>
            </p:cNvSpPr>
            <p:nvPr/>
          </p:nvSpPr>
          <p:spPr bwMode="auto">
            <a:xfrm>
              <a:off x="871537" y="219075"/>
              <a:ext cx="306387" cy="536575"/>
            </a:xfrm>
            <a:custGeom>
              <a:avLst/>
              <a:gdLst>
                <a:gd name="T0" fmla="*/ 107 w 110"/>
                <a:gd name="T1" fmla="*/ 117 h 193"/>
                <a:gd name="T2" fmla="*/ 98 w 110"/>
                <a:gd name="T3" fmla="*/ 103 h 193"/>
                <a:gd name="T4" fmla="*/ 82 w 110"/>
                <a:gd name="T5" fmla="*/ 92 h 193"/>
                <a:gd name="T6" fmla="*/ 62 w 110"/>
                <a:gd name="T7" fmla="*/ 86 h 193"/>
                <a:gd name="T8" fmla="*/ 62 w 110"/>
                <a:gd name="T9" fmla="*/ 27 h 193"/>
                <a:gd name="T10" fmla="*/ 77 w 110"/>
                <a:gd name="T11" fmla="*/ 36 h 193"/>
                <a:gd name="T12" fmla="*/ 85 w 110"/>
                <a:gd name="T13" fmla="*/ 54 h 193"/>
                <a:gd name="T14" fmla="*/ 106 w 110"/>
                <a:gd name="T15" fmla="*/ 51 h 193"/>
                <a:gd name="T16" fmla="*/ 90 w 110"/>
                <a:gd name="T17" fmla="*/ 20 h 193"/>
                <a:gd name="T18" fmla="*/ 62 w 110"/>
                <a:gd name="T19" fmla="*/ 10 h 193"/>
                <a:gd name="T20" fmla="*/ 62 w 110"/>
                <a:gd name="T21" fmla="*/ 0 h 193"/>
                <a:gd name="T22" fmla="*/ 49 w 110"/>
                <a:gd name="T23" fmla="*/ 0 h 193"/>
                <a:gd name="T24" fmla="*/ 49 w 110"/>
                <a:gd name="T25" fmla="*/ 10 h 193"/>
                <a:gd name="T26" fmla="*/ 19 w 110"/>
                <a:gd name="T27" fmla="*/ 21 h 193"/>
                <a:gd name="T28" fmla="*/ 3 w 110"/>
                <a:gd name="T29" fmla="*/ 57 h 193"/>
                <a:gd name="T30" fmla="*/ 9 w 110"/>
                <a:gd name="T31" fmla="*/ 79 h 193"/>
                <a:gd name="T32" fmla="*/ 24 w 110"/>
                <a:gd name="T33" fmla="*/ 94 h 193"/>
                <a:gd name="T34" fmla="*/ 49 w 110"/>
                <a:gd name="T35" fmla="*/ 103 h 193"/>
                <a:gd name="T36" fmla="*/ 49 w 110"/>
                <a:gd name="T37" fmla="*/ 169 h 193"/>
                <a:gd name="T38" fmla="*/ 29 w 110"/>
                <a:gd name="T39" fmla="*/ 157 h 193"/>
                <a:gd name="T40" fmla="*/ 20 w 110"/>
                <a:gd name="T41" fmla="*/ 132 h 193"/>
                <a:gd name="T42" fmla="*/ 0 w 110"/>
                <a:gd name="T43" fmla="*/ 136 h 193"/>
                <a:gd name="T44" fmla="*/ 8 w 110"/>
                <a:gd name="T45" fmla="*/ 163 h 193"/>
                <a:gd name="T46" fmla="*/ 24 w 110"/>
                <a:gd name="T47" fmla="*/ 179 h 193"/>
                <a:gd name="T48" fmla="*/ 49 w 110"/>
                <a:gd name="T49" fmla="*/ 186 h 193"/>
                <a:gd name="T50" fmla="*/ 49 w 110"/>
                <a:gd name="T51" fmla="*/ 193 h 193"/>
                <a:gd name="T52" fmla="*/ 62 w 110"/>
                <a:gd name="T53" fmla="*/ 193 h 193"/>
                <a:gd name="T54" fmla="*/ 62 w 110"/>
                <a:gd name="T55" fmla="*/ 186 h 193"/>
                <a:gd name="T56" fmla="*/ 97 w 110"/>
                <a:gd name="T57" fmla="*/ 171 h 193"/>
                <a:gd name="T58" fmla="*/ 110 w 110"/>
                <a:gd name="T59" fmla="*/ 135 h 193"/>
                <a:gd name="T60" fmla="*/ 107 w 110"/>
                <a:gd name="T61" fmla="*/ 117 h 193"/>
                <a:gd name="T62" fmla="*/ 49 w 110"/>
                <a:gd name="T63" fmla="*/ 84 h 193"/>
                <a:gd name="T64" fmla="*/ 30 w 110"/>
                <a:gd name="T65" fmla="*/ 72 h 193"/>
                <a:gd name="T66" fmla="*/ 24 w 110"/>
                <a:gd name="T67" fmla="*/ 55 h 193"/>
                <a:gd name="T68" fmla="*/ 31 w 110"/>
                <a:gd name="T69" fmla="*/ 37 h 193"/>
                <a:gd name="T70" fmla="*/ 49 w 110"/>
                <a:gd name="T71" fmla="*/ 27 h 193"/>
                <a:gd name="T72" fmla="*/ 49 w 110"/>
                <a:gd name="T73" fmla="*/ 84 h 193"/>
                <a:gd name="T74" fmla="*/ 81 w 110"/>
                <a:gd name="T75" fmla="*/ 158 h 193"/>
                <a:gd name="T76" fmla="*/ 62 w 110"/>
                <a:gd name="T77" fmla="*/ 169 h 193"/>
                <a:gd name="T78" fmla="*/ 62 w 110"/>
                <a:gd name="T79" fmla="*/ 106 h 193"/>
                <a:gd name="T80" fmla="*/ 84 w 110"/>
                <a:gd name="T81" fmla="*/ 118 h 193"/>
                <a:gd name="T82" fmla="*/ 89 w 110"/>
                <a:gd name="T83" fmla="*/ 136 h 193"/>
                <a:gd name="T84" fmla="*/ 81 w 110"/>
                <a:gd name="T85" fmla="*/ 158 h 1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0"/>
                <a:gd name="T130" fmla="*/ 0 h 193"/>
                <a:gd name="T131" fmla="*/ 110 w 110"/>
                <a:gd name="T132" fmla="*/ 193 h 1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0" h="193">
                  <a:moveTo>
                    <a:pt x="107" y="117"/>
                  </a:moveTo>
                  <a:cubicBezTo>
                    <a:pt x="105" y="111"/>
                    <a:pt x="102" y="107"/>
                    <a:pt x="98" y="103"/>
                  </a:cubicBezTo>
                  <a:cubicBezTo>
                    <a:pt x="94" y="99"/>
                    <a:pt x="88" y="95"/>
                    <a:pt x="82" y="92"/>
                  </a:cubicBezTo>
                  <a:cubicBezTo>
                    <a:pt x="79" y="91"/>
                    <a:pt x="72" y="89"/>
                    <a:pt x="62" y="86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8" y="29"/>
                    <a:pt x="74" y="31"/>
                    <a:pt x="77" y="36"/>
                  </a:cubicBezTo>
                  <a:cubicBezTo>
                    <a:pt x="81" y="40"/>
                    <a:pt x="84" y="46"/>
                    <a:pt x="85" y="54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4" y="38"/>
                    <a:pt x="99" y="28"/>
                    <a:pt x="90" y="20"/>
                  </a:cubicBezTo>
                  <a:cubicBezTo>
                    <a:pt x="83" y="15"/>
                    <a:pt x="73" y="11"/>
                    <a:pt x="62" y="1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36" y="11"/>
                    <a:pt x="26" y="15"/>
                    <a:pt x="19" y="21"/>
                  </a:cubicBezTo>
                  <a:cubicBezTo>
                    <a:pt x="8" y="30"/>
                    <a:pt x="3" y="42"/>
                    <a:pt x="3" y="57"/>
                  </a:cubicBezTo>
                  <a:cubicBezTo>
                    <a:pt x="3" y="65"/>
                    <a:pt x="5" y="72"/>
                    <a:pt x="9" y="79"/>
                  </a:cubicBezTo>
                  <a:cubicBezTo>
                    <a:pt x="12" y="85"/>
                    <a:pt x="17" y="90"/>
                    <a:pt x="24" y="94"/>
                  </a:cubicBezTo>
                  <a:cubicBezTo>
                    <a:pt x="32" y="99"/>
                    <a:pt x="41" y="102"/>
                    <a:pt x="49" y="103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41" y="168"/>
                    <a:pt x="35" y="164"/>
                    <a:pt x="29" y="157"/>
                  </a:cubicBezTo>
                  <a:cubicBezTo>
                    <a:pt x="25" y="151"/>
                    <a:pt x="22" y="143"/>
                    <a:pt x="20" y="13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7"/>
                    <a:pt x="3" y="156"/>
                    <a:pt x="8" y="163"/>
                  </a:cubicBezTo>
                  <a:cubicBezTo>
                    <a:pt x="12" y="171"/>
                    <a:pt x="18" y="176"/>
                    <a:pt x="24" y="179"/>
                  </a:cubicBezTo>
                  <a:cubicBezTo>
                    <a:pt x="31" y="183"/>
                    <a:pt x="39" y="185"/>
                    <a:pt x="49" y="186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62" y="193"/>
                    <a:pt x="62" y="193"/>
                    <a:pt x="62" y="193"/>
                  </a:cubicBezTo>
                  <a:cubicBezTo>
                    <a:pt x="62" y="186"/>
                    <a:pt x="62" y="186"/>
                    <a:pt x="62" y="186"/>
                  </a:cubicBezTo>
                  <a:cubicBezTo>
                    <a:pt x="76" y="185"/>
                    <a:pt x="88" y="180"/>
                    <a:pt x="97" y="171"/>
                  </a:cubicBezTo>
                  <a:cubicBezTo>
                    <a:pt x="106" y="161"/>
                    <a:pt x="110" y="149"/>
                    <a:pt x="110" y="135"/>
                  </a:cubicBezTo>
                  <a:cubicBezTo>
                    <a:pt x="110" y="129"/>
                    <a:pt x="109" y="123"/>
                    <a:pt x="107" y="117"/>
                  </a:cubicBezTo>
                  <a:close/>
                  <a:moveTo>
                    <a:pt x="49" y="84"/>
                  </a:moveTo>
                  <a:cubicBezTo>
                    <a:pt x="40" y="81"/>
                    <a:pt x="34" y="77"/>
                    <a:pt x="30" y="72"/>
                  </a:cubicBezTo>
                  <a:cubicBezTo>
                    <a:pt x="26" y="68"/>
                    <a:pt x="24" y="62"/>
                    <a:pt x="24" y="55"/>
                  </a:cubicBezTo>
                  <a:cubicBezTo>
                    <a:pt x="24" y="48"/>
                    <a:pt x="26" y="42"/>
                    <a:pt x="31" y="37"/>
                  </a:cubicBezTo>
                  <a:cubicBezTo>
                    <a:pt x="35" y="31"/>
                    <a:pt x="42" y="28"/>
                    <a:pt x="49" y="27"/>
                  </a:cubicBezTo>
                  <a:lnTo>
                    <a:pt x="49" y="84"/>
                  </a:lnTo>
                  <a:close/>
                  <a:moveTo>
                    <a:pt x="81" y="158"/>
                  </a:moveTo>
                  <a:cubicBezTo>
                    <a:pt x="76" y="164"/>
                    <a:pt x="70" y="168"/>
                    <a:pt x="62" y="169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73" y="110"/>
                    <a:pt x="80" y="114"/>
                    <a:pt x="84" y="118"/>
                  </a:cubicBezTo>
                  <a:cubicBezTo>
                    <a:pt x="87" y="123"/>
                    <a:pt x="89" y="129"/>
                    <a:pt x="89" y="136"/>
                  </a:cubicBezTo>
                  <a:cubicBezTo>
                    <a:pt x="89" y="145"/>
                    <a:pt x="87" y="152"/>
                    <a:pt x="81" y="1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2" name="Freeform 46"/>
            <p:cNvSpPr>
              <a:spLocks noEditPoints="1" noChangeArrowheads="1"/>
            </p:cNvSpPr>
            <p:nvPr/>
          </p:nvSpPr>
          <p:spPr bwMode="auto">
            <a:xfrm>
              <a:off x="1182687" y="1074737"/>
              <a:ext cx="184150" cy="209550"/>
            </a:xfrm>
            <a:custGeom>
              <a:avLst/>
              <a:gdLst>
                <a:gd name="T0" fmla="*/ 33 w 66"/>
                <a:gd name="T1" fmla="*/ 0 h 75"/>
                <a:gd name="T2" fmla="*/ 0 w 66"/>
                <a:gd name="T3" fmla="*/ 38 h 75"/>
                <a:gd name="T4" fmla="*/ 33 w 66"/>
                <a:gd name="T5" fmla="*/ 75 h 75"/>
                <a:gd name="T6" fmla="*/ 66 w 66"/>
                <a:gd name="T7" fmla="*/ 38 h 75"/>
                <a:gd name="T8" fmla="*/ 33 w 66"/>
                <a:gd name="T9" fmla="*/ 0 h 75"/>
                <a:gd name="T10" fmla="*/ 33 w 66"/>
                <a:gd name="T11" fmla="*/ 56 h 75"/>
                <a:gd name="T12" fmla="*/ 16 w 66"/>
                <a:gd name="T13" fmla="*/ 38 h 75"/>
                <a:gd name="T14" fmla="*/ 33 w 66"/>
                <a:gd name="T15" fmla="*/ 19 h 75"/>
                <a:gd name="T16" fmla="*/ 50 w 66"/>
                <a:gd name="T17" fmla="*/ 38 h 75"/>
                <a:gd name="T18" fmla="*/ 33 w 66"/>
                <a:gd name="T19" fmla="*/ 56 h 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"/>
                <a:gd name="T31" fmla="*/ 0 h 75"/>
                <a:gd name="T32" fmla="*/ 66 w 66"/>
                <a:gd name="T33" fmla="*/ 75 h 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" h="75">
                  <a:moveTo>
                    <a:pt x="33" y="0"/>
                  </a:moveTo>
                  <a:cubicBezTo>
                    <a:pt x="15" y="0"/>
                    <a:pt x="0" y="17"/>
                    <a:pt x="0" y="38"/>
                  </a:cubicBezTo>
                  <a:cubicBezTo>
                    <a:pt x="0" y="58"/>
                    <a:pt x="15" y="75"/>
                    <a:pt x="33" y="75"/>
                  </a:cubicBezTo>
                  <a:cubicBezTo>
                    <a:pt x="51" y="75"/>
                    <a:pt x="66" y="58"/>
                    <a:pt x="66" y="38"/>
                  </a:cubicBezTo>
                  <a:cubicBezTo>
                    <a:pt x="66" y="17"/>
                    <a:pt x="51" y="0"/>
                    <a:pt x="33" y="0"/>
                  </a:cubicBezTo>
                  <a:close/>
                  <a:moveTo>
                    <a:pt x="33" y="56"/>
                  </a:moveTo>
                  <a:cubicBezTo>
                    <a:pt x="24" y="56"/>
                    <a:pt x="16" y="48"/>
                    <a:pt x="16" y="38"/>
                  </a:cubicBezTo>
                  <a:cubicBezTo>
                    <a:pt x="16" y="27"/>
                    <a:pt x="24" y="19"/>
                    <a:pt x="33" y="19"/>
                  </a:cubicBezTo>
                  <a:cubicBezTo>
                    <a:pt x="42" y="19"/>
                    <a:pt x="50" y="27"/>
                    <a:pt x="50" y="38"/>
                  </a:cubicBezTo>
                  <a:cubicBezTo>
                    <a:pt x="50" y="48"/>
                    <a:pt x="42" y="56"/>
                    <a:pt x="3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3" name="Freeform 47"/>
            <p:cNvSpPr>
              <a:spLocks noEditPoints="1" noChangeArrowheads="1"/>
            </p:cNvSpPr>
            <p:nvPr/>
          </p:nvSpPr>
          <p:spPr bwMode="auto">
            <a:xfrm>
              <a:off x="347662" y="1074737"/>
              <a:ext cx="182562" cy="209550"/>
            </a:xfrm>
            <a:custGeom>
              <a:avLst/>
              <a:gdLst>
                <a:gd name="T0" fmla="*/ 33 w 66"/>
                <a:gd name="T1" fmla="*/ 0 h 75"/>
                <a:gd name="T2" fmla="*/ 0 w 66"/>
                <a:gd name="T3" fmla="*/ 38 h 75"/>
                <a:gd name="T4" fmla="*/ 33 w 66"/>
                <a:gd name="T5" fmla="*/ 75 h 75"/>
                <a:gd name="T6" fmla="*/ 66 w 66"/>
                <a:gd name="T7" fmla="*/ 38 h 75"/>
                <a:gd name="T8" fmla="*/ 33 w 66"/>
                <a:gd name="T9" fmla="*/ 0 h 75"/>
                <a:gd name="T10" fmla="*/ 33 w 66"/>
                <a:gd name="T11" fmla="*/ 56 h 75"/>
                <a:gd name="T12" fmla="*/ 16 w 66"/>
                <a:gd name="T13" fmla="*/ 38 h 75"/>
                <a:gd name="T14" fmla="*/ 33 w 66"/>
                <a:gd name="T15" fmla="*/ 19 h 75"/>
                <a:gd name="T16" fmla="*/ 50 w 66"/>
                <a:gd name="T17" fmla="*/ 38 h 75"/>
                <a:gd name="T18" fmla="*/ 33 w 66"/>
                <a:gd name="T19" fmla="*/ 56 h 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"/>
                <a:gd name="T31" fmla="*/ 0 h 75"/>
                <a:gd name="T32" fmla="*/ 66 w 66"/>
                <a:gd name="T33" fmla="*/ 75 h 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" h="75">
                  <a:moveTo>
                    <a:pt x="33" y="0"/>
                  </a:moveTo>
                  <a:cubicBezTo>
                    <a:pt x="15" y="0"/>
                    <a:pt x="0" y="17"/>
                    <a:pt x="0" y="38"/>
                  </a:cubicBezTo>
                  <a:cubicBezTo>
                    <a:pt x="0" y="58"/>
                    <a:pt x="15" y="75"/>
                    <a:pt x="33" y="75"/>
                  </a:cubicBezTo>
                  <a:cubicBezTo>
                    <a:pt x="51" y="75"/>
                    <a:pt x="66" y="58"/>
                    <a:pt x="66" y="38"/>
                  </a:cubicBezTo>
                  <a:cubicBezTo>
                    <a:pt x="66" y="17"/>
                    <a:pt x="51" y="0"/>
                    <a:pt x="33" y="0"/>
                  </a:cubicBezTo>
                  <a:close/>
                  <a:moveTo>
                    <a:pt x="33" y="56"/>
                  </a:moveTo>
                  <a:cubicBezTo>
                    <a:pt x="24" y="56"/>
                    <a:pt x="16" y="48"/>
                    <a:pt x="16" y="38"/>
                  </a:cubicBezTo>
                  <a:cubicBezTo>
                    <a:pt x="16" y="27"/>
                    <a:pt x="24" y="19"/>
                    <a:pt x="33" y="19"/>
                  </a:cubicBezTo>
                  <a:cubicBezTo>
                    <a:pt x="42" y="19"/>
                    <a:pt x="50" y="27"/>
                    <a:pt x="50" y="38"/>
                  </a:cubicBezTo>
                  <a:cubicBezTo>
                    <a:pt x="50" y="48"/>
                    <a:pt x="42" y="56"/>
                    <a:pt x="3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4" name="Freeform 48"/>
            <p:cNvSpPr>
              <a:spLocks noEditPoints="1" noChangeArrowheads="1"/>
            </p:cNvSpPr>
            <p:nvPr/>
          </p:nvSpPr>
          <p:spPr bwMode="auto">
            <a:xfrm>
              <a:off x="261937" y="684212"/>
              <a:ext cx="1239837" cy="515937"/>
            </a:xfrm>
            <a:custGeom>
              <a:avLst/>
              <a:gdLst>
                <a:gd name="T0" fmla="*/ 0 w 447"/>
                <a:gd name="T1" fmla="*/ 132 h 186"/>
                <a:gd name="T2" fmla="*/ 22 w 447"/>
                <a:gd name="T3" fmla="*/ 176 h 186"/>
                <a:gd name="T4" fmla="*/ 65 w 447"/>
                <a:gd name="T5" fmla="*/ 130 h 186"/>
                <a:gd name="T6" fmla="*/ 104 w 447"/>
                <a:gd name="T7" fmla="*/ 185 h 186"/>
                <a:gd name="T8" fmla="*/ 323 w 447"/>
                <a:gd name="T9" fmla="*/ 185 h 186"/>
                <a:gd name="T10" fmla="*/ 371 w 447"/>
                <a:gd name="T11" fmla="*/ 128 h 186"/>
                <a:gd name="T12" fmla="*/ 405 w 447"/>
                <a:gd name="T13" fmla="*/ 186 h 186"/>
                <a:gd name="T14" fmla="*/ 427 w 447"/>
                <a:gd name="T15" fmla="*/ 184 h 186"/>
                <a:gd name="T16" fmla="*/ 443 w 447"/>
                <a:gd name="T17" fmla="*/ 135 h 186"/>
                <a:gd name="T18" fmla="*/ 434 w 447"/>
                <a:gd name="T19" fmla="*/ 119 h 186"/>
                <a:gd name="T20" fmla="*/ 350 w 447"/>
                <a:gd name="T21" fmla="*/ 71 h 186"/>
                <a:gd name="T22" fmla="*/ 275 w 447"/>
                <a:gd name="T23" fmla="*/ 19 h 186"/>
                <a:gd name="T24" fmla="*/ 271 w 447"/>
                <a:gd name="T25" fmla="*/ 17 h 186"/>
                <a:gd name="T26" fmla="*/ 266 w 447"/>
                <a:gd name="T27" fmla="*/ 15 h 186"/>
                <a:gd name="T28" fmla="*/ 260 w 447"/>
                <a:gd name="T29" fmla="*/ 13 h 186"/>
                <a:gd name="T30" fmla="*/ 255 w 447"/>
                <a:gd name="T31" fmla="*/ 11 h 186"/>
                <a:gd name="T32" fmla="*/ 85 w 447"/>
                <a:gd name="T33" fmla="*/ 2 h 186"/>
                <a:gd name="T34" fmla="*/ 57 w 447"/>
                <a:gd name="T35" fmla="*/ 15 h 186"/>
                <a:gd name="T36" fmla="*/ 19 w 447"/>
                <a:gd name="T37" fmla="*/ 68 h 186"/>
                <a:gd name="T38" fmla="*/ 11 w 447"/>
                <a:gd name="T39" fmla="*/ 92 h 186"/>
                <a:gd name="T40" fmla="*/ 0 w 447"/>
                <a:gd name="T41" fmla="*/ 132 h 186"/>
                <a:gd name="T42" fmla="*/ 187 w 447"/>
                <a:gd name="T43" fmla="*/ 14 h 186"/>
                <a:gd name="T44" fmla="*/ 302 w 447"/>
                <a:gd name="T45" fmla="*/ 61 h 186"/>
                <a:gd name="T46" fmla="*/ 301 w 447"/>
                <a:gd name="T47" fmla="*/ 77 h 186"/>
                <a:gd name="T48" fmla="*/ 190 w 447"/>
                <a:gd name="T49" fmla="*/ 73 h 186"/>
                <a:gd name="T50" fmla="*/ 180 w 447"/>
                <a:gd name="T51" fmla="*/ 21 h 186"/>
                <a:gd name="T52" fmla="*/ 187 w 447"/>
                <a:gd name="T53" fmla="*/ 14 h 186"/>
                <a:gd name="T54" fmla="*/ 76 w 447"/>
                <a:gd name="T55" fmla="*/ 29 h 186"/>
                <a:gd name="T56" fmla="*/ 99 w 447"/>
                <a:gd name="T57" fmla="*/ 14 h 186"/>
                <a:gd name="T58" fmla="*/ 155 w 447"/>
                <a:gd name="T59" fmla="*/ 13 h 186"/>
                <a:gd name="T60" fmla="*/ 162 w 447"/>
                <a:gd name="T61" fmla="*/ 18 h 186"/>
                <a:gd name="T62" fmla="*/ 165 w 447"/>
                <a:gd name="T63" fmla="*/ 73 h 186"/>
                <a:gd name="T64" fmla="*/ 63 w 447"/>
                <a:gd name="T65" fmla="*/ 70 h 186"/>
                <a:gd name="T66" fmla="*/ 76 w 447"/>
                <a:gd name="T67" fmla="*/ 29 h 1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7"/>
                <a:gd name="T103" fmla="*/ 0 h 186"/>
                <a:gd name="T104" fmla="*/ 447 w 447"/>
                <a:gd name="T105" fmla="*/ 186 h 18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7" h="186">
                  <a:moveTo>
                    <a:pt x="0" y="132"/>
                  </a:moveTo>
                  <a:cubicBezTo>
                    <a:pt x="0" y="180"/>
                    <a:pt x="22" y="176"/>
                    <a:pt x="22" y="176"/>
                  </a:cubicBezTo>
                  <a:cubicBezTo>
                    <a:pt x="25" y="122"/>
                    <a:pt x="65" y="130"/>
                    <a:pt x="65" y="130"/>
                  </a:cubicBezTo>
                  <a:cubicBezTo>
                    <a:pt x="103" y="129"/>
                    <a:pt x="104" y="185"/>
                    <a:pt x="104" y="185"/>
                  </a:cubicBezTo>
                  <a:cubicBezTo>
                    <a:pt x="323" y="185"/>
                    <a:pt x="323" y="185"/>
                    <a:pt x="323" y="185"/>
                  </a:cubicBezTo>
                  <a:cubicBezTo>
                    <a:pt x="328" y="117"/>
                    <a:pt x="371" y="128"/>
                    <a:pt x="371" y="128"/>
                  </a:cubicBezTo>
                  <a:cubicBezTo>
                    <a:pt x="410" y="130"/>
                    <a:pt x="405" y="186"/>
                    <a:pt x="405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47" y="182"/>
                    <a:pt x="443" y="135"/>
                    <a:pt x="443" y="135"/>
                  </a:cubicBezTo>
                  <a:cubicBezTo>
                    <a:pt x="442" y="128"/>
                    <a:pt x="434" y="119"/>
                    <a:pt x="434" y="119"/>
                  </a:cubicBezTo>
                  <a:cubicBezTo>
                    <a:pt x="418" y="86"/>
                    <a:pt x="350" y="71"/>
                    <a:pt x="350" y="71"/>
                  </a:cubicBezTo>
                  <a:cubicBezTo>
                    <a:pt x="275" y="19"/>
                    <a:pt x="275" y="19"/>
                    <a:pt x="275" y="19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0" y="13"/>
                    <a:pt x="260" y="13"/>
                    <a:pt x="260" y="13"/>
                  </a:cubicBezTo>
                  <a:cubicBezTo>
                    <a:pt x="255" y="11"/>
                    <a:pt x="255" y="11"/>
                    <a:pt x="255" y="11"/>
                  </a:cubicBezTo>
                  <a:cubicBezTo>
                    <a:pt x="218" y="0"/>
                    <a:pt x="85" y="2"/>
                    <a:pt x="85" y="2"/>
                  </a:cubicBezTo>
                  <a:cubicBezTo>
                    <a:pt x="63" y="2"/>
                    <a:pt x="57" y="15"/>
                    <a:pt x="57" y="15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4" y="73"/>
                    <a:pt x="12" y="83"/>
                    <a:pt x="11" y="92"/>
                  </a:cubicBezTo>
                  <a:cubicBezTo>
                    <a:pt x="0" y="107"/>
                    <a:pt x="0" y="132"/>
                    <a:pt x="0" y="132"/>
                  </a:cubicBezTo>
                  <a:close/>
                  <a:moveTo>
                    <a:pt x="187" y="14"/>
                  </a:moveTo>
                  <a:cubicBezTo>
                    <a:pt x="280" y="14"/>
                    <a:pt x="302" y="61"/>
                    <a:pt x="302" y="61"/>
                  </a:cubicBezTo>
                  <a:cubicBezTo>
                    <a:pt x="310" y="78"/>
                    <a:pt x="301" y="77"/>
                    <a:pt x="301" y="77"/>
                  </a:cubicBezTo>
                  <a:cubicBezTo>
                    <a:pt x="190" y="73"/>
                    <a:pt x="190" y="73"/>
                    <a:pt x="190" y="73"/>
                  </a:cubicBezTo>
                  <a:cubicBezTo>
                    <a:pt x="180" y="21"/>
                    <a:pt x="180" y="21"/>
                    <a:pt x="180" y="21"/>
                  </a:cubicBezTo>
                  <a:cubicBezTo>
                    <a:pt x="180" y="12"/>
                    <a:pt x="187" y="14"/>
                    <a:pt x="187" y="14"/>
                  </a:cubicBezTo>
                  <a:close/>
                  <a:moveTo>
                    <a:pt x="76" y="29"/>
                  </a:moveTo>
                  <a:cubicBezTo>
                    <a:pt x="85" y="12"/>
                    <a:pt x="99" y="14"/>
                    <a:pt x="99" y="14"/>
                  </a:cubicBezTo>
                  <a:cubicBezTo>
                    <a:pt x="99" y="14"/>
                    <a:pt x="148" y="12"/>
                    <a:pt x="155" y="13"/>
                  </a:cubicBezTo>
                  <a:cubicBezTo>
                    <a:pt x="162" y="14"/>
                    <a:pt x="162" y="18"/>
                    <a:pt x="162" y="18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0" y="52"/>
                    <a:pt x="76" y="29"/>
                    <a:pt x="7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5" name="Freeform 49"/>
            <p:cNvSpPr>
              <a:spLocks noChangeArrowheads="1"/>
            </p:cNvSpPr>
            <p:nvPr/>
          </p:nvSpPr>
          <p:spPr bwMode="auto">
            <a:xfrm>
              <a:off x="0" y="0"/>
              <a:ext cx="717550" cy="1284287"/>
            </a:xfrm>
            <a:custGeom>
              <a:avLst/>
              <a:gdLst>
                <a:gd name="T0" fmla="*/ 6 w 258"/>
                <a:gd name="T1" fmla="*/ 120 h 462"/>
                <a:gd name="T2" fmla="*/ 13 w 258"/>
                <a:gd name="T3" fmla="*/ 87 h 462"/>
                <a:gd name="T4" fmla="*/ 50 w 258"/>
                <a:gd name="T5" fmla="*/ 69 h 462"/>
                <a:gd name="T6" fmla="*/ 61 w 258"/>
                <a:gd name="T7" fmla="*/ 58 h 462"/>
                <a:gd name="T8" fmla="*/ 58 w 258"/>
                <a:gd name="T9" fmla="*/ 61 h 462"/>
                <a:gd name="T10" fmla="*/ 79 w 258"/>
                <a:gd name="T11" fmla="*/ 125 h 462"/>
                <a:gd name="T12" fmla="*/ 73 w 258"/>
                <a:gd name="T13" fmla="*/ 84 h 462"/>
                <a:gd name="T14" fmla="*/ 61 w 258"/>
                <a:gd name="T15" fmla="*/ 59 h 462"/>
                <a:gd name="T16" fmla="*/ 63 w 258"/>
                <a:gd name="T17" fmla="*/ 57 h 462"/>
                <a:gd name="T18" fmla="*/ 61 w 258"/>
                <a:gd name="T19" fmla="*/ 47 h 462"/>
                <a:gd name="T20" fmla="*/ 62 w 258"/>
                <a:gd name="T21" fmla="*/ 31 h 462"/>
                <a:gd name="T22" fmla="*/ 106 w 258"/>
                <a:gd name="T23" fmla="*/ 29 h 462"/>
                <a:gd name="T24" fmla="*/ 90 w 258"/>
                <a:gd name="T25" fmla="*/ 67 h 462"/>
                <a:gd name="T26" fmla="*/ 87 w 258"/>
                <a:gd name="T27" fmla="*/ 73 h 462"/>
                <a:gd name="T28" fmla="*/ 86 w 258"/>
                <a:gd name="T29" fmla="*/ 88 h 462"/>
                <a:gd name="T30" fmla="*/ 94 w 258"/>
                <a:gd name="T31" fmla="*/ 144 h 462"/>
                <a:gd name="T32" fmla="*/ 89 w 258"/>
                <a:gd name="T33" fmla="*/ 194 h 462"/>
                <a:gd name="T34" fmla="*/ 85 w 258"/>
                <a:gd name="T35" fmla="*/ 198 h 462"/>
                <a:gd name="T36" fmla="*/ 106 w 258"/>
                <a:gd name="T37" fmla="*/ 190 h 462"/>
                <a:gd name="T38" fmla="*/ 105 w 258"/>
                <a:gd name="T39" fmla="*/ 181 h 462"/>
                <a:gd name="T40" fmla="*/ 105 w 258"/>
                <a:gd name="T41" fmla="*/ 171 h 462"/>
                <a:gd name="T42" fmla="*/ 104 w 258"/>
                <a:gd name="T43" fmla="*/ 153 h 462"/>
                <a:gd name="T44" fmla="*/ 102 w 258"/>
                <a:gd name="T45" fmla="*/ 141 h 462"/>
                <a:gd name="T46" fmla="*/ 89 w 258"/>
                <a:gd name="T47" fmla="*/ 88 h 462"/>
                <a:gd name="T48" fmla="*/ 87 w 258"/>
                <a:gd name="T49" fmla="*/ 73 h 462"/>
                <a:gd name="T50" fmla="*/ 122 w 258"/>
                <a:gd name="T51" fmla="*/ 93 h 462"/>
                <a:gd name="T52" fmla="*/ 136 w 258"/>
                <a:gd name="T53" fmla="*/ 100 h 462"/>
                <a:gd name="T54" fmla="*/ 155 w 258"/>
                <a:gd name="T55" fmla="*/ 107 h 462"/>
                <a:gd name="T56" fmla="*/ 221 w 258"/>
                <a:gd name="T57" fmla="*/ 90 h 462"/>
                <a:gd name="T58" fmla="*/ 232 w 258"/>
                <a:gd name="T59" fmla="*/ 85 h 462"/>
                <a:gd name="T60" fmla="*/ 231 w 258"/>
                <a:gd name="T61" fmla="*/ 93 h 462"/>
                <a:gd name="T62" fmla="*/ 252 w 258"/>
                <a:gd name="T63" fmla="*/ 89 h 462"/>
                <a:gd name="T64" fmla="*/ 256 w 258"/>
                <a:gd name="T65" fmla="*/ 96 h 462"/>
                <a:gd name="T66" fmla="*/ 252 w 258"/>
                <a:gd name="T67" fmla="*/ 102 h 462"/>
                <a:gd name="T68" fmla="*/ 221 w 258"/>
                <a:gd name="T69" fmla="*/ 113 h 462"/>
                <a:gd name="T70" fmla="*/ 214 w 258"/>
                <a:gd name="T71" fmla="*/ 122 h 462"/>
                <a:gd name="T72" fmla="*/ 175 w 258"/>
                <a:gd name="T73" fmla="*/ 133 h 462"/>
                <a:gd name="T74" fmla="*/ 124 w 258"/>
                <a:gd name="T75" fmla="*/ 178 h 462"/>
                <a:gd name="T76" fmla="*/ 124 w 258"/>
                <a:gd name="T77" fmla="*/ 238 h 462"/>
                <a:gd name="T78" fmla="*/ 106 w 258"/>
                <a:gd name="T79" fmla="*/ 219 h 462"/>
                <a:gd name="T80" fmla="*/ 91 w 258"/>
                <a:gd name="T81" fmla="*/ 305 h 462"/>
                <a:gd name="T82" fmla="*/ 86 w 258"/>
                <a:gd name="T83" fmla="*/ 335 h 462"/>
                <a:gd name="T84" fmla="*/ 77 w 258"/>
                <a:gd name="T85" fmla="*/ 367 h 462"/>
                <a:gd name="T86" fmla="*/ 75 w 258"/>
                <a:gd name="T87" fmla="*/ 398 h 462"/>
                <a:gd name="T88" fmla="*/ 87 w 258"/>
                <a:gd name="T89" fmla="*/ 417 h 462"/>
                <a:gd name="T90" fmla="*/ 103 w 258"/>
                <a:gd name="T91" fmla="*/ 431 h 462"/>
                <a:gd name="T92" fmla="*/ 65 w 258"/>
                <a:gd name="T93" fmla="*/ 426 h 462"/>
                <a:gd name="T94" fmla="*/ 65 w 258"/>
                <a:gd name="T95" fmla="*/ 452 h 462"/>
                <a:gd name="T96" fmla="*/ 38 w 258"/>
                <a:gd name="T97" fmla="*/ 443 h 462"/>
                <a:gd name="T98" fmla="*/ 35 w 258"/>
                <a:gd name="T99" fmla="*/ 428 h 462"/>
                <a:gd name="T100" fmla="*/ 26 w 258"/>
                <a:gd name="T101" fmla="*/ 415 h 462"/>
                <a:gd name="T102" fmla="*/ 26 w 258"/>
                <a:gd name="T103" fmla="*/ 392 h 462"/>
                <a:gd name="T104" fmla="*/ 25 w 258"/>
                <a:gd name="T105" fmla="*/ 339 h 462"/>
                <a:gd name="T106" fmla="*/ 30 w 258"/>
                <a:gd name="T107" fmla="*/ 299 h 462"/>
                <a:gd name="T108" fmla="*/ 18 w 258"/>
                <a:gd name="T109" fmla="*/ 258 h 462"/>
                <a:gd name="T110" fmla="*/ 5 w 258"/>
                <a:gd name="T111" fmla="*/ 238 h 4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8"/>
                <a:gd name="T169" fmla="*/ 0 h 462"/>
                <a:gd name="T170" fmla="*/ 258 w 258"/>
                <a:gd name="T171" fmla="*/ 462 h 4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8" h="462">
                  <a:moveTo>
                    <a:pt x="1" y="159"/>
                  </a:moveTo>
                  <a:cubicBezTo>
                    <a:pt x="3" y="147"/>
                    <a:pt x="7" y="131"/>
                    <a:pt x="6" y="120"/>
                  </a:cubicBezTo>
                  <a:cubicBezTo>
                    <a:pt x="6" y="109"/>
                    <a:pt x="9" y="110"/>
                    <a:pt x="10" y="107"/>
                  </a:cubicBezTo>
                  <a:cubicBezTo>
                    <a:pt x="11" y="105"/>
                    <a:pt x="14" y="88"/>
                    <a:pt x="13" y="87"/>
                  </a:cubicBezTo>
                  <a:cubicBezTo>
                    <a:pt x="13" y="87"/>
                    <a:pt x="12" y="80"/>
                    <a:pt x="26" y="77"/>
                  </a:cubicBezTo>
                  <a:cubicBezTo>
                    <a:pt x="41" y="74"/>
                    <a:pt x="48" y="71"/>
                    <a:pt x="50" y="69"/>
                  </a:cubicBezTo>
                  <a:cubicBezTo>
                    <a:pt x="53" y="66"/>
                    <a:pt x="57" y="61"/>
                    <a:pt x="58" y="61"/>
                  </a:cubicBezTo>
                  <a:cubicBezTo>
                    <a:pt x="58" y="61"/>
                    <a:pt x="59" y="59"/>
                    <a:pt x="61" y="58"/>
                  </a:cubicBezTo>
                  <a:cubicBezTo>
                    <a:pt x="61" y="58"/>
                    <a:pt x="61" y="59"/>
                    <a:pt x="61" y="59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7" y="62"/>
                    <a:pt x="58" y="67"/>
                    <a:pt x="58" y="67"/>
                  </a:cubicBezTo>
                  <a:cubicBezTo>
                    <a:pt x="65" y="75"/>
                    <a:pt x="79" y="125"/>
                    <a:pt x="79" y="125"/>
                  </a:cubicBezTo>
                  <a:cubicBezTo>
                    <a:pt x="78" y="120"/>
                    <a:pt x="78" y="90"/>
                    <a:pt x="78" y="90"/>
                  </a:cubicBezTo>
                  <a:cubicBezTo>
                    <a:pt x="76" y="90"/>
                    <a:pt x="73" y="84"/>
                    <a:pt x="73" y="84"/>
                  </a:cubicBezTo>
                  <a:cubicBezTo>
                    <a:pt x="71" y="83"/>
                    <a:pt x="80" y="77"/>
                    <a:pt x="80" y="77"/>
                  </a:cubicBezTo>
                  <a:cubicBezTo>
                    <a:pt x="60" y="62"/>
                    <a:pt x="60" y="59"/>
                    <a:pt x="61" y="59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1" y="58"/>
                    <a:pt x="62" y="57"/>
                    <a:pt x="63" y="57"/>
                  </a:cubicBezTo>
                  <a:cubicBezTo>
                    <a:pt x="63" y="57"/>
                    <a:pt x="64" y="49"/>
                    <a:pt x="63" y="49"/>
                  </a:cubicBezTo>
                  <a:cubicBezTo>
                    <a:pt x="63" y="49"/>
                    <a:pt x="61" y="48"/>
                    <a:pt x="61" y="47"/>
                  </a:cubicBezTo>
                  <a:cubicBezTo>
                    <a:pt x="61" y="47"/>
                    <a:pt x="63" y="48"/>
                    <a:pt x="63" y="47"/>
                  </a:cubicBezTo>
                  <a:cubicBezTo>
                    <a:pt x="63" y="47"/>
                    <a:pt x="59" y="35"/>
                    <a:pt x="62" y="31"/>
                  </a:cubicBezTo>
                  <a:cubicBezTo>
                    <a:pt x="62" y="31"/>
                    <a:pt x="64" y="13"/>
                    <a:pt x="75" y="12"/>
                  </a:cubicBezTo>
                  <a:cubicBezTo>
                    <a:pt x="75" y="12"/>
                    <a:pt x="103" y="0"/>
                    <a:pt x="106" y="29"/>
                  </a:cubicBezTo>
                  <a:cubicBezTo>
                    <a:pt x="106" y="29"/>
                    <a:pt x="104" y="40"/>
                    <a:pt x="102" y="42"/>
                  </a:cubicBezTo>
                  <a:cubicBezTo>
                    <a:pt x="102" y="42"/>
                    <a:pt x="103" y="56"/>
                    <a:pt x="90" y="67"/>
                  </a:cubicBezTo>
                  <a:cubicBezTo>
                    <a:pt x="90" y="67"/>
                    <a:pt x="88" y="69"/>
                    <a:pt x="86" y="68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2" y="77"/>
                    <a:pt x="89" y="79"/>
                    <a:pt x="86" y="88"/>
                  </a:cubicBezTo>
                  <a:cubicBezTo>
                    <a:pt x="86" y="88"/>
                    <a:pt x="86" y="96"/>
                    <a:pt x="88" y="101"/>
                  </a:cubicBezTo>
                  <a:cubicBezTo>
                    <a:pt x="88" y="101"/>
                    <a:pt x="94" y="130"/>
                    <a:pt x="94" y="144"/>
                  </a:cubicBezTo>
                  <a:cubicBezTo>
                    <a:pt x="95" y="158"/>
                    <a:pt x="94" y="185"/>
                    <a:pt x="94" y="185"/>
                  </a:cubicBezTo>
                  <a:cubicBezTo>
                    <a:pt x="89" y="194"/>
                    <a:pt x="89" y="194"/>
                    <a:pt x="89" y="194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85" y="198"/>
                    <a:pt x="85" y="198"/>
                    <a:pt x="85" y="198"/>
                  </a:cubicBezTo>
                  <a:cubicBezTo>
                    <a:pt x="85" y="198"/>
                    <a:pt x="104" y="199"/>
                    <a:pt x="107" y="195"/>
                  </a:cubicBezTo>
                  <a:cubicBezTo>
                    <a:pt x="107" y="195"/>
                    <a:pt x="104" y="191"/>
                    <a:pt x="106" y="190"/>
                  </a:cubicBezTo>
                  <a:cubicBezTo>
                    <a:pt x="107" y="188"/>
                    <a:pt x="108" y="187"/>
                    <a:pt x="107" y="185"/>
                  </a:cubicBezTo>
                  <a:cubicBezTo>
                    <a:pt x="107" y="183"/>
                    <a:pt x="105" y="183"/>
                    <a:pt x="105" y="181"/>
                  </a:cubicBezTo>
                  <a:cubicBezTo>
                    <a:pt x="105" y="180"/>
                    <a:pt x="106" y="177"/>
                    <a:pt x="106" y="176"/>
                  </a:cubicBezTo>
                  <a:cubicBezTo>
                    <a:pt x="105" y="174"/>
                    <a:pt x="105" y="173"/>
                    <a:pt x="105" y="171"/>
                  </a:cubicBezTo>
                  <a:cubicBezTo>
                    <a:pt x="106" y="169"/>
                    <a:pt x="106" y="166"/>
                    <a:pt x="106" y="164"/>
                  </a:cubicBezTo>
                  <a:cubicBezTo>
                    <a:pt x="106" y="162"/>
                    <a:pt x="104" y="156"/>
                    <a:pt x="104" y="153"/>
                  </a:cubicBezTo>
                  <a:cubicBezTo>
                    <a:pt x="103" y="151"/>
                    <a:pt x="103" y="146"/>
                    <a:pt x="103" y="144"/>
                  </a:cubicBezTo>
                  <a:cubicBezTo>
                    <a:pt x="102" y="142"/>
                    <a:pt x="102" y="144"/>
                    <a:pt x="102" y="141"/>
                  </a:cubicBezTo>
                  <a:cubicBezTo>
                    <a:pt x="101" y="138"/>
                    <a:pt x="102" y="121"/>
                    <a:pt x="98" y="113"/>
                  </a:cubicBezTo>
                  <a:cubicBezTo>
                    <a:pt x="94" y="106"/>
                    <a:pt x="89" y="92"/>
                    <a:pt x="89" y="88"/>
                  </a:cubicBezTo>
                  <a:cubicBezTo>
                    <a:pt x="89" y="83"/>
                    <a:pt x="87" y="74"/>
                    <a:pt x="88" y="73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112" y="75"/>
                    <a:pt x="117" y="86"/>
                  </a:cubicBezTo>
                  <a:cubicBezTo>
                    <a:pt x="117" y="86"/>
                    <a:pt x="120" y="92"/>
                    <a:pt x="122" y="93"/>
                  </a:cubicBezTo>
                  <a:cubicBezTo>
                    <a:pt x="125" y="95"/>
                    <a:pt x="125" y="96"/>
                    <a:pt x="127" y="99"/>
                  </a:cubicBezTo>
                  <a:cubicBezTo>
                    <a:pt x="129" y="101"/>
                    <a:pt x="133" y="97"/>
                    <a:pt x="136" y="100"/>
                  </a:cubicBezTo>
                  <a:cubicBezTo>
                    <a:pt x="139" y="103"/>
                    <a:pt x="144" y="106"/>
                    <a:pt x="146" y="106"/>
                  </a:cubicBezTo>
                  <a:cubicBezTo>
                    <a:pt x="148" y="106"/>
                    <a:pt x="153" y="108"/>
                    <a:pt x="155" y="107"/>
                  </a:cubicBezTo>
                  <a:cubicBezTo>
                    <a:pt x="158" y="107"/>
                    <a:pt x="206" y="104"/>
                    <a:pt x="216" y="98"/>
                  </a:cubicBezTo>
                  <a:cubicBezTo>
                    <a:pt x="216" y="98"/>
                    <a:pt x="219" y="94"/>
                    <a:pt x="221" y="90"/>
                  </a:cubicBezTo>
                  <a:cubicBezTo>
                    <a:pt x="223" y="87"/>
                    <a:pt x="225" y="86"/>
                    <a:pt x="227" y="85"/>
                  </a:cubicBezTo>
                  <a:cubicBezTo>
                    <a:pt x="228" y="83"/>
                    <a:pt x="232" y="82"/>
                    <a:pt x="232" y="85"/>
                  </a:cubicBezTo>
                  <a:cubicBezTo>
                    <a:pt x="232" y="85"/>
                    <a:pt x="229" y="89"/>
                    <a:pt x="228" y="90"/>
                  </a:cubicBezTo>
                  <a:cubicBezTo>
                    <a:pt x="228" y="90"/>
                    <a:pt x="226" y="93"/>
                    <a:pt x="231" y="93"/>
                  </a:cubicBezTo>
                  <a:cubicBezTo>
                    <a:pt x="231" y="93"/>
                    <a:pt x="237" y="94"/>
                    <a:pt x="241" y="92"/>
                  </a:cubicBezTo>
                  <a:cubicBezTo>
                    <a:pt x="246" y="91"/>
                    <a:pt x="252" y="89"/>
                    <a:pt x="252" y="89"/>
                  </a:cubicBezTo>
                  <a:cubicBezTo>
                    <a:pt x="252" y="89"/>
                    <a:pt x="255" y="89"/>
                    <a:pt x="254" y="92"/>
                  </a:cubicBezTo>
                  <a:cubicBezTo>
                    <a:pt x="254" y="92"/>
                    <a:pt x="258" y="94"/>
                    <a:pt x="256" y="96"/>
                  </a:cubicBezTo>
                  <a:cubicBezTo>
                    <a:pt x="256" y="96"/>
                    <a:pt x="258" y="97"/>
                    <a:pt x="255" y="99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2" y="102"/>
                    <a:pt x="252" y="104"/>
                    <a:pt x="250" y="105"/>
                  </a:cubicBezTo>
                  <a:cubicBezTo>
                    <a:pt x="250" y="105"/>
                    <a:pt x="234" y="115"/>
                    <a:pt x="221" y="113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214" y="122"/>
                    <a:pt x="214" y="122"/>
                    <a:pt x="214" y="122"/>
                  </a:cubicBezTo>
                  <a:cubicBezTo>
                    <a:pt x="215" y="126"/>
                    <a:pt x="215" y="126"/>
                    <a:pt x="215" y="126"/>
                  </a:cubicBezTo>
                  <a:cubicBezTo>
                    <a:pt x="215" y="126"/>
                    <a:pt x="184" y="131"/>
                    <a:pt x="175" y="133"/>
                  </a:cubicBezTo>
                  <a:cubicBezTo>
                    <a:pt x="175" y="133"/>
                    <a:pt x="134" y="137"/>
                    <a:pt x="123" y="130"/>
                  </a:cubicBezTo>
                  <a:cubicBezTo>
                    <a:pt x="123" y="130"/>
                    <a:pt x="123" y="175"/>
                    <a:pt x="124" y="178"/>
                  </a:cubicBezTo>
                  <a:cubicBezTo>
                    <a:pt x="124" y="178"/>
                    <a:pt x="129" y="236"/>
                    <a:pt x="130" y="237"/>
                  </a:cubicBezTo>
                  <a:cubicBezTo>
                    <a:pt x="130" y="237"/>
                    <a:pt x="133" y="246"/>
                    <a:pt x="124" y="238"/>
                  </a:cubicBezTo>
                  <a:cubicBezTo>
                    <a:pt x="124" y="238"/>
                    <a:pt x="111" y="223"/>
                    <a:pt x="111" y="219"/>
                  </a:cubicBezTo>
                  <a:cubicBezTo>
                    <a:pt x="111" y="219"/>
                    <a:pt x="106" y="218"/>
                    <a:pt x="106" y="219"/>
                  </a:cubicBezTo>
                  <a:cubicBezTo>
                    <a:pt x="106" y="219"/>
                    <a:pt x="102" y="252"/>
                    <a:pt x="101" y="258"/>
                  </a:cubicBezTo>
                  <a:cubicBezTo>
                    <a:pt x="99" y="264"/>
                    <a:pt x="91" y="300"/>
                    <a:pt x="91" y="305"/>
                  </a:cubicBezTo>
                  <a:cubicBezTo>
                    <a:pt x="92" y="310"/>
                    <a:pt x="90" y="316"/>
                    <a:pt x="89" y="319"/>
                  </a:cubicBezTo>
                  <a:cubicBezTo>
                    <a:pt x="88" y="322"/>
                    <a:pt x="87" y="332"/>
                    <a:pt x="86" y="335"/>
                  </a:cubicBezTo>
                  <a:cubicBezTo>
                    <a:pt x="86" y="338"/>
                    <a:pt x="82" y="352"/>
                    <a:pt x="79" y="356"/>
                  </a:cubicBezTo>
                  <a:cubicBezTo>
                    <a:pt x="79" y="356"/>
                    <a:pt x="77" y="362"/>
                    <a:pt x="77" y="367"/>
                  </a:cubicBezTo>
                  <a:cubicBezTo>
                    <a:pt x="77" y="372"/>
                    <a:pt x="79" y="377"/>
                    <a:pt x="79" y="380"/>
                  </a:cubicBezTo>
                  <a:cubicBezTo>
                    <a:pt x="78" y="382"/>
                    <a:pt x="78" y="397"/>
                    <a:pt x="75" y="398"/>
                  </a:cubicBezTo>
                  <a:cubicBezTo>
                    <a:pt x="75" y="398"/>
                    <a:pt x="77" y="407"/>
                    <a:pt x="79" y="408"/>
                  </a:cubicBezTo>
                  <a:cubicBezTo>
                    <a:pt x="80" y="409"/>
                    <a:pt x="85" y="415"/>
                    <a:pt x="87" y="417"/>
                  </a:cubicBezTo>
                  <a:cubicBezTo>
                    <a:pt x="87" y="417"/>
                    <a:pt x="96" y="423"/>
                    <a:pt x="99" y="424"/>
                  </a:cubicBezTo>
                  <a:cubicBezTo>
                    <a:pt x="99" y="424"/>
                    <a:pt x="110" y="426"/>
                    <a:pt x="103" y="431"/>
                  </a:cubicBezTo>
                  <a:cubicBezTo>
                    <a:pt x="103" y="431"/>
                    <a:pt x="90" y="435"/>
                    <a:pt x="79" y="432"/>
                  </a:cubicBezTo>
                  <a:cubicBezTo>
                    <a:pt x="79" y="432"/>
                    <a:pt x="66" y="428"/>
                    <a:pt x="65" y="426"/>
                  </a:cubicBezTo>
                  <a:cubicBezTo>
                    <a:pt x="65" y="426"/>
                    <a:pt x="58" y="424"/>
                    <a:pt x="56" y="426"/>
                  </a:cubicBezTo>
                  <a:cubicBezTo>
                    <a:pt x="56" y="426"/>
                    <a:pt x="69" y="446"/>
                    <a:pt x="65" y="452"/>
                  </a:cubicBezTo>
                  <a:cubicBezTo>
                    <a:pt x="65" y="452"/>
                    <a:pt x="51" y="462"/>
                    <a:pt x="39" y="448"/>
                  </a:cubicBezTo>
                  <a:cubicBezTo>
                    <a:pt x="39" y="448"/>
                    <a:pt x="38" y="445"/>
                    <a:pt x="38" y="443"/>
                  </a:cubicBezTo>
                  <a:cubicBezTo>
                    <a:pt x="38" y="441"/>
                    <a:pt x="37" y="438"/>
                    <a:pt x="35" y="438"/>
                  </a:cubicBezTo>
                  <a:cubicBezTo>
                    <a:pt x="35" y="438"/>
                    <a:pt x="33" y="430"/>
                    <a:pt x="35" y="428"/>
                  </a:cubicBezTo>
                  <a:cubicBezTo>
                    <a:pt x="35" y="428"/>
                    <a:pt x="32" y="424"/>
                    <a:pt x="30" y="422"/>
                  </a:cubicBezTo>
                  <a:cubicBezTo>
                    <a:pt x="28" y="420"/>
                    <a:pt x="26" y="419"/>
                    <a:pt x="26" y="415"/>
                  </a:cubicBezTo>
                  <a:cubicBezTo>
                    <a:pt x="27" y="412"/>
                    <a:pt x="28" y="413"/>
                    <a:pt x="28" y="410"/>
                  </a:cubicBezTo>
                  <a:cubicBezTo>
                    <a:pt x="29" y="406"/>
                    <a:pt x="27" y="398"/>
                    <a:pt x="26" y="392"/>
                  </a:cubicBezTo>
                  <a:cubicBezTo>
                    <a:pt x="25" y="386"/>
                    <a:pt x="24" y="376"/>
                    <a:pt x="25" y="368"/>
                  </a:cubicBezTo>
                  <a:cubicBezTo>
                    <a:pt x="25" y="360"/>
                    <a:pt x="24" y="343"/>
                    <a:pt x="25" y="339"/>
                  </a:cubicBezTo>
                  <a:cubicBezTo>
                    <a:pt x="26" y="334"/>
                    <a:pt x="27" y="326"/>
                    <a:pt x="28" y="320"/>
                  </a:cubicBezTo>
                  <a:cubicBezTo>
                    <a:pt x="29" y="313"/>
                    <a:pt x="30" y="305"/>
                    <a:pt x="30" y="299"/>
                  </a:cubicBezTo>
                  <a:cubicBezTo>
                    <a:pt x="30" y="294"/>
                    <a:pt x="29" y="267"/>
                    <a:pt x="27" y="265"/>
                  </a:cubicBezTo>
                  <a:cubicBezTo>
                    <a:pt x="27" y="265"/>
                    <a:pt x="19" y="261"/>
                    <a:pt x="18" y="258"/>
                  </a:cubicBezTo>
                  <a:cubicBezTo>
                    <a:pt x="18" y="258"/>
                    <a:pt x="11" y="256"/>
                    <a:pt x="11" y="238"/>
                  </a:cubicBezTo>
                  <a:cubicBezTo>
                    <a:pt x="5" y="238"/>
                    <a:pt x="5" y="238"/>
                    <a:pt x="5" y="238"/>
                  </a:cubicBezTo>
                  <a:cubicBezTo>
                    <a:pt x="5" y="238"/>
                    <a:pt x="0" y="170"/>
                    <a:pt x="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6" name="Freeform 50"/>
            <p:cNvSpPr>
              <a:spLocks noChangeArrowheads="1"/>
            </p:cNvSpPr>
            <p:nvPr/>
          </p:nvSpPr>
          <p:spPr bwMode="auto">
            <a:xfrm>
              <a:off x="169862" y="16192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47" name="组合 116"/>
          <p:cNvGrpSpPr/>
          <p:nvPr/>
        </p:nvGrpSpPr>
        <p:grpSpPr bwMode="auto">
          <a:xfrm>
            <a:off x="1359514" y="1562001"/>
            <a:ext cx="707263" cy="587690"/>
            <a:chOff x="0" y="0"/>
            <a:chExt cx="1382712" cy="1149350"/>
          </a:xfrm>
          <a:solidFill>
            <a:srgbClr val="F26C4F"/>
          </a:solidFill>
          <a:effectLst/>
        </p:grpSpPr>
        <p:sp>
          <p:nvSpPr>
            <p:cNvPr id="248" name="Freeform 94"/>
            <p:cNvSpPr>
              <a:spLocks noEditPoints="1" noChangeArrowheads="1"/>
            </p:cNvSpPr>
            <p:nvPr/>
          </p:nvSpPr>
          <p:spPr bwMode="auto">
            <a:xfrm>
              <a:off x="0" y="38100"/>
              <a:ext cx="962025" cy="962025"/>
            </a:xfrm>
            <a:custGeom>
              <a:avLst/>
              <a:gdLst>
                <a:gd name="T0" fmla="*/ 0 w 347"/>
                <a:gd name="T1" fmla="*/ 173 h 346"/>
                <a:gd name="T2" fmla="*/ 347 w 347"/>
                <a:gd name="T3" fmla="*/ 173 h 346"/>
                <a:gd name="T4" fmla="*/ 316 w 347"/>
                <a:gd name="T5" fmla="*/ 237 h 346"/>
                <a:gd name="T6" fmla="*/ 290 w 347"/>
                <a:gd name="T7" fmla="*/ 277 h 346"/>
                <a:gd name="T8" fmla="*/ 237 w 347"/>
                <a:gd name="T9" fmla="*/ 291 h 346"/>
                <a:gd name="T10" fmla="*/ 239 w 347"/>
                <a:gd name="T11" fmla="*/ 225 h 346"/>
                <a:gd name="T12" fmla="*/ 207 w 347"/>
                <a:gd name="T13" fmla="*/ 225 h 346"/>
                <a:gd name="T14" fmla="*/ 207 w 347"/>
                <a:gd name="T15" fmla="*/ 177 h 346"/>
                <a:gd name="T16" fmla="*/ 265 w 347"/>
                <a:gd name="T17" fmla="*/ 176 h 346"/>
                <a:gd name="T18" fmla="*/ 306 w 347"/>
                <a:gd name="T19" fmla="*/ 194 h 346"/>
                <a:gd name="T20" fmla="*/ 318 w 347"/>
                <a:gd name="T21" fmla="*/ 200 h 346"/>
                <a:gd name="T22" fmla="*/ 308 w 347"/>
                <a:gd name="T23" fmla="*/ 164 h 346"/>
                <a:gd name="T24" fmla="*/ 304 w 347"/>
                <a:gd name="T25" fmla="*/ 151 h 346"/>
                <a:gd name="T26" fmla="*/ 287 w 347"/>
                <a:gd name="T27" fmla="*/ 144 h 346"/>
                <a:gd name="T28" fmla="*/ 269 w 347"/>
                <a:gd name="T29" fmla="*/ 150 h 346"/>
                <a:gd name="T30" fmla="*/ 253 w 347"/>
                <a:gd name="T31" fmla="*/ 148 h 346"/>
                <a:gd name="T32" fmla="*/ 240 w 347"/>
                <a:gd name="T33" fmla="*/ 138 h 346"/>
                <a:gd name="T34" fmla="*/ 219 w 347"/>
                <a:gd name="T35" fmla="*/ 154 h 346"/>
                <a:gd name="T36" fmla="*/ 234 w 347"/>
                <a:gd name="T37" fmla="*/ 128 h 346"/>
                <a:gd name="T38" fmla="*/ 225 w 347"/>
                <a:gd name="T39" fmla="*/ 117 h 346"/>
                <a:gd name="T40" fmla="*/ 252 w 347"/>
                <a:gd name="T41" fmla="*/ 108 h 346"/>
                <a:gd name="T42" fmla="*/ 277 w 347"/>
                <a:gd name="T43" fmla="*/ 79 h 346"/>
                <a:gd name="T44" fmla="*/ 255 w 347"/>
                <a:gd name="T45" fmla="*/ 95 h 346"/>
                <a:gd name="T46" fmla="*/ 258 w 347"/>
                <a:gd name="T47" fmla="*/ 70 h 346"/>
                <a:gd name="T48" fmla="*/ 282 w 347"/>
                <a:gd name="T49" fmla="*/ 61 h 346"/>
                <a:gd name="T50" fmla="*/ 316 w 347"/>
                <a:gd name="T51" fmla="*/ 236 h 346"/>
                <a:gd name="T52" fmla="*/ 145 w 347"/>
                <a:gd name="T53" fmla="*/ 296 h 346"/>
                <a:gd name="T54" fmla="*/ 99 w 347"/>
                <a:gd name="T55" fmla="*/ 311 h 346"/>
                <a:gd name="T56" fmla="*/ 87 w 347"/>
                <a:gd name="T57" fmla="*/ 273 h 346"/>
                <a:gd name="T58" fmla="*/ 72 w 347"/>
                <a:gd name="T59" fmla="*/ 219 h 346"/>
                <a:gd name="T60" fmla="*/ 38 w 347"/>
                <a:gd name="T61" fmla="*/ 177 h 346"/>
                <a:gd name="T62" fmla="*/ 114 w 347"/>
                <a:gd name="T63" fmla="*/ 29 h 346"/>
                <a:gd name="T64" fmla="*/ 112 w 347"/>
                <a:gd name="T65" fmla="*/ 57 h 346"/>
                <a:gd name="T66" fmla="*/ 132 w 347"/>
                <a:gd name="T67" fmla="*/ 82 h 346"/>
                <a:gd name="T68" fmla="*/ 102 w 347"/>
                <a:gd name="T69" fmla="*/ 69 h 346"/>
                <a:gd name="T70" fmla="*/ 79 w 347"/>
                <a:gd name="T71" fmla="*/ 92 h 346"/>
                <a:gd name="T72" fmla="*/ 105 w 347"/>
                <a:gd name="T73" fmla="*/ 107 h 346"/>
                <a:gd name="T74" fmla="*/ 143 w 347"/>
                <a:gd name="T75" fmla="*/ 110 h 346"/>
                <a:gd name="T76" fmla="*/ 112 w 347"/>
                <a:gd name="T77" fmla="*/ 143 h 346"/>
                <a:gd name="T78" fmla="*/ 87 w 347"/>
                <a:gd name="T79" fmla="*/ 176 h 346"/>
                <a:gd name="T80" fmla="*/ 63 w 347"/>
                <a:gd name="T81" fmla="*/ 176 h 346"/>
                <a:gd name="T82" fmla="*/ 68 w 347"/>
                <a:gd name="T83" fmla="*/ 204 h 346"/>
                <a:gd name="T84" fmla="*/ 94 w 347"/>
                <a:gd name="T85" fmla="*/ 220 h 346"/>
                <a:gd name="T86" fmla="*/ 166 w 347"/>
                <a:gd name="T87" fmla="*/ 251 h 346"/>
                <a:gd name="T88" fmla="*/ 198 w 347"/>
                <a:gd name="T89" fmla="*/ 42 h 346"/>
                <a:gd name="T90" fmla="*/ 163 w 347"/>
                <a:gd name="T91" fmla="*/ 90 h 346"/>
                <a:gd name="T92" fmla="*/ 142 w 347"/>
                <a:gd name="T93" fmla="*/ 36 h 346"/>
                <a:gd name="T94" fmla="*/ 173 w 347"/>
                <a:gd name="T95" fmla="*/ 17 h 346"/>
                <a:gd name="T96" fmla="*/ 198 w 347"/>
                <a:gd name="T97" fmla="*/ 42 h 3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7"/>
                <a:gd name="T148" fmla="*/ 0 h 346"/>
                <a:gd name="T149" fmla="*/ 347 w 347"/>
                <a:gd name="T150" fmla="*/ 346 h 3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7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9"/>
                    <a:pt x="78" y="346"/>
                    <a:pt x="173" y="346"/>
                  </a:cubicBezTo>
                  <a:cubicBezTo>
                    <a:pt x="269" y="346"/>
                    <a:pt x="347" y="269"/>
                    <a:pt x="347" y="173"/>
                  </a:cubicBezTo>
                  <a:cubicBezTo>
                    <a:pt x="347" y="78"/>
                    <a:pt x="269" y="0"/>
                    <a:pt x="173" y="0"/>
                  </a:cubicBezTo>
                  <a:close/>
                  <a:moveTo>
                    <a:pt x="316" y="237"/>
                  </a:moveTo>
                  <a:cubicBezTo>
                    <a:pt x="309" y="238"/>
                    <a:pt x="301" y="247"/>
                    <a:pt x="295" y="258"/>
                  </a:cubicBezTo>
                  <a:cubicBezTo>
                    <a:pt x="289" y="267"/>
                    <a:pt x="290" y="271"/>
                    <a:pt x="290" y="277"/>
                  </a:cubicBezTo>
                  <a:cubicBezTo>
                    <a:pt x="276" y="293"/>
                    <a:pt x="259" y="306"/>
                    <a:pt x="240" y="315"/>
                  </a:cubicBezTo>
                  <a:cubicBezTo>
                    <a:pt x="238" y="310"/>
                    <a:pt x="237" y="299"/>
                    <a:pt x="237" y="291"/>
                  </a:cubicBezTo>
                  <a:cubicBezTo>
                    <a:pt x="237" y="279"/>
                    <a:pt x="247" y="274"/>
                    <a:pt x="247" y="270"/>
                  </a:cubicBezTo>
                  <a:cubicBezTo>
                    <a:pt x="247" y="265"/>
                    <a:pt x="240" y="238"/>
                    <a:pt x="239" y="225"/>
                  </a:cubicBezTo>
                  <a:cubicBezTo>
                    <a:pt x="239" y="225"/>
                    <a:pt x="225" y="228"/>
                    <a:pt x="221" y="228"/>
                  </a:cubicBezTo>
                  <a:cubicBezTo>
                    <a:pt x="216" y="228"/>
                    <a:pt x="212" y="225"/>
                    <a:pt x="207" y="225"/>
                  </a:cubicBezTo>
                  <a:cubicBezTo>
                    <a:pt x="202" y="225"/>
                    <a:pt x="198" y="217"/>
                    <a:pt x="194" y="207"/>
                  </a:cubicBezTo>
                  <a:cubicBezTo>
                    <a:pt x="191" y="197"/>
                    <a:pt x="207" y="177"/>
                    <a:pt x="207" y="177"/>
                  </a:cubicBezTo>
                  <a:cubicBezTo>
                    <a:pt x="207" y="177"/>
                    <a:pt x="217" y="169"/>
                    <a:pt x="225" y="166"/>
                  </a:cubicBezTo>
                  <a:cubicBezTo>
                    <a:pt x="234" y="163"/>
                    <a:pt x="240" y="166"/>
                    <a:pt x="265" y="176"/>
                  </a:cubicBezTo>
                  <a:cubicBezTo>
                    <a:pt x="265" y="176"/>
                    <a:pt x="291" y="177"/>
                    <a:pt x="300" y="179"/>
                  </a:cubicBezTo>
                  <a:cubicBezTo>
                    <a:pt x="308" y="181"/>
                    <a:pt x="306" y="189"/>
                    <a:pt x="306" y="194"/>
                  </a:cubicBezTo>
                  <a:cubicBezTo>
                    <a:pt x="306" y="199"/>
                    <a:pt x="308" y="212"/>
                    <a:pt x="308" y="212"/>
                  </a:cubicBezTo>
                  <a:cubicBezTo>
                    <a:pt x="318" y="200"/>
                    <a:pt x="318" y="200"/>
                    <a:pt x="318" y="200"/>
                  </a:cubicBezTo>
                  <a:cubicBezTo>
                    <a:pt x="324" y="184"/>
                    <a:pt x="324" y="184"/>
                    <a:pt x="324" y="184"/>
                  </a:cubicBezTo>
                  <a:cubicBezTo>
                    <a:pt x="324" y="184"/>
                    <a:pt x="309" y="171"/>
                    <a:pt x="308" y="164"/>
                  </a:cubicBezTo>
                  <a:cubicBezTo>
                    <a:pt x="306" y="158"/>
                    <a:pt x="300" y="163"/>
                    <a:pt x="285" y="154"/>
                  </a:cubicBezTo>
                  <a:cubicBezTo>
                    <a:pt x="285" y="154"/>
                    <a:pt x="295" y="153"/>
                    <a:pt x="304" y="151"/>
                  </a:cubicBezTo>
                  <a:cubicBezTo>
                    <a:pt x="314" y="149"/>
                    <a:pt x="321" y="156"/>
                    <a:pt x="312" y="141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78" y="148"/>
                    <a:pt x="278" y="148"/>
                    <a:pt x="278" y="148"/>
                  </a:cubicBezTo>
                  <a:cubicBezTo>
                    <a:pt x="278" y="148"/>
                    <a:pt x="277" y="160"/>
                    <a:pt x="269" y="150"/>
                  </a:cubicBezTo>
                  <a:cubicBezTo>
                    <a:pt x="269" y="150"/>
                    <a:pt x="267" y="151"/>
                    <a:pt x="261" y="153"/>
                  </a:cubicBezTo>
                  <a:cubicBezTo>
                    <a:pt x="253" y="148"/>
                    <a:pt x="253" y="148"/>
                    <a:pt x="253" y="148"/>
                  </a:cubicBezTo>
                  <a:cubicBezTo>
                    <a:pt x="253" y="148"/>
                    <a:pt x="241" y="153"/>
                    <a:pt x="243" y="143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35" y="151"/>
                    <a:pt x="235" y="151"/>
                    <a:pt x="235" y="151"/>
                  </a:cubicBezTo>
                  <a:cubicBezTo>
                    <a:pt x="235" y="151"/>
                    <a:pt x="224" y="154"/>
                    <a:pt x="219" y="154"/>
                  </a:cubicBezTo>
                  <a:cubicBezTo>
                    <a:pt x="214" y="154"/>
                    <a:pt x="217" y="141"/>
                    <a:pt x="217" y="141"/>
                  </a:cubicBezTo>
                  <a:cubicBezTo>
                    <a:pt x="217" y="141"/>
                    <a:pt x="229" y="140"/>
                    <a:pt x="234" y="128"/>
                  </a:cubicBezTo>
                  <a:cubicBezTo>
                    <a:pt x="239" y="117"/>
                    <a:pt x="240" y="117"/>
                    <a:pt x="240" y="117"/>
                  </a:cubicBezTo>
                  <a:cubicBezTo>
                    <a:pt x="240" y="117"/>
                    <a:pt x="240" y="117"/>
                    <a:pt x="225" y="117"/>
                  </a:cubicBezTo>
                  <a:cubicBezTo>
                    <a:pt x="211" y="117"/>
                    <a:pt x="225" y="100"/>
                    <a:pt x="230" y="100"/>
                  </a:cubicBezTo>
                  <a:cubicBezTo>
                    <a:pt x="235" y="100"/>
                    <a:pt x="242" y="108"/>
                    <a:pt x="252" y="108"/>
                  </a:cubicBezTo>
                  <a:cubicBezTo>
                    <a:pt x="252" y="108"/>
                    <a:pt x="265" y="115"/>
                    <a:pt x="275" y="108"/>
                  </a:cubicBezTo>
                  <a:cubicBezTo>
                    <a:pt x="285" y="102"/>
                    <a:pt x="278" y="92"/>
                    <a:pt x="277" y="79"/>
                  </a:cubicBezTo>
                  <a:cubicBezTo>
                    <a:pt x="275" y="65"/>
                    <a:pt x="267" y="77"/>
                    <a:pt x="265" y="90"/>
                  </a:cubicBezTo>
                  <a:cubicBezTo>
                    <a:pt x="263" y="103"/>
                    <a:pt x="255" y="95"/>
                    <a:pt x="255" y="95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4" y="82"/>
                    <a:pt x="252" y="70"/>
                    <a:pt x="258" y="70"/>
                  </a:cubicBezTo>
                  <a:cubicBezTo>
                    <a:pt x="265" y="70"/>
                    <a:pt x="270" y="52"/>
                    <a:pt x="270" y="52"/>
                  </a:cubicBezTo>
                  <a:cubicBezTo>
                    <a:pt x="270" y="52"/>
                    <a:pt x="275" y="55"/>
                    <a:pt x="282" y="61"/>
                  </a:cubicBezTo>
                  <a:cubicBezTo>
                    <a:pt x="311" y="89"/>
                    <a:pt x="330" y="129"/>
                    <a:pt x="330" y="173"/>
                  </a:cubicBezTo>
                  <a:cubicBezTo>
                    <a:pt x="330" y="196"/>
                    <a:pt x="325" y="217"/>
                    <a:pt x="316" y="236"/>
                  </a:cubicBezTo>
                  <a:cubicBezTo>
                    <a:pt x="316" y="236"/>
                    <a:pt x="316" y="237"/>
                    <a:pt x="316" y="237"/>
                  </a:cubicBezTo>
                  <a:close/>
                  <a:moveTo>
                    <a:pt x="145" y="296"/>
                  </a:moveTo>
                  <a:cubicBezTo>
                    <a:pt x="134" y="309"/>
                    <a:pt x="131" y="318"/>
                    <a:pt x="129" y="323"/>
                  </a:cubicBezTo>
                  <a:cubicBezTo>
                    <a:pt x="118" y="320"/>
                    <a:pt x="108" y="316"/>
                    <a:pt x="99" y="311"/>
                  </a:cubicBezTo>
                  <a:cubicBezTo>
                    <a:pt x="99" y="310"/>
                    <a:pt x="99" y="309"/>
                    <a:pt x="99" y="307"/>
                  </a:cubicBezTo>
                  <a:cubicBezTo>
                    <a:pt x="99" y="298"/>
                    <a:pt x="99" y="291"/>
                    <a:pt x="87" y="273"/>
                  </a:cubicBezTo>
                  <a:cubicBezTo>
                    <a:pt x="76" y="255"/>
                    <a:pt x="84" y="245"/>
                    <a:pt x="91" y="242"/>
                  </a:cubicBezTo>
                  <a:cubicBezTo>
                    <a:pt x="97" y="238"/>
                    <a:pt x="97" y="228"/>
                    <a:pt x="72" y="219"/>
                  </a:cubicBezTo>
                  <a:cubicBezTo>
                    <a:pt x="67" y="216"/>
                    <a:pt x="61" y="207"/>
                    <a:pt x="46" y="209"/>
                  </a:cubicBezTo>
                  <a:cubicBezTo>
                    <a:pt x="31" y="210"/>
                    <a:pt x="40" y="189"/>
                    <a:pt x="38" y="177"/>
                  </a:cubicBezTo>
                  <a:cubicBezTo>
                    <a:pt x="36" y="168"/>
                    <a:pt x="29" y="163"/>
                    <a:pt x="18" y="158"/>
                  </a:cubicBezTo>
                  <a:cubicBezTo>
                    <a:pt x="23" y="100"/>
                    <a:pt x="61" y="50"/>
                    <a:pt x="114" y="29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7" y="33"/>
                    <a:pt x="112" y="44"/>
                    <a:pt x="112" y="57"/>
                  </a:cubicBezTo>
                  <a:cubicBezTo>
                    <a:pt x="114" y="62"/>
                    <a:pt x="112" y="57"/>
                    <a:pt x="133" y="70"/>
                  </a:cubicBezTo>
                  <a:cubicBezTo>
                    <a:pt x="141" y="75"/>
                    <a:pt x="133" y="77"/>
                    <a:pt x="132" y="82"/>
                  </a:cubicBezTo>
                  <a:cubicBezTo>
                    <a:pt x="130" y="87"/>
                    <a:pt x="123" y="82"/>
                    <a:pt x="114" y="75"/>
                  </a:cubicBezTo>
                  <a:cubicBezTo>
                    <a:pt x="114" y="75"/>
                    <a:pt x="114" y="75"/>
                    <a:pt x="102" y="69"/>
                  </a:cubicBezTo>
                  <a:cubicBezTo>
                    <a:pt x="94" y="74"/>
                    <a:pt x="102" y="69"/>
                    <a:pt x="94" y="84"/>
                  </a:cubicBezTo>
                  <a:cubicBezTo>
                    <a:pt x="94" y="84"/>
                    <a:pt x="87" y="85"/>
                    <a:pt x="79" y="92"/>
                  </a:cubicBezTo>
                  <a:cubicBezTo>
                    <a:pt x="71" y="98"/>
                    <a:pt x="86" y="105"/>
                    <a:pt x="100" y="121"/>
                  </a:cubicBezTo>
                  <a:cubicBezTo>
                    <a:pt x="105" y="126"/>
                    <a:pt x="104" y="112"/>
                    <a:pt x="105" y="107"/>
                  </a:cubicBezTo>
                  <a:cubicBezTo>
                    <a:pt x="107" y="102"/>
                    <a:pt x="110" y="100"/>
                    <a:pt x="125" y="98"/>
                  </a:cubicBezTo>
                  <a:cubicBezTo>
                    <a:pt x="130" y="98"/>
                    <a:pt x="133" y="107"/>
                    <a:pt x="143" y="110"/>
                  </a:cubicBezTo>
                  <a:cubicBezTo>
                    <a:pt x="153" y="113"/>
                    <a:pt x="142" y="120"/>
                    <a:pt x="125" y="138"/>
                  </a:cubicBezTo>
                  <a:cubicBezTo>
                    <a:pt x="121" y="143"/>
                    <a:pt x="112" y="143"/>
                    <a:pt x="112" y="143"/>
                  </a:cubicBezTo>
                  <a:cubicBezTo>
                    <a:pt x="112" y="143"/>
                    <a:pt x="104" y="151"/>
                    <a:pt x="97" y="156"/>
                  </a:cubicBezTo>
                  <a:cubicBezTo>
                    <a:pt x="91" y="161"/>
                    <a:pt x="89" y="164"/>
                    <a:pt x="87" y="176"/>
                  </a:cubicBezTo>
                  <a:cubicBezTo>
                    <a:pt x="86" y="187"/>
                    <a:pt x="81" y="182"/>
                    <a:pt x="76" y="176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63" y="176"/>
                    <a:pt x="56" y="184"/>
                    <a:pt x="54" y="197"/>
                  </a:cubicBezTo>
                  <a:cubicBezTo>
                    <a:pt x="54" y="197"/>
                    <a:pt x="61" y="204"/>
                    <a:pt x="68" y="204"/>
                  </a:cubicBezTo>
                  <a:cubicBezTo>
                    <a:pt x="74" y="204"/>
                    <a:pt x="84" y="210"/>
                    <a:pt x="84" y="210"/>
                  </a:cubicBezTo>
                  <a:cubicBezTo>
                    <a:pt x="84" y="210"/>
                    <a:pt x="86" y="220"/>
                    <a:pt x="94" y="220"/>
                  </a:cubicBezTo>
                  <a:cubicBezTo>
                    <a:pt x="102" y="220"/>
                    <a:pt x="119" y="219"/>
                    <a:pt x="127" y="228"/>
                  </a:cubicBezTo>
                  <a:cubicBezTo>
                    <a:pt x="135" y="238"/>
                    <a:pt x="142" y="240"/>
                    <a:pt x="166" y="251"/>
                  </a:cubicBezTo>
                  <a:cubicBezTo>
                    <a:pt x="191" y="263"/>
                    <a:pt x="163" y="274"/>
                    <a:pt x="145" y="296"/>
                  </a:cubicBezTo>
                  <a:close/>
                  <a:moveTo>
                    <a:pt x="198" y="42"/>
                  </a:moveTo>
                  <a:cubicBezTo>
                    <a:pt x="194" y="52"/>
                    <a:pt x="193" y="62"/>
                    <a:pt x="181" y="69"/>
                  </a:cubicBezTo>
                  <a:cubicBezTo>
                    <a:pt x="170" y="75"/>
                    <a:pt x="163" y="90"/>
                    <a:pt x="163" y="90"/>
                  </a:cubicBezTo>
                  <a:cubicBezTo>
                    <a:pt x="145" y="93"/>
                    <a:pt x="150" y="59"/>
                    <a:pt x="148" y="52"/>
                  </a:cubicBezTo>
                  <a:cubicBezTo>
                    <a:pt x="146" y="46"/>
                    <a:pt x="150" y="39"/>
                    <a:pt x="142" y="36"/>
                  </a:cubicBezTo>
                  <a:cubicBezTo>
                    <a:pt x="134" y="33"/>
                    <a:pt x="129" y="33"/>
                    <a:pt x="131" y="23"/>
                  </a:cubicBezTo>
                  <a:cubicBezTo>
                    <a:pt x="145" y="19"/>
                    <a:pt x="159" y="17"/>
                    <a:pt x="173" y="17"/>
                  </a:cubicBezTo>
                  <a:cubicBezTo>
                    <a:pt x="182" y="17"/>
                    <a:pt x="190" y="18"/>
                    <a:pt x="198" y="19"/>
                  </a:cubicBezTo>
                  <a:cubicBezTo>
                    <a:pt x="198" y="22"/>
                    <a:pt x="200" y="34"/>
                    <a:pt x="19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9" name="Freeform 95"/>
            <p:cNvSpPr>
              <a:spLocks noChangeArrowheads="1"/>
            </p:cNvSpPr>
            <p:nvPr/>
          </p:nvSpPr>
          <p:spPr bwMode="auto">
            <a:xfrm>
              <a:off x="1135062" y="26987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0" name="Freeform 96"/>
            <p:cNvSpPr>
              <a:spLocks noChangeArrowheads="1"/>
            </p:cNvSpPr>
            <p:nvPr/>
          </p:nvSpPr>
          <p:spPr bwMode="auto">
            <a:xfrm>
              <a:off x="193675" y="371475"/>
              <a:ext cx="225425" cy="76200"/>
            </a:xfrm>
            <a:custGeom>
              <a:avLst/>
              <a:gdLst>
                <a:gd name="T0" fmla="*/ 80 w 81"/>
                <a:gd name="T1" fmla="*/ 24 h 27"/>
                <a:gd name="T2" fmla="*/ 0 w 81"/>
                <a:gd name="T3" fmla="*/ 0 h 27"/>
                <a:gd name="T4" fmla="*/ 0 w 81"/>
                <a:gd name="T5" fmla="*/ 1 h 27"/>
                <a:gd name="T6" fmla="*/ 1 w 81"/>
                <a:gd name="T7" fmla="*/ 3 h 27"/>
                <a:gd name="T8" fmla="*/ 80 w 81"/>
                <a:gd name="T9" fmla="*/ 27 h 27"/>
                <a:gd name="T10" fmla="*/ 81 w 81"/>
                <a:gd name="T11" fmla="*/ 26 h 27"/>
                <a:gd name="T12" fmla="*/ 80 w 81"/>
                <a:gd name="T13" fmla="*/ 24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27"/>
                <a:gd name="T23" fmla="*/ 81 w 81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27">
                  <a:moveTo>
                    <a:pt x="80" y="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1" y="27"/>
                    <a:pt x="81" y="26"/>
                    <a:pt x="81" y="26"/>
                  </a:cubicBezTo>
                  <a:cubicBezTo>
                    <a:pt x="81" y="25"/>
                    <a:pt x="80" y="24"/>
                    <a:pt x="8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1" name="Freeform 97"/>
            <p:cNvSpPr>
              <a:spLocks noChangeArrowheads="1"/>
            </p:cNvSpPr>
            <p:nvPr/>
          </p:nvSpPr>
          <p:spPr bwMode="auto">
            <a:xfrm>
              <a:off x="987425" y="32226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2" name="Freeform 98"/>
            <p:cNvSpPr>
              <a:spLocks noChangeArrowheads="1"/>
            </p:cNvSpPr>
            <p:nvPr/>
          </p:nvSpPr>
          <p:spPr bwMode="auto">
            <a:xfrm>
              <a:off x="307975" y="0"/>
              <a:ext cx="1074737" cy="1149350"/>
            </a:xfrm>
            <a:custGeom>
              <a:avLst/>
              <a:gdLst>
                <a:gd name="T0" fmla="*/ 187 w 387"/>
                <a:gd name="T1" fmla="*/ 285 h 414"/>
                <a:gd name="T2" fmla="*/ 188 w 387"/>
                <a:gd name="T3" fmla="*/ 381 h 414"/>
                <a:gd name="T4" fmla="*/ 216 w 387"/>
                <a:gd name="T5" fmla="*/ 351 h 414"/>
                <a:gd name="T6" fmla="*/ 225 w 387"/>
                <a:gd name="T7" fmla="*/ 414 h 414"/>
                <a:gd name="T8" fmla="*/ 357 w 387"/>
                <a:gd name="T9" fmla="*/ 414 h 414"/>
                <a:gd name="T10" fmla="*/ 378 w 387"/>
                <a:gd name="T11" fmla="*/ 381 h 414"/>
                <a:gd name="T12" fmla="*/ 376 w 387"/>
                <a:gd name="T13" fmla="*/ 192 h 414"/>
                <a:gd name="T14" fmla="*/ 365 w 387"/>
                <a:gd name="T15" fmla="*/ 140 h 414"/>
                <a:gd name="T16" fmla="*/ 306 w 387"/>
                <a:gd name="T17" fmla="*/ 110 h 414"/>
                <a:gd name="T18" fmla="*/ 289 w 387"/>
                <a:gd name="T19" fmla="*/ 93 h 414"/>
                <a:gd name="T20" fmla="*/ 293 w 387"/>
                <a:gd name="T21" fmla="*/ 97 h 414"/>
                <a:gd name="T22" fmla="*/ 259 w 387"/>
                <a:gd name="T23" fmla="*/ 200 h 414"/>
                <a:gd name="T24" fmla="*/ 269 w 387"/>
                <a:gd name="T25" fmla="*/ 134 h 414"/>
                <a:gd name="T26" fmla="*/ 289 w 387"/>
                <a:gd name="T27" fmla="*/ 93 h 414"/>
                <a:gd name="T28" fmla="*/ 285 w 387"/>
                <a:gd name="T29" fmla="*/ 92 h 414"/>
                <a:gd name="T30" fmla="*/ 288 w 387"/>
                <a:gd name="T31" fmla="*/ 75 h 414"/>
                <a:gd name="T32" fmla="*/ 287 w 387"/>
                <a:gd name="T33" fmla="*/ 49 h 414"/>
                <a:gd name="T34" fmla="*/ 217 w 387"/>
                <a:gd name="T35" fmla="*/ 46 h 414"/>
                <a:gd name="T36" fmla="*/ 242 w 387"/>
                <a:gd name="T37" fmla="*/ 107 h 414"/>
                <a:gd name="T38" fmla="*/ 247 w 387"/>
                <a:gd name="T39" fmla="*/ 116 h 414"/>
                <a:gd name="T40" fmla="*/ 248 w 387"/>
                <a:gd name="T41" fmla="*/ 141 h 414"/>
                <a:gd name="T42" fmla="*/ 235 w 387"/>
                <a:gd name="T43" fmla="*/ 230 h 414"/>
                <a:gd name="T44" fmla="*/ 244 w 387"/>
                <a:gd name="T45" fmla="*/ 310 h 414"/>
                <a:gd name="T46" fmla="*/ 250 w 387"/>
                <a:gd name="T47" fmla="*/ 318 h 414"/>
                <a:gd name="T48" fmla="*/ 217 w 387"/>
                <a:gd name="T49" fmla="*/ 304 h 414"/>
                <a:gd name="T50" fmla="*/ 217 w 387"/>
                <a:gd name="T51" fmla="*/ 291 h 414"/>
                <a:gd name="T52" fmla="*/ 217 w 387"/>
                <a:gd name="T53" fmla="*/ 274 h 414"/>
                <a:gd name="T54" fmla="*/ 220 w 387"/>
                <a:gd name="T55" fmla="*/ 246 h 414"/>
                <a:gd name="T56" fmla="*/ 223 w 387"/>
                <a:gd name="T57" fmla="*/ 225 h 414"/>
                <a:gd name="T58" fmla="*/ 244 w 387"/>
                <a:gd name="T59" fmla="*/ 140 h 414"/>
                <a:gd name="T60" fmla="*/ 199 w 387"/>
                <a:gd name="T61" fmla="*/ 137 h 414"/>
                <a:gd name="T62" fmla="*/ 182 w 387"/>
                <a:gd name="T63" fmla="*/ 158 h 414"/>
                <a:gd name="T64" fmla="*/ 152 w 387"/>
                <a:gd name="T65" fmla="*/ 170 h 414"/>
                <a:gd name="T66" fmla="*/ 40 w 387"/>
                <a:gd name="T67" fmla="*/ 157 h 414"/>
                <a:gd name="T68" fmla="*/ 16 w 387"/>
                <a:gd name="T69" fmla="*/ 144 h 414"/>
                <a:gd name="T70" fmla="*/ 12 w 387"/>
                <a:gd name="T71" fmla="*/ 152 h 414"/>
                <a:gd name="T72" fmla="*/ 9 w 387"/>
                <a:gd name="T73" fmla="*/ 178 h 414"/>
                <a:gd name="T74" fmla="*/ 29 w 387"/>
                <a:gd name="T75" fmla="*/ 193 h 414"/>
                <a:gd name="T76" fmla="*/ 42 w 387"/>
                <a:gd name="T77" fmla="*/ 202 h 414"/>
                <a:gd name="T78" fmla="*/ 188 w 387"/>
                <a:gd name="T79" fmla="*/ 207 h 41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87"/>
                <a:gd name="T121" fmla="*/ 0 h 414"/>
                <a:gd name="T122" fmla="*/ 387 w 387"/>
                <a:gd name="T123" fmla="*/ 414 h 41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87" h="414">
                  <a:moveTo>
                    <a:pt x="188" y="207"/>
                  </a:moveTo>
                  <a:cubicBezTo>
                    <a:pt x="188" y="207"/>
                    <a:pt x="189" y="279"/>
                    <a:pt x="187" y="285"/>
                  </a:cubicBezTo>
                  <a:cubicBezTo>
                    <a:pt x="187" y="285"/>
                    <a:pt x="179" y="377"/>
                    <a:pt x="177" y="380"/>
                  </a:cubicBezTo>
                  <a:cubicBezTo>
                    <a:pt x="177" y="380"/>
                    <a:pt x="173" y="394"/>
                    <a:pt x="188" y="381"/>
                  </a:cubicBezTo>
                  <a:cubicBezTo>
                    <a:pt x="188" y="381"/>
                    <a:pt x="208" y="357"/>
                    <a:pt x="208" y="351"/>
                  </a:cubicBezTo>
                  <a:cubicBezTo>
                    <a:pt x="208" y="351"/>
                    <a:pt x="216" y="349"/>
                    <a:pt x="216" y="351"/>
                  </a:cubicBezTo>
                  <a:cubicBezTo>
                    <a:pt x="216" y="351"/>
                    <a:pt x="222" y="404"/>
                    <a:pt x="225" y="413"/>
                  </a:cubicBezTo>
                  <a:cubicBezTo>
                    <a:pt x="225" y="413"/>
                    <a:pt x="225" y="414"/>
                    <a:pt x="225" y="414"/>
                  </a:cubicBezTo>
                  <a:cubicBezTo>
                    <a:pt x="357" y="414"/>
                    <a:pt x="357" y="414"/>
                    <a:pt x="357" y="414"/>
                  </a:cubicBezTo>
                  <a:cubicBezTo>
                    <a:pt x="357" y="414"/>
                    <a:pt x="357" y="414"/>
                    <a:pt x="357" y="414"/>
                  </a:cubicBezTo>
                  <a:cubicBezTo>
                    <a:pt x="357" y="414"/>
                    <a:pt x="369" y="410"/>
                    <a:pt x="369" y="381"/>
                  </a:cubicBezTo>
                  <a:cubicBezTo>
                    <a:pt x="378" y="381"/>
                    <a:pt x="378" y="381"/>
                    <a:pt x="378" y="381"/>
                  </a:cubicBezTo>
                  <a:cubicBezTo>
                    <a:pt x="378" y="381"/>
                    <a:pt x="387" y="272"/>
                    <a:pt x="384" y="254"/>
                  </a:cubicBezTo>
                  <a:cubicBezTo>
                    <a:pt x="382" y="236"/>
                    <a:pt x="375" y="210"/>
                    <a:pt x="376" y="192"/>
                  </a:cubicBezTo>
                  <a:cubicBezTo>
                    <a:pt x="377" y="175"/>
                    <a:pt x="371" y="176"/>
                    <a:pt x="370" y="172"/>
                  </a:cubicBezTo>
                  <a:cubicBezTo>
                    <a:pt x="369" y="168"/>
                    <a:pt x="364" y="141"/>
                    <a:pt x="365" y="140"/>
                  </a:cubicBezTo>
                  <a:cubicBezTo>
                    <a:pt x="365" y="139"/>
                    <a:pt x="367" y="128"/>
                    <a:pt x="344" y="123"/>
                  </a:cubicBezTo>
                  <a:cubicBezTo>
                    <a:pt x="320" y="118"/>
                    <a:pt x="309" y="114"/>
                    <a:pt x="306" y="110"/>
                  </a:cubicBezTo>
                  <a:cubicBezTo>
                    <a:pt x="302" y="106"/>
                    <a:pt x="295" y="97"/>
                    <a:pt x="293" y="97"/>
                  </a:cubicBezTo>
                  <a:cubicBezTo>
                    <a:pt x="293" y="97"/>
                    <a:pt x="291" y="95"/>
                    <a:pt x="289" y="93"/>
                  </a:cubicBezTo>
                  <a:cubicBezTo>
                    <a:pt x="289" y="93"/>
                    <a:pt x="289" y="93"/>
                    <a:pt x="289" y="93"/>
                  </a:cubicBezTo>
                  <a:cubicBezTo>
                    <a:pt x="293" y="97"/>
                    <a:pt x="293" y="97"/>
                    <a:pt x="293" y="97"/>
                  </a:cubicBezTo>
                  <a:cubicBezTo>
                    <a:pt x="295" y="99"/>
                    <a:pt x="294" y="107"/>
                    <a:pt x="294" y="107"/>
                  </a:cubicBezTo>
                  <a:cubicBezTo>
                    <a:pt x="281" y="120"/>
                    <a:pt x="259" y="200"/>
                    <a:pt x="259" y="200"/>
                  </a:cubicBezTo>
                  <a:cubicBezTo>
                    <a:pt x="261" y="192"/>
                    <a:pt x="261" y="144"/>
                    <a:pt x="261" y="144"/>
                  </a:cubicBezTo>
                  <a:cubicBezTo>
                    <a:pt x="265" y="144"/>
                    <a:pt x="269" y="134"/>
                    <a:pt x="269" y="134"/>
                  </a:cubicBezTo>
                  <a:cubicBezTo>
                    <a:pt x="272" y="132"/>
                    <a:pt x="259" y="124"/>
                    <a:pt x="259" y="124"/>
                  </a:cubicBezTo>
                  <a:cubicBezTo>
                    <a:pt x="290" y="99"/>
                    <a:pt x="290" y="94"/>
                    <a:pt x="289" y="93"/>
                  </a:cubicBezTo>
                  <a:cubicBezTo>
                    <a:pt x="289" y="93"/>
                    <a:pt x="289" y="93"/>
                    <a:pt x="289" y="93"/>
                  </a:cubicBezTo>
                  <a:cubicBezTo>
                    <a:pt x="288" y="92"/>
                    <a:pt x="286" y="92"/>
                    <a:pt x="285" y="92"/>
                  </a:cubicBezTo>
                  <a:cubicBezTo>
                    <a:pt x="285" y="92"/>
                    <a:pt x="283" y="79"/>
                    <a:pt x="285" y="78"/>
                  </a:cubicBezTo>
                  <a:cubicBezTo>
                    <a:pt x="285" y="78"/>
                    <a:pt x="289" y="77"/>
                    <a:pt x="288" y="75"/>
                  </a:cubicBezTo>
                  <a:cubicBezTo>
                    <a:pt x="288" y="75"/>
                    <a:pt x="286" y="77"/>
                    <a:pt x="285" y="74"/>
                  </a:cubicBezTo>
                  <a:cubicBezTo>
                    <a:pt x="285" y="74"/>
                    <a:pt x="292" y="55"/>
                    <a:pt x="287" y="49"/>
                  </a:cubicBezTo>
                  <a:cubicBezTo>
                    <a:pt x="287" y="49"/>
                    <a:pt x="283" y="20"/>
                    <a:pt x="267" y="18"/>
                  </a:cubicBezTo>
                  <a:cubicBezTo>
                    <a:pt x="267" y="18"/>
                    <a:pt x="221" y="0"/>
                    <a:pt x="217" y="46"/>
                  </a:cubicBezTo>
                  <a:cubicBezTo>
                    <a:pt x="217" y="46"/>
                    <a:pt x="219" y="64"/>
                    <a:pt x="222" y="67"/>
                  </a:cubicBezTo>
                  <a:cubicBezTo>
                    <a:pt x="222" y="67"/>
                    <a:pt x="221" y="90"/>
                    <a:pt x="242" y="107"/>
                  </a:cubicBezTo>
                  <a:cubicBezTo>
                    <a:pt x="242" y="107"/>
                    <a:pt x="246" y="110"/>
                    <a:pt x="248" y="108"/>
                  </a:cubicBezTo>
                  <a:cubicBezTo>
                    <a:pt x="247" y="116"/>
                    <a:pt x="247" y="116"/>
                    <a:pt x="247" y="116"/>
                  </a:cubicBezTo>
                  <a:cubicBezTo>
                    <a:pt x="255" y="123"/>
                    <a:pt x="255" y="123"/>
                    <a:pt x="255" y="123"/>
                  </a:cubicBezTo>
                  <a:cubicBezTo>
                    <a:pt x="255" y="123"/>
                    <a:pt x="243" y="126"/>
                    <a:pt x="248" y="141"/>
                  </a:cubicBezTo>
                  <a:cubicBezTo>
                    <a:pt x="248" y="141"/>
                    <a:pt x="249" y="153"/>
                    <a:pt x="246" y="161"/>
                  </a:cubicBezTo>
                  <a:cubicBezTo>
                    <a:pt x="246" y="161"/>
                    <a:pt x="235" y="208"/>
                    <a:pt x="235" y="230"/>
                  </a:cubicBezTo>
                  <a:cubicBezTo>
                    <a:pt x="234" y="252"/>
                    <a:pt x="236" y="296"/>
                    <a:pt x="236" y="296"/>
                  </a:cubicBezTo>
                  <a:cubicBezTo>
                    <a:pt x="244" y="310"/>
                    <a:pt x="244" y="310"/>
                    <a:pt x="244" y="310"/>
                  </a:cubicBezTo>
                  <a:cubicBezTo>
                    <a:pt x="250" y="305"/>
                    <a:pt x="250" y="305"/>
                    <a:pt x="250" y="305"/>
                  </a:cubicBezTo>
                  <a:cubicBezTo>
                    <a:pt x="250" y="318"/>
                    <a:pt x="250" y="318"/>
                    <a:pt x="250" y="318"/>
                  </a:cubicBezTo>
                  <a:cubicBezTo>
                    <a:pt x="250" y="318"/>
                    <a:pt x="219" y="319"/>
                    <a:pt x="215" y="312"/>
                  </a:cubicBezTo>
                  <a:cubicBezTo>
                    <a:pt x="215" y="312"/>
                    <a:pt x="219" y="306"/>
                    <a:pt x="217" y="304"/>
                  </a:cubicBezTo>
                  <a:cubicBezTo>
                    <a:pt x="215" y="301"/>
                    <a:pt x="213" y="299"/>
                    <a:pt x="214" y="296"/>
                  </a:cubicBezTo>
                  <a:cubicBezTo>
                    <a:pt x="215" y="294"/>
                    <a:pt x="217" y="293"/>
                    <a:pt x="217" y="291"/>
                  </a:cubicBezTo>
                  <a:cubicBezTo>
                    <a:pt x="217" y="288"/>
                    <a:pt x="216" y="284"/>
                    <a:pt x="217" y="282"/>
                  </a:cubicBezTo>
                  <a:cubicBezTo>
                    <a:pt x="218" y="279"/>
                    <a:pt x="218" y="277"/>
                    <a:pt x="217" y="274"/>
                  </a:cubicBezTo>
                  <a:cubicBezTo>
                    <a:pt x="217" y="271"/>
                    <a:pt x="215" y="265"/>
                    <a:pt x="216" y="262"/>
                  </a:cubicBezTo>
                  <a:cubicBezTo>
                    <a:pt x="217" y="259"/>
                    <a:pt x="219" y="250"/>
                    <a:pt x="220" y="246"/>
                  </a:cubicBezTo>
                  <a:cubicBezTo>
                    <a:pt x="220" y="241"/>
                    <a:pt x="221" y="234"/>
                    <a:pt x="222" y="231"/>
                  </a:cubicBezTo>
                  <a:cubicBezTo>
                    <a:pt x="222" y="228"/>
                    <a:pt x="223" y="230"/>
                    <a:pt x="223" y="225"/>
                  </a:cubicBezTo>
                  <a:cubicBezTo>
                    <a:pt x="224" y="221"/>
                    <a:pt x="223" y="194"/>
                    <a:pt x="229" y="182"/>
                  </a:cubicBezTo>
                  <a:cubicBezTo>
                    <a:pt x="235" y="170"/>
                    <a:pt x="244" y="148"/>
                    <a:pt x="244" y="140"/>
                  </a:cubicBezTo>
                  <a:cubicBezTo>
                    <a:pt x="244" y="132"/>
                    <a:pt x="247" y="118"/>
                    <a:pt x="245" y="116"/>
                  </a:cubicBezTo>
                  <a:cubicBezTo>
                    <a:pt x="237" y="118"/>
                    <a:pt x="206" y="123"/>
                    <a:pt x="199" y="137"/>
                  </a:cubicBezTo>
                  <a:cubicBezTo>
                    <a:pt x="199" y="137"/>
                    <a:pt x="194" y="146"/>
                    <a:pt x="190" y="149"/>
                  </a:cubicBezTo>
                  <a:cubicBezTo>
                    <a:pt x="186" y="152"/>
                    <a:pt x="186" y="154"/>
                    <a:pt x="182" y="158"/>
                  </a:cubicBezTo>
                  <a:cubicBezTo>
                    <a:pt x="179" y="162"/>
                    <a:pt x="174" y="156"/>
                    <a:pt x="168" y="160"/>
                  </a:cubicBezTo>
                  <a:cubicBezTo>
                    <a:pt x="163" y="164"/>
                    <a:pt x="155" y="170"/>
                    <a:pt x="152" y="170"/>
                  </a:cubicBezTo>
                  <a:cubicBezTo>
                    <a:pt x="148" y="170"/>
                    <a:pt x="141" y="172"/>
                    <a:pt x="137" y="172"/>
                  </a:cubicBezTo>
                  <a:cubicBezTo>
                    <a:pt x="133" y="171"/>
                    <a:pt x="55" y="167"/>
                    <a:pt x="40" y="157"/>
                  </a:cubicBezTo>
                  <a:cubicBezTo>
                    <a:pt x="40" y="157"/>
                    <a:pt x="33" y="154"/>
                    <a:pt x="30" y="149"/>
                  </a:cubicBezTo>
                  <a:cubicBezTo>
                    <a:pt x="26" y="143"/>
                    <a:pt x="18" y="147"/>
                    <a:pt x="16" y="144"/>
                  </a:cubicBezTo>
                  <a:cubicBezTo>
                    <a:pt x="13" y="141"/>
                    <a:pt x="8" y="143"/>
                    <a:pt x="9" y="148"/>
                  </a:cubicBezTo>
                  <a:cubicBezTo>
                    <a:pt x="9" y="148"/>
                    <a:pt x="11" y="150"/>
                    <a:pt x="12" y="152"/>
                  </a:cubicBezTo>
                  <a:cubicBezTo>
                    <a:pt x="11" y="152"/>
                    <a:pt x="10" y="151"/>
                    <a:pt x="9" y="151"/>
                  </a:cubicBezTo>
                  <a:cubicBezTo>
                    <a:pt x="4" y="149"/>
                    <a:pt x="0" y="175"/>
                    <a:pt x="9" y="178"/>
                  </a:cubicBezTo>
                  <a:cubicBezTo>
                    <a:pt x="9" y="178"/>
                    <a:pt x="11" y="185"/>
                    <a:pt x="32" y="181"/>
                  </a:cubicBezTo>
                  <a:cubicBezTo>
                    <a:pt x="29" y="193"/>
                    <a:pt x="29" y="193"/>
                    <a:pt x="29" y="193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2" y="202"/>
                    <a:pt x="42" y="202"/>
                    <a:pt x="42" y="202"/>
                  </a:cubicBezTo>
                  <a:cubicBezTo>
                    <a:pt x="42" y="202"/>
                    <a:pt x="90" y="210"/>
                    <a:pt x="106" y="213"/>
                  </a:cubicBezTo>
                  <a:cubicBezTo>
                    <a:pt x="106" y="213"/>
                    <a:pt x="171" y="220"/>
                    <a:pt x="188" y="2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3" name="Freeform 99"/>
            <p:cNvSpPr>
              <a:spLocks noChangeArrowheads="1"/>
            </p:cNvSpPr>
            <p:nvPr/>
          </p:nvSpPr>
          <p:spPr bwMode="auto">
            <a:xfrm>
              <a:off x="987425" y="322262"/>
              <a:ext cx="6350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54" name="组合 115"/>
          <p:cNvGrpSpPr/>
          <p:nvPr/>
        </p:nvGrpSpPr>
        <p:grpSpPr bwMode="auto">
          <a:xfrm>
            <a:off x="3407557" y="5743097"/>
            <a:ext cx="616947" cy="529175"/>
            <a:chOff x="0" y="0"/>
            <a:chExt cx="1208088" cy="1035050"/>
          </a:xfrm>
          <a:solidFill>
            <a:srgbClr val="F26C4F"/>
          </a:solidFill>
          <a:effectLst/>
        </p:grpSpPr>
        <p:sp>
          <p:nvSpPr>
            <p:cNvPr id="255" name="Freeform 52"/>
            <p:cNvSpPr>
              <a:spLocks noEditPoints="1" noChangeArrowheads="1"/>
            </p:cNvSpPr>
            <p:nvPr/>
          </p:nvSpPr>
          <p:spPr bwMode="auto">
            <a:xfrm>
              <a:off x="42863" y="0"/>
              <a:ext cx="1165225" cy="1035050"/>
            </a:xfrm>
            <a:custGeom>
              <a:avLst/>
              <a:gdLst>
                <a:gd name="T0" fmla="*/ 326 w 420"/>
                <a:gd name="T1" fmla="*/ 0 h 373"/>
                <a:gd name="T2" fmla="*/ 140 w 420"/>
                <a:gd name="T3" fmla="*/ 48 h 373"/>
                <a:gd name="T4" fmla="*/ 0 w 420"/>
                <a:gd name="T5" fmla="*/ 93 h 373"/>
                <a:gd name="T6" fmla="*/ 70 w 420"/>
                <a:gd name="T7" fmla="*/ 187 h 373"/>
                <a:gd name="T8" fmla="*/ 0 w 420"/>
                <a:gd name="T9" fmla="*/ 279 h 373"/>
                <a:gd name="T10" fmla="*/ 142 w 420"/>
                <a:gd name="T11" fmla="*/ 323 h 373"/>
                <a:gd name="T12" fmla="*/ 90 w 420"/>
                <a:gd name="T13" fmla="*/ 195 h 373"/>
                <a:gd name="T14" fmla="*/ 114 w 420"/>
                <a:gd name="T15" fmla="*/ 167 h 373"/>
                <a:gd name="T16" fmla="*/ 294 w 420"/>
                <a:gd name="T17" fmla="*/ 373 h 373"/>
                <a:gd name="T18" fmla="*/ 23 w 420"/>
                <a:gd name="T19" fmla="*/ 278 h 373"/>
                <a:gd name="T20" fmla="*/ 69 w 420"/>
                <a:gd name="T21" fmla="*/ 214 h 373"/>
                <a:gd name="T22" fmla="*/ 395 w 420"/>
                <a:gd name="T23" fmla="*/ 88 h 373"/>
                <a:gd name="T24" fmla="*/ 331 w 420"/>
                <a:gd name="T25" fmla="*/ 127 h 373"/>
                <a:gd name="T26" fmla="*/ 353 w 420"/>
                <a:gd name="T27" fmla="*/ 96 h 373"/>
                <a:gd name="T28" fmla="*/ 340 w 420"/>
                <a:gd name="T29" fmla="*/ 77 h 373"/>
                <a:gd name="T30" fmla="*/ 338 w 420"/>
                <a:gd name="T31" fmla="*/ 52 h 373"/>
                <a:gd name="T32" fmla="*/ 344 w 420"/>
                <a:gd name="T33" fmla="*/ 45 h 373"/>
                <a:gd name="T34" fmla="*/ 326 w 420"/>
                <a:gd name="T35" fmla="*/ 37 h 373"/>
                <a:gd name="T36" fmla="*/ 305 w 420"/>
                <a:gd name="T37" fmla="*/ 61 h 373"/>
                <a:gd name="T38" fmla="*/ 326 w 420"/>
                <a:gd name="T39" fmla="*/ 82 h 373"/>
                <a:gd name="T40" fmla="*/ 313 w 420"/>
                <a:gd name="T41" fmla="*/ 95 h 373"/>
                <a:gd name="T42" fmla="*/ 315 w 420"/>
                <a:gd name="T43" fmla="*/ 116 h 373"/>
                <a:gd name="T44" fmla="*/ 296 w 420"/>
                <a:gd name="T45" fmla="*/ 121 h 373"/>
                <a:gd name="T46" fmla="*/ 326 w 420"/>
                <a:gd name="T47" fmla="*/ 74 h 373"/>
                <a:gd name="T48" fmla="*/ 317 w 420"/>
                <a:gd name="T49" fmla="*/ 53 h 373"/>
                <a:gd name="T50" fmla="*/ 331 w 420"/>
                <a:gd name="T51" fmla="*/ 111 h 373"/>
                <a:gd name="T52" fmla="*/ 343 w 420"/>
                <a:gd name="T53" fmla="*/ 97 h 373"/>
                <a:gd name="T54" fmla="*/ 131 w 420"/>
                <a:gd name="T55" fmla="*/ 273 h 373"/>
                <a:gd name="T56" fmla="*/ 131 w 420"/>
                <a:gd name="T57" fmla="*/ 273 h 373"/>
                <a:gd name="T58" fmla="*/ 23 w 420"/>
                <a:gd name="T59" fmla="*/ 99 h 373"/>
                <a:gd name="T60" fmla="*/ 31 w 420"/>
                <a:gd name="T61" fmla="*/ 67 h 373"/>
                <a:gd name="T62" fmla="*/ 131 w 420"/>
                <a:gd name="T63" fmla="*/ 99 h 373"/>
                <a:gd name="T64" fmla="*/ 69 w 420"/>
                <a:gd name="T65" fmla="*/ 122 h 373"/>
                <a:gd name="T66" fmla="*/ 154 w 420"/>
                <a:gd name="T67" fmla="*/ 63 h 373"/>
                <a:gd name="T68" fmla="*/ 231 w 420"/>
                <a:gd name="T69" fmla="*/ 138 h 373"/>
                <a:gd name="T70" fmla="*/ 215 w 420"/>
                <a:gd name="T71" fmla="*/ 119 h 373"/>
                <a:gd name="T72" fmla="*/ 213 w 420"/>
                <a:gd name="T73" fmla="*/ 87 h 373"/>
                <a:gd name="T74" fmla="*/ 220 w 420"/>
                <a:gd name="T75" fmla="*/ 79 h 373"/>
                <a:gd name="T76" fmla="*/ 197 w 420"/>
                <a:gd name="T77" fmla="*/ 67 h 373"/>
                <a:gd name="T78" fmla="*/ 172 w 420"/>
                <a:gd name="T79" fmla="*/ 99 h 373"/>
                <a:gd name="T80" fmla="*/ 197 w 420"/>
                <a:gd name="T81" fmla="*/ 125 h 373"/>
                <a:gd name="T82" fmla="*/ 181 w 420"/>
                <a:gd name="T83" fmla="*/ 141 h 373"/>
                <a:gd name="T84" fmla="*/ 184 w 420"/>
                <a:gd name="T85" fmla="*/ 167 h 373"/>
                <a:gd name="T86" fmla="*/ 130 w 420"/>
                <a:gd name="T87" fmla="*/ 154 h 373"/>
                <a:gd name="T88" fmla="*/ 183 w 420"/>
                <a:gd name="T89" fmla="*/ 98 h 373"/>
                <a:gd name="T90" fmla="*/ 197 w 420"/>
                <a:gd name="T91" fmla="*/ 114 h 373"/>
                <a:gd name="T92" fmla="*/ 204 w 420"/>
                <a:gd name="T93" fmla="*/ 126 h 373"/>
                <a:gd name="T94" fmla="*/ 219 w 420"/>
                <a:gd name="T95" fmla="*/ 146 h 373"/>
                <a:gd name="T96" fmla="*/ 294 w 420"/>
                <a:gd name="T97" fmla="*/ 148 h 3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0"/>
                <a:gd name="T148" fmla="*/ 0 h 373"/>
                <a:gd name="T149" fmla="*/ 420 w 420"/>
                <a:gd name="T150" fmla="*/ 373 h 3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0" h="373">
                  <a:moveTo>
                    <a:pt x="381" y="156"/>
                  </a:moveTo>
                  <a:cubicBezTo>
                    <a:pt x="401" y="140"/>
                    <a:pt x="414" y="116"/>
                    <a:pt x="414" y="88"/>
                  </a:cubicBezTo>
                  <a:cubicBezTo>
                    <a:pt x="414" y="39"/>
                    <a:pt x="375" y="0"/>
                    <a:pt x="326" y="0"/>
                  </a:cubicBezTo>
                  <a:cubicBezTo>
                    <a:pt x="294" y="0"/>
                    <a:pt x="266" y="16"/>
                    <a:pt x="251" y="42"/>
                  </a:cubicBezTo>
                  <a:cubicBezTo>
                    <a:pt x="236" y="32"/>
                    <a:pt x="218" y="27"/>
                    <a:pt x="200" y="27"/>
                  </a:cubicBezTo>
                  <a:cubicBezTo>
                    <a:pt x="177" y="27"/>
                    <a:pt x="156" y="35"/>
                    <a:pt x="14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34"/>
                    <a:pt x="26" y="167"/>
                    <a:pt x="61" y="175"/>
                  </a:cubicBezTo>
                  <a:cubicBezTo>
                    <a:pt x="65" y="179"/>
                    <a:pt x="68" y="183"/>
                    <a:pt x="70" y="187"/>
                  </a:cubicBezTo>
                  <a:cubicBezTo>
                    <a:pt x="69" y="190"/>
                    <a:pt x="67" y="193"/>
                    <a:pt x="66" y="195"/>
                  </a:cubicBezTo>
                  <a:cubicBezTo>
                    <a:pt x="29" y="201"/>
                    <a:pt x="0" y="236"/>
                    <a:pt x="0" y="278"/>
                  </a:cubicBezTo>
                  <a:cubicBezTo>
                    <a:pt x="0" y="278"/>
                    <a:pt x="0" y="278"/>
                    <a:pt x="0" y="279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12" y="323"/>
                    <a:pt x="12" y="323"/>
                    <a:pt x="12" y="323"/>
                  </a:cubicBezTo>
                  <a:cubicBezTo>
                    <a:pt x="142" y="323"/>
                    <a:pt x="142" y="323"/>
                    <a:pt x="142" y="323"/>
                  </a:cubicBezTo>
                  <a:cubicBezTo>
                    <a:pt x="154" y="323"/>
                    <a:pt x="154" y="323"/>
                    <a:pt x="154" y="323"/>
                  </a:cubicBezTo>
                  <a:cubicBezTo>
                    <a:pt x="154" y="278"/>
                    <a:pt x="154" y="278"/>
                    <a:pt x="154" y="278"/>
                  </a:cubicBezTo>
                  <a:cubicBezTo>
                    <a:pt x="154" y="237"/>
                    <a:pt x="126" y="202"/>
                    <a:pt x="90" y="195"/>
                  </a:cubicBezTo>
                  <a:cubicBezTo>
                    <a:pt x="88" y="193"/>
                    <a:pt x="87" y="190"/>
                    <a:pt x="86" y="187"/>
                  </a:cubicBezTo>
                  <a:cubicBezTo>
                    <a:pt x="87" y="182"/>
                    <a:pt x="91" y="178"/>
                    <a:pt x="95" y="175"/>
                  </a:cubicBezTo>
                  <a:cubicBezTo>
                    <a:pt x="101" y="173"/>
                    <a:pt x="108" y="170"/>
                    <a:pt x="114" y="167"/>
                  </a:cubicBezTo>
                  <a:cubicBezTo>
                    <a:pt x="125" y="191"/>
                    <a:pt x="147" y="209"/>
                    <a:pt x="172" y="216"/>
                  </a:cubicBezTo>
                  <a:cubicBezTo>
                    <a:pt x="170" y="226"/>
                    <a:pt x="168" y="236"/>
                    <a:pt x="168" y="247"/>
                  </a:cubicBezTo>
                  <a:cubicBezTo>
                    <a:pt x="168" y="316"/>
                    <a:pt x="225" y="373"/>
                    <a:pt x="294" y="373"/>
                  </a:cubicBezTo>
                  <a:cubicBezTo>
                    <a:pt x="364" y="373"/>
                    <a:pt x="420" y="316"/>
                    <a:pt x="420" y="247"/>
                  </a:cubicBezTo>
                  <a:cubicBezTo>
                    <a:pt x="420" y="211"/>
                    <a:pt x="405" y="179"/>
                    <a:pt x="381" y="156"/>
                  </a:cubicBezTo>
                  <a:close/>
                  <a:moveTo>
                    <a:pt x="23" y="278"/>
                  </a:moveTo>
                  <a:cubicBezTo>
                    <a:pt x="23" y="273"/>
                    <a:pt x="23" y="273"/>
                    <a:pt x="23" y="273"/>
                  </a:cubicBezTo>
                  <a:cubicBezTo>
                    <a:pt x="23" y="273"/>
                    <a:pt x="23" y="273"/>
                    <a:pt x="23" y="273"/>
                  </a:cubicBezTo>
                  <a:cubicBezTo>
                    <a:pt x="23" y="243"/>
                    <a:pt x="43" y="218"/>
                    <a:pt x="69" y="214"/>
                  </a:cubicBezTo>
                  <a:cubicBezTo>
                    <a:pt x="68" y="225"/>
                    <a:pt x="62" y="254"/>
                    <a:pt x="23" y="278"/>
                  </a:cubicBezTo>
                  <a:close/>
                  <a:moveTo>
                    <a:pt x="326" y="18"/>
                  </a:moveTo>
                  <a:cubicBezTo>
                    <a:pt x="364" y="18"/>
                    <a:pt x="395" y="50"/>
                    <a:pt x="395" y="88"/>
                  </a:cubicBezTo>
                  <a:cubicBezTo>
                    <a:pt x="395" y="111"/>
                    <a:pt x="384" y="131"/>
                    <a:pt x="368" y="143"/>
                  </a:cubicBezTo>
                  <a:cubicBezTo>
                    <a:pt x="366" y="144"/>
                    <a:pt x="366" y="144"/>
                    <a:pt x="366" y="144"/>
                  </a:cubicBezTo>
                  <a:cubicBezTo>
                    <a:pt x="356" y="137"/>
                    <a:pt x="344" y="131"/>
                    <a:pt x="331" y="127"/>
                  </a:cubicBezTo>
                  <a:cubicBezTo>
                    <a:pt x="331" y="119"/>
                    <a:pt x="331" y="119"/>
                    <a:pt x="331" y="119"/>
                  </a:cubicBezTo>
                  <a:cubicBezTo>
                    <a:pt x="338" y="118"/>
                    <a:pt x="343" y="116"/>
                    <a:pt x="347" y="112"/>
                  </a:cubicBezTo>
                  <a:cubicBezTo>
                    <a:pt x="351" y="108"/>
                    <a:pt x="353" y="103"/>
                    <a:pt x="353" y="96"/>
                  </a:cubicBezTo>
                  <a:cubicBezTo>
                    <a:pt x="353" y="93"/>
                    <a:pt x="352" y="91"/>
                    <a:pt x="351" y="88"/>
                  </a:cubicBezTo>
                  <a:cubicBezTo>
                    <a:pt x="350" y="86"/>
                    <a:pt x="349" y="84"/>
                    <a:pt x="347" y="82"/>
                  </a:cubicBezTo>
                  <a:cubicBezTo>
                    <a:pt x="345" y="80"/>
                    <a:pt x="343" y="79"/>
                    <a:pt x="340" y="77"/>
                  </a:cubicBezTo>
                  <a:cubicBezTo>
                    <a:pt x="339" y="77"/>
                    <a:pt x="336" y="76"/>
                    <a:pt x="331" y="75"/>
                  </a:cubicBezTo>
                  <a:cubicBezTo>
                    <a:pt x="331" y="49"/>
                    <a:pt x="331" y="49"/>
                    <a:pt x="331" y="49"/>
                  </a:cubicBezTo>
                  <a:cubicBezTo>
                    <a:pt x="334" y="49"/>
                    <a:pt x="336" y="50"/>
                    <a:pt x="338" y="52"/>
                  </a:cubicBezTo>
                  <a:cubicBezTo>
                    <a:pt x="340" y="54"/>
                    <a:pt x="341" y="57"/>
                    <a:pt x="342" y="60"/>
                  </a:cubicBezTo>
                  <a:cubicBezTo>
                    <a:pt x="351" y="59"/>
                    <a:pt x="351" y="59"/>
                    <a:pt x="351" y="59"/>
                  </a:cubicBezTo>
                  <a:cubicBezTo>
                    <a:pt x="350" y="53"/>
                    <a:pt x="348" y="49"/>
                    <a:pt x="344" y="45"/>
                  </a:cubicBezTo>
                  <a:cubicBezTo>
                    <a:pt x="341" y="43"/>
                    <a:pt x="336" y="41"/>
                    <a:pt x="331" y="41"/>
                  </a:cubicBezTo>
                  <a:cubicBezTo>
                    <a:pt x="331" y="37"/>
                    <a:pt x="331" y="37"/>
                    <a:pt x="331" y="37"/>
                  </a:cubicBezTo>
                  <a:cubicBezTo>
                    <a:pt x="326" y="37"/>
                    <a:pt x="326" y="37"/>
                    <a:pt x="326" y="37"/>
                  </a:cubicBezTo>
                  <a:cubicBezTo>
                    <a:pt x="326" y="41"/>
                    <a:pt x="326" y="41"/>
                    <a:pt x="326" y="41"/>
                  </a:cubicBezTo>
                  <a:cubicBezTo>
                    <a:pt x="320" y="41"/>
                    <a:pt x="315" y="43"/>
                    <a:pt x="312" y="46"/>
                  </a:cubicBezTo>
                  <a:cubicBezTo>
                    <a:pt x="308" y="50"/>
                    <a:pt x="305" y="55"/>
                    <a:pt x="305" y="61"/>
                  </a:cubicBezTo>
                  <a:cubicBezTo>
                    <a:pt x="305" y="65"/>
                    <a:pt x="306" y="68"/>
                    <a:pt x="308" y="71"/>
                  </a:cubicBezTo>
                  <a:cubicBezTo>
                    <a:pt x="309" y="74"/>
                    <a:pt x="311" y="76"/>
                    <a:pt x="314" y="78"/>
                  </a:cubicBezTo>
                  <a:cubicBezTo>
                    <a:pt x="318" y="80"/>
                    <a:pt x="322" y="82"/>
                    <a:pt x="326" y="82"/>
                  </a:cubicBezTo>
                  <a:cubicBezTo>
                    <a:pt x="326" y="111"/>
                    <a:pt x="326" y="111"/>
                    <a:pt x="326" y="111"/>
                  </a:cubicBezTo>
                  <a:cubicBezTo>
                    <a:pt x="322" y="111"/>
                    <a:pt x="319" y="109"/>
                    <a:pt x="317" y="106"/>
                  </a:cubicBezTo>
                  <a:cubicBezTo>
                    <a:pt x="315" y="103"/>
                    <a:pt x="314" y="100"/>
                    <a:pt x="313" y="95"/>
                  </a:cubicBezTo>
                  <a:cubicBezTo>
                    <a:pt x="304" y="97"/>
                    <a:pt x="304" y="97"/>
                    <a:pt x="304" y="97"/>
                  </a:cubicBezTo>
                  <a:cubicBezTo>
                    <a:pt x="304" y="101"/>
                    <a:pt x="305" y="105"/>
                    <a:pt x="307" y="109"/>
                  </a:cubicBezTo>
                  <a:cubicBezTo>
                    <a:pt x="309" y="112"/>
                    <a:pt x="312" y="114"/>
                    <a:pt x="315" y="116"/>
                  </a:cubicBezTo>
                  <a:cubicBezTo>
                    <a:pt x="318" y="117"/>
                    <a:pt x="321" y="118"/>
                    <a:pt x="326" y="119"/>
                  </a:cubicBezTo>
                  <a:cubicBezTo>
                    <a:pt x="326" y="125"/>
                    <a:pt x="326" y="125"/>
                    <a:pt x="326" y="125"/>
                  </a:cubicBezTo>
                  <a:cubicBezTo>
                    <a:pt x="316" y="123"/>
                    <a:pt x="306" y="121"/>
                    <a:pt x="296" y="121"/>
                  </a:cubicBezTo>
                  <a:cubicBezTo>
                    <a:pt x="296" y="94"/>
                    <a:pt x="284" y="70"/>
                    <a:pt x="266" y="53"/>
                  </a:cubicBezTo>
                  <a:cubicBezTo>
                    <a:pt x="278" y="32"/>
                    <a:pt x="300" y="18"/>
                    <a:pt x="326" y="18"/>
                  </a:cubicBezTo>
                  <a:close/>
                  <a:moveTo>
                    <a:pt x="326" y="74"/>
                  </a:moveTo>
                  <a:cubicBezTo>
                    <a:pt x="322" y="72"/>
                    <a:pt x="319" y="71"/>
                    <a:pt x="317" y="69"/>
                  </a:cubicBezTo>
                  <a:cubicBezTo>
                    <a:pt x="315" y="66"/>
                    <a:pt x="314" y="64"/>
                    <a:pt x="314" y="61"/>
                  </a:cubicBezTo>
                  <a:cubicBezTo>
                    <a:pt x="314" y="58"/>
                    <a:pt x="315" y="55"/>
                    <a:pt x="317" y="53"/>
                  </a:cubicBezTo>
                  <a:cubicBezTo>
                    <a:pt x="320" y="50"/>
                    <a:pt x="322" y="49"/>
                    <a:pt x="326" y="48"/>
                  </a:cubicBezTo>
                  <a:lnTo>
                    <a:pt x="326" y="74"/>
                  </a:lnTo>
                  <a:close/>
                  <a:moveTo>
                    <a:pt x="331" y="111"/>
                  </a:moveTo>
                  <a:cubicBezTo>
                    <a:pt x="331" y="84"/>
                    <a:pt x="331" y="84"/>
                    <a:pt x="331" y="84"/>
                  </a:cubicBezTo>
                  <a:cubicBezTo>
                    <a:pt x="336" y="85"/>
                    <a:pt x="339" y="87"/>
                    <a:pt x="341" y="89"/>
                  </a:cubicBezTo>
                  <a:cubicBezTo>
                    <a:pt x="343" y="91"/>
                    <a:pt x="343" y="94"/>
                    <a:pt x="343" y="97"/>
                  </a:cubicBezTo>
                  <a:cubicBezTo>
                    <a:pt x="343" y="101"/>
                    <a:pt x="342" y="104"/>
                    <a:pt x="340" y="107"/>
                  </a:cubicBezTo>
                  <a:cubicBezTo>
                    <a:pt x="338" y="109"/>
                    <a:pt x="335" y="111"/>
                    <a:pt x="331" y="111"/>
                  </a:cubicBezTo>
                  <a:close/>
                  <a:moveTo>
                    <a:pt x="131" y="273"/>
                  </a:moveTo>
                  <a:cubicBezTo>
                    <a:pt x="131" y="275"/>
                    <a:pt x="131" y="275"/>
                    <a:pt x="131" y="275"/>
                  </a:cubicBezTo>
                  <a:cubicBezTo>
                    <a:pt x="115" y="265"/>
                    <a:pt x="83" y="240"/>
                    <a:pt x="85" y="214"/>
                  </a:cubicBezTo>
                  <a:cubicBezTo>
                    <a:pt x="111" y="218"/>
                    <a:pt x="131" y="243"/>
                    <a:pt x="131" y="273"/>
                  </a:cubicBezTo>
                  <a:close/>
                  <a:moveTo>
                    <a:pt x="69" y="122"/>
                  </a:moveTo>
                  <a:cubicBezTo>
                    <a:pt x="53" y="114"/>
                    <a:pt x="38" y="124"/>
                    <a:pt x="31" y="129"/>
                  </a:cubicBezTo>
                  <a:cubicBezTo>
                    <a:pt x="26" y="120"/>
                    <a:pt x="23" y="110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123" y="67"/>
                    <a:pt x="123" y="67"/>
                    <a:pt x="123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1" y="104"/>
                    <a:pt x="130" y="109"/>
                    <a:pt x="129" y="114"/>
                  </a:cubicBezTo>
                  <a:cubicBezTo>
                    <a:pt x="120" y="114"/>
                    <a:pt x="104" y="122"/>
                    <a:pt x="98" y="125"/>
                  </a:cubicBezTo>
                  <a:cubicBezTo>
                    <a:pt x="91" y="130"/>
                    <a:pt x="91" y="132"/>
                    <a:pt x="69" y="122"/>
                  </a:cubicBezTo>
                  <a:close/>
                  <a:moveTo>
                    <a:pt x="130" y="154"/>
                  </a:moveTo>
                  <a:cubicBezTo>
                    <a:pt x="145" y="139"/>
                    <a:pt x="154" y="117"/>
                    <a:pt x="154" y="93"/>
                  </a:cubicBezTo>
                  <a:cubicBezTo>
                    <a:pt x="154" y="63"/>
                    <a:pt x="154" y="63"/>
                    <a:pt x="154" y="63"/>
                  </a:cubicBezTo>
                  <a:cubicBezTo>
                    <a:pt x="167" y="53"/>
                    <a:pt x="183" y="48"/>
                    <a:pt x="200" y="48"/>
                  </a:cubicBezTo>
                  <a:cubicBezTo>
                    <a:pt x="241" y="48"/>
                    <a:pt x="275" y="81"/>
                    <a:pt x="276" y="123"/>
                  </a:cubicBezTo>
                  <a:cubicBezTo>
                    <a:pt x="259" y="125"/>
                    <a:pt x="244" y="130"/>
                    <a:pt x="231" y="138"/>
                  </a:cubicBezTo>
                  <a:cubicBezTo>
                    <a:pt x="230" y="136"/>
                    <a:pt x="230" y="134"/>
                    <a:pt x="229" y="132"/>
                  </a:cubicBezTo>
                  <a:cubicBezTo>
                    <a:pt x="228" y="129"/>
                    <a:pt x="226" y="126"/>
                    <a:pt x="224" y="124"/>
                  </a:cubicBezTo>
                  <a:cubicBezTo>
                    <a:pt x="222" y="122"/>
                    <a:pt x="219" y="120"/>
                    <a:pt x="215" y="119"/>
                  </a:cubicBezTo>
                  <a:cubicBezTo>
                    <a:pt x="214" y="118"/>
                    <a:pt x="210" y="117"/>
                    <a:pt x="204" y="115"/>
                  </a:cubicBezTo>
                  <a:cubicBezTo>
                    <a:pt x="204" y="82"/>
                    <a:pt x="204" y="82"/>
                    <a:pt x="204" y="82"/>
                  </a:cubicBezTo>
                  <a:cubicBezTo>
                    <a:pt x="208" y="83"/>
                    <a:pt x="211" y="85"/>
                    <a:pt x="213" y="87"/>
                  </a:cubicBezTo>
                  <a:cubicBezTo>
                    <a:pt x="215" y="90"/>
                    <a:pt x="216" y="93"/>
                    <a:pt x="217" y="97"/>
                  </a:cubicBezTo>
                  <a:cubicBezTo>
                    <a:pt x="229" y="96"/>
                    <a:pt x="229" y="96"/>
                    <a:pt x="229" y="96"/>
                  </a:cubicBezTo>
                  <a:cubicBezTo>
                    <a:pt x="228" y="88"/>
                    <a:pt x="225" y="83"/>
                    <a:pt x="220" y="79"/>
                  </a:cubicBezTo>
                  <a:cubicBezTo>
                    <a:pt x="216" y="75"/>
                    <a:pt x="211" y="73"/>
                    <a:pt x="204" y="73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73"/>
                    <a:pt x="197" y="73"/>
                    <a:pt x="197" y="73"/>
                  </a:cubicBezTo>
                  <a:cubicBezTo>
                    <a:pt x="190" y="74"/>
                    <a:pt x="184" y="76"/>
                    <a:pt x="180" y="79"/>
                  </a:cubicBezTo>
                  <a:cubicBezTo>
                    <a:pt x="175" y="84"/>
                    <a:pt x="172" y="91"/>
                    <a:pt x="172" y="99"/>
                  </a:cubicBezTo>
                  <a:cubicBezTo>
                    <a:pt x="172" y="103"/>
                    <a:pt x="173" y="107"/>
                    <a:pt x="175" y="111"/>
                  </a:cubicBezTo>
                  <a:cubicBezTo>
                    <a:pt x="177" y="114"/>
                    <a:pt x="179" y="117"/>
                    <a:pt x="183" y="119"/>
                  </a:cubicBezTo>
                  <a:cubicBezTo>
                    <a:pt x="188" y="122"/>
                    <a:pt x="193" y="124"/>
                    <a:pt x="197" y="125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3" y="160"/>
                    <a:pt x="189" y="158"/>
                    <a:pt x="186" y="154"/>
                  </a:cubicBezTo>
                  <a:cubicBezTo>
                    <a:pt x="184" y="151"/>
                    <a:pt x="182" y="147"/>
                    <a:pt x="181" y="141"/>
                  </a:cubicBezTo>
                  <a:cubicBezTo>
                    <a:pt x="170" y="143"/>
                    <a:pt x="170" y="143"/>
                    <a:pt x="170" y="143"/>
                  </a:cubicBezTo>
                  <a:cubicBezTo>
                    <a:pt x="170" y="149"/>
                    <a:pt x="172" y="154"/>
                    <a:pt x="174" y="158"/>
                  </a:cubicBezTo>
                  <a:cubicBezTo>
                    <a:pt x="177" y="162"/>
                    <a:pt x="180" y="165"/>
                    <a:pt x="184" y="167"/>
                  </a:cubicBezTo>
                  <a:cubicBezTo>
                    <a:pt x="186" y="168"/>
                    <a:pt x="190" y="169"/>
                    <a:pt x="195" y="170"/>
                  </a:cubicBezTo>
                  <a:cubicBezTo>
                    <a:pt x="188" y="178"/>
                    <a:pt x="183" y="187"/>
                    <a:pt x="179" y="197"/>
                  </a:cubicBezTo>
                  <a:cubicBezTo>
                    <a:pt x="157" y="190"/>
                    <a:pt x="139" y="175"/>
                    <a:pt x="130" y="154"/>
                  </a:cubicBezTo>
                  <a:close/>
                  <a:moveTo>
                    <a:pt x="197" y="114"/>
                  </a:moveTo>
                  <a:cubicBezTo>
                    <a:pt x="192" y="112"/>
                    <a:pt x="189" y="110"/>
                    <a:pt x="186" y="108"/>
                  </a:cubicBezTo>
                  <a:cubicBezTo>
                    <a:pt x="184" y="105"/>
                    <a:pt x="183" y="102"/>
                    <a:pt x="183" y="98"/>
                  </a:cubicBezTo>
                  <a:cubicBezTo>
                    <a:pt x="183" y="94"/>
                    <a:pt x="184" y="90"/>
                    <a:pt x="187" y="88"/>
                  </a:cubicBezTo>
                  <a:cubicBezTo>
                    <a:pt x="189" y="85"/>
                    <a:pt x="193" y="83"/>
                    <a:pt x="197" y="82"/>
                  </a:cubicBezTo>
                  <a:lnTo>
                    <a:pt x="197" y="114"/>
                  </a:lnTo>
                  <a:close/>
                  <a:moveTo>
                    <a:pt x="219" y="146"/>
                  </a:moveTo>
                  <a:cubicBezTo>
                    <a:pt x="214" y="150"/>
                    <a:pt x="209" y="155"/>
                    <a:pt x="204" y="159"/>
                  </a:cubicBezTo>
                  <a:cubicBezTo>
                    <a:pt x="204" y="126"/>
                    <a:pt x="204" y="126"/>
                    <a:pt x="204" y="126"/>
                  </a:cubicBezTo>
                  <a:cubicBezTo>
                    <a:pt x="210" y="128"/>
                    <a:pt x="214" y="130"/>
                    <a:pt x="216" y="133"/>
                  </a:cubicBezTo>
                  <a:cubicBezTo>
                    <a:pt x="218" y="136"/>
                    <a:pt x="219" y="139"/>
                    <a:pt x="219" y="143"/>
                  </a:cubicBezTo>
                  <a:cubicBezTo>
                    <a:pt x="219" y="144"/>
                    <a:pt x="219" y="145"/>
                    <a:pt x="219" y="146"/>
                  </a:cubicBezTo>
                  <a:close/>
                  <a:moveTo>
                    <a:pt x="294" y="346"/>
                  </a:moveTo>
                  <a:cubicBezTo>
                    <a:pt x="240" y="346"/>
                    <a:pt x="195" y="302"/>
                    <a:pt x="195" y="247"/>
                  </a:cubicBezTo>
                  <a:cubicBezTo>
                    <a:pt x="195" y="192"/>
                    <a:pt x="240" y="148"/>
                    <a:pt x="294" y="148"/>
                  </a:cubicBezTo>
                  <a:cubicBezTo>
                    <a:pt x="349" y="148"/>
                    <a:pt x="393" y="192"/>
                    <a:pt x="393" y="247"/>
                  </a:cubicBezTo>
                  <a:cubicBezTo>
                    <a:pt x="393" y="302"/>
                    <a:pt x="349" y="346"/>
                    <a:pt x="294" y="3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6" name="Freeform 53"/>
            <p:cNvSpPr>
              <a:spLocks noEditPoints="1" noChangeArrowheads="1"/>
            </p:cNvSpPr>
            <p:nvPr/>
          </p:nvSpPr>
          <p:spPr bwMode="auto">
            <a:xfrm>
              <a:off x="749300" y="482600"/>
              <a:ext cx="222250" cy="414337"/>
            </a:xfrm>
            <a:custGeom>
              <a:avLst/>
              <a:gdLst>
                <a:gd name="T0" fmla="*/ 71 w 80"/>
                <a:gd name="T1" fmla="*/ 74 h 149"/>
                <a:gd name="T2" fmla="*/ 60 w 80"/>
                <a:gd name="T3" fmla="*/ 66 h 149"/>
                <a:gd name="T4" fmla="*/ 45 w 80"/>
                <a:gd name="T5" fmla="*/ 62 h 149"/>
                <a:gd name="T6" fmla="*/ 45 w 80"/>
                <a:gd name="T7" fmla="*/ 19 h 149"/>
                <a:gd name="T8" fmla="*/ 56 w 80"/>
                <a:gd name="T9" fmla="*/ 26 h 149"/>
                <a:gd name="T10" fmla="*/ 62 w 80"/>
                <a:gd name="T11" fmla="*/ 39 h 149"/>
                <a:gd name="T12" fmla="*/ 77 w 80"/>
                <a:gd name="T13" fmla="*/ 37 h 149"/>
                <a:gd name="T14" fmla="*/ 65 w 80"/>
                <a:gd name="T15" fmla="*/ 14 h 149"/>
                <a:gd name="T16" fmla="*/ 45 w 80"/>
                <a:gd name="T17" fmla="*/ 7 h 149"/>
                <a:gd name="T18" fmla="*/ 45 w 80"/>
                <a:gd name="T19" fmla="*/ 0 h 149"/>
                <a:gd name="T20" fmla="*/ 36 w 80"/>
                <a:gd name="T21" fmla="*/ 0 h 149"/>
                <a:gd name="T22" fmla="*/ 36 w 80"/>
                <a:gd name="T23" fmla="*/ 7 h 149"/>
                <a:gd name="T24" fmla="*/ 14 w 80"/>
                <a:gd name="T25" fmla="*/ 15 h 149"/>
                <a:gd name="T26" fmla="*/ 3 w 80"/>
                <a:gd name="T27" fmla="*/ 41 h 149"/>
                <a:gd name="T28" fmla="*/ 7 w 80"/>
                <a:gd name="T29" fmla="*/ 56 h 149"/>
                <a:gd name="T30" fmla="*/ 17 w 80"/>
                <a:gd name="T31" fmla="*/ 67 h 149"/>
                <a:gd name="T32" fmla="*/ 36 w 80"/>
                <a:gd name="T33" fmla="*/ 74 h 149"/>
                <a:gd name="T34" fmla="*/ 36 w 80"/>
                <a:gd name="T35" fmla="*/ 122 h 149"/>
                <a:gd name="T36" fmla="*/ 21 w 80"/>
                <a:gd name="T37" fmla="*/ 113 h 149"/>
                <a:gd name="T38" fmla="*/ 15 w 80"/>
                <a:gd name="T39" fmla="*/ 95 h 149"/>
                <a:gd name="T40" fmla="*/ 0 w 80"/>
                <a:gd name="T41" fmla="*/ 98 h 149"/>
                <a:gd name="T42" fmla="*/ 6 w 80"/>
                <a:gd name="T43" fmla="*/ 118 h 149"/>
                <a:gd name="T44" fmla="*/ 18 w 80"/>
                <a:gd name="T45" fmla="*/ 129 h 149"/>
                <a:gd name="T46" fmla="*/ 36 w 80"/>
                <a:gd name="T47" fmla="*/ 134 h 149"/>
                <a:gd name="T48" fmla="*/ 36 w 80"/>
                <a:gd name="T49" fmla="*/ 149 h 149"/>
                <a:gd name="T50" fmla="*/ 45 w 80"/>
                <a:gd name="T51" fmla="*/ 149 h 149"/>
                <a:gd name="T52" fmla="*/ 45 w 80"/>
                <a:gd name="T53" fmla="*/ 134 h 149"/>
                <a:gd name="T54" fmla="*/ 70 w 80"/>
                <a:gd name="T55" fmla="*/ 123 h 149"/>
                <a:gd name="T56" fmla="*/ 80 w 80"/>
                <a:gd name="T57" fmla="*/ 97 h 149"/>
                <a:gd name="T58" fmla="*/ 78 w 80"/>
                <a:gd name="T59" fmla="*/ 84 h 149"/>
                <a:gd name="T60" fmla="*/ 71 w 80"/>
                <a:gd name="T61" fmla="*/ 74 h 149"/>
                <a:gd name="T62" fmla="*/ 36 w 80"/>
                <a:gd name="T63" fmla="*/ 60 h 149"/>
                <a:gd name="T64" fmla="*/ 22 w 80"/>
                <a:gd name="T65" fmla="*/ 52 h 149"/>
                <a:gd name="T66" fmla="*/ 18 w 80"/>
                <a:gd name="T67" fmla="*/ 39 h 149"/>
                <a:gd name="T68" fmla="*/ 23 w 80"/>
                <a:gd name="T69" fmla="*/ 26 h 149"/>
                <a:gd name="T70" fmla="*/ 36 w 80"/>
                <a:gd name="T71" fmla="*/ 19 h 149"/>
                <a:gd name="T72" fmla="*/ 36 w 80"/>
                <a:gd name="T73" fmla="*/ 60 h 149"/>
                <a:gd name="T74" fmla="*/ 59 w 80"/>
                <a:gd name="T75" fmla="*/ 114 h 149"/>
                <a:gd name="T76" fmla="*/ 45 w 80"/>
                <a:gd name="T77" fmla="*/ 122 h 149"/>
                <a:gd name="T78" fmla="*/ 45 w 80"/>
                <a:gd name="T79" fmla="*/ 77 h 149"/>
                <a:gd name="T80" fmla="*/ 61 w 80"/>
                <a:gd name="T81" fmla="*/ 85 h 149"/>
                <a:gd name="T82" fmla="*/ 65 w 80"/>
                <a:gd name="T83" fmla="*/ 98 h 149"/>
                <a:gd name="T84" fmla="*/ 59 w 80"/>
                <a:gd name="T85" fmla="*/ 114 h 1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0"/>
                <a:gd name="T130" fmla="*/ 0 h 149"/>
                <a:gd name="T131" fmla="*/ 80 w 80"/>
                <a:gd name="T132" fmla="*/ 149 h 1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0" h="149">
                  <a:moveTo>
                    <a:pt x="71" y="74"/>
                  </a:moveTo>
                  <a:cubicBezTo>
                    <a:pt x="68" y="71"/>
                    <a:pt x="64" y="69"/>
                    <a:pt x="60" y="66"/>
                  </a:cubicBezTo>
                  <a:cubicBezTo>
                    <a:pt x="57" y="65"/>
                    <a:pt x="52" y="64"/>
                    <a:pt x="45" y="62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50" y="20"/>
                    <a:pt x="54" y="22"/>
                    <a:pt x="56" y="26"/>
                  </a:cubicBezTo>
                  <a:cubicBezTo>
                    <a:pt x="59" y="29"/>
                    <a:pt x="61" y="33"/>
                    <a:pt x="62" y="39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6" y="27"/>
                    <a:pt x="72" y="20"/>
                    <a:pt x="65" y="14"/>
                  </a:cubicBezTo>
                  <a:cubicBezTo>
                    <a:pt x="60" y="10"/>
                    <a:pt x="53" y="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6" y="8"/>
                    <a:pt x="19" y="11"/>
                    <a:pt x="14" y="15"/>
                  </a:cubicBezTo>
                  <a:cubicBezTo>
                    <a:pt x="6" y="21"/>
                    <a:pt x="3" y="30"/>
                    <a:pt x="3" y="41"/>
                  </a:cubicBezTo>
                  <a:cubicBezTo>
                    <a:pt x="3" y="46"/>
                    <a:pt x="4" y="52"/>
                    <a:pt x="7" y="56"/>
                  </a:cubicBezTo>
                  <a:cubicBezTo>
                    <a:pt x="9" y="61"/>
                    <a:pt x="13" y="65"/>
                    <a:pt x="17" y="67"/>
                  </a:cubicBezTo>
                  <a:cubicBezTo>
                    <a:pt x="24" y="71"/>
                    <a:pt x="30" y="73"/>
                    <a:pt x="36" y="74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0" y="121"/>
                    <a:pt x="25" y="118"/>
                    <a:pt x="21" y="113"/>
                  </a:cubicBezTo>
                  <a:cubicBezTo>
                    <a:pt x="18" y="109"/>
                    <a:pt x="16" y="103"/>
                    <a:pt x="15" y="9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" y="106"/>
                    <a:pt x="3" y="112"/>
                    <a:pt x="6" y="118"/>
                  </a:cubicBezTo>
                  <a:cubicBezTo>
                    <a:pt x="9" y="123"/>
                    <a:pt x="13" y="127"/>
                    <a:pt x="18" y="129"/>
                  </a:cubicBezTo>
                  <a:cubicBezTo>
                    <a:pt x="23" y="132"/>
                    <a:pt x="29" y="133"/>
                    <a:pt x="36" y="134"/>
                  </a:cubicBezTo>
                  <a:cubicBezTo>
                    <a:pt x="36" y="149"/>
                    <a:pt x="36" y="149"/>
                    <a:pt x="36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55" y="133"/>
                    <a:pt x="64" y="130"/>
                    <a:pt x="70" y="123"/>
                  </a:cubicBezTo>
                  <a:cubicBezTo>
                    <a:pt x="77" y="116"/>
                    <a:pt x="80" y="108"/>
                    <a:pt x="80" y="97"/>
                  </a:cubicBezTo>
                  <a:cubicBezTo>
                    <a:pt x="80" y="93"/>
                    <a:pt x="79" y="88"/>
                    <a:pt x="78" y="84"/>
                  </a:cubicBezTo>
                  <a:cubicBezTo>
                    <a:pt x="76" y="80"/>
                    <a:pt x="74" y="77"/>
                    <a:pt x="71" y="74"/>
                  </a:cubicBezTo>
                  <a:close/>
                  <a:moveTo>
                    <a:pt x="36" y="60"/>
                  </a:moveTo>
                  <a:cubicBezTo>
                    <a:pt x="29" y="58"/>
                    <a:pt x="25" y="55"/>
                    <a:pt x="22" y="52"/>
                  </a:cubicBezTo>
                  <a:cubicBezTo>
                    <a:pt x="19" y="49"/>
                    <a:pt x="18" y="44"/>
                    <a:pt x="18" y="39"/>
                  </a:cubicBezTo>
                  <a:cubicBezTo>
                    <a:pt x="18" y="34"/>
                    <a:pt x="19" y="30"/>
                    <a:pt x="23" y="26"/>
                  </a:cubicBezTo>
                  <a:cubicBezTo>
                    <a:pt x="26" y="22"/>
                    <a:pt x="30" y="20"/>
                    <a:pt x="36" y="19"/>
                  </a:cubicBezTo>
                  <a:lnTo>
                    <a:pt x="36" y="60"/>
                  </a:lnTo>
                  <a:close/>
                  <a:moveTo>
                    <a:pt x="59" y="114"/>
                  </a:moveTo>
                  <a:cubicBezTo>
                    <a:pt x="55" y="118"/>
                    <a:pt x="51" y="121"/>
                    <a:pt x="45" y="122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53" y="79"/>
                    <a:pt x="58" y="82"/>
                    <a:pt x="61" y="85"/>
                  </a:cubicBezTo>
                  <a:cubicBezTo>
                    <a:pt x="63" y="89"/>
                    <a:pt x="65" y="93"/>
                    <a:pt x="65" y="98"/>
                  </a:cubicBezTo>
                  <a:cubicBezTo>
                    <a:pt x="65" y="105"/>
                    <a:pt x="63" y="110"/>
                    <a:pt x="59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7" name="Freeform 54"/>
            <p:cNvSpPr>
              <a:spLocks noChangeArrowheads="1"/>
            </p:cNvSpPr>
            <p:nvPr/>
          </p:nvSpPr>
          <p:spPr bwMode="auto">
            <a:xfrm>
              <a:off x="0" y="927100"/>
              <a:ext cx="506412" cy="100012"/>
            </a:xfrm>
            <a:custGeom>
              <a:avLst/>
              <a:gdLst>
                <a:gd name="T0" fmla="*/ 170 w 182"/>
                <a:gd name="T1" fmla="*/ 0 h 36"/>
                <a:gd name="T2" fmla="*/ 12 w 182"/>
                <a:gd name="T3" fmla="*/ 0 h 36"/>
                <a:gd name="T4" fmla="*/ 0 w 182"/>
                <a:gd name="T5" fmla="*/ 18 h 36"/>
                <a:gd name="T6" fmla="*/ 12 w 182"/>
                <a:gd name="T7" fmla="*/ 36 h 36"/>
                <a:gd name="T8" fmla="*/ 170 w 182"/>
                <a:gd name="T9" fmla="*/ 36 h 36"/>
                <a:gd name="T10" fmla="*/ 182 w 182"/>
                <a:gd name="T11" fmla="*/ 18 h 36"/>
                <a:gd name="T12" fmla="*/ 170 w 182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2"/>
                <a:gd name="T22" fmla="*/ 0 h 36"/>
                <a:gd name="T23" fmla="*/ 182 w 182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2" h="36">
                  <a:moveTo>
                    <a:pt x="17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28"/>
                    <a:pt x="6" y="36"/>
                    <a:pt x="12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6" y="36"/>
                    <a:pt x="182" y="28"/>
                    <a:pt x="182" y="18"/>
                  </a:cubicBezTo>
                  <a:cubicBezTo>
                    <a:pt x="182" y="8"/>
                    <a:pt x="176" y="0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8" name="Freeform 55"/>
            <p:cNvSpPr>
              <a:spLocks noChangeArrowheads="1"/>
            </p:cNvSpPr>
            <p:nvPr/>
          </p:nvSpPr>
          <p:spPr bwMode="auto">
            <a:xfrm>
              <a:off x="0" y="1587"/>
              <a:ext cx="506412" cy="100012"/>
            </a:xfrm>
            <a:custGeom>
              <a:avLst/>
              <a:gdLst>
                <a:gd name="T0" fmla="*/ 12 w 182"/>
                <a:gd name="T1" fmla="*/ 36 h 36"/>
                <a:gd name="T2" fmla="*/ 170 w 182"/>
                <a:gd name="T3" fmla="*/ 36 h 36"/>
                <a:gd name="T4" fmla="*/ 182 w 182"/>
                <a:gd name="T5" fmla="*/ 18 h 36"/>
                <a:gd name="T6" fmla="*/ 170 w 182"/>
                <a:gd name="T7" fmla="*/ 0 h 36"/>
                <a:gd name="T8" fmla="*/ 12 w 182"/>
                <a:gd name="T9" fmla="*/ 0 h 36"/>
                <a:gd name="T10" fmla="*/ 0 w 182"/>
                <a:gd name="T11" fmla="*/ 18 h 36"/>
                <a:gd name="T12" fmla="*/ 12 w 182"/>
                <a:gd name="T13" fmla="*/ 3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2"/>
                <a:gd name="T22" fmla="*/ 0 h 36"/>
                <a:gd name="T23" fmla="*/ 182 w 182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2" h="36">
                  <a:moveTo>
                    <a:pt x="12" y="36"/>
                  </a:moveTo>
                  <a:cubicBezTo>
                    <a:pt x="170" y="36"/>
                    <a:pt x="170" y="36"/>
                    <a:pt x="170" y="36"/>
                  </a:cubicBezTo>
                  <a:cubicBezTo>
                    <a:pt x="176" y="36"/>
                    <a:pt x="182" y="28"/>
                    <a:pt x="182" y="18"/>
                  </a:cubicBezTo>
                  <a:cubicBezTo>
                    <a:pt x="182" y="8"/>
                    <a:pt x="176" y="0"/>
                    <a:pt x="17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28"/>
                    <a:pt x="6" y="36"/>
                    <a:pt x="1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59" name="组合 125"/>
          <p:cNvGrpSpPr/>
          <p:nvPr/>
        </p:nvGrpSpPr>
        <p:grpSpPr bwMode="auto">
          <a:xfrm>
            <a:off x="3385555" y="3529227"/>
            <a:ext cx="675461" cy="691998"/>
            <a:chOff x="0" y="0"/>
            <a:chExt cx="1319212" cy="1355724"/>
          </a:xfrm>
          <a:solidFill>
            <a:srgbClr val="F26C4F"/>
          </a:solidFill>
          <a:effectLst/>
        </p:grpSpPr>
        <p:sp>
          <p:nvSpPr>
            <p:cNvPr id="260" name="Freeform 60"/>
            <p:cNvSpPr>
              <a:spLocks noChangeArrowheads="1"/>
            </p:cNvSpPr>
            <p:nvPr/>
          </p:nvSpPr>
          <p:spPr bwMode="auto">
            <a:xfrm>
              <a:off x="977900" y="0"/>
              <a:ext cx="341312" cy="903287"/>
            </a:xfrm>
            <a:custGeom>
              <a:avLst/>
              <a:gdLst>
                <a:gd name="T0" fmla="*/ 8 w 123"/>
                <a:gd name="T1" fmla="*/ 22 h 325"/>
                <a:gd name="T2" fmla="*/ 11 w 123"/>
                <a:gd name="T3" fmla="*/ 39 h 325"/>
                <a:gd name="T4" fmla="*/ 72 w 123"/>
                <a:gd name="T5" fmla="*/ 154 h 325"/>
                <a:gd name="T6" fmla="*/ 74 w 123"/>
                <a:gd name="T7" fmla="*/ 165 h 325"/>
                <a:gd name="T8" fmla="*/ 43 w 123"/>
                <a:gd name="T9" fmla="*/ 291 h 325"/>
                <a:gd name="T10" fmla="*/ 44 w 123"/>
                <a:gd name="T11" fmla="*/ 308 h 325"/>
                <a:gd name="T12" fmla="*/ 60 w 123"/>
                <a:gd name="T13" fmla="*/ 320 h 325"/>
                <a:gd name="T14" fmla="*/ 73 w 123"/>
                <a:gd name="T15" fmla="*/ 317 h 325"/>
                <a:gd name="T16" fmla="*/ 115 w 123"/>
                <a:gd name="T17" fmla="*/ 159 h 325"/>
                <a:gd name="T18" fmla="*/ 115 w 123"/>
                <a:gd name="T19" fmla="*/ 157 h 325"/>
                <a:gd name="T20" fmla="*/ 115 w 123"/>
                <a:gd name="T21" fmla="*/ 157 h 325"/>
                <a:gd name="T22" fmla="*/ 115 w 123"/>
                <a:gd name="T23" fmla="*/ 155 h 325"/>
                <a:gd name="T24" fmla="*/ 114 w 123"/>
                <a:gd name="T25" fmla="*/ 154 h 325"/>
                <a:gd name="T26" fmla="*/ 114 w 123"/>
                <a:gd name="T27" fmla="*/ 152 h 325"/>
                <a:gd name="T28" fmla="*/ 114 w 123"/>
                <a:gd name="T29" fmla="*/ 151 h 325"/>
                <a:gd name="T30" fmla="*/ 114 w 123"/>
                <a:gd name="T31" fmla="*/ 151 h 325"/>
                <a:gd name="T32" fmla="*/ 114 w 123"/>
                <a:gd name="T33" fmla="*/ 148 h 325"/>
                <a:gd name="T34" fmla="*/ 34 w 123"/>
                <a:gd name="T35" fmla="*/ 6 h 325"/>
                <a:gd name="T36" fmla="*/ 20 w 123"/>
                <a:gd name="T37" fmla="*/ 7 h 325"/>
                <a:gd name="T38" fmla="*/ 8 w 123"/>
                <a:gd name="T39" fmla="*/ 22 h 3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3"/>
                <a:gd name="T61" fmla="*/ 0 h 325"/>
                <a:gd name="T62" fmla="*/ 123 w 123"/>
                <a:gd name="T63" fmla="*/ 325 h 32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3" h="325">
                  <a:moveTo>
                    <a:pt x="8" y="22"/>
                  </a:moveTo>
                  <a:cubicBezTo>
                    <a:pt x="0" y="32"/>
                    <a:pt x="11" y="39"/>
                    <a:pt x="11" y="39"/>
                  </a:cubicBezTo>
                  <a:cubicBezTo>
                    <a:pt x="39" y="62"/>
                    <a:pt x="67" y="108"/>
                    <a:pt x="72" y="154"/>
                  </a:cubicBezTo>
                  <a:cubicBezTo>
                    <a:pt x="72" y="154"/>
                    <a:pt x="73" y="161"/>
                    <a:pt x="74" y="165"/>
                  </a:cubicBezTo>
                  <a:cubicBezTo>
                    <a:pt x="80" y="210"/>
                    <a:pt x="64" y="261"/>
                    <a:pt x="43" y="291"/>
                  </a:cubicBezTo>
                  <a:cubicBezTo>
                    <a:pt x="43" y="291"/>
                    <a:pt x="34" y="301"/>
                    <a:pt x="44" y="308"/>
                  </a:cubicBezTo>
                  <a:cubicBezTo>
                    <a:pt x="60" y="320"/>
                    <a:pt x="60" y="320"/>
                    <a:pt x="60" y="320"/>
                  </a:cubicBezTo>
                  <a:cubicBezTo>
                    <a:pt x="60" y="320"/>
                    <a:pt x="67" y="325"/>
                    <a:pt x="73" y="317"/>
                  </a:cubicBezTo>
                  <a:cubicBezTo>
                    <a:pt x="103" y="280"/>
                    <a:pt x="123" y="222"/>
                    <a:pt x="115" y="159"/>
                  </a:cubicBezTo>
                  <a:cubicBezTo>
                    <a:pt x="115" y="159"/>
                    <a:pt x="115" y="158"/>
                    <a:pt x="115" y="157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15" y="156"/>
                    <a:pt x="115" y="156"/>
                    <a:pt x="115" y="155"/>
                  </a:cubicBezTo>
                  <a:cubicBezTo>
                    <a:pt x="115" y="155"/>
                    <a:pt x="114" y="154"/>
                    <a:pt x="114" y="154"/>
                  </a:cubicBezTo>
                  <a:cubicBezTo>
                    <a:pt x="114" y="153"/>
                    <a:pt x="114" y="153"/>
                    <a:pt x="114" y="152"/>
                  </a:cubicBezTo>
                  <a:cubicBezTo>
                    <a:pt x="114" y="152"/>
                    <a:pt x="114" y="152"/>
                    <a:pt x="114" y="151"/>
                  </a:cubicBezTo>
                  <a:cubicBezTo>
                    <a:pt x="114" y="151"/>
                    <a:pt x="114" y="151"/>
                    <a:pt x="114" y="151"/>
                  </a:cubicBezTo>
                  <a:cubicBezTo>
                    <a:pt x="114" y="150"/>
                    <a:pt x="114" y="149"/>
                    <a:pt x="114" y="148"/>
                  </a:cubicBezTo>
                  <a:cubicBezTo>
                    <a:pt x="106" y="86"/>
                    <a:pt x="72" y="35"/>
                    <a:pt x="34" y="6"/>
                  </a:cubicBezTo>
                  <a:cubicBezTo>
                    <a:pt x="26" y="0"/>
                    <a:pt x="20" y="7"/>
                    <a:pt x="20" y="7"/>
                  </a:cubicBezTo>
                  <a:lnTo>
                    <a:pt x="8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1" name="Freeform 61"/>
            <p:cNvSpPr>
              <a:spLocks noChangeArrowheads="1"/>
            </p:cNvSpPr>
            <p:nvPr/>
          </p:nvSpPr>
          <p:spPr bwMode="auto">
            <a:xfrm>
              <a:off x="858837" y="125412"/>
              <a:ext cx="268287" cy="685800"/>
            </a:xfrm>
            <a:custGeom>
              <a:avLst/>
              <a:gdLst>
                <a:gd name="T0" fmla="*/ 32 w 97"/>
                <a:gd name="T1" fmla="*/ 230 h 247"/>
                <a:gd name="T2" fmla="*/ 48 w 97"/>
                <a:gd name="T3" fmla="*/ 241 h 247"/>
                <a:gd name="T4" fmla="*/ 63 w 97"/>
                <a:gd name="T5" fmla="*/ 235 h 247"/>
                <a:gd name="T6" fmla="*/ 89 w 97"/>
                <a:gd name="T7" fmla="*/ 118 h 247"/>
                <a:gd name="T8" fmla="*/ 35 w 97"/>
                <a:gd name="T9" fmla="*/ 11 h 247"/>
                <a:gd name="T10" fmla="*/ 18 w 97"/>
                <a:gd name="T11" fmla="*/ 8 h 247"/>
                <a:gd name="T12" fmla="*/ 6 w 97"/>
                <a:gd name="T13" fmla="*/ 23 h 247"/>
                <a:gd name="T14" fmla="*/ 8 w 97"/>
                <a:gd name="T15" fmla="*/ 38 h 247"/>
                <a:gd name="T16" fmla="*/ 49 w 97"/>
                <a:gd name="T17" fmla="*/ 123 h 247"/>
                <a:gd name="T18" fmla="*/ 31 w 97"/>
                <a:gd name="T19" fmla="*/ 215 h 247"/>
                <a:gd name="T20" fmla="*/ 32 w 97"/>
                <a:gd name="T21" fmla="*/ 230 h 2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7"/>
                <a:gd name="T34" fmla="*/ 0 h 247"/>
                <a:gd name="T35" fmla="*/ 97 w 97"/>
                <a:gd name="T36" fmla="*/ 247 h 2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7" h="247">
                  <a:moveTo>
                    <a:pt x="32" y="230"/>
                  </a:moveTo>
                  <a:cubicBezTo>
                    <a:pt x="48" y="241"/>
                    <a:pt x="48" y="241"/>
                    <a:pt x="48" y="241"/>
                  </a:cubicBezTo>
                  <a:cubicBezTo>
                    <a:pt x="57" y="247"/>
                    <a:pt x="63" y="235"/>
                    <a:pt x="63" y="235"/>
                  </a:cubicBezTo>
                  <a:cubicBezTo>
                    <a:pt x="76" y="215"/>
                    <a:pt x="97" y="173"/>
                    <a:pt x="89" y="118"/>
                  </a:cubicBezTo>
                  <a:cubicBezTo>
                    <a:pt x="83" y="62"/>
                    <a:pt x="52" y="26"/>
                    <a:pt x="35" y="11"/>
                  </a:cubicBezTo>
                  <a:cubicBezTo>
                    <a:pt x="35" y="11"/>
                    <a:pt x="25" y="0"/>
                    <a:pt x="18" y="8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30"/>
                    <a:pt x="8" y="38"/>
                    <a:pt x="8" y="38"/>
                  </a:cubicBezTo>
                  <a:cubicBezTo>
                    <a:pt x="20" y="52"/>
                    <a:pt x="43" y="82"/>
                    <a:pt x="49" y="123"/>
                  </a:cubicBezTo>
                  <a:cubicBezTo>
                    <a:pt x="53" y="163"/>
                    <a:pt x="39" y="198"/>
                    <a:pt x="31" y="215"/>
                  </a:cubicBezTo>
                  <a:cubicBezTo>
                    <a:pt x="31" y="215"/>
                    <a:pt x="25" y="225"/>
                    <a:pt x="32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2" name="Freeform 62"/>
            <p:cNvSpPr>
              <a:spLocks noChangeArrowheads="1"/>
            </p:cNvSpPr>
            <p:nvPr/>
          </p:nvSpPr>
          <p:spPr bwMode="auto">
            <a:xfrm>
              <a:off x="727075" y="255587"/>
              <a:ext cx="195262" cy="460375"/>
            </a:xfrm>
            <a:custGeom>
              <a:avLst/>
              <a:gdLst>
                <a:gd name="T0" fmla="*/ 67 w 70"/>
                <a:gd name="T1" fmla="*/ 79 h 166"/>
                <a:gd name="T2" fmla="*/ 67 w 70"/>
                <a:gd name="T3" fmla="*/ 77 h 166"/>
                <a:gd name="T4" fmla="*/ 66 w 70"/>
                <a:gd name="T5" fmla="*/ 77 h 166"/>
                <a:gd name="T6" fmla="*/ 35 w 70"/>
                <a:gd name="T7" fmla="*/ 10 h 166"/>
                <a:gd name="T8" fmla="*/ 19 w 70"/>
                <a:gd name="T9" fmla="*/ 9 h 166"/>
                <a:gd name="T10" fmla="*/ 9 w 70"/>
                <a:gd name="T11" fmla="*/ 21 h 166"/>
                <a:gd name="T12" fmla="*/ 9 w 70"/>
                <a:gd name="T13" fmla="*/ 39 h 166"/>
                <a:gd name="T14" fmla="*/ 28 w 70"/>
                <a:gd name="T15" fmla="*/ 84 h 166"/>
                <a:gd name="T16" fmla="*/ 20 w 70"/>
                <a:gd name="T17" fmla="*/ 132 h 166"/>
                <a:gd name="T18" fmla="*/ 26 w 70"/>
                <a:gd name="T19" fmla="*/ 150 h 166"/>
                <a:gd name="T20" fmla="*/ 38 w 70"/>
                <a:gd name="T21" fmla="*/ 159 h 166"/>
                <a:gd name="T22" fmla="*/ 53 w 70"/>
                <a:gd name="T23" fmla="*/ 154 h 166"/>
                <a:gd name="T24" fmla="*/ 67 w 70"/>
                <a:gd name="T25" fmla="*/ 82 h 166"/>
                <a:gd name="T26" fmla="*/ 67 w 70"/>
                <a:gd name="T27" fmla="*/ 82 h 166"/>
                <a:gd name="T28" fmla="*/ 67 w 70"/>
                <a:gd name="T29" fmla="*/ 79 h 1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0"/>
                <a:gd name="T46" fmla="*/ 0 h 166"/>
                <a:gd name="T47" fmla="*/ 70 w 70"/>
                <a:gd name="T48" fmla="*/ 166 h 16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0" h="166">
                  <a:moveTo>
                    <a:pt x="67" y="79"/>
                  </a:moveTo>
                  <a:cubicBezTo>
                    <a:pt x="67" y="78"/>
                    <a:pt x="67" y="77"/>
                    <a:pt x="67" y="77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1" y="46"/>
                    <a:pt x="45" y="23"/>
                    <a:pt x="35" y="10"/>
                  </a:cubicBezTo>
                  <a:cubicBezTo>
                    <a:pt x="35" y="10"/>
                    <a:pt x="27" y="0"/>
                    <a:pt x="19" y="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32"/>
                    <a:pt x="9" y="39"/>
                    <a:pt x="9" y="39"/>
                  </a:cubicBezTo>
                  <a:cubicBezTo>
                    <a:pt x="15" y="48"/>
                    <a:pt x="25" y="64"/>
                    <a:pt x="28" y="84"/>
                  </a:cubicBezTo>
                  <a:cubicBezTo>
                    <a:pt x="30" y="104"/>
                    <a:pt x="25" y="122"/>
                    <a:pt x="20" y="132"/>
                  </a:cubicBezTo>
                  <a:cubicBezTo>
                    <a:pt x="20" y="132"/>
                    <a:pt x="14" y="142"/>
                    <a:pt x="26" y="150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48" y="166"/>
                    <a:pt x="53" y="154"/>
                    <a:pt x="53" y="154"/>
                  </a:cubicBezTo>
                  <a:cubicBezTo>
                    <a:pt x="60" y="140"/>
                    <a:pt x="70" y="113"/>
                    <a:pt x="67" y="82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7" y="81"/>
                    <a:pt x="67" y="80"/>
                    <a:pt x="67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3" name="Freeform 63"/>
            <p:cNvSpPr>
              <a:spLocks noEditPoints="1" noChangeArrowheads="1"/>
            </p:cNvSpPr>
            <p:nvPr/>
          </p:nvSpPr>
          <p:spPr bwMode="auto">
            <a:xfrm>
              <a:off x="0" y="249237"/>
              <a:ext cx="1022350" cy="1106487"/>
            </a:xfrm>
            <a:custGeom>
              <a:avLst/>
              <a:gdLst>
                <a:gd name="T0" fmla="*/ 62 w 368"/>
                <a:gd name="T1" fmla="*/ 374 h 398"/>
                <a:gd name="T2" fmla="*/ 74 w 368"/>
                <a:gd name="T3" fmla="*/ 359 h 398"/>
                <a:gd name="T4" fmla="*/ 90 w 368"/>
                <a:gd name="T5" fmla="*/ 380 h 398"/>
                <a:gd name="T6" fmla="*/ 307 w 368"/>
                <a:gd name="T7" fmla="*/ 398 h 398"/>
                <a:gd name="T8" fmla="*/ 314 w 368"/>
                <a:gd name="T9" fmla="*/ 398 h 398"/>
                <a:gd name="T10" fmla="*/ 366 w 368"/>
                <a:gd name="T11" fmla="*/ 372 h 398"/>
                <a:gd name="T12" fmla="*/ 355 w 368"/>
                <a:gd name="T13" fmla="*/ 299 h 398"/>
                <a:gd name="T14" fmla="*/ 350 w 368"/>
                <a:gd name="T15" fmla="*/ 255 h 398"/>
                <a:gd name="T16" fmla="*/ 329 w 368"/>
                <a:gd name="T17" fmla="*/ 204 h 398"/>
                <a:gd name="T18" fmla="*/ 265 w 368"/>
                <a:gd name="T19" fmla="*/ 185 h 398"/>
                <a:gd name="T20" fmla="*/ 228 w 368"/>
                <a:gd name="T21" fmla="*/ 158 h 398"/>
                <a:gd name="T22" fmla="*/ 236 w 368"/>
                <a:gd name="T23" fmla="*/ 113 h 398"/>
                <a:gd name="T24" fmla="*/ 150 w 368"/>
                <a:gd name="T25" fmla="*/ 25 h 398"/>
                <a:gd name="T26" fmla="*/ 127 w 368"/>
                <a:gd name="T27" fmla="*/ 120 h 398"/>
                <a:gd name="T28" fmla="*/ 127 w 368"/>
                <a:gd name="T29" fmla="*/ 136 h 398"/>
                <a:gd name="T30" fmla="*/ 73 w 368"/>
                <a:gd name="T31" fmla="*/ 194 h 398"/>
                <a:gd name="T32" fmla="*/ 48 w 368"/>
                <a:gd name="T33" fmla="*/ 220 h 398"/>
                <a:gd name="T34" fmla="*/ 22 w 368"/>
                <a:gd name="T35" fmla="*/ 280 h 398"/>
                <a:gd name="T36" fmla="*/ 7 w 368"/>
                <a:gd name="T37" fmla="*/ 312 h 398"/>
                <a:gd name="T38" fmla="*/ 1 w 368"/>
                <a:gd name="T39" fmla="*/ 356 h 398"/>
                <a:gd name="T40" fmla="*/ 230 w 368"/>
                <a:gd name="T41" fmla="*/ 171 h 398"/>
                <a:gd name="T42" fmla="*/ 243 w 368"/>
                <a:gd name="T43" fmla="*/ 173 h 398"/>
                <a:gd name="T44" fmla="*/ 237 w 368"/>
                <a:gd name="T45" fmla="*/ 279 h 398"/>
                <a:gd name="T46" fmla="*/ 217 w 368"/>
                <a:gd name="T47" fmla="*/ 286 h 398"/>
                <a:gd name="T48" fmla="*/ 205 w 368"/>
                <a:gd name="T49" fmla="*/ 225 h 398"/>
                <a:gd name="T50" fmla="*/ 203 w 368"/>
                <a:gd name="T51" fmla="*/ 203 h 398"/>
                <a:gd name="T52" fmla="*/ 188 w 368"/>
                <a:gd name="T53" fmla="*/ 203 h 398"/>
                <a:gd name="T54" fmla="*/ 182 w 368"/>
                <a:gd name="T55" fmla="*/ 223 h 398"/>
                <a:gd name="T56" fmla="*/ 150 w 368"/>
                <a:gd name="T57" fmla="*/ 167 h 398"/>
                <a:gd name="T58" fmla="*/ 133 w 368"/>
                <a:gd name="T59" fmla="*/ 136 h 398"/>
                <a:gd name="T60" fmla="*/ 142 w 368"/>
                <a:gd name="T61" fmla="*/ 144 h 398"/>
                <a:gd name="T62" fmla="*/ 133 w 368"/>
                <a:gd name="T63" fmla="*/ 171 h 398"/>
                <a:gd name="T64" fmla="*/ 139 w 368"/>
                <a:gd name="T65" fmla="*/ 146 h 398"/>
                <a:gd name="T66" fmla="*/ 133 w 368"/>
                <a:gd name="T67" fmla="*/ 136 h 398"/>
                <a:gd name="T68" fmla="*/ 126 w 368"/>
                <a:gd name="T69" fmla="*/ 167 h 398"/>
                <a:gd name="T70" fmla="*/ 127 w 368"/>
                <a:gd name="T71" fmla="*/ 157 h 39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8"/>
                <a:gd name="T109" fmla="*/ 0 h 398"/>
                <a:gd name="T110" fmla="*/ 368 w 368"/>
                <a:gd name="T111" fmla="*/ 398 h 39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8" h="398">
                  <a:moveTo>
                    <a:pt x="44" y="381"/>
                  </a:moveTo>
                  <a:cubicBezTo>
                    <a:pt x="44" y="381"/>
                    <a:pt x="58" y="378"/>
                    <a:pt x="62" y="374"/>
                  </a:cubicBezTo>
                  <a:cubicBezTo>
                    <a:pt x="66" y="370"/>
                    <a:pt x="68" y="371"/>
                    <a:pt x="71" y="368"/>
                  </a:cubicBezTo>
                  <a:cubicBezTo>
                    <a:pt x="74" y="366"/>
                    <a:pt x="71" y="366"/>
                    <a:pt x="74" y="359"/>
                  </a:cubicBezTo>
                  <a:cubicBezTo>
                    <a:pt x="76" y="352"/>
                    <a:pt x="85" y="340"/>
                    <a:pt x="87" y="338"/>
                  </a:cubicBezTo>
                  <a:cubicBezTo>
                    <a:pt x="87" y="338"/>
                    <a:pt x="91" y="369"/>
                    <a:pt x="90" y="380"/>
                  </a:cubicBezTo>
                  <a:cubicBezTo>
                    <a:pt x="89" y="384"/>
                    <a:pt x="89" y="391"/>
                    <a:pt x="90" y="398"/>
                  </a:cubicBezTo>
                  <a:cubicBezTo>
                    <a:pt x="307" y="398"/>
                    <a:pt x="307" y="398"/>
                    <a:pt x="307" y="398"/>
                  </a:cubicBezTo>
                  <a:cubicBezTo>
                    <a:pt x="306" y="389"/>
                    <a:pt x="307" y="383"/>
                    <a:pt x="312" y="393"/>
                  </a:cubicBezTo>
                  <a:cubicBezTo>
                    <a:pt x="312" y="393"/>
                    <a:pt x="313" y="395"/>
                    <a:pt x="314" y="398"/>
                  </a:cubicBezTo>
                  <a:cubicBezTo>
                    <a:pt x="366" y="398"/>
                    <a:pt x="366" y="398"/>
                    <a:pt x="366" y="398"/>
                  </a:cubicBezTo>
                  <a:cubicBezTo>
                    <a:pt x="365" y="389"/>
                    <a:pt x="368" y="379"/>
                    <a:pt x="366" y="372"/>
                  </a:cubicBezTo>
                  <a:cubicBezTo>
                    <a:pt x="364" y="366"/>
                    <a:pt x="367" y="355"/>
                    <a:pt x="363" y="340"/>
                  </a:cubicBezTo>
                  <a:cubicBezTo>
                    <a:pt x="360" y="325"/>
                    <a:pt x="357" y="307"/>
                    <a:pt x="355" y="299"/>
                  </a:cubicBezTo>
                  <a:cubicBezTo>
                    <a:pt x="353" y="291"/>
                    <a:pt x="351" y="283"/>
                    <a:pt x="350" y="277"/>
                  </a:cubicBezTo>
                  <a:cubicBezTo>
                    <a:pt x="349" y="272"/>
                    <a:pt x="353" y="262"/>
                    <a:pt x="350" y="255"/>
                  </a:cubicBezTo>
                  <a:cubicBezTo>
                    <a:pt x="347" y="248"/>
                    <a:pt x="343" y="237"/>
                    <a:pt x="341" y="228"/>
                  </a:cubicBezTo>
                  <a:cubicBezTo>
                    <a:pt x="340" y="218"/>
                    <a:pt x="338" y="205"/>
                    <a:pt x="329" y="204"/>
                  </a:cubicBezTo>
                  <a:cubicBezTo>
                    <a:pt x="319" y="203"/>
                    <a:pt x="303" y="195"/>
                    <a:pt x="292" y="191"/>
                  </a:cubicBezTo>
                  <a:cubicBezTo>
                    <a:pt x="282" y="187"/>
                    <a:pt x="268" y="185"/>
                    <a:pt x="265" y="185"/>
                  </a:cubicBezTo>
                  <a:cubicBezTo>
                    <a:pt x="262" y="184"/>
                    <a:pt x="252" y="177"/>
                    <a:pt x="248" y="171"/>
                  </a:cubicBezTo>
                  <a:cubicBezTo>
                    <a:pt x="244" y="166"/>
                    <a:pt x="237" y="158"/>
                    <a:pt x="228" y="158"/>
                  </a:cubicBezTo>
                  <a:cubicBezTo>
                    <a:pt x="228" y="158"/>
                    <a:pt x="227" y="128"/>
                    <a:pt x="227" y="120"/>
                  </a:cubicBezTo>
                  <a:cubicBezTo>
                    <a:pt x="227" y="120"/>
                    <a:pt x="237" y="134"/>
                    <a:pt x="236" y="113"/>
                  </a:cubicBezTo>
                  <a:cubicBezTo>
                    <a:pt x="236" y="113"/>
                    <a:pt x="240" y="74"/>
                    <a:pt x="228" y="87"/>
                  </a:cubicBezTo>
                  <a:cubicBezTo>
                    <a:pt x="228" y="87"/>
                    <a:pt x="225" y="0"/>
                    <a:pt x="150" y="25"/>
                  </a:cubicBezTo>
                  <a:cubicBezTo>
                    <a:pt x="150" y="25"/>
                    <a:pt x="103" y="48"/>
                    <a:pt x="125" y="107"/>
                  </a:cubicBezTo>
                  <a:cubicBezTo>
                    <a:pt x="125" y="107"/>
                    <a:pt x="124" y="113"/>
                    <a:pt x="127" y="120"/>
                  </a:cubicBezTo>
                  <a:cubicBezTo>
                    <a:pt x="127" y="120"/>
                    <a:pt x="127" y="122"/>
                    <a:pt x="128" y="125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88" y="153"/>
                    <a:pt x="82" y="160"/>
                  </a:cubicBezTo>
                  <a:cubicBezTo>
                    <a:pt x="82" y="160"/>
                    <a:pt x="76" y="162"/>
                    <a:pt x="73" y="194"/>
                  </a:cubicBezTo>
                  <a:cubicBezTo>
                    <a:pt x="73" y="194"/>
                    <a:pt x="65" y="197"/>
                    <a:pt x="60" y="197"/>
                  </a:cubicBezTo>
                  <a:cubicBezTo>
                    <a:pt x="56" y="198"/>
                    <a:pt x="49" y="209"/>
                    <a:pt x="48" y="220"/>
                  </a:cubicBezTo>
                  <a:cubicBezTo>
                    <a:pt x="46" y="230"/>
                    <a:pt x="50" y="234"/>
                    <a:pt x="42" y="249"/>
                  </a:cubicBezTo>
                  <a:cubicBezTo>
                    <a:pt x="33" y="264"/>
                    <a:pt x="27" y="273"/>
                    <a:pt x="22" y="280"/>
                  </a:cubicBezTo>
                  <a:cubicBezTo>
                    <a:pt x="17" y="287"/>
                    <a:pt x="11" y="286"/>
                    <a:pt x="12" y="297"/>
                  </a:cubicBezTo>
                  <a:cubicBezTo>
                    <a:pt x="13" y="309"/>
                    <a:pt x="11" y="305"/>
                    <a:pt x="7" y="312"/>
                  </a:cubicBezTo>
                  <a:cubicBezTo>
                    <a:pt x="2" y="319"/>
                    <a:pt x="5" y="319"/>
                    <a:pt x="3" y="326"/>
                  </a:cubicBezTo>
                  <a:cubicBezTo>
                    <a:pt x="0" y="334"/>
                    <a:pt x="0" y="348"/>
                    <a:pt x="1" y="356"/>
                  </a:cubicBezTo>
                  <a:cubicBezTo>
                    <a:pt x="3" y="363"/>
                    <a:pt x="22" y="388"/>
                    <a:pt x="44" y="381"/>
                  </a:cubicBezTo>
                  <a:close/>
                  <a:moveTo>
                    <a:pt x="230" y="171"/>
                  </a:moveTo>
                  <a:cubicBezTo>
                    <a:pt x="229" y="160"/>
                    <a:pt x="229" y="160"/>
                    <a:pt x="229" y="160"/>
                  </a:cubicBezTo>
                  <a:cubicBezTo>
                    <a:pt x="229" y="160"/>
                    <a:pt x="243" y="162"/>
                    <a:pt x="243" y="173"/>
                  </a:cubicBezTo>
                  <a:cubicBezTo>
                    <a:pt x="243" y="173"/>
                    <a:pt x="250" y="201"/>
                    <a:pt x="249" y="220"/>
                  </a:cubicBezTo>
                  <a:cubicBezTo>
                    <a:pt x="247" y="239"/>
                    <a:pt x="246" y="262"/>
                    <a:pt x="237" y="279"/>
                  </a:cubicBezTo>
                  <a:cubicBezTo>
                    <a:pt x="227" y="297"/>
                    <a:pt x="222" y="311"/>
                    <a:pt x="222" y="311"/>
                  </a:cubicBezTo>
                  <a:cubicBezTo>
                    <a:pt x="222" y="311"/>
                    <a:pt x="217" y="307"/>
                    <a:pt x="217" y="286"/>
                  </a:cubicBezTo>
                  <a:cubicBezTo>
                    <a:pt x="218" y="265"/>
                    <a:pt x="215" y="254"/>
                    <a:pt x="211" y="246"/>
                  </a:cubicBezTo>
                  <a:cubicBezTo>
                    <a:pt x="207" y="239"/>
                    <a:pt x="205" y="225"/>
                    <a:pt x="205" y="225"/>
                  </a:cubicBezTo>
                  <a:cubicBezTo>
                    <a:pt x="205" y="225"/>
                    <a:pt x="225" y="210"/>
                    <a:pt x="225" y="203"/>
                  </a:cubicBezTo>
                  <a:cubicBezTo>
                    <a:pt x="225" y="203"/>
                    <a:pt x="208" y="202"/>
                    <a:pt x="203" y="203"/>
                  </a:cubicBezTo>
                  <a:cubicBezTo>
                    <a:pt x="203" y="203"/>
                    <a:pt x="251" y="185"/>
                    <a:pt x="230" y="171"/>
                  </a:cubicBezTo>
                  <a:close/>
                  <a:moveTo>
                    <a:pt x="188" y="203"/>
                  </a:moveTo>
                  <a:cubicBezTo>
                    <a:pt x="188" y="203"/>
                    <a:pt x="174" y="206"/>
                    <a:pt x="170" y="203"/>
                  </a:cubicBezTo>
                  <a:cubicBezTo>
                    <a:pt x="170" y="203"/>
                    <a:pt x="175" y="220"/>
                    <a:pt x="182" y="223"/>
                  </a:cubicBezTo>
                  <a:cubicBezTo>
                    <a:pt x="182" y="223"/>
                    <a:pt x="187" y="235"/>
                    <a:pt x="180" y="244"/>
                  </a:cubicBezTo>
                  <a:cubicBezTo>
                    <a:pt x="180" y="244"/>
                    <a:pt x="154" y="189"/>
                    <a:pt x="150" y="167"/>
                  </a:cubicBezTo>
                  <a:cubicBezTo>
                    <a:pt x="150" y="167"/>
                    <a:pt x="179" y="203"/>
                    <a:pt x="188" y="203"/>
                  </a:cubicBezTo>
                  <a:close/>
                  <a:moveTo>
                    <a:pt x="133" y="136"/>
                  </a:moveTo>
                  <a:cubicBezTo>
                    <a:pt x="135" y="140"/>
                    <a:pt x="137" y="143"/>
                    <a:pt x="139" y="144"/>
                  </a:cubicBezTo>
                  <a:cubicBezTo>
                    <a:pt x="140" y="144"/>
                    <a:pt x="141" y="144"/>
                    <a:pt x="142" y="144"/>
                  </a:cubicBezTo>
                  <a:cubicBezTo>
                    <a:pt x="142" y="144"/>
                    <a:pt x="149" y="152"/>
                    <a:pt x="147" y="158"/>
                  </a:cubicBezTo>
                  <a:cubicBezTo>
                    <a:pt x="133" y="171"/>
                    <a:pt x="133" y="171"/>
                    <a:pt x="133" y="171"/>
                  </a:cubicBezTo>
                  <a:cubicBezTo>
                    <a:pt x="133" y="155"/>
                    <a:pt x="133" y="155"/>
                    <a:pt x="133" y="155"/>
                  </a:cubicBezTo>
                  <a:cubicBezTo>
                    <a:pt x="133" y="155"/>
                    <a:pt x="148" y="153"/>
                    <a:pt x="139" y="146"/>
                  </a:cubicBezTo>
                  <a:cubicBezTo>
                    <a:pt x="139" y="146"/>
                    <a:pt x="135" y="142"/>
                    <a:pt x="133" y="142"/>
                  </a:cubicBezTo>
                  <a:lnTo>
                    <a:pt x="133" y="136"/>
                  </a:lnTo>
                  <a:close/>
                  <a:moveTo>
                    <a:pt x="127" y="157"/>
                  </a:moveTo>
                  <a:cubicBezTo>
                    <a:pt x="126" y="167"/>
                    <a:pt x="126" y="167"/>
                    <a:pt x="126" y="167"/>
                  </a:cubicBezTo>
                  <a:cubicBezTo>
                    <a:pt x="126" y="167"/>
                    <a:pt x="115" y="163"/>
                    <a:pt x="109" y="166"/>
                  </a:cubicBezTo>
                  <a:cubicBezTo>
                    <a:pt x="109" y="166"/>
                    <a:pt x="120" y="159"/>
                    <a:pt x="127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64" name="组合 122"/>
          <p:cNvGrpSpPr/>
          <p:nvPr/>
        </p:nvGrpSpPr>
        <p:grpSpPr bwMode="auto">
          <a:xfrm>
            <a:off x="3428602" y="4640108"/>
            <a:ext cx="560977" cy="671645"/>
            <a:chOff x="0" y="0"/>
            <a:chExt cx="1096962" cy="1314450"/>
          </a:xfrm>
          <a:solidFill>
            <a:srgbClr val="F26C4F"/>
          </a:solidFill>
          <a:effectLst/>
        </p:grpSpPr>
        <p:sp>
          <p:nvSpPr>
            <p:cNvPr id="265" name="Freeform 100"/>
            <p:cNvSpPr>
              <a:spLocks noChangeArrowheads="1"/>
            </p:cNvSpPr>
            <p:nvPr/>
          </p:nvSpPr>
          <p:spPr bwMode="auto">
            <a:xfrm>
              <a:off x="0" y="1133475"/>
              <a:ext cx="123825" cy="180975"/>
            </a:xfrm>
            <a:custGeom>
              <a:avLst/>
              <a:gdLst>
                <a:gd name="T0" fmla="*/ 0 w 45"/>
                <a:gd name="T1" fmla="*/ 50 h 65"/>
                <a:gd name="T2" fmla="*/ 11 w 45"/>
                <a:gd name="T3" fmla="*/ 45 h 65"/>
                <a:gd name="T4" fmla="*/ 17 w 45"/>
                <a:gd name="T5" fmla="*/ 52 h 65"/>
                <a:gd name="T6" fmla="*/ 24 w 45"/>
                <a:gd name="T7" fmla="*/ 55 h 65"/>
                <a:gd name="T8" fmla="*/ 31 w 45"/>
                <a:gd name="T9" fmla="*/ 52 h 65"/>
                <a:gd name="T10" fmla="*/ 34 w 45"/>
                <a:gd name="T11" fmla="*/ 47 h 65"/>
                <a:gd name="T12" fmla="*/ 32 w 45"/>
                <a:gd name="T13" fmla="*/ 42 h 65"/>
                <a:gd name="T14" fmla="*/ 25 w 45"/>
                <a:gd name="T15" fmla="*/ 38 h 65"/>
                <a:gd name="T16" fmla="*/ 23 w 45"/>
                <a:gd name="T17" fmla="*/ 37 h 65"/>
                <a:gd name="T18" fmla="*/ 10 w 45"/>
                <a:gd name="T19" fmla="*/ 31 h 65"/>
                <a:gd name="T20" fmla="*/ 4 w 45"/>
                <a:gd name="T21" fmla="*/ 25 h 65"/>
                <a:gd name="T22" fmla="*/ 2 w 45"/>
                <a:gd name="T23" fmla="*/ 17 h 65"/>
                <a:gd name="T24" fmla="*/ 8 w 45"/>
                <a:gd name="T25" fmla="*/ 5 h 65"/>
                <a:gd name="T26" fmla="*/ 23 w 45"/>
                <a:gd name="T27" fmla="*/ 0 h 65"/>
                <a:gd name="T28" fmla="*/ 36 w 45"/>
                <a:gd name="T29" fmla="*/ 4 h 65"/>
                <a:gd name="T30" fmla="*/ 44 w 45"/>
                <a:gd name="T31" fmla="*/ 14 h 65"/>
                <a:gd name="T32" fmla="*/ 33 w 45"/>
                <a:gd name="T33" fmla="*/ 18 h 65"/>
                <a:gd name="T34" fmla="*/ 29 w 45"/>
                <a:gd name="T35" fmla="*/ 12 h 65"/>
                <a:gd name="T36" fmla="*/ 22 w 45"/>
                <a:gd name="T37" fmla="*/ 10 h 65"/>
                <a:gd name="T38" fmla="*/ 16 w 45"/>
                <a:gd name="T39" fmla="*/ 12 h 65"/>
                <a:gd name="T40" fmla="*/ 14 w 45"/>
                <a:gd name="T41" fmla="*/ 17 h 65"/>
                <a:gd name="T42" fmla="*/ 25 w 45"/>
                <a:gd name="T43" fmla="*/ 26 h 65"/>
                <a:gd name="T44" fmla="*/ 30 w 45"/>
                <a:gd name="T45" fmla="*/ 28 h 65"/>
                <a:gd name="T46" fmla="*/ 42 w 45"/>
                <a:gd name="T47" fmla="*/ 36 h 65"/>
                <a:gd name="T48" fmla="*/ 45 w 45"/>
                <a:gd name="T49" fmla="*/ 46 h 65"/>
                <a:gd name="T50" fmla="*/ 40 w 45"/>
                <a:gd name="T51" fmla="*/ 60 h 65"/>
                <a:gd name="T52" fmla="*/ 24 w 45"/>
                <a:gd name="T53" fmla="*/ 65 h 65"/>
                <a:gd name="T54" fmla="*/ 9 w 45"/>
                <a:gd name="T55" fmla="*/ 61 h 65"/>
                <a:gd name="T56" fmla="*/ 0 w 45"/>
                <a:gd name="T57" fmla="*/ 50 h 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5"/>
                <a:gd name="T88" fmla="*/ 0 h 65"/>
                <a:gd name="T89" fmla="*/ 45 w 45"/>
                <a:gd name="T90" fmla="*/ 65 h 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5" h="65">
                  <a:moveTo>
                    <a:pt x="0" y="50"/>
                  </a:moveTo>
                  <a:cubicBezTo>
                    <a:pt x="11" y="45"/>
                    <a:pt x="11" y="45"/>
                    <a:pt x="11" y="45"/>
                  </a:cubicBezTo>
                  <a:cubicBezTo>
                    <a:pt x="13" y="48"/>
                    <a:pt x="15" y="51"/>
                    <a:pt x="17" y="52"/>
                  </a:cubicBezTo>
                  <a:cubicBezTo>
                    <a:pt x="19" y="54"/>
                    <a:pt x="21" y="55"/>
                    <a:pt x="24" y="55"/>
                  </a:cubicBezTo>
                  <a:cubicBezTo>
                    <a:pt x="27" y="55"/>
                    <a:pt x="29" y="54"/>
                    <a:pt x="31" y="52"/>
                  </a:cubicBezTo>
                  <a:cubicBezTo>
                    <a:pt x="33" y="51"/>
                    <a:pt x="34" y="49"/>
                    <a:pt x="34" y="47"/>
                  </a:cubicBezTo>
                  <a:cubicBezTo>
                    <a:pt x="34" y="45"/>
                    <a:pt x="33" y="43"/>
                    <a:pt x="32" y="42"/>
                  </a:cubicBezTo>
                  <a:cubicBezTo>
                    <a:pt x="31" y="40"/>
                    <a:pt x="28" y="39"/>
                    <a:pt x="25" y="38"/>
                  </a:cubicBezTo>
                  <a:cubicBezTo>
                    <a:pt x="24" y="38"/>
                    <a:pt x="24" y="37"/>
                    <a:pt x="23" y="37"/>
                  </a:cubicBezTo>
                  <a:cubicBezTo>
                    <a:pt x="16" y="35"/>
                    <a:pt x="12" y="33"/>
                    <a:pt x="10" y="31"/>
                  </a:cubicBezTo>
                  <a:cubicBezTo>
                    <a:pt x="7" y="30"/>
                    <a:pt x="6" y="28"/>
                    <a:pt x="4" y="25"/>
                  </a:cubicBezTo>
                  <a:cubicBezTo>
                    <a:pt x="3" y="23"/>
                    <a:pt x="2" y="20"/>
                    <a:pt x="2" y="17"/>
                  </a:cubicBezTo>
                  <a:cubicBezTo>
                    <a:pt x="2" y="12"/>
                    <a:pt x="4" y="8"/>
                    <a:pt x="8" y="5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28" y="0"/>
                    <a:pt x="33" y="1"/>
                    <a:pt x="36" y="4"/>
                  </a:cubicBezTo>
                  <a:cubicBezTo>
                    <a:pt x="40" y="6"/>
                    <a:pt x="42" y="10"/>
                    <a:pt x="44" y="14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2" y="15"/>
                    <a:pt x="31" y="13"/>
                    <a:pt x="29" y="12"/>
                  </a:cubicBezTo>
                  <a:cubicBezTo>
                    <a:pt x="27" y="11"/>
                    <a:pt x="25" y="10"/>
                    <a:pt x="22" y="10"/>
                  </a:cubicBezTo>
                  <a:cubicBezTo>
                    <a:pt x="19" y="10"/>
                    <a:pt x="17" y="11"/>
                    <a:pt x="16" y="12"/>
                  </a:cubicBezTo>
                  <a:cubicBezTo>
                    <a:pt x="14" y="13"/>
                    <a:pt x="14" y="15"/>
                    <a:pt x="14" y="17"/>
                  </a:cubicBezTo>
                  <a:cubicBezTo>
                    <a:pt x="14" y="20"/>
                    <a:pt x="17" y="23"/>
                    <a:pt x="25" y="26"/>
                  </a:cubicBezTo>
                  <a:cubicBezTo>
                    <a:pt x="27" y="27"/>
                    <a:pt x="29" y="27"/>
                    <a:pt x="30" y="28"/>
                  </a:cubicBezTo>
                  <a:cubicBezTo>
                    <a:pt x="36" y="30"/>
                    <a:pt x="40" y="33"/>
                    <a:pt x="42" y="36"/>
                  </a:cubicBezTo>
                  <a:cubicBezTo>
                    <a:pt x="44" y="38"/>
                    <a:pt x="45" y="42"/>
                    <a:pt x="45" y="46"/>
                  </a:cubicBezTo>
                  <a:cubicBezTo>
                    <a:pt x="45" y="52"/>
                    <a:pt x="44" y="57"/>
                    <a:pt x="40" y="60"/>
                  </a:cubicBezTo>
                  <a:cubicBezTo>
                    <a:pt x="36" y="63"/>
                    <a:pt x="31" y="65"/>
                    <a:pt x="24" y="65"/>
                  </a:cubicBezTo>
                  <a:cubicBezTo>
                    <a:pt x="18" y="65"/>
                    <a:pt x="13" y="64"/>
                    <a:pt x="9" y="61"/>
                  </a:cubicBezTo>
                  <a:cubicBezTo>
                    <a:pt x="5" y="59"/>
                    <a:pt x="2" y="55"/>
                    <a:pt x="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6" name="Freeform 101"/>
            <p:cNvSpPr>
              <a:spLocks noChangeArrowheads="1"/>
            </p:cNvSpPr>
            <p:nvPr/>
          </p:nvSpPr>
          <p:spPr bwMode="auto">
            <a:xfrm>
              <a:off x="155575" y="1136650"/>
              <a:ext cx="130175" cy="177800"/>
            </a:xfrm>
            <a:custGeom>
              <a:avLst/>
              <a:gdLst>
                <a:gd name="T0" fmla="*/ 0 w 47"/>
                <a:gd name="T1" fmla="*/ 40 h 64"/>
                <a:gd name="T2" fmla="*/ 0 w 47"/>
                <a:gd name="T3" fmla="*/ 0 h 64"/>
                <a:gd name="T4" fmla="*/ 12 w 47"/>
                <a:gd name="T5" fmla="*/ 0 h 64"/>
                <a:gd name="T6" fmla="*/ 12 w 47"/>
                <a:gd name="T7" fmla="*/ 40 h 64"/>
                <a:gd name="T8" fmla="*/ 14 w 47"/>
                <a:gd name="T9" fmla="*/ 51 h 64"/>
                <a:gd name="T10" fmla="*/ 24 w 47"/>
                <a:gd name="T11" fmla="*/ 54 h 64"/>
                <a:gd name="T12" fmla="*/ 33 w 47"/>
                <a:gd name="T13" fmla="*/ 51 h 64"/>
                <a:gd name="T14" fmla="*/ 36 w 47"/>
                <a:gd name="T15" fmla="*/ 40 h 64"/>
                <a:gd name="T16" fmla="*/ 36 w 47"/>
                <a:gd name="T17" fmla="*/ 0 h 64"/>
                <a:gd name="T18" fmla="*/ 47 w 47"/>
                <a:gd name="T19" fmla="*/ 0 h 64"/>
                <a:gd name="T20" fmla="*/ 47 w 47"/>
                <a:gd name="T21" fmla="*/ 42 h 64"/>
                <a:gd name="T22" fmla="*/ 41 w 47"/>
                <a:gd name="T23" fmla="*/ 58 h 64"/>
                <a:gd name="T24" fmla="*/ 24 w 47"/>
                <a:gd name="T25" fmla="*/ 64 h 64"/>
                <a:gd name="T26" fmla="*/ 6 w 47"/>
                <a:gd name="T27" fmla="*/ 58 h 64"/>
                <a:gd name="T28" fmla="*/ 0 w 47"/>
                <a:gd name="T29" fmla="*/ 40 h 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"/>
                <a:gd name="T46" fmla="*/ 0 h 64"/>
                <a:gd name="T47" fmla="*/ 47 w 47"/>
                <a:gd name="T48" fmla="*/ 64 h 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" h="64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5"/>
                    <a:pt x="13" y="48"/>
                    <a:pt x="14" y="51"/>
                  </a:cubicBezTo>
                  <a:cubicBezTo>
                    <a:pt x="16" y="53"/>
                    <a:pt x="19" y="54"/>
                    <a:pt x="24" y="54"/>
                  </a:cubicBezTo>
                  <a:cubicBezTo>
                    <a:pt x="28" y="54"/>
                    <a:pt x="31" y="53"/>
                    <a:pt x="33" y="51"/>
                  </a:cubicBezTo>
                  <a:cubicBezTo>
                    <a:pt x="35" y="49"/>
                    <a:pt x="36" y="45"/>
                    <a:pt x="36" y="4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49"/>
                    <a:pt x="45" y="54"/>
                    <a:pt x="41" y="58"/>
                  </a:cubicBezTo>
                  <a:cubicBezTo>
                    <a:pt x="37" y="62"/>
                    <a:pt x="31" y="64"/>
                    <a:pt x="24" y="64"/>
                  </a:cubicBezTo>
                  <a:cubicBezTo>
                    <a:pt x="16" y="64"/>
                    <a:pt x="10" y="62"/>
                    <a:pt x="6" y="58"/>
                  </a:cubicBezTo>
                  <a:cubicBezTo>
                    <a:pt x="2" y="54"/>
                    <a:pt x="0" y="48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7" name="Freeform 102"/>
            <p:cNvSpPr>
              <a:spLocks noEditPoints="1" noChangeArrowheads="1"/>
            </p:cNvSpPr>
            <p:nvPr/>
          </p:nvSpPr>
          <p:spPr bwMode="auto">
            <a:xfrm>
              <a:off x="327025" y="1136650"/>
              <a:ext cx="122237" cy="174625"/>
            </a:xfrm>
            <a:custGeom>
              <a:avLst/>
              <a:gdLst>
                <a:gd name="T0" fmla="*/ 0 w 44"/>
                <a:gd name="T1" fmla="*/ 63 h 63"/>
                <a:gd name="T2" fmla="*/ 0 w 44"/>
                <a:gd name="T3" fmla="*/ 0 h 63"/>
                <a:gd name="T4" fmla="*/ 22 w 44"/>
                <a:gd name="T5" fmla="*/ 0 h 63"/>
                <a:gd name="T6" fmla="*/ 39 w 44"/>
                <a:gd name="T7" fmla="*/ 5 h 63"/>
                <a:gd name="T8" fmla="*/ 44 w 44"/>
                <a:gd name="T9" fmla="*/ 19 h 63"/>
                <a:gd name="T10" fmla="*/ 39 w 44"/>
                <a:gd name="T11" fmla="*/ 33 h 63"/>
                <a:gd name="T12" fmla="*/ 23 w 44"/>
                <a:gd name="T13" fmla="*/ 38 h 63"/>
                <a:gd name="T14" fmla="*/ 11 w 44"/>
                <a:gd name="T15" fmla="*/ 38 h 63"/>
                <a:gd name="T16" fmla="*/ 11 w 44"/>
                <a:gd name="T17" fmla="*/ 63 h 63"/>
                <a:gd name="T18" fmla="*/ 0 w 44"/>
                <a:gd name="T19" fmla="*/ 63 h 63"/>
                <a:gd name="T20" fmla="*/ 11 w 44"/>
                <a:gd name="T21" fmla="*/ 28 h 63"/>
                <a:gd name="T22" fmla="*/ 20 w 44"/>
                <a:gd name="T23" fmla="*/ 28 h 63"/>
                <a:gd name="T24" fmla="*/ 29 w 44"/>
                <a:gd name="T25" fmla="*/ 26 h 63"/>
                <a:gd name="T26" fmla="*/ 32 w 44"/>
                <a:gd name="T27" fmla="*/ 19 h 63"/>
                <a:gd name="T28" fmla="*/ 29 w 44"/>
                <a:gd name="T29" fmla="*/ 12 h 63"/>
                <a:gd name="T30" fmla="*/ 20 w 44"/>
                <a:gd name="T31" fmla="*/ 10 h 63"/>
                <a:gd name="T32" fmla="*/ 11 w 44"/>
                <a:gd name="T33" fmla="*/ 10 h 63"/>
                <a:gd name="T34" fmla="*/ 11 w 44"/>
                <a:gd name="T35" fmla="*/ 28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63"/>
                <a:gd name="T56" fmla="*/ 44 w 44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63">
                  <a:moveTo>
                    <a:pt x="0" y="6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0"/>
                    <a:pt x="35" y="2"/>
                    <a:pt x="39" y="5"/>
                  </a:cubicBezTo>
                  <a:cubicBezTo>
                    <a:pt x="42" y="8"/>
                    <a:pt x="44" y="12"/>
                    <a:pt x="44" y="19"/>
                  </a:cubicBezTo>
                  <a:cubicBezTo>
                    <a:pt x="44" y="25"/>
                    <a:pt x="42" y="30"/>
                    <a:pt x="39" y="33"/>
                  </a:cubicBezTo>
                  <a:cubicBezTo>
                    <a:pt x="35" y="36"/>
                    <a:pt x="30" y="38"/>
                    <a:pt x="23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63"/>
                    <a:pt x="11" y="63"/>
                    <a:pt x="11" y="63"/>
                  </a:cubicBezTo>
                  <a:lnTo>
                    <a:pt x="0" y="63"/>
                  </a:lnTo>
                  <a:close/>
                  <a:moveTo>
                    <a:pt x="11" y="28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5" y="28"/>
                    <a:pt x="28" y="27"/>
                    <a:pt x="29" y="26"/>
                  </a:cubicBezTo>
                  <a:cubicBezTo>
                    <a:pt x="31" y="24"/>
                    <a:pt x="32" y="22"/>
                    <a:pt x="32" y="19"/>
                  </a:cubicBezTo>
                  <a:cubicBezTo>
                    <a:pt x="32" y="15"/>
                    <a:pt x="31" y="13"/>
                    <a:pt x="29" y="12"/>
                  </a:cubicBezTo>
                  <a:cubicBezTo>
                    <a:pt x="28" y="10"/>
                    <a:pt x="25" y="10"/>
                    <a:pt x="20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11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8" name="Freeform 103"/>
            <p:cNvSpPr>
              <a:spLocks noEditPoints="1" noChangeArrowheads="1"/>
            </p:cNvSpPr>
            <p:nvPr/>
          </p:nvSpPr>
          <p:spPr bwMode="auto">
            <a:xfrm>
              <a:off x="477837" y="1136650"/>
              <a:ext cx="123825" cy="174625"/>
            </a:xfrm>
            <a:custGeom>
              <a:avLst/>
              <a:gdLst>
                <a:gd name="T0" fmla="*/ 0 w 45"/>
                <a:gd name="T1" fmla="*/ 63 h 63"/>
                <a:gd name="T2" fmla="*/ 0 w 45"/>
                <a:gd name="T3" fmla="*/ 0 h 63"/>
                <a:gd name="T4" fmla="*/ 23 w 45"/>
                <a:gd name="T5" fmla="*/ 0 h 63"/>
                <a:gd name="T6" fmla="*/ 40 w 45"/>
                <a:gd name="T7" fmla="*/ 5 h 63"/>
                <a:gd name="T8" fmla="*/ 45 w 45"/>
                <a:gd name="T9" fmla="*/ 19 h 63"/>
                <a:gd name="T10" fmla="*/ 40 w 45"/>
                <a:gd name="T11" fmla="*/ 33 h 63"/>
                <a:gd name="T12" fmla="*/ 24 w 45"/>
                <a:gd name="T13" fmla="*/ 38 h 63"/>
                <a:gd name="T14" fmla="*/ 12 w 45"/>
                <a:gd name="T15" fmla="*/ 38 h 63"/>
                <a:gd name="T16" fmla="*/ 12 w 45"/>
                <a:gd name="T17" fmla="*/ 63 h 63"/>
                <a:gd name="T18" fmla="*/ 0 w 45"/>
                <a:gd name="T19" fmla="*/ 63 h 63"/>
                <a:gd name="T20" fmla="*/ 12 w 45"/>
                <a:gd name="T21" fmla="*/ 28 h 63"/>
                <a:gd name="T22" fmla="*/ 21 w 45"/>
                <a:gd name="T23" fmla="*/ 28 h 63"/>
                <a:gd name="T24" fmla="*/ 30 w 45"/>
                <a:gd name="T25" fmla="*/ 26 h 63"/>
                <a:gd name="T26" fmla="*/ 33 w 45"/>
                <a:gd name="T27" fmla="*/ 19 h 63"/>
                <a:gd name="T28" fmla="*/ 30 w 45"/>
                <a:gd name="T29" fmla="*/ 12 h 63"/>
                <a:gd name="T30" fmla="*/ 21 w 45"/>
                <a:gd name="T31" fmla="*/ 10 h 63"/>
                <a:gd name="T32" fmla="*/ 12 w 45"/>
                <a:gd name="T33" fmla="*/ 10 h 63"/>
                <a:gd name="T34" fmla="*/ 12 w 45"/>
                <a:gd name="T35" fmla="*/ 28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"/>
                <a:gd name="T55" fmla="*/ 0 h 63"/>
                <a:gd name="T56" fmla="*/ 45 w 45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" h="63">
                  <a:moveTo>
                    <a:pt x="0" y="6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0" y="0"/>
                    <a:pt x="36" y="2"/>
                    <a:pt x="40" y="5"/>
                  </a:cubicBezTo>
                  <a:cubicBezTo>
                    <a:pt x="43" y="8"/>
                    <a:pt x="45" y="12"/>
                    <a:pt x="45" y="19"/>
                  </a:cubicBezTo>
                  <a:cubicBezTo>
                    <a:pt x="45" y="25"/>
                    <a:pt x="43" y="30"/>
                    <a:pt x="40" y="33"/>
                  </a:cubicBezTo>
                  <a:cubicBezTo>
                    <a:pt x="36" y="36"/>
                    <a:pt x="31" y="38"/>
                    <a:pt x="24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63"/>
                    <a:pt x="12" y="63"/>
                    <a:pt x="12" y="63"/>
                  </a:cubicBezTo>
                  <a:lnTo>
                    <a:pt x="0" y="63"/>
                  </a:lnTo>
                  <a:close/>
                  <a:moveTo>
                    <a:pt x="12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6" y="28"/>
                    <a:pt x="29" y="27"/>
                    <a:pt x="30" y="26"/>
                  </a:cubicBezTo>
                  <a:cubicBezTo>
                    <a:pt x="32" y="24"/>
                    <a:pt x="33" y="22"/>
                    <a:pt x="33" y="19"/>
                  </a:cubicBezTo>
                  <a:cubicBezTo>
                    <a:pt x="33" y="15"/>
                    <a:pt x="32" y="13"/>
                    <a:pt x="30" y="12"/>
                  </a:cubicBezTo>
                  <a:cubicBezTo>
                    <a:pt x="29" y="10"/>
                    <a:pt x="26" y="10"/>
                    <a:pt x="21" y="10"/>
                  </a:cubicBezTo>
                  <a:cubicBezTo>
                    <a:pt x="12" y="10"/>
                    <a:pt x="12" y="10"/>
                    <a:pt x="12" y="10"/>
                  </a:cubicBezTo>
                  <a:lnTo>
                    <a:pt x="1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9" name="Freeform 104"/>
            <p:cNvSpPr>
              <a:spLocks noEditPoints="1" noChangeArrowheads="1"/>
            </p:cNvSpPr>
            <p:nvPr/>
          </p:nvSpPr>
          <p:spPr bwMode="auto">
            <a:xfrm>
              <a:off x="622300" y="1133475"/>
              <a:ext cx="142875" cy="180975"/>
            </a:xfrm>
            <a:custGeom>
              <a:avLst/>
              <a:gdLst>
                <a:gd name="T0" fmla="*/ 0 w 52"/>
                <a:gd name="T1" fmla="*/ 33 h 65"/>
                <a:gd name="T2" fmla="*/ 6 w 52"/>
                <a:gd name="T3" fmla="*/ 9 h 65"/>
                <a:gd name="T4" fmla="*/ 26 w 52"/>
                <a:gd name="T5" fmla="*/ 0 h 65"/>
                <a:gd name="T6" fmla="*/ 45 w 52"/>
                <a:gd name="T7" fmla="*/ 9 h 65"/>
                <a:gd name="T8" fmla="*/ 52 w 52"/>
                <a:gd name="T9" fmla="*/ 33 h 65"/>
                <a:gd name="T10" fmla="*/ 45 w 52"/>
                <a:gd name="T11" fmla="*/ 56 h 65"/>
                <a:gd name="T12" fmla="*/ 26 w 52"/>
                <a:gd name="T13" fmla="*/ 65 h 65"/>
                <a:gd name="T14" fmla="*/ 7 w 52"/>
                <a:gd name="T15" fmla="*/ 56 h 65"/>
                <a:gd name="T16" fmla="*/ 0 w 52"/>
                <a:gd name="T17" fmla="*/ 33 h 65"/>
                <a:gd name="T18" fmla="*/ 12 w 52"/>
                <a:gd name="T19" fmla="*/ 33 h 65"/>
                <a:gd name="T20" fmla="*/ 15 w 52"/>
                <a:gd name="T21" fmla="*/ 49 h 65"/>
                <a:gd name="T22" fmla="*/ 26 w 52"/>
                <a:gd name="T23" fmla="*/ 54 h 65"/>
                <a:gd name="T24" fmla="*/ 36 w 52"/>
                <a:gd name="T25" fmla="*/ 49 h 65"/>
                <a:gd name="T26" fmla="*/ 40 w 52"/>
                <a:gd name="T27" fmla="*/ 33 h 65"/>
                <a:gd name="T28" fmla="*/ 36 w 52"/>
                <a:gd name="T29" fmla="*/ 16 h 65"/>
                <a:gd name="T30" fmla="*/ 26 w 52"/>
                <a:gd name="T31" fmla="*/ 11 h 65"/>
                <a:gd name="T32" fmla="*/ 15 w 52"/>
                <a:gd name="T33" fmla="*/ 16 h 65"/>
                <a:gd name="T34" fmla="*/ 12 w 52"/>
                <a:gd name="T35" fmla="*/ 33 h 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65"/>
                <a:gd name="T56" fmla="*/ 52 w 52"/>
                <a:gd name="T57" fmla="*/ 65 h 6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65">
                  <a:moveTo>
                    <a:pt x="0" y="33"/>
                  </a:moveTo>
                  <a:cubicBezTo>
                    <a:pt x="0" y="22"/>
                    <a:pt x="2" y="15"/>
                    <a:pt x="6" y="9"/>
                  </a:cubicBezTo>
                  <a:cubicBezTo>
                    <a:pt x="11" y="3"/>
                    <a:pt x="18" y="0"/>
                    <a:pt x="26" y="0"/>
                  </a:cubicBezTo>
                  <a:cubicBezTo>
                    <a:pt x="34" y="0"/>
                    <a:pt x="40" y="3"/>
                    <a:pt x="45" y="9"/>
                  </a:cubicBezTo>
                  <a:cubicBezTo>
                    <a:pt x="50" y="15"/>
                    <a:pt x="52" y="22"/>
                    <a:pt x="52" y="33"/>
                  </a:cubicBezTo>
                  <a:cubicBezTo>
                    <a:pt x="52" y="43"/>
                    <a:pt x="50" y="51"/>
                    <a:pt x="45" y="56"/>
                  </a:cubicBezTo>
                  <a:cubicBezTo>
                    <a:pt x="40" y="62"/>
                    <a:pt x="34" y="65"/>
                    <a:pt x="26" y="65"/>
                  </a:cubicBezTo>
                  <a:cubicBezTo>
                    <a:pt x="18" y="65"/>
                    <a:pt x="11" y="62"/>
                    <a:pt x="7" y="56"/>
                  </a:cubicBezTo>
                  <a:cubicBezTo>
                    <a:pt x="2" y="51"/>
                    <a:pt x="0" y="43"/>
                    <a:pt x="0" y="33"/>
                  </a:cubicBezTo>
                  <a:close/>
                  <a:moveTo>
                    <a:pt x="12" y="33"/>
                  </a:moveTo>
                  <a:cubicBezTo>
                    <a:pt x="12" y="40"/>
                    <a:pt x="13" y="45"/>
                    <a:pt x="15" y="49"/>
                  </a:cubicBezTo>
                  <a:cubicBezTo>
                    <a:pt x="18" y="53"/>
                    <a:pt x="21" y="54"/>
                    <a:pt x="26" y="54"/>
                  </a:cubicBezTo>
                  <a:cubicBezTo>
                    <a:pt x="30" y="54"/>
                    <a:pt x="34" y="53"/>
                    <a:pt x="36" y="49"/>
                  </a:cubicBezTo>
                  <a:cubicBezTo>
                    <a:pt x="39" y="45"/>
                    <a:pt x="40" y="40"/>
                    <a:pt x="40" y="33"/>
                  </a:cubicBezTo>
                  <a:cubicBezTo>
                    <a:pt x="40" y="25"/>
                    <a:pt x="39" y="20"/>
                    <a:pt x="36" y="16"/>
                  </a:cubicBezTo>
                  <a:cubicBezTo>
                    <a:pt x="34" y="13"/>
                    <a:pt x="30" y="11"/>
                    <a:pt x="26" y="11"/>
                  </a:cubicBezTo>
                  <a:cubicBezTo>
                    <a:pt x="21" y="11"/>
                    <a:pt x="18" y="13"/>
                    <a:pt x="15" y="16"/>
                  </a:cubicBezTo>
                  <a:cubicBezTo>
                    <a:pt x="13" y="20"/>
                    <a:pt x="12" y="25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70" name="Freeform 105"/>
            <p:cNvSpPr>
              <a:spLocks noEditPoints="1" noChangeArrowheads="1"/>
            </p:cNvSpPr>
            <p:nvPr/>
          </p:nvSpPr>
          <p:spPr bwMode="auto">
            <a:xfrm>
              <a:off x="793750" y="1136650"/>
              <a:ext cx="130175" cy="174625"/>
            </a:xfrm>
            <a:custGeom>
              <a:avLst/>
              <a:gdLst>
                <a:gd name="T0" fmla="*/ 0 w 47"/>
                <a:gd name="T1" fmla="*/ 63 h 63"/>
                <a:gd name="T2" fmla="*/ 0 w 47"/>
                <a:gd name="T3" fmla="*/ 0 h 63"/>
                <a:gd name="T4" fmla="*/ 21 w 47"/>
                <a:gd name="T5" fmla="*/ 0 h 63"/>
                <a:gd name="T6" fmla="*/ 39 w 47"/>
                <a:gd name="T7" fmla="*/ 5 h 63"/>
                <a:gd name="T8" fmla="*/ 45 w 47"/>
                <a:gd name="T9" fmla="*/ 19 h 63"/>
                <a:gd name="T10" fmla="*/ 42 w 47"/>
                <a:gd name="T11" fmla="*/ 29 h 63"/>
                <a:gd name="T12" fmla="*/ 33 w 47"/>
                <a:gd name="T13" fmla="*/ 35 h 63"/>
                <a:gd name="T14" fmla="*/ 47 w 47"/>
                <a:gd name="T15" fmla="*/ 63 h 63"/>
                <a:gd name="T16" fmla="*/ 35 w 47"/>
                <a:gd name="T17" fmla="*/ 63 h 63"/>
                <a:gd name="T18" fmla="*/ 23 w 47"/>
                <a:gd name="T19" fmla="*/ 37 h 63"/>
                <a:gd name="T20" fmla="*/ 12 w 47"/>
                <a:gd name="T21" fmla="*/ 37 h 63"/>
                <a:gd name="T22" fmla="*/ 12 w 47"/>
                <a:gd name="T23" fmla="*/ 63 h 63"/>
                <a:gd name="T24" fmla="*/ 0 w 47"/>
                <a:gd name="T25" fmla="*/ 63 h 63"/>
                <a:gd name="T26" fmla="*/ 12 w 47"/>
                <a:gd name="T27" fmla="*/ 27 h 63"/>
                <a:gd name="T28" fmla="*/ 22 w 47"/>
                <a:gd name="T29" fmla="*/ 27 h 63"/>
                <a:gd name="T30" fmla="*/ 30 w 47"/>
                <a:gd name="T31" fmla="*/ 25 h 63"/>
                <a:gd name="T32" fmla="*/ 33 w 47"/>
                <a:gd name="T33" fmla="*/ 19 h 63"/>
                <a:gd name="T34" fmla="*/ 30 w 47"/>
                <a:gd name="T35" fmla="*/ 12 h 63"/>
                <a:gd name="T36" fmla="*/ 22 w 47"/>
                <a:gd name="T37" fmla="*/ 10 h 63"/>
                <a:gd name="T38" fmla="*/ 12 w 47"/>
                <a:gd name="T39" fmla="*/ 10 h 63"/>
                <a:gd name="T40" fmla="*/ 12 w 47"/>
                <a:gd name="T41" fmla="*/ 27 h 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63"/>
                <a:gd name="T65" fmla="*/ 47 w 47"/>
                <a:gd name="T66" fmla="*/ 63 h 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63">
                  <a:moveTo>
                    <a:pt x="0" y="6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9" y="0"/>
                    <a:pt x="35" y="2"/>
                    <a:pt x="39" y="5"/>
                  </a:cubicBezTo>
                  <a:cubicBezTo>
                    <a:pt x="43" y="8"/>
                    <a:pt x="45" y="12"/>
                    <a:pt x="45" y="19"/>
                  </a:cubicBezTo>
                  <a:cubicBezTo>
                    <a:pt x="45" y="23"/>
                    <a:pt x="44" y="26"/>
                    <a:pt x="42" y="29"/>
                  </a:cubicBezTo>
                  <a:cubicBezTo>
                    <a:pt x="40" y="32"/>
                    <a:pt x="37" y="34"/>
                    <a:pt x="33" y="35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63"/>
                    <a:pt x="12" y="63"/>
                    <a:pt x="12" y="63"/>
                  </a:cubicBezTo>
                  <a:lnTo>
                    <a:pt x="0" y="63"/>
                  </a:lnTo>
                  <a:close/>
                  <a:moveTo>
                    <a:pt x="12" y="27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6" y="27"/>
                    <a:pt x="29" y="27"/>
                    <a:pt x="30" y="25"/>
                  </a:cubicBezTo>
                  <a:cubicBezTo>
                    <a:pt x="32" y="24"/>
                    <a:pt x="33" y="22"/>
                    <a:pt x="33" y="19"/>
                  </a:cubicBezTo>
                  <a:cubicBezTo>
                    <a:pt x="33" y="16"/>
                    <a:pt x="32" y="14"/>
                    <a:pt x="30" y="12"/>
                  </a:cubicBezTo>
                  <a:cubicBezTo>
                    <a:pt x="29" y="11"/>
                    <a:pt x="26" y="10"/>
                    <a:pt x="22" y="10"/>
                  </a:cubicBezTo>
                  <a:cubicBezTo>
                    <a:pt x="12" y="10"/>
                    <a:pt x="12" y="10"/>
                    <a:pt x="12" y="10"/>
                  </a:cubicBezTo>
                  <a:lnTo>
                    <a:pt x="1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71" name="Freeform 106"/>
            <p:cNvSpPr>
              <a:spLocks noChangeArrowheads="1"/>
            </p:cNvSpPr>
            <p:nvPr/>
          </p:nvSpPr>
          <p:spPr bwMode="auto">
            <a:xfrm>
              <a:off x="941387" y="1136650"/>
              <a:ext cx="123825" cy="174625"/>
            </a:xfrm>
            <a:custGeom>
              <a:avLst/>
              <a:gdLst>
                <a:gd name="T0" fmla="*/ 28 w 78"/>
                <a:gd name="T1" fmla="*/ 110 h 110"/>
                <a:gd name="T2" fmla="*/ 28 w 78"/>
                <a:gd name="T3" fmla="*/ 18 h 110"/>
                <a:gd name="T4" fmla="*/ 0 w 78"/>
                <a:gd name="T5" fmla="*/ 18 h 110"/>
                <a:gd name="T6" fmla="*/ 0 w 78"/>
                <a:gd name="T7" fmla="*/ 0 h 110"/>
                <a:gd name="T8" fmla="*/ 78 w 78"/>
                <a:gd name="T9" fmla="*/ 0 h 110"/>
                <a:gd name="T10" fmla="*/ 78 w 78"/>
                <a:gd name="T11" fmla="*/ 18 h 110"/>
                <a:gd name="T12" fmla="*/ 49 w 78"/>
                <a:gd name="T13" fmla="*/ 18 h 110"/>
                <a:gd name="T14" fmla="*/ 49 w 78"/>
                <a:gd name="T15" fmla="*/ 110 h 110"/>
                <a:gd name="T16" fmla="*/ 28 w 78"/>
                <a:gd name="T17" fmla="*/ 110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"/>
                <a:gd name="T28" fmla="*/ 0 h 110"/>
                <a:gd name="T29" fmla="*/ 78 w 78"/>
                <a:gd name="T30" fmla="*/ 110 h 1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" h="110">
                  <a:moveTo>
                    <a:pt x="28" y="110"/>
                  </a:moveTo>
                  <a:lnTo>
                    <a:pt x="28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18"/>
                  </a:lnTo>
                  <a:lnTo>
                    <a:pt x="49" y="18"/>
                  </a:lnTo>
                  <a:lnTo>
                    <a:pt x="49" y="110"/>
                  </a:lnTo>
                  <a:lnTo>
                    <a:pt x="28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72" name="Freeform 107"/>
            <p:cNvSpPr>
              <a:spLocks noEditPoints="1" noChangeArrowheads="1"/>
            </p:cNvSpPr>
            <p:nvPr/>
          </p:nvSpPr>
          <p:spPr bwMode="auto">
            <a:xfrm>
              <a:off x="22225" y="0"/>
              <a:ext cx="1074737" cy="1055687"/>
            </a:xfrm>
            <a:custGeom>
              <a:avLst/>
              <a:gdLst>
                <a:gd name="T0" fmla="*/ 378 w 387"/>
                <a:gd name="T1" fmla="*/ 334 h 380"/>
                <a:gd name="T2" fmla="*/ 364 w 387"/>
                <a:gd name="T3" fmla="*/ 309 h 380"/>
                <a:gd name="T4" fmla="*/ 353 w 387"/>
                <a:gd name="T5" fmla="*/ 249 h 380"/>
                <a:gd name="T6" fmla="*/ 335 w 387"/>
                <a:gd name="T7" fmla="*/ 221 h 380"/>
                <a:gd name="T8" fmla="*/ 244 w 387"/>
                <a:gd name="T9" fmla="*/ 192 h 380"/>
                <a:gd name="T10" fmla="*/ 213 w 387"/>
                <a:gd name="T11" fmla="*/ 164 h 380"/>
                <a:gd name="T12" fmla="*/ 185 w 387"/>
                <a:gd name="T13" fmla="*/ 293 h 380"/>
                <a:gd name="T14" fmla="*/ 174 w 387"/>
                <a:gd name="T15" fmla="*/ 251 h 380"/>
                <a:gd name="T16" fmla="*/ 169 w 387"/>
                <a:gd name="T17" fmla="*/ 232 h 380"/>
                <a:gd name="T18" fmla="*/ 190 w 387"/>
                <a:gd name="T19" fmla="*/ 209 h 380"/>
                <a:gd name="T20" fmla="*/ 174 w 387"/>
                <a:gd name="T21" fmla="*/ 201 h 380"/>
                <a:gd name="T22" fmla="*/ 213 w 387"/>
                <a:gd name="T23" fmla="*/ 164 h 380"/>
                <a:gd name="T24" fmla="*/ 213 w 387"/>
                <a:gd name="T25" fmla="*/ 136 h 380"/>
                <a:gd name="T26" fmla="*/ 215 w 387"/>
                <a:gd name="T27" fmla="*/ 132 h 380"/>
                <a:gd name="T28" fmla="*/ 228 w 387"/>
                <a:gd name="T29" fmla="*/ 137 h 380"/>
                <a:gd name="T30" fmla="*/ 254 w 387"/>
                <a:gd name="T31" fmla="*/ 89 h 380"/>
                <a:gd name="T32" fmla="*/ 235 w 387"/>
                <a:gd name="T33" fmla="*/ 55 h 380"/>
                <a:gd name="T34" fmla="*/ 166 w 387"/>
                <a:gd name="T35" fmla="*/ 0 h 380"/>
                <a:gd name="T36" fmla="*/ 94 w 387"/>
                <a:gd name="T37" fmla="*/ 56 h 380"/>
                <a:gd name="T38" fmla="*/ 80 w 387"/>
                <a:gd name="T39" fmla="*/ 95 h 380"/>
                <a:gd name="T40" fmla="*/ 105 w 387"/>
                <a:gd name="T41" fmla="*/ 132 h 380"/>
                <a:gd name="T42" fmla="*/ 120 w 387"/>
                <a:gd name="T43" fmla="*/ 148 h 380"/>
                <a:gd name="T44" fmla="*/ 123 w 387"/>
                <a:gd name="T45" fmla="*/ 181 h 380"/>
                <a:gd name="T46" fmla="*/ 114 w 387"/>
                <a:gd name="T47" fmla="*/ 207 h 380"/>
                <a:gd name="T48" fmla="*/ 96 w 387"/>
                <a:gd name="T49" fmla="*/ 215 h 380"/>
                <a:gd name="T50" fmla="*/ 62 w 387"/>
                <a:gd name="T51" fmla="*/ 230 h 380"/>
                <a:gd name="T52" fmla="*/ 25 w 387"/>
                <a:gd name="T53" fmla="*/ 248 h 380"/>
                <a:gd name="T54" fmla="*/ 10 w 387"/>
                <a:gd name="T55" fmla="*/ 293 h 380"/>
                <a:gd name="T56" fmla="*/ 4 w 387"/>
                <a:gd name="T57" fmla="*/ 335 h 380"/>
                <a:gd name="T58" fmla="*/ 0 w 387"/>
                <a:gd name="T59" fmla="*/ 371 h 380"/>
                <a:gd name="T60" fmla="*/ 0 w 387"/>
                <a:gd name="T61" fmla="*/ 380 h 380"/>
                <a:gd name="T62" fmla="*/ 387 w 387"/>
                <a:gd name="T63" fmla="*/ 380 h 380"/>
                <a:gd name="T64" fmla="*/ 378 w 387"/>
                <a:gd name="T65" fmla="*/ 334 h 380"/>
                <a:gd name="T66" fmla="*/ 114 w 387"/>
                <a:gd name="T67" fmla="*/ 137 h 380"/>
                <a:gd name="T68" fmla="*/ 116 w 387"/>
                <a:gd name="T69" fmla="*/ 137 h 380"/>
                <a:gd name="T70" fmla="*/ 116 w 387"/>
                <a:gd name="T71" fmla="*/ 139 h 380"/>
                <a:gd name="T72" fmla="*/ 114 w 387"/>
                <a:gd name="T73" fmla="*/ 137 h 380"/>
                <a:gd name="T74" fmla="*/ 141 w 387"/>
                <a:gd name="T75" fmla="*/ 211 h 380"/>
                <a:gd name="T76" fmla="*/ 148 w 387"/>
                <a:gd name="T77" fmla="*/ 227 h 380"/>
                <a:gd name="T78" fmla="*/ 132 w 387"/>
                <a:gd name="T79" fmla="*/ 279 h 380"/>
                <a:gd name="T80" fmla="*/ 123 w 387"/>
                <a:gd name="T81" fmla="*/ 226 h 380"/>
                <a:gd name="T82" fmla="*/ 123 w 387"/>
                <a:gd name="T83" fmla="*/ 182 h 380"/>
                <a:gd name="T84" fmla="*/ 152 w 387"/>
                <a:gd name="T85" fmla="*/ 204 h 380"/>
                <a:gd name="T86" fmla="*/ 141 w 387"/>
                <a:gd name="T87" fmla="*/ 211 h 380"/>
                <a:gd name="T88" fmla="*/ 150 w 387"/>
                <a:gd name="T89" fmla="*/ 167 h 380"/>
                <a:gd name="T90" fmla="*/ 138 w 387"/>
                <a:gd name="T91" fmla="*/ 155 h 380"/>
                <a:gd name="T92" fmla="*/ 137 w 387"/>
                <a:gd name="T93" fmla="*/ 154 h 380"/>
                <a:gd name="T94" fmla="*/ 121 w 387"/>
                <a:gd name="T95" fmla="*/ 149 h 380"/>
                <a:gd name="T96" fmla="*/ 121 w 387"/>
                <a:gd name="T97" fmla="*/ 143 h 380"/>
                <a:gd name="T98" fmla="*/ 131 w 387"/>
                <a:gd name="T99" fmla="*/ 148 h 380"/>
                <a:gd name="T100" fmla="*/ 138 w 387"/>
                <a:gd name="T101" fmla="*/ 149 h 380"/>
                <a:gd name="T102" fmla="*/ 150 w 387"/>
                <a:gd name="T103" fmla="*/ 140 h 380"/>
                <a:gd name="T104" fmla="*/ 163 w 387"/>
                <a:gd name="T105" fmla="*/ 154 h 380"/>
                <a:gd name="T106" fmla="*/ 150 w 387"/>
                <a:gd name="T107" fmla="*/ 167 h 380"/>
                <a:gd name="T108" fmla="*/ 162 w 387"/>
                <a:gd name="T109" fmla="*/ 15 h 380"/>
                <a:gd name="T110" fmla="*/ 128 w 387"/>
                <a:gd name="T111" fmla="*/ 22 h 380"/>
                <a:gd name="T112" fmla="*/ 166 w 387"/>
                <a:gd name="T113" fmla="*/ 7 h 380"/>
                <a:gd name="T114" fmla="*/ 226 w 387"/>
                <a:gd name="T115" fmla="*/ 57 h 380"/>
                <a:gd name="T116" fmla="*/ 220 w 387"/>
                <a:gd name="T117" fmla="*/ 59 h 380"/>
                <a:gd name="T118" fmla="*/ 162 w 387"/>
                <a:gd name="T119" fmla="*/ 15 h 3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87"/>
                <a:gd name="T181" fmla="*/ 0 h 380"/>
                <a:gd name="T182" fmla="*/ 387 w 387"/>
                <a:gd name="T183" fmla="*/ 380 h 38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87" h="380">
                  <a:moveTo>
                    <a:pt x="378" y="334"/>
                  </a:moveTo>
                  <a:cubicBezTo>
                    <a:pt x="377" y="321"/>
                    <a:pt x="370" y="318"/>
                    <a:pt x="364" y="309"/>
                  </a:cubicBezTo>
                  <a:cubicBezTo>
                    <a:pt x="359" y="300"/>
                    <a:pt x="353" y="249"/>
                    <a:pt x="353" y="249"/>
                  </a:cubicBezTo>
                  <a:cubicBezTo>
                    <a:pt x="353" y="227"/>
                    <a:pt x="335" y="221"/>
                    <a:pt x="335" y="221"/>
                  </a:cubicBezTo>
                  <a:cubicBezTo>
                    <a:pt x="327" y="213"/>
                    <a:pt x="244" y="192"/>
                    <a:pt x="244" y="192"/>
                  </a:cubicBezTo>
                  <a:cubicBezTo>
                    <a:pt x="226" y="183"/>
                    <a:pt x="213" y="164"/>
                    <a:pt x="213" y="164"/>
                  </a:cubicBezTo>
                  <a:cubicBezTo>
                    <a:pt x="231" y="193"/>
                    <a:pt x="185" y="293"/>
                    <a:pt x="185" y="293"/>
                  </a:cubicBezTo>
                  <a:cubicBezTo>
                    <a:pt x="186" y="285"/>
                    <a:pt x="174" y="251"/>
                    <a:pt x="174" y="251"/>
                  </a:cubicBezTo>
                  <a:cubicBezTo>
                    <a:pt x="168" y="244"/>
                    <a:pt x="169" y="232"/>
                    <a:pt x="169" y="232"/>
                  </a:cubicBezTo>
                  <a:cubicBezTo>
                    <a:pt x="172" y="230"/>
                    <a:pt x="190" y="209"/>
                    <a:pt x="190" y="209"/>
                  </a:cubicBezTo>
                  <a:cubicBezTo>
                    <a:pt x="189" y="206"/>
                    <a:pt x="174" y="201"/>
                    <a:pt x="174" y="201"/>
                  </a:cubicBezTo>
                  <a:cubicBezTo>
                    <a:pt x="184" y="199"/>
                    <a:pt x="213" y="164"/>
                    <a:pt x="213" y="164"/>
                  </a:cubicBezTo>
                  <a:cubicBezTo>
                    <a:pt x="207" y="153"/>
                    <a:pt x="213" y="136"/>
                    <a:pt x="213" y="136"/>
                  </a:cubicBezTo>
                  <a:cubicBezTo>
                    <a:pt x="213" y="134"/>
                    <a:pt x="214" y="133"/>
                    <a:pt x="215" y="132"/>
                  </a:cubicBezTo>
                  <a:cubicBezTo>
                    <a:pt x="217" y="135"/>
                    <a:pt x="221" y="137"/>
                    <a:pt x="228" y="137"/>
                  </a:cubicBezTo>
                  <a:cubicBezTo>
                    <a:pt x="228" y="137"/>
                    <a:pt x="254" y="131"/>
                    <a:pt x="254" y="89"/>
                  </a:cubicBezTo>
                  <a:cubicBezTo>
                    <a:pt x="255" y="63"/>
                    <a:pt x="235" y="55"/>
                    <a:pt x="235" y="55"/>
                  </a:cubicBezTo>
                  <a:cubicBezTo>
                    <a:pt x="235" y="55"/>
                    <a:pt x="230" y="0"/>
                    <a:pt x="166" y="0"/>
                  </a:cubicBezTo>
                  <a:cubicBezTo>
                    <a:pt x="102" y="0"/>
                    <a:pt x="94" y="56"/>
                    <a:pt x="94" y="56"/>
                  </a:cubicBezTo>
                  <a:cubicBezTo>
                    <a:pt x="94" y="56"/>
                    <a:pt x="74" y="63"/>
                    <a:pt x="80" y="95"/>
                  </a:cubicBezTo>
                  <a:cubicBezTo>
                    <a:pt x="87" y="134"/>
                    <a:pt x="105" y="132"/>
                    <a:pt x="105" y="132"/>
                  </a:cubicBezTo>
                  <a:cubicBezTo>
                    <a:pt x="107" y="137"/>
                    <a:pt x="113" y="143"/>
                    <a:pt x="120" y="148"/>
                  </a:cubicBezTo>
                  <a:cubicBezTo>
                    <a:pt x="124" y="155"/>
                    <a:pt x="123" y="181"/>
                    <a:pt x="123" y="181"/>
                  </a:cubicBezTo>
                  <a:cubicBezTo>
                    <a:pt x="120" y="181"/>
                    <a:pt x="114" y="207"/>
                    <a:pt x="114" y="207"/>
                  </a:cubicBezTo>
                  <a:cubicBezTo>
                    <a:pt x="114" y="207"/>
                    <a:pt x="102" y="212"/>
                    <a:pt x="96" y="215"/>
                  </a:cubicBezTo>
                  <a:cubicBezTo>
                    <a:pt x="90" y="219"/>
                    <a:pt x="72" y="227"/>
                    <a:pt x="62" y="230"/>
                  </a:cubicBezTo>
                  <a:cubicBezTo>
                    <a:pt x="52" y="232"/>
                    <a:pt x="25" y="248"/>
                    <a:pt x="25" y="248"/>
                  </a:cubicBezTo>
                  <a:cubicBezTo>
                    <a:pt x="11" y="253"/>
                    <a:pt x="12" y="283"/>
                    <a:pt x="10" y="293"/>
                  </a:cubicBezTo>
                  <a:cubicBezTo>
                    <a:pt x="8" y="302"/>
                    <a:pt x="5" y="320"/>
                    <a:pt x="4" y="335"/>
                  </a:cubicBezTo>
                  <a:cubicBezTo>
                    <a:pt x="2" y="349"/>
                    <a:pt x="1" y="358"/>
                    <a:pt x="0" y="371"/>
                  </a:cubicBezTo>
                  <a:cubicBezTo>
                    <a:pt x="0" y="374"/>
                    <a:pt x="0" y="377"/>
                    <a:pt x="0" y="380"/>
                  </a:cubicBezTo>
                  <a:cubicBezTo>
                    <a:pt x="387" y="380"/>
                    <a:pt x="387" y="380"/>
                    <a:pt x="387" y="380"/>
                  </a:cubicBezTo>
                  <a:cubicBezTo>
                    <a:pt x="379" y="362"/>
                    <a:pt x="379" y="346"/>
                    <a:pt x="378" y="334"/>
                  </a:cubicBezTo>
                  <a:close/>
                  <a:moveTo>
                    <a:pt x="114" y="137"/>
                  </a:moveTo>
                  <a:cubicBezTo>
                    <a:pt x="115" y="137"/>
                    <a:pt x="116" y="137"/>
                    <a:pt x="116" y="137"/>
                  </a:cubicBezTo>
                  <a:cubicBezTo>
                    <a:pt x="116" y="138"/>
                    <a:pt x="116" y="138"/>
                    <a:pt x="116" y="139"/>
                  </a:cubicBezTo>
                  <a:cubicBezTo>
                    <a:pt x="115" y="138"/>
                    <a:pt x="115" y="138"/>
                    <a:pt x="114" y="137"/>
                  </a:cubicBezTo>
                  <a:close/>
                  <a:moveTo>
                    <a:pt x="141" y="211"/>
                  </a:moveTo>
                  <a:cubicBezTo>
                    <a:pt x="147" y="210"/>
                    <a:pt x="148" y="227"/>
                    <a:pt x="148" y="227"/>
                  </a:cubicBezTo>
                  <a:cubicBezTo>
                    <a:pt x="141" y="236"/>
                    <a:pt x="132" y="279"/>
                    <a:pt x="132" y="279"/>
                  </a:cubicBezTo>
                  <a:cubicBezTo>
                    <a:pt x="129" y="273"/>
                    <a:pt x="127" y="238"/>
                    <a:pt x="123" y="226"/>
                  </a:cubicBezTo>
                  <a:cubicBezTo>
                    <a:pt x="114" y="201"/>
                    <a:pt x="123" y="182"/>
                    <a:pt x="123" y="182"/>
                  </a:cubicBezTo>
                  <a:cubicBezTo>
                    <a:pt x="121" y="186"/>
                    <a:pt x="152" y="204"/>
                    <a:pt x="152" y="204"/>
                  </a:cubicBezTo>
                  <a:cubicBezTo>
                    <a:pt x="146" y="203"/>
                    <a:pt x="141" y="211"/>
                    <a:pt x="141" y="211"/>
                  </a:cubicBezTo>
                  <a:close/>
                  <a:moveTo>
                    <a:pt x="150" y="167"/>
                  </a:moveTo>
                  <a:cubicBezTo>
                    <a:pt x="145" y="167"/>
                    <a:pt x="137" y="164"/>
                    <a:pt x="138" y="155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2" y="154"/>
                    <a:pt x="126" y="151"/>
                    <a:pt x="121" y="149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6" y="146"/>
                    <a:pt x="131" y="148"/>
                    <a:pt x="131" y="148"/>
                  </a:cubicBezTo>
                  <a:cubicBezTo>
                    <a:pt x="138" y="149"/>
                    <a:pt x="138" y="149"/>
                    <a:pt x="138" y="149"/>
                  </a:cubicBezTo>
                  <a:cubicBezTo>
                    <a:pt x="139" y="144"/>
                    <a:pt x="144" y="140"/>
                    <a:pt x="150" y="140"/>
                  </a:cubicBezTo>
                  <a:cubicBezTo>
                    <a:pt x="157" y="140"/>
                    <a:pt x="163" y="146"/>
                    <a:pt x="163" y="154"/>
                  </a:cubicBezTo>
                  <a:cubicBezTo>
                    <a:pt x="163" y="161"/>
                    <a:pt x="157" y="167"/>
                    <a:pt x="150" y="167"/>
                  </a:cubicBezTo>
                  <a:close/>
                  <a:moveTo>
                    <a:pt x="162" y="15"/>
                  </a:moveTo>
                  <a:cubicBezTo>
                    <a:pt x="147" y="15"/>
                    <a:pt x="137" y="18"/>
                    <a:pt x="128" y="22"/>
                  </a:cubicBezTo>
                  <a:cubicBezTo>
                    <a:pt x="138" y="13"/>
                    <a:pt x="151" y="7"/>
                    <a:pt x="166" y="7"/>
                  </a:cubicBezTo>
                  <a:cubicBezTo>
                    <a:pt x="201" y="7"/>
                    <a:pt x="226" y="45"/>
                    <a:pt x="226" y="57"/>
                  </a:cubicBezTo>
                  <a:cubicBezTo>
                    <a:pt x="226" y="57"/>
                    <a:pt x="223" y="58"/>
                    <a:pt x="220" y="59"/>
                  </a:cubicBezTo>
                  <a:cubicBezTo>
                    <a:pt x="211" y="8"/>
                    <a:pt x="162" y="15"/>
                    <a:pt x="16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sp>
        <p:nvSpPr>
          <p:cNvPr id="135" name="MH_Entry_1"/>
          <p:cNvSpPr/>
          <p:nvPr>
            <p:custDataLst>
              <p:tags r:id="rId1"/>
            </p:custDataLst>
          </p:nvPr>
        </p:nvSpPr>
        <p:spPr>
          <a:xfrm>
            <a:off x="4730173" y="438677"/>
            <a:ext cx="2735204" cy="49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400" spc="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赠送实用商务图标</a:t>
            </a:r>
            <a:endParaRPr lang="zh-CN" altLang="en-US" sz="2400" spc="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4332638" y="891044"/>
            <a:ext cx="35302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PRESENT UTILITY BUSINESS ICONS 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06910" y="713244"/>
            <a:ext cx="50860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>
            <a:off x="460301" y="1259344"/>
            <a:ext cx="1136339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/>
        </p:nvCxnSpPr>
        <p:spPr>
          <a:xfrm>
            <a:off x="7354304" y="713244"/>
            <a:ext cx="50860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MH_Entry_1"/>
          <p:cNvSpPr/>
          <p:nvPr>
            <p:custDataLst>
              <p:tags r:id="rId1"/>
            </p:custDataLst>
          </p:nvPr>
        </p:nvSpPr>
        <p:spPr>
          <a:xfrm>
            <a:off x="4730173" y="438677"/>
            <a:ext cx="2735204" cy="49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400" spc="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赠送实用教学图标</a:t>
            </a:r>
            <a:endParaRPr lang="zh-CN" altLang="en-US" sz="2400" spc="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4332638" y="891044"/>
            <a:ext cx="35302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PRESENTED PRACTICAL TEACHING ICON 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06910" y="713244"/>
            <a:ext cx="50860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>
            <a:off x="460301" y="1259344"/>
            <a:ext cx="1136339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/>
        </p:nvCxnSpPr>
        <p:spPr>
          <a:xfrm>
            <a:off x="7354304" y="713244"/>
            <a:ext cx="50860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Freeform 55"/>
          <p:cNvSpPr>
            <a:spLocks noEditPoints="1"/>
          </p:cNvSpPr>
          <p:nvPr/>
        </p:nvSpPr>
        <p:spPr bwMode="auto">
          <a:xfrm>
            <a:off x="3923044" y="5539762"/>
            <a:ext cx="319088" cy="585788"/>
          </a:xfrm>
          <a:custGeom>
            <a:avLst/>
            <a:gdLst>
              <a:gd name="T0" fmla="*/ 26 w 75"/>
              <a:gd name="T1" fmla="*/ 0 h 138"/>
              <a:gd name="T2" fmla="*/ 28 w 75"/>
              <a:gd name="T3" fmla="*/ 0 h 138"/>
              <a:gd name="T4" fmla="*/ 37 w 75"/>
              <a:gd name="T5" fmla="*/ 0 h 138"/>
              <a:gd name="T6" fmla="*/ 37 w 75"/>
              <a:gd name="T7" fmla="*/ 0 h 138"/>
              <a:gd name="T8" fmla="*/ 46 w 75"/>
              <a:gd name="T9" fmla="*/ 0 h 138"/>
              <a:gd name="T10" fmla="*/ 48 w 75"/>
              <a:gd name="T11" fmla="*/ 0 h 138"/>
              <a:gd name="T12" fmla="*/ 51 w 75"/>
              <a:gd name="T13" fmla="*/ 21 h 138"/>
              <a:gd name="T14" fmla="*/ 75 w 75"/>
              <a:gd name="T15" fmla="*/ 21 h 138"/>
              <a:gd name="T16" fmla="*/ 75 w 75"/>
              <a:gd name="T17" fmla="*/ 113 h 138"/>
              <a:gd name="T18" fmla="*/ 62 w 75"/>
              <a:gd name="T19" fmla="*/ 113 h 138"/>
              <a:gd name="T20" fmla="*/ 64 w 75"/>
              <a:gd name="T21" fmla="*/ 138 h 138"/>
              <a:gd name="T22" fmla="*/ 53 w 75"/>
              <a:gd name="T23" fmla="*/ 138 h 138"/>
              <a:gd name="T24" fmla="*/ 50 w 75"/>
              <a:gd name="T25" fmla="*/ 113 h 138"/>
              <a:gd name="T26" fmla="*/ 24 w 75"/>
              <a:gd name="T27" fmla="*/ 113 h 138"/>
              <a:gd name="T28" fmla="*/ 21 w 75"/>
              <a:gd name="T29" fmla="*/ 138 h 138"/>
              <a:gd name="T30" fmla="*/ 10 w 75"/>
              <a:gd name="T31" fmla="*/ 138 h 138"/>
              <a:gd name="T32" fmla="*/ 13 w 75"/>
              <a:gd name="T33" fmla="*/ 113 h 138"/>
              <a:gd name="T34" fmla="*/ 0 w 75"/>
              <a:gd name="T35" fmla="*/ 113 h 138"/>
              <a:gd name="T36" fmla="*/ 0 w 75"/>
              <a:gd name="T37" fmla="*/ 21 h 138"/>
              <a:gd name="T38" fmla="*/ 23 w 75"/>
              <a:gd name="T39" fmla="*/ 21 h 138"/>
              <a:gd name="T40" fmla="*/ 26 w 75"/>
              <a:gd name="T41" fmla="*/ 0 h 138"/>
              <a:gd name="T42" fmla="*/ 18 w 75"/>
              <a:gd name="T43" fmla="*/ 62 h 138"/>
              <a:gd name="T44" fmla="*/ 19 w 75"/>
              <a:gd name="T45" fmla="*/ 63 h 138"/>
              <a:gd name="T46" fmla="*/ 33 w 75"/>
              <a:gd name="T47" fmla="*/ 48 h 138"/>
              <a:gd name="T48" fmla="*/ 27 w 75"/>
              <a:gd name="T49" fmla="*/ 62 h 138"/>
              <a:gd name="T50" fmla="*/ 22 w 75"/>
              <a:gd name="T51" fmla="*/ 77 h 138"/>
              <a:gd name="T52" fmla="*/ 28 w 75"/>
              <a:gd name="T53" fmla="*/ 74 h 138"/>
              <a:gd name="T54" fmla="*/ 44 w 75"/>
              <a:gd name="T55" fmla="*/ 59 h 138"/>
              <a:gd name="T56" fmla="*/ 40 w 75"/>
              <a:gd name="T57" fmla="*/ 72 h 138"/>
              <a:gd name="T58" fmla="*/ 31 w 75"/>
              <a:gd name="T59" fmla="*/ 94 h 138"/>
              <a:gd name="T60" fmla="*/ 36 w 75"/>
              <a:gd name="T61" fmla="*/ 93 h 138"/>
              <a:gd name="T62" fmla="*/ 62 w 75"/>
              <a:gd name="T63" fmla="*/ 70 h 138"/>
              <a:gd name="T64" fmla="*/ 57 w 75"/>
              <a:gd name="T65" fmla="*/ 63 h 138"/>
              <a:gd name="T66" fmla="*/ 44 w 75"/>
              <a:gd name="T67" fmla="*/ 74 h 138"/>
              <a:gd name="T68" fmla="*/ 56 w 75"/>
              <a:gd name="T69" fmla="*/ 50 h 138"/>
              <a:gd name="T70" fmla="*/ 41 w 75"/>
              <a:gd name="T71" fmla="*/ 56 h 138"/>
              <a:gd name="T72" fmla="*/ 26 w 75"/>
              <a:gd name="T73" fmla="*/ 73 h 138"/>
              <a:gd name="T74" fmla="*/ 24 w 75"/>
              <a:gd name="T75" fmla="*/ 75 h 138"/>
              <a:gd name="T76" fmla="*/ 29 w 75"/>
              <a:gd name="T77" fmla="*/ 63 h 138"/>
              <a:gd name="T78" fmla="*/ 35 w 75"/>
              <a:gd name="T79" fmla="*/ 48 h 138"/>
              <a:gd name="T80" fmla="*/ 18 w 75"/>
              <a:gd name="T81" fmla="*/ 62 h 138"/>
              <a:gd name="T82" fmla="*/ 36 w 75"/>
              <a:gd name="T83" fmla="*/ 10 h 138"/>
              <a:gd name="T84" fmla="*/ 35 w 75"/>
              <a:gd name="T85" fmla="*/ 21 h 138"/>
              <a:gd name="T86" fmla="*/ 40 w 75"/>
              <a:gd name="T87" fmla="*/ 21 h 138"/>
              <a:gd name="T88" fmla="*/ 38 w 75"/>
              <a:gd name="T89" fmla="*/ 10 h 138"/>
              <a:gd name="T90" fmla="*/ 36 w 75"/>
              <a:gd name="T91" fmla="*/ 10 h 138"/>
              <a:gd name="T92" fmla="*/ 34 w 75"/>
              <a:gd name="T93" fmla="*/ 26 h 138"/>
              <a:gd name="T94" fmla="*/ 23 w 75"/>
              <a:gd name="T95" fmla="*/ 26 h 138"/>
              <a:gd name="T96" fmla="*/ 6 w 75"/>
              <a:gd name="T97" fmla="*/ 26 h 138"/>
              <a:gd name="T98" fmla="*/ 6 w 75"/>
              <a:gd name="T99" fmla="*/ 108 h 138"/>
              <a:gd name="T100" fmla="*/ 13 w 75"/>
              <a:gd name="T101" fmla="*/ 108 h 138"/>
              <a:gd name="T102" fmla="*/ 24 w 75"/>
              <a:gd name="T103" fmla="*/ 108 h 138"/>
              <a:gd name="T104" fmla="*/ 50 w 75"/>
              <a:gd name="T105" fmla="*/ 108 h 138"/>
              <a:gd name="T106" fmla="*/ 61 w 75"/>
              <a:gd name="T107" fmla="*/ 108 h 138"/>
              <a:gd name="T108" fmla="*/ 70 w 75"/>
              <a:gd name="T109" fmla="*/ 108 h 138"/>
              <a:gd name="T110" fmla="*/ 70 w 75"/>
              <a:gd name="T111" fmla="*/ 26 h 138"/>
              <a:gd name="T112" fmla="*/ 51 w 75"/>
              <a:gd name="T113" fmla="*/ 26 h 138"/>
              <a:gd name="T114" fmla="*/ 40 w 75"/>
              <a:gd name="T115" fmla="*/ 26 h 138"/>
              <a:gd name="T116" fmla="*/ 34 w 75"/>
              <a:gd name="T117" fmla="*/ 26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5" h="138">
                <a:moveTo>
                  <a:pt x="26" y="0"/>
                </a:moveTo>
                <a:cubicBezTo>
                  <a:pt x="28" y="0"/>
                  <a:pt x="28" y="0"/>
                  <a:pt x="2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1" y="21"/>
                  <a:pt x="51" y="21"/>
                  <a:pt x="51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113"/>
                  <a:pt x="75" y="113"/>
                  <a:pt x="75" y="113"/>
                </a:cubicBezTo>
                <a:cubicBezTo>
                  <a:pt x="62" y="113"/>
                  <a:pt x="62" y="113"/>
                  <a:pt x="62" y="113"/>
                </a:cubicBezTo>
                <a:cubicBezTo>
                  <a:pt x="64" y="138"/>
                  <a:pt x="64" y="138"/>
                  <a:pt x="64" y="138"/>
                </a:cubicBezTo>
                <a:cubicBezTo>
                  <a:pt x="53" y="138"/>
                  <a:pt x="53" y="138"/>
                  <a:pt x="53" y="138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24" y="113"/>
                  <a:pt x="24" y="113"/>
                  <a:pt x="24" y="113"/>
                </a:cubicBezTo>
                <a:cubicBezTo>
                  <a:pt x="21" y="138"/>
                  <a:pt x="21" y="138"/>
                  <a:pt x="21" y="138"/>
                </a:cubicBezTo>
                <a:cubicBezTo>
                  <a:pt x="10" y="138"/>
                  <a:pt x="10" y="138"/>
                  <a:pt x="10" y="138"/>
                </a:cubicBezTo>
                <a:cubicBezTo>
                  <a:pt x="13" y="113"/>
                  <a:pt x="13" y="113"/>
                  <a:pt x="13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21"/>
                  <a:pt x="0" y="21"/>
                  <a:pt x="0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6" y="0"/>
                  <a:pt x="26" y="0"/>
                  <a:pt x="26" y="0"/>
                </a:cubicBezTo>
                <a:close/>
                <a:moveTo>
                  <a:pt x="18" y="62"/>
                </a:moveTo>
                <a:cubicBezTo>
                  <a:pt x="19" y="63"/>
                  <a:pt x="19" y="63"/>
                  <a:pt x="19" y="63"/>
                </a:cubicBezTo>
                <a:cubicBezTo>
                  <a:pt x="19" y="63"/>
                  <a:pt x="34" y="43"/>
                  <a:pt x="33" y="48"/>
                </a:cubicBezTo>
                <a:cubicBezTo>
                  <a:pt x="32" y="51"/>
                  <a:pt x="29" y="57"/>
                  <a:pt x="27" y="62"/>
                </a:cubicBezTo>
                <a:cubicBezTo>
                  <a:pt x="24" y="69"/>
                  <a:pt x="21" y="75"/>
                  <a:pt x="22" y="77"/>
                </a:cubicBezTo>
                <a:cubicBezTo>
                  <a:pt x="23" y="78"/>
                  <a:pt x="25" y="77"/>
                  <a:pt x="28" y="74"/>
                </a:cubicBezTo>
                <a:cubicBezTo>
                  <a:pt x="33" y="70"/>
                  <a:pt x="39" y="65"/>
                  <a:pt x="44" y="59"/>
                </a:cubicBezTo>
                <a:cubicBezTo>
                  <a:pt x="59" y="40"/>
                  <a:pt x="47" y="61"/>
                  <a:pt x="40" y="72"/>
                </a:cubicBezTo>
                <a:cubicBezTo>
                  <a:pt x="34" y="82"/>
                  <a:pt x="29" y="91"/>
                  <a:pt x="31" y="94"/>
                </a:cubicBezTo>
                <a:cubicBezTo>
                  <a:pt x="32" y="95"/>
                  <a:pt x="33" y="95"/>
                  <a:pt x="36" y="93"/>
                </a:cubicBezTo>
                <a:cubicBezTo>
                  <a:pt x="50" y="83"/>
                  <a:pt x="62" y="70"/>
                  <a:pt x="62" y="70"/>
                </a:cubicBezTo>
                <a:cubicBezTo>
                  <a:pt x="57" y="63"/>
                  <a:pt x="57" y="63"/>
                  <a:pt x="57" y="63"/>
                </a:cubicBezTo>
                <a:cubicBezTo>
                  <a:pt x="49" y="68"/>
                  <a:pt x="33" y="91"/>
                  <a:pt x="44" y="74"/>
                </a:cubicBezTo>
                <a:cubicBezTo>
                  <a:pt x="47" y="67"/>
                  <a:pt x="55" y="57"/>
                  <a:pt x="56" y="50"/>
                </a:cubicBezTo>
                <a:cubicBezTo>
                  <a:pt x="58" y="43"/>
                  <a:pt x="52" y="41"/>
                  <a:pt x="41" y="56"/>
                </a:cubicBezTo>
                <a:cubicBezTo>
                  <a:pt x="36" y="62"/>
                  <a:pt x="31" y="68"/>
                  <a:pt x="26" y="73"/>
                </a:cubicBezTo>
                <a:cubicBezTo>
                  <a:pt x="25" y="74"/>
                  <a:pt x="24" y="75"/>
                  <a:pt x="24" y="75"/>
                </a:cubicBezTo>
                <a:cubicBezTo>
                  <a:pt x="23" y="75"/>
                  <a:pt x="26" y="69"/>
                  <a:pt x="29" y="63"/>
                </a:cubicBezTo>
                <a:cubicBezTo>
                  <a:pt x="31" y="58"/>
                  <a:pt x="34" y="52"/>
                  <a:pt x="35" y="48"/>
                </a:cubicBezTo>
                <a:cubicBezTo>
                  <a:pt x="40" y="31"/>
                  <a:pt x="18" y="62"/>
                  <a:pt x="18" y="62"/>
                </a:cubicBezTo>
                <a:close/>
                <a:moveTo>
                  <a:pt x="36" y="10"/>
                </a:moveTo>
                <a:cubicBezTo>
                  <a:pt x="35" y="21"/>
                  <a:pt x="35" y="21"/>
                  <a:pt x="35" y="21"/>
                </a:cubicBezTo>
                <a:cubicBezTo>
                  <a:pt x="40" y="21"/>
                  <a:pt x="40" y="21"/>
                  <a:pt x="40" y="21"/>
                </a:cubicBezTo>
                <a:cubicBezTo>
                  <a:pt x="38" y="10"/>
                  <a:pt x="38" y="10"/>
                  <a:pt x="38" y="10"/>
                </a:cubicBezTo>
                <a:cubicBezTo>
                  <a:pt x="36" y="10"/>
                  <a:pt x="36" y="10"/>
                  <a:pt x="36" y="10"/>
                </a:cubicBezTo>
                <a:close/>
                <a:moveTo>
                  <a:pt x="34" y="26"/>
                </a:moveTo>
                <a:cubicBezTo>
                  <a:pt x="23" y="26"/>
                  <a:pt x="23" y="26"/>
                  <a:pt x="23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108"/>
                  <a:pt x="6" y="108"/>
                  <a:pt x="6" y="108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24" y="108"/>
                  <a:pt x="24" y="108"/>
                  <a:pt x="24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61" y="108"/>
                  <a:pt x="61" y="108"/>
                  <a:pt x="61" y="108"/>
                </a:cubicBezTo>
                <a:cubicBezTo>
                  <a:pt x="70" y="108"/>
                  <a:pt x="70" y="108"/>
                  <a:pt x="70" y="108"/>
                </a:cubicBezTo>
                <a:cubicBezTo>
                  <a:pt x="70" y="26"/>
                  <a:pt x="70" y="26"/>
                  <a:pt x="70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40" y="26"/>
                  <a:pt x="40" y="26"/>
                  <a:pt x="40" y="26"/>
                </a:cubicBezTo>
                <a:lnTo>
                  <a:pt x="34" y="2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7" name="Freeform 56"/>
          <p:cNvSpPr>
            <a:spLocks noEditPoints="1"/>
          </p:cNvSpPr>
          <p:nvPr/>
        </p:nvSpPr>
        <p:spPr bwMode="auto">
          <a:xfrm>
            <a:off x="3843669" y="4010662"/>
            <a:ext cx="500063" cy="487363"/>
          </a:xfrm>
          <a:custGeom>
            <a:avLst/>
            <a:gdLst>
              <a:gd name="T0" fmla="*/ 36 w 118"/>
              <a:gd name="T1" fmla="*/ 72 h 115"/>
              <a:gd name="T2" fmla="*/ 24 w 118"/>
              <a:gd name="T3" fmla="*/ 41 h 115"/>
              <a:gd name="T4" fmla="*/ 38 w 118"/>
              <a:gd name="T5" fmla="*/ 45 h 115"/>
              <a:gd name="T6" fmla="*/ 45 w 118"/>
              <a:gd name="T7" fmla="*/ 60 h 115"/>
              <a:gd name="T8" fmla="*/ 54 w 118"/>
              <a:gd name="T9" fmla="*/ 46 h 115"/>
              <a:gd name="T10" fmla="*/ 110 w 118"/>
              <a:gd name="T11" fmla="*/ 60 h 115"/>
              <a:gd name="T12" fmla="*/ 9 w 118"/>
              <a:gd name="T13" fmla="*/ 91 h 115"/>
              <a:gd name="T14" fmla="*/ 39 w 118"/>
              <a:gd name="T15" fmla="*/ 46 h 115"/>
              <a:gd name="T16" fmla="*/ 43 w 118"/>
              <a:gd name="T17" fmla="*/ 58 h 115"/>
              <a:gd name="T18" fmla="*/ 50 w 118"/>
              <a:gd name="T19" fmla="*/ 50 h 115"/>
              <a:gd name="T20" fmla="*/ 50 w 118"/>
              <a:gd name="T21" fmla="*/ 24 h 115"/>
              <a:gd name="T22" fmla="*/ 61 w 118"/>
              <a:gd name="T23" fmla="*/ 0 h 115"/>
              <a:gd name="T24" fmla="*/ 51 w 118"/>
              <a:gd name="T25" fmla="*/ 24 h 115"/>
              <a:gd name="T26" fmla="*/ 52 w 118"/>
              <a:gd name="T27" fmla="*/ 24 h 115"/>
              <a:gd name="T28" fmla="*/ 40 w 118"/>
              <a:gd name="T29" fmla="*/ 45 h 115"/>
              <a:gd name="T30" fmla="*/ 55 w 118"/>
              <a:gd name="T31" fmla="*/ 27 h 115"/>
              <a:gd name="T32" fmla="*/ 40 w 118"/>
              <a:gd name="T33" fmla="*/ 45 h 115"/>
              <a:gd name="T34" fmla="*/ 45 w 118"/>
              <a:gd name="T35" fmla="*/ 45 h 115"/>
              <a:gd name="T36" fmla="*/ 50 w 118"/>
              <a:gd name="T37" fmla="*/ 27 h 115"/>
              <a:gd name="T38" fmla="*/ 30 w 118"/>
              <a:gd name="T39" fmla="*/ 84 h 115"/>
              <a:gd name="T40" fmla="*/ 30 w 118"/>
              <a:gd name="T41" fmla="*/ 93 h 115"/>
              <a:gd name="T42" fmla="*/ 30 w 118"/>
              <a:gd name="T43" fmla="*/ 84 h 115"/>
              <a:gd name="T44" fmla="*/ 86 w 118"/>
              <a:gd name="T45" fmla="*/ 64 h 115"/>
              <a:gd name="T46" fmla="*/ 104 w 118"/>
              <a:gd name="T47" fmla="*/ 64 h 115"/>
              <a:gd name="T48" fmla="*/ 93 w 118"/>
              <a:gd name="T49" fmla="*/ 74 h 115"/>
              <a:gd name="T50" fmla="*/ 93 w 118"/>
              <a:gd name="T51" fmla="*/ 84 h 115"/>
              <a:gd name="T52" fmla="*/ 93 w 118"/>
              <a:gd name="T53" fmla="*/ 74 h 115"/>
              <a:gd name="T54" fmla="*/ 69 w 118"/>
              <a:gd name="T55" fmla="*/ 91 h 115"/>
              <a:gd name="T56" fmla="*/ 87 w 118"/>
              <a:gd name="T57" fmla="*/ 91 h 115"/>
              <a:gd name="T58" fmla="*/ 52 w 118"/>
              <a:gd name="T59" fmla="*/ 91 h 115"/>
              <a:gd name="T60" fmla="*/ 52 w 118"/>
              <a:gd name="T61" fmla="*/ 101 h 115"/>
              <a:gd name="T62" fmla="*/ 52 w 118"/>
              <a:gd name="T63" fmla="*/ 9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8" h="115">
                <a:moveTo>
                  <a:pt x="18" y="77"/>
                </a:moveTo>
                <a:cubicBezTo>
                  <a:pt x="27" y="76"/>
                  <a:pt x="37" y="75"/>
                  <a:pt x="36" y="72"/>
                </a:cubicBezTo>
                <a:cubicBezTo>
                  <a:pt x="35" y="70"/>
                  <a:pt x="29" y="66"/>
                  <a:pt x="24" y="63"/>
                </a:cubicBezTo>
                <a:cubicBezTo>
                  <a:pt x="10" y="54"/>
                  <a:pt x="10" y="49"/>
                  <a:pt x="24" y="41"/>
                </a:cubicBezTo>
                <a:cubicBezTo>
                  <a:pt x="30" y="38"/>
                  <a:pt x="36" y="35"/>
                  <a:pt x="42" y="34"/>
                </a:cubicBezTo>
                <a:cubicBezTo>
                  <a:pt x="38" y="45"/>
                  <a:pt x="38" y="45"/>
                  <a:pt x="38" y="45"/>
                </a:cubicBezTo>
                <a:cubicBezTo>
                  <a:pt x="32" y="46"/>
                  <a:pt x="29" y="49"/>
                  <a:pt x="29" y="53"/>
                </a:cubicBezTo>
                <a:cubicBezTo>
                  <a:pt x="30" y="57"/>
                  <a:pt x="37" y="61"/>
                  <a:pt x="45" y="60"/>
                </a:cubicBezTo>
                <a:cubicBezTo>
                  <a:pt x="53" y="59"/>
                  <a:pt x="59" y="55"/>
                  <a:pt x="58" y="51"/>
                </a:cubicBezTo>
                <a:cubicBezTo>
                  <a:pt x="58" y="49"/>
                  <a:pt x="56" y="47"/>
                  <a:pt x="54" y="46"/>
                </a:cubicBezTo>
                <a:cubicBezTo>
                  <a:pt x="57" y="32"/>
                  <a:pt x="57" y="32"/>
                  <a:pt x="57" y="32"/>
                </a:cubicBezTo>
                <a:cubicBezTo>
                  <a:pt x="81" y="31"/>
                  <a:pt x="104" y="42"/>
                  <a:pt x="110" y="60"/>
                </a:cubicBezTo>
                <a:cubicBezTo>
                  <a:pt x="118" y="81"/>
                  <a:pt x="101" y="103"/>
                  <a:pt x="72" y="109"/>
                </a:cubicBezTo>
                <a:cubicBezTo>
                  <a:pt x="46" y="115"/>
                  <a:pt x="21" y="107"/>
                  <a:pt x="9" y="91"/>
                </a:cubicBezTo>
                <a:cubicBezTo>
                  <a:pt x="0" y="78"/>
                  <a:pt x="5" y="77"/>
                  <a:pt x="18" y="77"/>
                </a:cubicBezTo>
                <a:close/>
                <a:moveTo>
                  <a:pt x="39" y="46"/>
                </a:moveTo>
                <a:cubicBezTo>
                  <a:pt x="38" y="50"/>
                  <a:pt x="36" y="53"/>
                  <a:pt x="35" y="56"/>
                </a:cubicBezTo>
                <a:cubicBezTo>
                  <a:pt x="37" y="57"/>
                  <a:pt x="40" y="58"/>
                  <a:pt x="43" y="58"/>
                </a:cubicBezTo>
                <a:cubicBezTo>
                  <a:pt x="45" y="58"/>
                  <a:pt x="47" y="57"/>
                  <a:pt x="48" y="57"/>
                </a:cubicBezTo>
                <a:cubicBezTo>
                  <a:pt x="49" y="55"/>
                  <a:pt x="50" y="52"/>
                  <a:pt x="50" y="50"/>
                </a:cubicBezTo>
                <a:cubicBezTo>
                  <a:pt x="46" y="49"/>
                  <a:pt x="43" y="48"/>
                  <a:pt x="39" y="46"/>
                </a:cubicBezTo>
                <a:close/>
                <a:moveTo>
                  <a:pt x="50" y="24"/>
                </a:moveTo>
                <a:cubicBezTo>
                  <a:pt x="51" y="25"/>
                  <a:pt x="53" y="25"/>
                  <a:pt x="55" y="26"/>
                </a:cubicBezTo>
                <a:cubicBezTo>
                  <a:pt x="71" y="20"/>
                  <a:pt x="57" y="6"/>
                  <a:pt x="61" y="0"/>
                </a:cubicBezTo>
                <a:cubicBezTo>
                  <a:pt x="55" y="2"/>
                  <a:pt x="42" y="10"/>
                  <a:pt x="50" y="24"/>
                </a:cubicBezTo>
                <a:close/>
                <a:moveTo>
                  <a:pt x="51" y="24"/>
                </a:moveTo>
                <a:cubicBezTo>
                  <a:pt x="46" y="12"/>
                  <a:pt x="51" y="7"/>
                  <a:pt x="59" y="2"/>
                </a:cubicBezTo>
                <a:cubicBezTo>
                  <a:pt x="52" y="8"/>
                  <a:pt x="49" y="15"/>
                  <a:pt x="52" y="24"/>
                </a:cubicBezTo>
                <a:cubicBezTo>
                  <a:pt x="52" y="24"/>
                  <a:pt x="51" y="24"/>
                  <a:pt x="51" y="24"/>
                </a:cubicBezTo>
                <a:close/>
                <a:moveTo>
                  <a:pt x="40" y="45"/>
                </a:moveTo>
                <a:cubicBezTo>
                  <a:pt x="50" y="49"/>
                  <a:pt x="50" y="49"/>
                  <a:pt x="50" y="49"/>
                </a:cubicBezTo>
                <a:cubicBezTo>
                  <a:pt x="55" y="27"/>
                  <a:pt x="55" y="27"/>
                  <a:pt x="55" y="27"/>
                </a:cubicBezTo>
                <a:cubicBezTo>
                  <a:pt x="49" y="25"/>
                  <a:pt x="49" y="25"/>
                  <a:pt x="49" y="25"/>
                </a:cubicBezTo>
                <a:cubicBezTo>
                  <a:pt x="40" y="45"/>
                  <a:pt x="40" y="45"/>
                  <a:pt x="40" y="45"/>
                </a:cubicBezTo>
                <a:close/>
                <a:moveTo>
                  <a:pt x="42" y="44"/>
                </a:moveTo>
                <a:cubicBezTo>
                  <a:pt x="45" y="45"/>
                  <a:pt x="45" y="45"/>
                  <a:pt x="45" y="45"/>
                </a:cubicBezTo>
                <a:cubicBezTo>
                  <a:pt x="51" y="27"/>
                  <a:pt x="51" y="27"/>
                  <a:pt x="51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42" y="44"/>
                  <a:pt x="42" y="44"/>
                  <a:pt x="42" y="44"/>
                </a:cubicBezTo>
                <a:close/>
                <a:moveTo>
                  <a:pt x="30" y="84"/>
                </a:moveTo>
                <a:cubicBezTo>
                  <a:pt x="25" y="84"/>
                  <a:pt x="21" y="86"/>
                  <a:pt x="21" y="89"/>
                </a:cubicBezTo>
                <a:cubicBezTo>
                  <a:pt x="21" y="91"/>
                  <a:pt x="25" y="93"/>
                  <a:pt x="30" y="93"/>
                </a:cubicBezTo>
                <a:cubicBezTo>
                  <a:pt x="35" y="93"/>
                  <a:pt x="39" y="91"/>
                  <a:pt x="39" y="89"/>
                </a:cubicBezTo>
                <a:cubicBezTo>
                  <a:pt x="39" y="86"/>
                  <a:pt x="35" y="84"/>
                  <a:pt x="30" y="84"/>
                </a:cubicBezTo>
                <a:close/>
                <a:moveTo>
                  <a:pt x="95" y="59"/>
                </a:moveTo>
                <a:cubicBezTo>
                  <a:pt x="90" y="59"/>
                  <a:pt x="86" y="62"/>
                  <a:pt x="86" y="64"/>
                </a:cubicBezTo>
                <a:cubicBezTo>
                  <a:pt x="86" y="67"/>
                  <a:pt x="90" y="69"/>
                  <a:pt x="95" y="69"/>
                </a:cubicBezTo>
                <a:cubicBezTo>
                  <a:pt x="100" y="69"/>
                  <a:pt x="104" y="67"/>
                  <a:pt x="104" y="64"/>
                </a:cubicBezTo>
                <a:cubicBezTo>
                  <a:pt x="104" y="62"/>
                  <a:pt x="100" y="59"/>
                  <a:pt x="95" y="59"/>
                </a:cubicBezTo>
                <a:close/>
                <a:moveTo>
                  <a:pt x="93" y="74"/>
                </a:moveTo>
                <a:cubicBezTo>
                  <a:pt x="88" y="74"/>
                  <a:pt x="84" y="77"/>
                  <a:pt x="84" y="79"/>
                </a:cubicBezTo>
                <a:cubicBezTo>
                  <a:pt x="84" y="82"/>
                  <a:pt x="88" y="84"/>
                  <a:pt x="93" y="84"/>
                </a:cubicBezTo>
                <a:cubicBezTo>
                  <a:pt x="98" y="84"/>
                  <a:pt x="102" y="82"/>
                  <a:pt x="102" y="79"/>
                </a:cubicBezTo>
                <a:cubicBezTo>
                  <a:pt x="102" y="77"/>
                  <a:pt x="98" y="74"/>
                  <a:pt x="93" y="74"/>
                </a:cubicBezTo>
                <a:close/>
                <a:moveTo>
                  <a:pt x="78" y="87"/>
                </a:moveTo>
                <a:cubicBezTo>
                  <a:pt x="73" y="87"/>
                  <a:pt x="69" y="89"/>
                  <a:pt x="69" y="91"/>
                </a:cubicBezTo>
                <a:cubicBezTo>
                  <a:pt x="69" y="94"/>
                  <a:pt x="73" y="96"/>
                  <a:pt x="78" y="96"/>
                </a:cubicBezTo>
                <a:cubicBezTo>
                  <a:pt x="83" y="96"/>
                  <a:pt x="87" y="94"/>
                  <a:pt x="87" y="91"/>
                </a:cubicBezTo>
                <a:cubicBezTo>
                  <a:pt x="87" y="89"/>
                  <a:pt x="83" y="87"/>
                  <a:pt x="78" y="87"/>
                </a:cubicBezTo>
                <a:close/>
                <a:moveTo>
                  <a:pt x="52" y="91"/>
                </a:moveTo>
                <a:cubicBezTo>
                  <a:pt x="47" y="91"/>
                  <a:pt x="43" y="94"/>
                  <a:pt x="43" y="96"/>
                </a:cubicBezTo>
                <a:cubicBezTo>
                  <a:pt x="43" y="99"/>
                  <a:pt x="47" y="101"/>
                  <a:pt x="52" y="101"/>
                </a:cubicBezTo>
                <a:cubicBezTo>
                  <a:pt x="57" y="101"/>
                  <a:pt x="61" y="99"/>
                  <a:pt x="61" y="96"/>
                </a:cubicBezTo>
                <a:cubicBezTo>
                  <a:pt x="61" y="94"/>
                  <a:pt x="57" y="91"/>
                  <a:pt x="52" y="9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8" name="Freeform 57"/>
          <p:cNvSpPr>
            <a:spLocks noEditPoints="1"/>
          </p:cNvSpPr>
          <p:nvPr/>
        </p:nvSpPr>
        <p:spPr bwMode="auto">
          <a:xfrm>
            <a:off x="3054682" y="4014631"/>
            <a:ext cx="441325" cy="479425"/>
          </a:xfrm>
          <a:custGeom>
            <a:avLst/>
            <a:gdLst>
              <a:gd name="T0" fmla="*/ 9 w 104"/>
              <a:gd name="T1" fmla="*/ 0 h 113"/>
              <a:gd name="T2" fmla="*/ 9 w 104"/>
              <a:gd name="T3" fmla="*/ 11 h 113"/>
              <a:gd name="T4" fmla="*/ 10 w 104"/>
              <a:gd name="T5" fmla="*/ 15 h 113"/>
              <a:gd name="T6" fmla="*/ 10 w 104"/>
              <a:gd name="T7" fmla="*/ 10 h 113"/>
              <a:gd name="T8" fmla="*/ 10 w 104"/>
              <a:gd name="T9" fmla="*/ 0 h 113"/>
              <a:gd name="T10" fmla="*/ 15 w 104"/>
              <a:gd name="T11" fmla="*/ 12 h 113"/>
              <a:gd name="T12" fmla="*/ 10 w 104"/>
              <a:gd name="T13" fmla="*/ 29 h 113"/>
              <a:gd name="T14" fmla="*/ 6 w 104"/>
              <a:gd name="T15" fmla="*/ 29 h 113"/>
              <a:gd name="T16" fmla="*/ 8 w 104"/>
              <a:gd name="T17" fmla="*/ 0 h 113"/>
              <a:gd name="T18" fmla="*/ 97 w 104"/>
              <a:gd name="T19" fmla="*/ 8 h 113"/>
              <a:gd name="T20" fmla="*/ 99 w 104"/>
              <a:gd name="T21" fmla="*/ 8 h 113"/>
              <a:gd name="T22" fmla="*/ 102 w 104"/>
              <a:gd name="T23" fmla="*/ 8 h 113"/>
              <a:gd name="T24" fmla="*/ 104 w 104"/>
              <a:gd name="T25" fmla="*/ 36 h 113"/>
              <a:gd name="T26" fmla="*/ 63 w 104"/>
              <a:gd name="T27" fmla="*/ 8 h 113"/>
              <a:gd name="T28" fmla="*/ 84 w 104"/>
              <a:gd name="T29" fmla="*/ 61 h 113"/>
              <a:gd name="T30" fmla="*/ 90 w 104"/>
              <a:gd name="T31" fmla="*/ 61 h 113"/>
              <a:gd name="T32" fmla="*/ 84 w 104"/>
              <a:gd name="T33" fmla="*/ 110 h 113"/>
              <a:gd name="T34" fmla="*/ 74 w 104"/>
              <a:gd name="T35" fmla="*/ 99 h 113"/>
              <a:gd name="T36" fmla="*/ 84 w 104"/>
              <a:gd name="T37" fmla="*/ 98 h 113"/>
              <a:gd name="T38" fmla="*/ 84 w 104"/>
              <a:gd name="T39" fmla="*/ 104 h 113"/>
              <a:gd name="T40" fmla="*/ 84 w 104"/>
              <a:gd name="T41" fmla="*/ 98 h 113"/>
              <a:gd name="T42" fmla="*/ 103 w 104"/>
              <a:gd name="T43" fmla="*/ 39 h 113"/>
              <a:gd name="T44" fmla="*/ 90 w 104"/>
              <a:gd name="T45" fmla="*/ 60 h 113"/>
              <a:gd name="T46" fmla="*/ 78 w 104"/>
              <a:gd name="T47" fmla="*/ 60 h 113"/>
              <a:gd name="T48" fmla="*/ 64 w 104"/>
              <a:gd name="T49" fmla="*/ 39 h 113"/>
              <a:gd name="T50" fmla="*/ 51 w 104"/>
              <a:gd name="T51" fmla="*/ 109 h 113"/>
              <a:gd name="T52" fmla="*/ 45 w 104"/>
              <a:gd name="T53" fmla="*/ 42 h 113"/>
              <a:gd name="T54" fmla="*/ 37 w 104"/>
              <a:gd name="T55" fmla="*/ 13 h 113"/>
              <a:gd name="T56" fmla="*/ 41 w 104"/>
              <a:gd name="T57" fmla="*/ 9 h 113"/>
              <a:gd name="T58" fmla="*/ 37 w 104"/>
              <a:gd name="T59" fmla="*/ 13 h 113"/>
              <a:gd name="T60" fmla="*/ 37 w 104"/>
              <a:gd name="T61" fmla="*/ 14 h 113"/>
              <a:gd name="T62" fmla="*/ 36 w 104"/>
              <a:gd name="T63" fmla="*/ 13 h 113"/>
              <a:gd name="T64" fmla="*/ 38 w 104"/>
              <a:gd name="T65" fmla="*/ 8 h 113"/>
              <a:gd name="T66" fmla="*/ 41 w 104"/>
              <a:gd name="T67" fmla="*/ 8 h 113"/>
              <a:gd name="T68" fmla="*/ 42 w 104"/>
              <a:gd name="T69" fmla="*/ 8 h 113"/>
              <a:gd name="T70" fmla="*/ 43 w 104"/>
              <a:gd name="T71" fmla="*/ 14 h 113"/>
              <a:gd name="T72" fmla="*/ 30 w 104"/>
              <a:gd name="T73" fmla="*/ 39 h 113"/>
              <a:gd name="T74" fmla="*/ 43 w 104"/>
              <a:gd name="T75" fmla="*/ 15 h 113"/>
              <a:gd name="T76" fmla="*/ 43 w 104"/>
              <a:gd name="T77" fmla="*/ 39 h 113"/>
              <a:gd name="T78" fmla="*/ 30 w 104"/>
              <a:gd name="T79" fmla="*/ 39 h 113"/>
              <a:gd name="T80" fmla="*/ 36 w 104"/>
              <a:gd name="T81" fmla="*/ 109 h 113"/>
              <a:gd name="T82" fmla="*/ 29 w 104"/>
              <a:gd name="T83" fmla="*/ 42 h 113"/>
              <a:gd name="T84" fmla="*/ 43 w 104"/>
              <a:gd name="T85" fmla="*/ 42 h 113"/>
              <a:gd name="T86" fmla="*/ 37 w 104"/>
              <a:gd name="T87" fmla="*/ 109 h 113"/>
              <a:gd name="T88" fmla="*/ 43 w 104"/>
              <a:gd name="T89" fmla="*/ 42 h 113"/>
              <a:gd name="T90" fmla="*/ 16 w 104"/>
              <a:gd name="T91" fmla="*/ 52 h 113"/>
              <a:gd name="T92" fmla="*/ 6 w 104"/>
              <a:gd name="T93" fmla="*/ 30 h 113"/>
              <a:gd name="T94" fmla="*/ 5 w 104"/>
              <a:gd name="T95" fmla="*/ 51 h 113"/>
              <a:gd name="T96" fmla="*/ 9 w 104"/>
              <a:gd name="T97" fmla="*/ 32 h 113"/>
              <a:gd name="T98" fmla="*/ 5 w 104"/>
              <a:gd name="T99" fmla="*/ 51 h 113"/>
              <a:gd name="T100" fmla="*/ 17 w 104"/>
              <a:gd name="T101" fmla="*/ 54 h 113"/>
              <a:gd name="T102" fmla="*/ 2 w 104"/>
              <a:gd name="T103" fmla="*/ 54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4" h="113">
                <a:moveTo>
                  <a:pt x="8" y="0"/>
                </a:moveTo>
                <a:cubicBezTo>
                  <a:pt x="9" y="0"/>
                  <a:pt x="9" y="0"/>
                  <a:pt x="9" y="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1"/>
                </a:cubicBezTo>
                <a:cubicBezTo>
                  <a:pt x="8" y="11"/>
                  <a:pt x="7" y="12"/>
                  <a:pt x="7" y="13"/>
                </a:cubicBezTo>
                <a:cubicBezTo>
                  <a:pt x="7" y="14"/>
                  <a:pt x="8" y="15"/>
                  <a:pt x="10" y="15"/>
                </a:cubicBezTo>
                <a:cubicBezTo>
                  <a:pt x="11" y="15"/>
                  <a:pt x="12" y="14"/>
                  <a:pt x="12" y="13"/>
                </a:cubicBezTo>
                <a:cubicBezTo>
                  <a:pt x="12" y="12"/>
                  <a:pt x="11" y="11"/>
                  <a:pt x="10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5"/>
                  <a:pt x="13" y="9"/>
                  <a:pt x="15" y="12"/>
                </a:cubicBezTo>
                <a:cubicBezTo>
                  <a:pt x="13" y="29"/>
                  <a:pt x="13" y="29"/>
                  <a:pt x="13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4" y="12"/>
                  <a:pt x="4" y="12"/>
                  <a:pt x="4" y="12"/>
                </a:cubicBezTo>
                <a:cubicBezTo>
                  <a:pt x="6" y="9"/>
                  <a:pt x="8" y="5"/>
                  <a:pt x="8" y="0"/>
                </a:cubicBezTo>
                <a:close/>
                <a:moveTo>
                  <a:pt x="63" y="8"/>
                </a:moveTo>
                <a:cubicBezTo>
                  <a:pt x="97" y="8"/>
                  <a:pt x="97" y="8"/>
                  <a:pt x="97" y="8"/>
                </a:cubicBezTo>
                <a:cubicBezTo>
                  <a:pt x="98" y="10"/>
                  <a:pt x="98" y="12"/>
                  <a:pt x="98" y="12"/>
                </a:cubicBezTo>
                <a:cubicBezTo>
                  <a:pt x="99" y="8"/>
                  <a:pt x="99" y="8"/>
                  <a:pt x="99" y="8"/>
                </a:cubicBezTo>
                <a:cubicBezTo>
                  <a:pt x="100" y="25"/>
                  <a:pt x="100" y="25"/>
                  <a:pt x="100" y="25"/>
                </a:cubicBezTo>
                <a:cubicBezTo>
                  <a:pt x="102" y="8"/>
                  <a:pt x="102" y="8"/>
                  <a:pt x="102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8"/>
                  <a:pt x="63" y="8"/>
                  <a:pt x="63" y="8"/>
                </a:cubicBezTo>
                <a:close/>
                <a:moveTo>
                  <a:pt x="78" y="61"/>
                </a:moveTo>
                <a:cubicBezTo>
                  <a:pt x="84" y="61"/>
                  <a:pt x="84" y="61"/>
                  <a:pt x="84" y="61"/>
                </a:cubicBezTo>
                <a:cubicBezTo>
                  <a:pt x="84" y="61"/>
                  <a:pt x="84" y="61"/>
                  <a:pt x="84" y="61"/>
                </a:cubicBezTo>
                <a:cubicBezTo>
                  <a:pt x="90" y="61"/>
                  <a:pt x="90" y="61"/>
                  <a:pt x="90" y="61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104"/>
                  <a:pt x="92" y="108"/>
                  <a:pt x="84" y="110"/>
                </a:cubicBezTo>
                <a:cubicBezTo>
                  <a:pt x="84" y="110"/>
                  <a:pt x="84" y="110"/>
                  <a:pt x="84" y="110"/>
                </a:cubicBezTo>
                <a:cubicBezTo>
                  <a:pt x="76" y="108"/>
                  <a:pt x="74" y="104"/>
                  <a:pt x="74" y="99"/>
                </a:cubicBezTo>
                <a:cubicBezTo>
                  <a:pt x="78" y="61"/>
                  <a:pt x="78" y="61"/>
                  <a:pt x="78" y="61"/>
                </a:cubicBezTo>
                <a:close/>
                <a:moveTo>
                  <a:pt x="84" y="98"/>
                </a:moveTo>
                <a:cubicBezTo>
                  <a:pt x="82" y="98"/>
                  <a:pt x="81" y="99"/>
                  <a:pt x="81" y="101"/>
                </a:cubicBezTo>
                <a:cubicBezTo>
                  <a:pt x="81" y="102"/>
                  <a:pt x="82" y="104"/>
                  <a:pt x="84" y="104"/>
                </a:cubicBezTo>
                <a:cubicBezTo>
                  <a:pt x="86" y="104"/>
                  <a:pt x="87" y="102"/>
                  <a:pt x="87" y="101"/>
                </a:cubicBezTo>
                <a:cubicBezTo>
                  <a:pt x="87" y="99"/>
                  <a:pt x="86" y="98"/>
                  <a:pt x="84" y="98"/>
                </a:cubicBezTo>
                <a:close/>
                <a:moveTo>
                  <a:pt x="64" y="39"/>
                </a:moveTo>
                <a:cubicBezTo>
                  <a:pt x="103" y="39"/>
                  <a:pt x="103" y="39"/>
                  <a:pt x="103" y="39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97" y="49"/>
                  <a:pt x="92" y="53"/>
                  <a:pt x="90" y="60"/>
                </a:cubicBezTo>
                <a:cubicBezTo>
                  <a:pt x="84" y="60"/>
                  <a:pt x="84" y="60"/>
                  <a:pt x="84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7" y="56"/>
                  <a:pt x="72" y="50"/>
                  <a:pt x="64" y="47"/>
                </a:cubicBezTo>
                <a:cubicBezTo>
                  <a:pt x="64" y="39"/>
                  <a:pt x="64" y="39"/>
                  <a:pt x="64" y="39"/>
                </a:cubicBezTo>
                <a:close/>
                <a:moveTo>
                  <a:pt x="51" y="42"/>
                </a:moveTo>
                <a:cubicBezTo>
                  <a:pt x="51" y="109"/>
                  <a:pt x="51" y="109"/>
                  <a:pt x="51" y="109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42"/>
                  <a:pt x="45" y="42"/>
                  <a:pt x="45" y="42"/>
                </a:cubicBezTo>
                <a:cubicBezTo>
                  <a:pt x="51" y="42"/>
                  <a:pt x="51" y="42"/>
                  <a:pt x="51" y="42"/>
                </a:cubicBezTo>
                <a:close/>
                <a:moveTo>
                  <a:pt x="37" y="13"/>
                </a:moveTo>
                <a:cubicBezTo>
                  <a:pt x="42" y="13"/>
                  <a:pt x="42" y="13"/>
                  <a:pt x="42" y="13"/>
                </a:cubicBezTo>
                <a:cubicBezTo>
                  <a:pt x="41" y="9"/>
                  <a:pt x="41" y="9"/>
                  <a:pt x="41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37" y="13"/>
                  <a:pt x="37" y="13"/>
                  <a:pt x="37" y="13"/>
                </a:cubicBezTo>
                <a:close/>
                <a:moveTo>
                  <a:pt x="42" y="14"/>
                </a:moveTo>
                <a:cubicBezTo>
                  <a:pt x="37" y="14"/>
                  <a:pt x="37" y="14"/>
                  <a:pt x="37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13"/>
                  <a:pt x="36" y="13"/>
                  <a:pt x="36" y="13"/>
                </a:cubicBezTo>
                <a:cubicBezTo>
                  <a:pt x="37" y="9"/>
                  <a:pt x="37" y="9"/>
                  <a:pt x="37" y="9"/>
                </a:cubicBezTo>
                <a:cubicBezTo>
                  <a:pt x="38" y="8"/>
                  <a:pt x="38" y="8"/>
                  <a:pt x="38" y="8"/>
                </a:cubicBezTo>
                <a:cubicBezTo>
                  <a:pt x="38" y="8"/>
                  <a:pt x="38" y="8"/>
                  <a:pt x="38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13"/>
                  <a:pt x="43" y="13"/>
                  <a:pt x="43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2" y="14"/>
                  <a:pt x="42" y="14"/>
                  <a:pt x="42" y="14"/>
                </a:cubicBezTo>
                <a:close/>
                <a:moveTo>
                  <a:pt x="30" y="39"/>
                </a:moveTo>
                <a:cubicBezTo>
                  <a:pt x="36" y="15"/>
                  <a:pt x="36" y="15"/>
                  <a:pt x="36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6" y="23"/>
                  <a:pt x="48" y="31"/>
                  <a:pt x="51" y="39"/>
                </a:cubicBezTo>
                <a:cubicBezTo>
                  <a:pt x="48" y="41"/>
                  <a:pt x="46" y="41"/>
                  <a:pt x="43" y="39"/>
                </a:cubicBezTo>
                <a:cubicBezTo>
                  <a:pt x="41" y="41"/>
                  <a:pt x="38" y="41"/>
                  <a:pt x="36" y="39"/>
                </a:cubicBezTo>
                <a:cubicBezTo>
                  <a:pt x="33" y="41"/>
                  <a:pt x="31" y="41"/>
                  <a:pt x="30" y="39"/>
                </a:cubicBezTo>
                <a:close/>
                <a:moveTo>
                  <a:pt x="36" y="42"/>
                </a:moveTo>
                <a:cubicBezTo>
                  <a:pt x="36" y="109"/>
                  <a:pt x="36" y="109"/>
                  <a:pt x="36" y="109"/>
                </a:cubicBezTo>
                <a:cubicBezTo>
                  <a:pt x="29" y="109"/>
                  <a:pt x="29" y="109"/>
                  <a:pt x="29" y="109"/>
                </a:cubicBezTo>
                <a:cubicBezTo>
                  <a:pt x="29" y="42"/>
                  <a:pt x="29" y="42"/>
                  <a:pt x="29" y="42"/>
                </a:cubicBezTo>
                <a:cubicBezTo>
                  <a:pt x="36" y="42"/>
                  <a:pt x="36" y="42"/>
                  <a:pt x="36" y="42"/>
                </a:cubicBezTo>
                <a:close/>
                <a:moveTo>
                  <a:pt x="43" y="42"/>
                </a:moveTo>
                <a:cubicBezTo>
                  <a:pt x="43" y="109"/>
                  <a:pt x="43" y="109"/>
                  <a:pt x="43" y="109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7" y="42"/>
                  <a:pt x="37" y="42"/>
                  <a:pt x="37" y="42"/>
                </a:cubicBezTo>
                <a:cubicBezTo>
                  <a:pt x="43" y="42"/>
                  <a:pt x="43" y="42"/>
                  <a:pt x="43" y="42"/>
                </a:cubicBezTo>
                <a:close/>
                <a:moveTo>
                  <a:pt x="3" y="52"/>
                </a:moveTo>
                <a:cubicBezTo>
                  <a:pt x="16" y="52"/>
                  <a:pt x="16" y="52"/>
                  <a:pt x="16" y="52"/>
                </a:cubicBezTo>
                <a:cubicBezTo>
                  <a:pt x="13" y="30"/>
                  <a:pt x="13" y="30"/>
                  <a:pt x="13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3" y="52"/>
                  <a:pt x="3" y="52"/>
                  <a:pt x="3" y="52"/>
                </a:cubicBezTo>
                <a:close/>
                <a:moveTo>
                  <a:pt x="5" y="51"/>
                </a:moveTo>
                <a:cubicBezTo>
                  <a:pt x="7" y="32"/>
                  <a:pt x="7" y="32"/>
                  <a:pt x="7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51"/>
                  <a:pt x="9" y="51"/>
                  <a:pt x="9" y="51"/>
                </a:cubicBezTo>
                <a:cubicBezTo>
                  <a:pt x="5" y="51"/>
                  <a:pt x="5" y="51"/>
                  <a:pt x="5" y="51"/>
                </a:cubicBezTo>
                <a:close/>
                <a:moveTo>
                  <a:pt x="2" y="54"/>
                </a:moveTo>
                <a:cubicBezTo>
                  <a:pt x="7" y="54"/>
                  <a:pt x="12" y="54"/>
                  <a:pt x="17" y="54"/>
                </a:cubicBezTo>
                <a:cubicBezTo>
                  <a:pt x="19" y="74"/>
                  <a:pt x="17" y="94"/>
                  <a:pt x="10" y="113"/>
                </a:cubicBezTo>
                <a:cubicBezTo>
                  <a:pt x="3" y="94"/>
                  <a:pt x="0" y="75"/>
                  <a:pt x="2" y="5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9" name="Freeform 58"/>
          <p:cNvSpPr>
            <a:spLocks noEditPoints="1"/>
          </p:cNvSpPr>
          <p:nvPr/>
        </p:nvSpPr>
        <p:spPr bwMode="auto">
          <a:xfrm>
            <a:off x="1354469" y="5552462"/>
            <a:ext cx="568325" cy="560388"/>
          </a:xfrm>
          <a:custGeom>
            <a:avLst/>
            <a:gdLst>
              <a:gd name="T0" fmla="*/ 107 w 134"/>
              <a:gd name="T1" fmla="*/ 52 h 132"/>
              <a:gd name="T2" fmla="*/ 97 w 134"/>
              <a:gd name="T3" fmla="*/ 64 h 132"/>
              <a:gd name="T4" fmla="*/ 56 w 134"/>
              <a:gd name="T5" fmla="*/ 28 h 132"/>
              <a:gd name="T6" fmla="*/ 71 w 134"/>
              <a:gd name="T7" fmla="*/ 12 h 132"/>
              <a:gd name="T8" fmla="*/ 73 w 134"/>
              <a:gd name="T9" fmla="*/ 16 h 132"/>
              <a:gd name="T10" fmla="*/ 81 w 134"/>
              <a:gd name="T11" fmla="*/ 25 h 132"/>
              <a:gd name="T12" fmla="*/ 87 w 134"/>
              <a:gd name="T13" fmla="*/ 33 h 132"/>
              <a:gd name="T14" fmla="*/ 96 w 134"/>
              <a:gd name="T15" fmla="*/ 48 h 132"/>
              <a:gd name="T16" fmla="*/ 107 w 134"/>
              <a:gd name="T17" fmla="*/ 52 h 132"/>
              <a:gd name="T18" fmla="*/ 81 w 134"/>
              <a:gd name="T19" fmla="*/ 0 h 132"/>
              <a:gd name="T20" fmla="*/ 72 w 134"/>
              <a:gd name="T21" fmla="*/ 8 h 132"/>
              <a:gd name="T22" fmla="*/ 89 w 134"/>
              <a:gd name="T23" fmla="*/ 32 h 132"/>
              <a:gd name="T24" fmla="*/ 122 w 134"/>
              <a:gd name="T25" fmla="*/ 35 h 132"/>
              <a:gd name="T26" fmla="*/ 81 w 134"/>
              <a:gd name="T27" fmla="*/ 0 h 132"/>
              <a:gd name="T28" fmla="*/ 123 w 134"/>
              <a:gd name="T29" fmla="*/ 37 h 132"/>
              <a:gd name="T30" fmla="*/ 132 w 134"/>
              <a:gd name="T31" fmla="*/ 50 h 132"/>
              <a:gd name="T32" fmla="*/ 128 w 134"/>
              <a:gd name="T33" fmla="*/ 62 h 132"/>
              <a:gd name="T34" fmla="*/ 117 w 134"/>
              <a:gd name="T35" fmla="*/ 49 h 132"/>
              <a:gd name="T36" fmla="*/ 123 w 134"/>
              <a:gd name="T37" fmla="*/ 37 h 132"/>
              <a:gd name="T38" fmla="*/ 128 w 134"/>
              <a:gd name="T39" fmla="*/ 45 h 132"/>
              <a:gd name="T40" fmla="*/ 123 w 134"/>
              <a:gd name="T41" fmla="*/ 62 h 132"/>
              <a:gd name="T42" fmla="*/ 128 w 134"/>
              <a:gd name="T43" fmla="*/ 45 h 132"/>
              <a:gd name="T44" fmla="*/ 49 w 134"/>
              <a:gd name="T45" fmla="*/ 66 h 132"/>
              <a:gd name="T46" fmla="*/ 55 w 134"/>
              <a:gd name="T47" fmla="*/ 71 h 132"/>
              <a:gd name="T48" fmla="*/ 55 w 134"/>
              <a:gd name="T49" fmla="*/ 71 h 132"/>
              <a:gd name="T50" fmla="*/ 61 w 134"/>
              <a:gd name="T51" fmla="*/ 77 h 132"/>
              <a:gd name="T52" fmla="*/ 33 w 134"/>
              <a:gd name="T53" fmla="*/ 117 h 132"/>
              <a:gd name="T54" fmla="*/ 13 w 134"/>
              <a:gd name="T55" fmla="*/ 100 h 132"/>
              <a:gd name="T56" fmla="*/ 49 w 134"/>
              <a:gd name="T57" fmla="*/ 66 h 132"/>
              <a:gd name="T58" fmla="*/ 54 w 134"/>
              <a:gd name="T59" fmla="*/ 31 h 132"/>
              <a:gd name="T60" fmla="*/ 47 w 134"/>
              <a:gd name="T61" fmla="*/ 39 h 132"/>
              <a:gd name="T62" fmla="*/ 50 w 134"/>
              <a:gd name="T63" fmla="*/ 65 h 132"/>
              <a:gd name="T64" fmla="*/ 56 w 134"/>
              <a:gd name="T65" fmla="*/ 69 h 132"/>
              <a:gd name="T66" fmla="*/ 63 w 134"/>
              <a:gd name="T67" fmla="*/ 75 h 132"/>
              <a:gd name="T68" fmla="*/ 87 w 134"/>
              <a:gd name="T69" fmla="*/ 74 h 132"/>
              <a:gd name="T70" fmla="*/ 94 w 134"/>
              <a:gd name="T71" fmla="*/ 66 h 132"/>
              <a:gd name="T72" fmla="*/ 54 w 134"/>
              <a:gd name="T73" fmla="*/ 3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4" h="132">
                <a:moveTo>
                  <a:pt x="107" y="52"/>
                </a:moveTo>
                <a:cubicBezTo>
                  <a:pt x="97" y="64"/>
                  <a:pt x="97" y="64"/>
                  <a:pt x="97" y="64"/>
                </a:cubicBezTo>
                <a:cubicBezTo>
                  <a:pt x="56" y="28"/>
                  <a:pt x="56" y="28"/>
                  <a:pt x="56" y="28"/>
                </a:cubicBezTo>
                <a:cubicBezTo>
                  <a:pt x="71" y="12"/>
                  <a:pt x="71" y="12"/>
                  <a:pt x="71" y="12"/>
                </a:cubicBezTo>
                <a:cubicBezTo>
                  <a:pt x="71" y="14"/>
                  <a:pt x="73" y="15"/>
                  <a:pt x="73" y="16"/>
                </a:cubicBezTo>
                <a:cubicBezTo>
                  <a:pt x="76" y="19"/>
                  <a:pt x="78" y="22"/>
                  <a:pt x="81" y="25"/>
                </a:cubicBezTo>
                <a:cubicBezTo>
                  <a:pt x="83" y="27"/>
                  <a:pt x="85" y="30"/>
                  <a:pt x="87" y="33"/>
                </a:cubicBezTo>
                <a:cubicBezTo>
                  <a:pt x="89" y="38"/>
                  <a:pt x="92" y="44"/>
                  <a:pt x="96" y="48"/>
                </a:cubicBezTo>
                <a:cubicBezTo>
                  <a:pt x="99" y="51"/>
                  <a:pt x="103" y="53"/>
                  <a:pt x="107" y="52"/>
                </a:cubicBezTo>
                <a:close/>
                <a:moveTo>
                  <a:pt x="81" y="0"/>
                </a:moveTo>
                <a:cubicBezTo>
                  <a:pt x="81" y="0"/>
                  <a:pt x="72" y="1"/>
                  <a:pt x="72" y="8"/>
                </a:cubicBezTo>
                <a:cubicBezTo>
                  <a:pt x="72" y="14"/>
                  <a:pt x="84" y="24"/>
                  <a:pt x="89" y="32"/>
                </a:cubicBezTo>
                <a:cubicBezTo>
                  <a:pt x="98" y="64"/>
                  <a:pt x="121" y="46"/>
                  <a:pt x="122" y="35"/>
                </a:cubicBezTo>
                <a:cubicBezTo>
                  <a:pt x="81" y="0"/>
                  <a:pt x="81" y="0"/>
                  <a:pt x="81" y="0"/>
                </a:cubicBezTo>
                <a:close/>
                <a:moveTo>
                  <a:pt x="123" y="37"/>
                </a:moveTo>
                <a:cubicBezTo>
                  <a:pt x="123" y="37"/>
                  <a:pt x="130" y="42"/>
                  <a:pt x="132" y="50"/>
                </a:cubicBezTo>
                <a:cubicBezTo>
                  <a:pt x="134" y="56"/>
                  <a:pt x="132" y="61"/>
                  <a:pt x="128" y="62"/>
                </a:cubicBezTo>
                <a:cubicBezTo>
                  <a:pt x="118" y="65"/>
                  <a:pt x="109" y="57"/>
                  <a:pt x="117" y="49"/>
                </a:cubicBezTo>
                <a:cubicBezTo>
                  <a:pt x="121" y="45"/>
                  <a:pt x="122" y="40"/>
                  <a:pt x="123" y="37"/>
                </a:cubicBezTo>
                <a:close/>
                <a:moveTo>
                  <a:pt x="128" y="45"/>
                </a:moveTo>
                <a:cubicBezTo>
                  <a:pt x="129" y="51"/>
                  <a:pt x="129" y="57"/>
                  <a:pt x="123" y="62"/>
                </a:cubicBezTo>
                <a:cubicBezTo>
                  <a:pt x="133" y="61"/>
                  <a:pt x="133" y="51"/>
                  <a:pt x="128" y="45"/>
                </a:cubicBezTo>
                <a:close/>
                <a:moveTo>
                  <a:pt x="49" y="66"/>
                </a:moveTo>
                <a:cubicBezTo>
                  <a:pt x="55" y="71"/>
                  <a:pt x="55" y="71"/>
                  <a:pt x="55" y="71"/>
                </a:cubicBezTo>
                <a:cubicBezTo>
                  <a:pt x="55" y="71"/>
                  <a:pt x="55" y="71"/>
                  <a:pt x="55" y="71"/>
                </a:cubicBezTo>
                <a:cubicBezTo>
                  <a:pt x="61" y="77"/>
                  <a:pt x="61" y="77"/>
                  <a:pt x="61" y="7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19" y="132"/>
                  <a:pt x="0" y="115"/>
                  <a:pt x="13" y="100"/>
                </a:cubicBezTo>
                <a:cubicBezTo>
                  <a:pt x="49" y="66"/>
                  <a:pt x="49" y="66"/>
                  <a:pt x="49" y="66"/>
                </a:cubicBezTo>
                <a:close/>
                <a:moveTo>
                  <a:pt x="54" y="31"/>
                </a:moveTo>
                <a:cubicBezTo>
                  <a:pt x="47" y="39"/>
                  <a:pt x="47" y="39"/>
                  <a:pt x="47" y="39"/>
                </a:cubicBezTo>
                <a:cubicBezTo>
                  <a:pt x="53" y="50"/>
                  <a:pt x="53" y="59"/>
                  <a:pt x="50" y="65"/>
                </a:cubicBezTo>
                <a:cubicBezTo>
                  <a:pt x="56" y="69"/>
                  <a:pt x="56" y="69"/>
                  <a:pt x="56" y="69"/>
                </a:cubicBezTo>
                <a:cubicBezTo>
                  <a:pt x="63" y="75"/>
                  <a:pt x="63" y="75"/>
                  <a:pt x="63" y="75"/>
                </a:cubicBezTo>
                <a:cubicBezTo>
                  <a:pt x="70" y="70"/>
                  <a:pt x="79" y="71"/>
                  <a:pt x="87" y="74"/>
                </a:cubicBezTo>
                <a:cubicBezTo>
                  <a:pt x="94" y="66"/>
                  <a:pt x="94" y="66"/>
                  <a:pt x="94" y="66"/>
                </a:cubicBezTo>
                <a:lnTo>
                  <a:pt x="54" y="31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0" name="Freeform 59"/>
          <p:cNvSpPr>
            <a:spLocks noEditPoints="1"/>
          </p:cNvSpPr>
          <p:nvPr/>
        </p:nvSpPr>
        <p:spPr bwMode="auto">
          <a:xfrm>
            <a:off x="2156157" y="4746806"/>
            <a:ext cx="555625" cy="539750"/>
          </a:xfrm>
          <a:custGeom>
            <a:avLst/>
            <a:gdLst>
              <a:gd name="T0" fmla="*/ 107 w 131"/>
              <a:gd name="T1" fmla="*/ 68 h 127"/>
              <a:gd name="T2" fmla="*/ 88 w 131"/>
              <a:gd name="T3" fmla="*/ 94 h 127"/>
              <a:gd name="T4" fmla="*/ 9 w 131"/>
              <a:gd name="T5" fmla="*/ 50 h 127"/>
              <a:gd name="T6" fmla="*/ 39 w 131"/>
              <a:gd name="T7" fmla="*/ 40 h 127"/>
              <a:gd name="T8" fmla="*/ 44 w 131"/>
              <a:gd name="T9" fmla="*/ 27 h 127"/>
              <a:gd name="T10" fmla="*/ 98 w 131"/>
              <a:gd name="T11" fmla="*/ 74 h 127"/>
              <a:gd name="T12" fmla="*/ 102 w 131"/>
              <a:gd name="T13" fmla="*/ 69 h 127"/>
              <a:gd name="T14" fmla="*/ 43 w 131"/>
              <a:gd name="T15" fmla="*/ 18 h 127"/>
              <a:gd name="T16" fmla="*/ 39 w 131"/>
              <a:gd name="T17" fmla="*/ 9 h 127"/>
              <a:gd name="T18" fmla="*/ 107 w 131"/>
              <a:gd name="T19" fmla="*/ 68 h 127"/>
              <a:gd name="T20" fmla="*/ 108 w 131"/>
              <a:gd name="T21" fmla="*/ 90 h 127"/>
              <a:gd name="T22" fmla="*/ 92 w 131"/>
              <a:gd name="T23" fmla="*/ 116 h 127"/>
              <a:gd name="T24" fmla="*/ 112 w 131"/>
              <a:gd name="T25" fmla="*/ 127 h 127"/>
              <a:gd name="T26" fmla="*/ 131 w 131"/>
              <a:gd name="T27" fmla="*/ 116 h 127"/>
              <a:gd name="T28" fmla="*/ 110 w 131"/>
              <a:gd name="T29" fmla="*/ 88 h 127"/>
              <a:gd name="T30" fmla="*/ 108 w 131"/>
              <a:gd name="T31" fmla="*/ 90 h 127"/>
              <a:gd name="T32" fmla="*/ 98 w 131"/>
              <a:gd name="T33" fmla="*/ 111 h 127"/>
              <a:gd name="T34" fmla="*/ 98 w 131"/>
              <a:gd name="T35" fmla="*/ 117 h 127"/>
              <a:gd name="T36" fmla="*/ 119 w 131"/>
              <a:gd name="T37" fmla="*/ 124 h 127"/>
              <a:gd name="T38" fmla="*/ 95 w 131"/>
              <a:gd name="T39" fmla="*/ 118 h 127"/>
              <a:gd name="T40" fmla="*/ 98 w 131"/>
              <a:gd name="T41" fmla="*/ 111 h 127"/>
              <a:gd name="T42" fmla="*/ 96 w 131"/>
              <a:gd name="T43" fmla="*/ 86 h 127"/>
              <a:gd name="T44" fmla="*/ 106 w 131"/>
              <a:gd name="T45" fmla="*/ 91 h 127"/>
              <a:gd name="T46" fmla="*/ 109 w 131"/>
              <a:gd name="T47" fmla="*/ 86 h 127"/>
              <a:gd name="T48" fmla="*/ 102 w 131"/>
              <a:gd name="T49" fmla="*/ 78 h 127"/>
              <a:gd name="T50" fmla="*/ 96 w 131"/>
              <a:gd name="T51" fmla="*/ 86 h 127"/>
              <a:gd name="T52" fmla="*/ 41 w 131"/>
              <a:gd name="T53" fmla="*/ 4 h 127"/>
              <a:gd name="T54" fmla="*/ 35 w 131"/>
              <a:gd name="T55" fmla="*/ 0 h 127"/>
              <a:gd name="T56" fmla="*/ 0 w 131"/>
              <a:gd name="T57" fmla="*/ 49 h 127"/>
              <a:gd name="T58" fmla="*/ 5 w 131"/>
              <a:gd name="T59" fmla="*/ 53 h 127"/>
              <a:gd name="T60" fmla="*/ 41 w 131"/>
              <a:gd name="T61" fmla="*/ 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1" h="127">
                <a:moveTo>
                  <a:pt x="107" y="68"/>
                </a:moveTo>
                <a:cubicBezTo>
                  <a:pt x="88" y="94"/>
                  <a:pt x="88" y="94"/>
                  <a:pt x="88" y="94"/>
                </a:cubicBezTo>
                <a:cubicBezTo>
                  <a:pt x="9" y="50"/>
                  <a:pt x="9" y="50"/>
                  <a:pt x="9" y="50"/>
                </a:cubicBezTo>
                <a:cubicBezTo>
                  <a:pt x="20" y="54"/>
                  <a:pt x="32" y="50"/>
                  <a:pt x="39" y="40"/>
                </a:cubicBezTo>
                <a:cubicBezTo>
                  <a:pt x="42" y="36"/>
                  <a:pt x="43" y="32"/>
                  <a:pt x="44" y="27"/>
                </a:cubicBezTo>
                <a:cubicBezTo>
                  <a:pt x="98" y="74"/>
                  <a:pt x="98" y="74"/>
                  <a:pt x="98" y="74"/>
                </a:cubicBezTo>
                <a:cubicBezTo>
                  <a:pt x="102" y="69"/>
                  <a:pt x="102" y="69"/>
                  <a:pt x="102" y="69"/>
                </a:cubicBezTo>
                <a:cubicBezTo>
                  <a:pt x="43" y="18"/>
                  <a:pt x="43" y="18"/>
                  <a:pt x="43" y="18"/>
                </a:cubicBezTo>
                <a:cubicBezTo>
                  <a:pt x="43" y="15"/>
                  <a:pt x="41" y="12"/>
                  <a:pt x="39" y="9"/>
                </a:cubicBezTo>
                <a:cubicBezTo>
                  <a:pt x="107" y="68"/>
                  <a:pt x="107" y="68"/>
                  <a:pt x="107" y="68"/>
                </a:cubicBezTo>
                <a:close/>
                <a:moveTo>
                  <a:pt x="108" y="90"/>
                </a:moveTo>
                <a:cubicBezTo>
                  <a:pt x="122" y="108"/>
                  <a:pt x="92" y="105"/>
                  <a:pt x="92" y="116"/>
                </a:cubicBezTo>
                <a:cubicBezTo>
                  <a:pt x="92" y="122"/>
                  <a:pt x="101" y="127"/>
                  <a:pt x="112" y="127"/>
                </a:cubicBezTo>
                <a:cubicBezTo>
                  <a:pt x="122" y="127"/>
                  <a:pt x="131" y="122"/>
                  <a:pt x="131" y="116"/>
                </a:cubicBezTo>
                <a:cubicBezTo>
                  <a:pt x="131" y="112"/>
                  <a:pt x="110" y="88"/>
                  <a:pt x="110" y="88"/>
                </a:cubicBezTo>
                <a:cubicBezTo>
                  <a:pt x="108" y="90"/>
                  <a:pt x="108" y="90"/>
                  <a:pt x="108" y="90"/>
                </a:cubicBezTo>
                <a:close/>
                <a:moveTo>
                  <a:pt x="98" y="111"/>
                </a:moveTo>
                <a:cubicBezTo>
                  <a:pt x="97" y="113"/>
                  <a:pt x="97" y="115"/>
                  <a:pt x="98" y="117"/>
                </a:cubicBezTo>
                <a:cubicBezTo>
                  <a:pt x="100" y="124"/>
                  <a:pt x="113" y="124"/>
                  <a:pt x="119" y="124"/>
                </a:cubicBezTo>
                <a:cubicBezTo>
                  <a:pt x="112" y="125"/>
                  <a:pt x="100" y="126"/>
                  <a:pt x="95" y="118"/>
                </a:cubicBezTo>
                <a:cubicBezTo>
                  <a:pt x="94" y="115"/>
                  <a:pt x="95" y="113"/>
                  <a:pt x="98" y="111"/>
                </a:cubicBezTo>
                <a:close/>
                <a:moveTo>
                  <a:pt x="96" y="86"/>
                </a:moveTo>
                <a:cubicBezTo>
                  <a:pt x="106" y="91"/>
                  <a:pt x="106" y="91"/>
                  <a:pt x="106" y="91"/>
                </a:cubicBezTo>
                <a:cubicBezTo>
                  <a:pt x="109" y="86"/>
                  <a:pt x="109" y="86"/>
                  <a:pt x="109" y="86"/>
                </a:cubicBezTo>
                <a:cubicBezTo>
                  <a:pt x="102" y="78"/>
                  <a:pt x="102" y="78"/>
                  <a:pt x="102" y="78"/>
                </a:cubicBezTo>
                <a:cubicBezTo>
                  <a:pt x="96" y="86"/>
                  <a:pt x="96" y="86"/>
                  <a:pt x="96" y="86"/>
                </a:cubicBezTo>
                <a:close/>
                <a:moveTo>
                  <a:pt x="41" y="4"/>
                </a:moveTo>
                <a:cubicBezTo>
                  <a:pt x="35" y="0"/>
                  <a:pt x="35" y="0"/>
                  <a:pt x="35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" y="53"/>
                  <a:pt x="5" y="53"/>
                  <a:pt x="5" y="53"/>
                </a:cubicBezTo>
                <a:lnTo>
                  <a:pt x="41" y="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1" name="Freeform 60"/>
          <p:cNvSpPr>
            <a:spLocks noEditPoints="1"/>
          </p:cNvSpPr>
          <p:nvPr/>
        </p:nvSpPr>
        <p:spPr bwMode="auto">
          <a:xfrm>
            <a:off x="3084844" y="4770619"/>
            <a:ext cx="388938" cy="492125"/>
          </a:xfrm>
          <a:custGeom>
            <a:avLst/>
            <a:gdLst>
              <a:gd name="T0" fmla="*/ 9 w 92"/>
              <a:gd name="T1" fmla="*/ 47 h 116"/>
              <a:gd name="T2" fmla="*/ 83 w 92"/>
              <a:gd name="T3" fmla="*/ 47 h 116"/>
              <a:gd name="T4" fmla="*/ 83 w 92"/>
              <a:gd name="T5" fmla="*/ 44 h 116"/>
              <a:gd name="T6" fmla="*/ 88 w 92"/>
              <a:gd name="T7" fmla="*/ 44 h 116"/>
              <a:gd name="T8" fmla="*/ 47 w 92"/>
              <a:gd name="T9" fmla="*/ 5 h 116"/>
              <a:gd name="T10" fmla="*/ 5 w 92"/>
              <a:gd name="T11" fmla="*/ 44 h 116"/>
              <a:gd name="T12" fmla="*/ 9 w 92"/>
              <a:gd name="T13" fmla="*/ 44 h 116"/>
              <a:gd name="T14" fmla="*/ 9 w 92"/>
              <a:gd name="T15" fmla="*/ 47 h 116"/>
              <a:gd name="T16" fmla="*/ 10 w 92"/>
              <a:gd name="T17" fmla="*/ 49 h 116"/>
              <a:gd name="T18" fmla="*/ 83 w 92"/>
              <a:gd name="T19" fmla="*/ 49 h 116"/>
              <a:gd name="T20" fmla="*/ 81 w 92"/>
              <a:gd name="T21" fmla="*/ 58 h 116"/>
              <a:gd name="T22" fmla="*/ 68 w 92"/>
              <a:gd name="T23" fmla="*/ 57 h 116"/>
              <a:gd name="T24" fmla="*/ 62 w 92"/>
              <a:gd name="T25" fmla="*/ 95 h 116"/>
              <a:gd name="T26" fmla="*/ 54 w 92"/>
              <a:gd name="T27" fmla="*/ 58 h 116"/>
              <a:gd name="T28" fmla="*/ 34 w 92"/>
              <a:gd name="T29" fmla="*/ 75 h 116"/>
              <a:gd name="T30" fmla="*/ 10 w 92"/>
              <a:gd name="T31" fmla="*/ 49 h 116"/>
              <a:gd name="T32" fmla="*/ 3 w 92"/>
              <a:gd name="T33" fmla="*/ 44 h 116"/>
              <a:gd name="T34" fmla="*/ 3 w 92"/>
              <a:gd name="T35" fmla="*/ 43 h 116"/>
              <a:gd name="T36" fmla="*/ 46 w 92"/>
              <a:gd name="T37" fmla="*/ 0 h 116"/>
              <a:gd name="T38" fmla="*/ 89 w 92"/>
              <a:gd name="T39" fmla="*/ 43 h 116"/>
              <a:gd name="T40" fmla="*/ 89 w 92"/>
              <a:gd name="T41" fmla="*/ 44 h 116"/>
              <a:gd name="T42" fmla="*/ 92 w 92"/>
              <a:gd name="T43" fmla="*/ 44 h 116"/>
              <a:gd name="T44" fmla="*/ 92 w 92"/>
              <a:gd name="T45" fmla="*/ 54 h 116"/>
              <a:gd name="T46" fmla="*/ 86 w 92"/>
              <a:gd name="T47" fmla="*/ 54 h 116"/>
              <a:gd name="T48" fmla="*/ 77 w 92"/>
              <a:gd name="T49" fmla="*/ 116 h 116"/>
              <a:gd name="T50" fmla="*/ 15 w 92"/>
              <a:gd name="T51" fmla="*/ 116 h 116"/>
              <a:gd name="T52" fmla="*/ 7 w 92"/>
              <a:gd name="T53" fmla="*/ 54 h 116"/>
              <a:gd name="T54" fmla="*/ 0 w 92"/>
              <a:gd name="T55" fmla="*/ 54 h 116"/>
              <a:gd name="T56" fmla="*/ 0 w 92"/>
              <a:gd name="T57" fmla="*/ 44 h 116"/>
              <a:gd name="T58" fmla="*/ 3 w 92"/>
              <a:gd name="T59" fmla="*/ 44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2" h="116">
                <a:moveTo>
                  <a:pt x="9" y="47"/>
                </a:moveTo>
                <a:cubicBezTo>
                  <a:pt x="83" y="47"/>
                  <a:pt x="83" y="47"/>
                  <a:pt x="83" y="47"/>
                </a:cubicBezTo>
                <a:cubicBezTo>
                  <a:pt x="83" y="44"/>
                  <a:pt x="83" y="44"/>
                  <a:pt x="83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7" y="22"/>
                  <a:pt x="69" y="5"/>
                  <a:pt x="47" y="5"/>
                </a:cubicBezTo>
                <a:cubicBezTo>
                  <a:pt x="24" y="5"/>
                  <a:pt x="6" y="22"/>
                  <a:pt x="5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7"/>
                  <a:pt x="9" y="47"/>
                  <a:pt x="9" y="47"/>
                </a:cubicBezTo>
                <a:close/>
                <a:moveTo>
                  <a:pt x="10" y="49"/>
                </a:move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4" y="56"/>
                  <a:pt x="81" y="58"/>
                </a:cubicBezTo>
                <a:cubicBezTo>
                  <a:pt x="77" y="59"/>
                  <a:pt x="70" y="51"/>
                  <a:pt x="68" y="57"/>
                </a:cubicBezTo>
                <a:cubicBezTo>
                  <a:pt x="66" y="62"/>
                  <a:pt x="68" y="98"/>
                  <a:pt x="62" y="95"/>
                </a:cubicBezTo>
                <a:cubicBezTo>
                  <a:pt x="56" y="93"/>
                  <a:pt x="62" y="59"/>
                  <a:pt x="54" y="58"/>
                </a:cubicBezTo>
                <a:cubicBezTo>
                  <a:pt x="46" y="56"/>
                  <a:pt x="47" y="76"/>
                  <a:pt x="34" y="75"/>
                </a:cubicBezTo>
                <a:cubicBezTo>
                  <a:pt x="21" y="74"/>
                  <a:pt x="10" y="49"/>
                  <a:pt x="10" y="49"/>
                </a:cubicBezTo>
                <a:close/>
                <a:moveTo>
                  <a:pt x="3" y="44"/>
                </a:moveTo>
                <a:cubicBezTo>
                  <a:pt x="3" y="44"/>
                  <a:pt x="3" y="43"/>
                  <a:pt x="3" y="43"/>
                </a:cubicBezTo>
                <a:cubicBezTo>
                  <a:pt x="3" y="19"/>
                  <a:pt x="22" y="0"/>
                  <a:pt x="46" y="0"/>
                </a:cubicBezTo>
                <a:cubicBezTo>
                  <a:pt x="70" y="0"/>
                  <a:pt x="89" y="19"/>
                  <a:pt x="89" y="43"/>
                </a:cubicBezTo>
                <a:cubicBezTo>
                  <a:pt x="89" y="43"/>
                  <a:pt x="89" y="44"/>
                  <a:pt x="89" y="44"/>
                </a:cubicBezTo>
                <a:cubicBezTo>
                  <a:pt x="92" y="44"/>
                  <a:pt x="92" y="44"/>
                  <a:pt x="92" y="44"/>
                </a:cubicBezTo>
                <a:cubicBezTo>
                  <a:pt x="92" y="54"/>
                  <a:pt x="92" y="54"/>
                  <a:pt x="92" y="54"/>
                </a:cubicBezTo>
                <a:cubicBezTo>
                  <a:pt x="86" y="54"/>
                  <a:pt x="86" y="54"/>
                  <a:pt x="86" y="54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7" y="54"/>
                  <a:pt x="7" y="54"/>
                  <a:pt x="7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44"/>
                  <a:pt x="0" y="44"/>
                  <a:pt x="0" y="44"/>
                </a:cubicBezTo>
                <a:lnTo>
                  <a:pt x="3" y="4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2" name="Freeform 61"/>
          <p:cNvSpPr>
            <a:spLocks noEditPoints="1"/>
          </p:cNvSpPr>
          <p:nvPr/>
        </p:nvSpPr>
        <p:spPr bwMode="auto">
          <a:xfrm>
            <a:off x="2159332" y="5569131"/>
            <a:ext cx="590550" cy="527050"/>
          </a:xfrm>
          <a:custGeom>
            <a:avLst/>
            <a:gdLst>
              <a:gd name="T0" fmla="*/ 0 w 139"/>
              <a:gd name="T1" fmla="*/ 44 h 124"/>
              <a:gd name="T2" fmla="*/ 24 w 139"/>
              <a:gd name="T3" fmla="*/ 24 h 124"/>
              <a:gd name="T4" fmla="*/ 15 w 139"/>
              <a:gd name="T5" fmla="*/ 45 h 124"/>
              <a:gd name="T6" fmla="*/ 8 w 139"/>
              <a:gd name="T7" fmla="*/ 62 h 124"/>
              <a:gd name="T8" fmla="*/ 12 w 139"/>
              <a:gd name="T9" fmla="*/ 58 h 124"/>
              <a:gd name="T10" fmla="*/ 32 w 139"/>
              <a:gd name="T11" fmla="*/ 36 h 124"/>
              <a:gd name="T12" fmla="*/ 54 w 139"/>
              <a:gd name="T13" fmla="*/ 27 h 124"/>
              <a:gd name="T14" fmla="*/ 36 w 139"/>
              <a:gd name="T15" fmla="*/ 61 h 124"/>
              <a:gd name="T16" fmla="*/ 56 w 139"/>
              <a:gd name="T17" fmla="*/ 44 h 124"/>
              <a:gd name="T18" fmla="*/ 56 w 139"/>
              <a:gd name="T19" fmla="*/ 49 h 124"/>
              <a:gd name="T20" fmla="*/ 62 w 139"/>
              <a:gd name="T21" fmla="*/ 55 h 124"/>
              <a:gd name="T22" fmla="*/ 25 w 139"/>
              <a:gd name="T23" fmla="*/ 87 h 124"/>
              <a:gd name="T24" fmla="*/ 18 w 139"/>
              <a:gd name="T25" fmla="*/ 88 h 124"/>
              <a:gd name="T26" fmla="*/ 31 w 139"/>
              <a:gd name="T27" fmla="*/ 58 h 124"/>
              <a:gd name="T28" fmla="*/ 36 w 139"/>
              <a:gd name="T29" fmla="*/ 39 h 124"/>
              <a:gd name="T30" fmla="*/ 14 w 139"/>
              <a:gd name="T31" fmla="*/ 61 h 124"/>
              <a:gd name="T32" fmla="*/ 6 w 139"/>
              <a:gd name="T33" fmla="*/ 64 h 124"/>
              <a:gd name="T34" fmla="*/ 12 w 139"/>
              <a:gd name="T35" fmla="*/ 43 h 124"/>
              <a:gd name="T36" fmla="*/ 20 w 139"/>
              <a:gd name="T37" fmla="*/ 23 h 124"/>
              <a:gd name="T38" fmla="*/ 1 w 139"/>
              <a:gd name="T39" fmla="*/ 45 h 124"/>
              <a:gd name="T40" fmla="*/ 0 w 139"/>
              <a:gd name="T41" fmla="*/ 44 h 124"/>
              <a:gd name="T42" fmla="*/ 70 w 139"/>
              <a:gd name="T43" fmla="*/ 70 h 124"/>
              <a:gd name="T44" fmla="*/ 88 w 139"/>
              <a:gd name="T45" fmla="*/ 54 h 124"/>
              <a:gd name="T46" fmla="*/ 92 w 139"/>
              <a:gd name="T47" fmla="*/ 54 h 124"/>
              <a:gd name="T48" fmla="*/ 137 w 139"/>
              <a:gd name="T49" fmla="*/ 101 h 124"/>
              <a:gd name="T50" fmla="*/ 136 w 139"/>
              <a:gd name="T51" fmla="*/ 105 h 124"/>
              <a:gd name="T52" fmla="*/ 119 w 139"/>
              <a:gd name="T53" fmla="*/ 122 h 124"/>
              <a:gd name="T54" fmla="*/ 115 w 139"/>
              <a:gd name="T55" fmla="*/ 122 h 124"/>
              <a:gd name="T56" fmla="*/ 70 w 139"/>
              <a:gd name="T57" fmla="*/ 74 h 124"/>
              <a:gd name="T58" fmla="*/ 70 w 139"/>
              <a:gd name="T59" fmla="*/ 70 h 124"/>
              <a:gd name="T60" fmla="*/ 61 w 139"/>
              <a:gd name="T61" fmla="*/ 37 h 124"/>
              <a:gd name="T62" fmla="*/ 59 w 139"/>
              <a:gd name="T63" fmla="*/ 47 h 124"/>
              <a:gd name="T64" fmla="*/ 67 w 139"/>
              <a:gd name="T65" fmla="*/ 56 h 124"/>
              <a:gd name="T66" fmla="*/ 63 w 139"/>
              <a:gd name="T67" fmla="*/ 59 h 124"/>
              <a:gd name="T68" fmla="*/ 70 w 139"/>
              <a:gd name="T69" fmla="*/ 67 h 124"/>
              <a:gd name="T70" fmla="*/ 85 w 139"/>
              <a:gd name="T71" fmla="*/ 53 h 124"/>
              <a:gd name="T72" fmla="*/ 78 w 139"/>
              <a:gd name="T73" fmla="*/ 46 h 124"/>
              <a:gd name="T74" fmla="*/ 73 w 139"/>
              <a:gd name="T75" fmla="*/ 50 h 124"/>
              <a:gd name="T76" fmla="*/ 61 w 139"/>
              <a:gd name="T77" fmla="*/ 37 h 124"/>
              <a:gd name="T78" fmla="*/ 121 w 139"/>
              <a:gd name="T79" fmla="*/ 123 h 124"/>
              <a:gd name="T80" fmla="*/ 122 w 139"/>
              <a:gd name="T81" fmla="*/ 124 h 124"/>
              <a:gd name="T82" fmla="*/ 139 w 139"/>
              <a:gd name="T83" fmla="*/ 108 h 124"/>
              <a:gd name="T84" fmla="*/ 138 w 139"/>
              <a:gd name="T85" fmla="*/ 107 h 124"/>
              <a:gd name="T86" fmla="*/ 121 w 139"/>
              <a:gd name="T87" fmla="*/ 12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9" h="124">
                <a:moveTo>
                  <a:pt x="0" y="44"/>
                </a:moveTo>
                <a:cubicBezTo>
                  <a:pt x="0" y="44"/>
                  <a:pt x="31" y="0"/>
                  <a:pt x="24" y="24"/>
                </a:cubicBezTo>
                <a:cubicBezTo>
                  <a:pt x="22" y="30"/>
                  <a:pt x="19" y="38"/>
                  <a:pt x="15" y="45"/>
                </a:cubicBezTo>
                <a:cubicBezTo>
                  <a:pt x="11" y="53"/>
                  <a:pt x="8" y="61"/>
                  <a:pt x="8" y="62"/>
                </a:cubicBezTo>
                <a:cubicBezTo>
                  <a:pt x="8" y="62"/>
                  <a:pt x="9" y="61"/>
                  <a:pt x="12" y="58"/>
                </a:cubicBezTo>
                <a:cubicBezTo>
                  <a:pt x="18" y="52"/>
                  <a:pt x="25" y="43"/>
                  <a:pt x="32" y="36"/>
                </a:cubicBezTo>
                <a:cubicBezTo>
                  <a:pt x="48" y="15"/>
                  <a:pt x="55" y="17"/>
                  <a:pt x="54" y="27"/>
                </a:cubicBezTo>
                <a:cubicBezTo>
                  <a:pt x="52" y="36"/>
                  <a:pt x="41" y="51"/>
                  <a:pt x="36" y="61"/>
                </a:cubicBezTo>
                <a:cubicBezTo>
                  <a:pt x="21" y="84"/>
                  <a:pt x="45" y="50"/>
                  <a:pt x="56" y="44"/>
                </a:cubicBezTo>
                <a:cubicBezTo>
                  <a:pt x="56" y="49"/>
                  <a:pt x="56" y="49"/>
                  <a:pt x="56" y="49"/>
                </a:cubicBezTo>
                <a:cubicBezTo>
                  <a:pt x="62" y="55"/>
                  <a:pt x="62" y="55"/>
                  <a:pt x="62" y="55"/>
                </a:cubicBezTo>
                <a:cubicBezTo>
                  <a:pt x="62" y="55"/>
                  <a:pt x="45" y="73"/>
                  <a:pt x="25" y="87"/>
                </a:cubicBezTo>
                <a:cubicBezTo>
                  <a:pt x="21" y="90"/>
                  <a:pt x="19" y="90"/>
                  <a:pt x="18" y="88"/>
                </a:cubicBezTo>
                <a:cubicBezTo>
                  <a:pt x="16" y="85"/>
                  <a:pt x="23" y="72"/>
                  <a:pt x="31" y="58"/>
                </a:cubicBezTo>
                <a:cubicBezTo>
                  <a:pt x="40" y="42"/>
                  <a:pt x="57" y="12"/>
                  <a:pt x="36" y="39"/>
                </a:cubicBezTo>
                <a:cubicBezTo>
                  <a:pt x="29" y="47"/>
                  <a:pt x="21" y="55"/>
                  <a:pt x="14" y="61"/>
                </a:cubicBezTo>
                <a:cubicBezTo>
                  <a:pt x="10" y="65"/>
                  <a:pt x="7" y="66"/>
                  <a:pt x="6" y="64"/>
                </a:cubicBezTo>
                <a:cubicBezTo>
                  <a:pt x="4" y="62"/>
                  <a:pt x="8" y="53"/>
                  <a:pt x="12" y="43"/>
                </a:cubicBezTo>
                <a:cubicBezTo>
                  <a:pt x="15" y="36"/>
                  <a:pt x="19" y="29"/>
                  <a:pt x="20" y="23"/>
                </a:cubicBezTo>
                <a:cubicBezTo>
                  <a:pt x="22" y="17"/>
                  <a:pt x="1" y="45"/>
                  <a:pt x="1" y="45"/>
                </a:cubicBezTo>
                <a:cubicBezTo>
                  <a:pt x="0" y="44"/>
                  <a:pt x="0" y="44"/>
                  <a:pt x="0" y="44"/>
                </a:cubicBezTo>
                <a:close/>
                <a:moveTo>
                  <a:pt x="70" y="70"/>
                </a:moveTo>
                <a:cubicBezTo>
                  <a:pt x="88" y="54"/>
                  <a:pt x="88" y="54"/>
                  <a:pt x="88" y="54"/>
                </a:cubicBezTo>
                <a:cubicBezTo>
                  <a:pt x="89" y="52"/>
                  <a:pt x="91" y="52"/>
                  <a:pt x="92" y="54"/>
                </a:cubicBezTo>
                <a:cubicBezTo>
                  <a:pt x="137" y="101"/>
                  <a:pt x="137" y="101"/>
                  <a:pt x="137" y="101"/>
                </a:cubicBezTo>
                <a:cubicBezTo>
                  <a:pt x="138" y="102"/>
                  <a:pt x="137" y="104"/>
                  <a:pt x="136" y="105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8" y="123"/>
                  <a:pt x="116" y="123"/>
                  <a:pt x="115" y="122"/>
                </a:cubicBezTo>
                <a:cubicBezTo>
                  <a:pt x="70" y="74"/>
                  <a:pt x="70" y="74"/>
                  <a:pt x="70" y="74"/>
                </a:cubicBezTo>
                <a:cubicBezTo>
                  <a:pt x="69" y="73"/>
                  <a:pt x="69" y="71"/>
                  <a:pt x="70" y="70"/>
                </a:cubicBezTo>
                <a:close/>
                <a:moveTo>
                  <a:pt x="61" y="37"/>
                </a:moveTo>
                <a:cubicBezTo>
                  <a:pt x="59" y="47"/>
                  <a:pt x="59" y="47"/>
                  <a:pt x="59" y="47"/>
                </a:cubicBezTo>
                <a:cubicBezTo>
                  <a:pt x="67" y="56"/>
                  <a:pt x="67" y="56"/>
                  <a:pt x="67" y="56"/>
                </a:cubicBezTo>
                <a:cubicBezTo>
                  <a:pt x="63" y="59"/>
                  <a:pt x="63" y="59"/>
                  <a:pt x="63" y="59"/>
                </a:cubicBezTo>
                <a:cubicBezTo>
                  <a:pt x="70" y="67"/>
                  <a:pt x="70" y="67"/>
                  <a:pt x="70" y="67"/>
                </a:cubicBezTo>
                <a:cubicBezTo>
                  <a:pt x="85" y="53"/>
                  <a:pt x="85" y="53"/>
                  <a:pt x="85" y="53"/>
                </a:cubicBezTo>
                <a:cubicBezTo>
                  <a:pt x="78" y="46"/>
                  <a:pt x="78" y="46"/>
                  <a:pt x="78" y="46"/>
                </a:cubicBezTo>
                <a:cubicBezTo>
                  <a:pt x="73" y="50"/>
                  <a:pt x="73" y="50"/>
                  <a:pt x="73" y="50"/>
                </a:cubicBezTo>
                <a:cubicBezTo>
                  <a:pt x="61" y="37"/>
                  <a:pt x="61" y="37"/>
                  <a:pt x="61" y="37"/>
                </a:cubicBezTo>
                <a:close/>
                <a:moveTo>
                  <a:pt x="121" y="123"/>
                </a:moveTo>
                <a:cubicBezTo>
                  <a:pt x="122" y="124"/>
                  <a:pt x="122" y="124"/>
                  <a:pt x="122" y="124"/>
                </a:cubicBezTo>
                <a:cubicBezTo>
                  <a:pt x="139" y="108"/>
                  <a:pt x="139" y="108"/>
                  <a:pt x="139" y="108"/>
                </a:cubicBezTo>
                <a:cubicBezTo>
                  <a:pt x="138" y="107"/>
                  <a:pt x="138" y="107"/>
                  <a:pt x="138" y="107"/>
                </a:cubicBezTo>
                <a:lnTo>
                  <a:pt x="121" y="12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3" name="Freeform 62"/>
          <p:cNvSpPr>
            <a:spLocks noEditPoints="1"/>
          </p:cNvSpPr>
          <p:nvPr/>
        </p:nvSpPr>
        <p:spPr bwMode="auto">
          <a:xfrm>
            <a:off x="3818269" y="4757919"/>
            <a:ext cx="554038" cy="517525"/>
          </a:xfrm>
          <a:custGeom>
            <a:avLst/>
            <a:gdLst>
              <a:gd name="T0" fmla="*/ 71 w 131"/>
              <a:gd name="T1" fmla="*/ 66 h 122"/>
              <a:gd name="T2" fmla="*/ 68 w 131"/>
              <a:gd name="T3" fmla="*/ 95 h 122"/>
              <a:gd name="T4" fmla="*/ 25 w 131"/>
              <a:gd name="T5" fmla="*/ 106 h 122"/>
              <a:gd name="T6" fmla="*/ 22 w 131"/>
              <a:gd name="T7" fmla="*/ 101 h 122"/>
              <a:gd name="T8" fmla="*/ 47 w 131"/>
              <a:gd name="T9" fmla="*/ 74 h 122"/>
              <a:gd name="T10" fmla="*/ 46 w 131"/>
              <a:gd name="T11" fmla="*/ 60 h 122"/>
              <a:gd name="T12" fmla="*/ 0 w 131"/>
              <a:gd name="T13" fmla="*/ 49 h 122"/>
              <a:gd name="T14" fmla="*/ 42 w 131"/>
              <a:gd name="T15" fmla="*/ 42 h 122"/>
              <a:gd name="T16" fmla="*/ 49 w 131"/>
              <a:gd name="T17" fmla="*/ 27 h 122"/>
              <a:gd name="T18" fmla="*/ 42 w 131"/>
              <a:gd name="T19" fmla="*/ 17 h 122"/>
              <a:gd name="T20" fmla="*/ 73 w 131"/>
              <a:gd name="T21" fmla="*/ 9 h 122"/>
              <a:gd name="T22" fmla="*/ 68 w 131"/>
              <a:gd name="T23" fmla="*/ 36 h 122"/>
              <a:gd name="T24" fmla="*/ 90 w 131"/>
              <a:gd name="T25" fmla="*/ 29 h 122"/>
              <a:gd name="T26" fmla="*/ 104 w 131"/>
              <a:gd name="T27" fmla="*/ 25 h 122"/>
              <a:gd name="T28" fmla="*/ 123 w 131"/>
              <a:gd name="T29" fmla="*/ 49 h 122"/>
              <a:gd name="T30" fmla="*/ 102 w 131"/>
              <a:gd name="T31" fmla="*/ 59 h 122"/>
              <a:gd name="T32" fmla="*/ 100 w 131"/>
              <a:gd name="T33" fmla="*/ 66 h 122"/>
              <a:gd name="T34" fmla="*/ 113 w 131"/>
              <a:gd name="T35" fmla="*/ 70 h 122"/>
              <a:gd name="T36" fmla="*/ 95 w 131"/>
              <a:gd name="T37" fmla="*/ 91 h 122"/>
              <a:gd name="T38" fmla="*/ 71 w 131"/>
              <a:gd name="T39" fmla="*/ 66 h 122"/>
              <a:gd name="T40" fmla="*/ 63 w 131"/>
              <a:gd name="T41" fmla="*/ 90 h 122"/>
              <a:gd name="T42" fmla="*/ 34 w 131"/>
              <a:gd name="T43" fmla="*/ 105 h 122"/>
              <a:gd name="T44" fmla="*/ 63 w 131"/>
              <a:gd name="T45" fmla="*/ 90 h 122"/>
              <a:gd name="T46" fmla="*/ 107 w 131"/>
              <a:gd name="T47" fmla="*/ 86 h 122"/>
              <a:gd name="T48" fmla="*/ 115 w 131"/>
              <a:gd name="T49" fmla="*/ 79 h 122"/>
              <a:gd name="T50" fmla="*/ 101 w 131"/>
              <a:gd name="T51" fmla="*/ 70 h 122"/>
              <a:gd name="T52" fmla="*/ 107 w 131"/>
              <a:gd name="T53" fmla="*/ 8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1" h="122">
                <a:moveTo>
                  <a:pt x="71" y="66"/>
                </a:moveTo>
                <a:cubicBezTo>
                  <a:pt x="64" y="68"/>
                  <a:pt x="69" y="82"/>
                  <a:pt x="68" y="95"/>
                </a:cubicBezTo>
                <a:cubicBezTo>
                  <a:pt x="67" y="112"/>
                  <a:pt x="40" y="122"/>
                  <a:pt x="25" y="106"/>
                </a:cubicBezTo>
                <a:cubicBezTo>
                  <a:pt x="24" y="104"/>
                  <a:pt x="23" y="103"/>
                  <a:pt x="22" y="101"/>
                </a:cubicBezTo>
                <a:cubicBezTo>
                  <a:pt x="9" y="82"/>
                  <a:pt x="32" y="79"/>
                  <a:pt x="47" y="74"/>
                </a:cubicBezTo>
                <a:cubicBezTo>
                  <a:pt x="59" y="71"/>
                  <a:pt x="64" y="59"/>
                  <a:pt x="46" y="60"/>
                </a:cubicBezTo>
                <a:cubicBezTo>
                  <a:pt x="28" y="62"/>
                  <a:pt x="1" y="76"/>
                  <a:pt x="0" y="49"/>
                </a:cubicBezTo>
                <a:cubicBezTo>
                  <a:pt x="0" y="28"/>
                  <a:pt x="26" y="39"/>
                  <a:pt x="42" y="42"/>
                </a:cubicBezTo>
                <a:cubicBezTo>
                  <a:pt x="56" y="45"/>
                  <a:pt x="55" y="34"/>
                  <a:pt x="49" y="27"/>
                </a:cubicBezTo>
                <a:cubicBezTo>
                  <a:pt x="45" y="24"/>
                  <a:pt x="41" y="20"/>
                  <a:pt x="42" y="17"/>
                </a:cubicBezTo>
                <a:cubicBezTo>
                  <a:pt x="43" y="4"/>
                  <a:pt x="64" y="0"/>
                  <a:pt x="73" y="9"/>
                </a:cubicBezTo>
                <a:cubicBezTo>
                  <a:pt x="79" y="18"/>
                  <a:pt x="68" y="27"/>
                  <a:pt x="68" y="36"/>
                </a:cubicBezTo>
                <a:cubicBezTo>
                  <a:pt x="69" y="48"/>
                  <a:pt x="82" y="42"/>
                  <a:pt x="90" y="29"/>
                </a:cubicBezTo>
                <a:cubicBezTo>
                  <a:pt x="91" y="27"/>
                  <a:pt x="98" y="23"/>
                  <a:pt x="104" y="25"/>
                </a:cubicBezTo>
                <a:cubicBezTo>
                  <a:pt x="113" y="29"/>
                  <a:pt x="123" y="42"/>
                  <a:pt x="123" y="49"/>
                </a:cubicBezTo>
                <a:cubicBezTo>
                  <a:pt x="122" y="56"/>
                  <a:pt x="112" y="64"/>
                  <a:pt x="102" y="59"/>
                </a:cubicBezTo>
                <a:cubicBezTo>
                  <a:pt x="85" y="50"/>
                  <a:pt x="79" y="60"/>
                  <a:pt x="100" y="66"/>
                </a:cubicBezTo>
                <a:cubicBezTo>
                  <a:pt x="105" y="67"/>
                  <a:pt x="110" y="69"/>
                  <a:pt x="113" y="70"/>
                </a:cubicBezTo>
                <a:cubicBezTo>
                  <a:pt x="131" y="79"/>
                  <a:pt x="112" y="93"/>
                  <a:pt x="95" y="91"/>
                </a:cubicBezTo>
                <a:cubicBezTo>
                  <a:pt x="72" y="89"/>
                  <a:pt x="80" y="63"/>
                  <a:pt x="71" y="66"/>
                </a:cubicBezTo>
                <a:close/>
                <a:moveTo>
                  <a:pt x="63" y="90"/>
                </a:moveTo>
                <a:cubicBezTo>
                  <a:pt x="59" y="100"/>
                  <a:pt x="54" y="109"/>
                  <a:pt x="34" y="105"/>
                </a:cubicBezTo>
                <a:cubicBezTo>
                  <a:pt x="48" y="112"/>
                  <a:pt x="60" y="109"/>
                  <a:pt x="63" y="90"/>
                </a:cubicBezTo>
                <a:close/>
                <a:moveTo>
                  <a:pt x="107" y="86"/>
                </a:moveTo>
                <a:cubicBezTo>
                  <a:pt x="112" y="85"/>
                  <a:pt x="115" y="83"/>
                  <a:pt x="115" y="79"/>
                </a:cubicBezTo>
                <a:cubicBezTo>
                  <a:pt x="115" y="73"/>
                  <a:pt x="106" y="71"/>
                  <a:pt x="101" y="70"/>
                </a:cubicBezTo>
                <a:cubicBezTo>
                  <a:pt x="109" y="73"/>
                  <a:pt x="114" y="77"/>
                  <a:pt x="107" y="8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4" name="Freeform 63"/>
          <p:cNvSpPr>
            <a:spLocks noEditPoints="1"/>
          </p:cNvSpPr>
          <p:nvPr/>
        </p:nvSpPr>
        <p:spPr bwMode="auto">
          <a:xfrm>
            <a:off x="4661232" y="4016218"/>
            <a:ext cx="466725" cy="476250"/>
          </a:xfrm>
          <a:custGeom>
            <a:avLst/>
            <a:gdLst>
              <a:gd name="T0" fmla="*/ 110 w 110"/>
              <a:gd name="T1" fmla="*/ 60 h 112"/>
              <a:gd name="T2" fmla="*/ 54 w 110"/>
              <a:gd name="T3" fmla="*/ 56 h 112"/>
              <a:gd name="T4" fmla="*/ 61 w 110"/>
              <a:gd name="T5" fmla="*/ 49 h 112"/>
              <a:gd name="T6" fmla="*/ 61 w 110"/>
              <a:gd name="T7" fmla="*/ 49 h 112"/>
              <a:gd name="T8" fmla="*/ 58 w 110"/>
              <a:gd name="T9" fmla="*/ 47 h 112"/>
              <a:gd name="T10" fmla="*/ 51 w 110"/>
              <a:gd name="T11" fmla="*/ 51 h 112"/>
              <a:gd name="T12" fmla="*/ 49 w 110"/>
              <a:gd name="T13" fmla="*/ 57 h 112"/>
              <a:gd name="T14" fmla="*/ 59 w 110"/>
              <a:gd name="T15" fmla="*/ 64 h 112"/>
              <a:gd name="T16" fmla="*/ 59 w 110"/>
              <a:gd name="T17" fmla="*/ 64 h 112"/>
              <a:gd name="T18" fmla="*/ 76 w 110"/>
              <a:gd name="T19" fmla="*/ 48 h 112"/>
              <a:gd name="T20" fmla="*/ 70 w 110"/>
              <a:gd name="T21" fmla="*/ 38 h 112"/>
              <a:gd name="T22" fmla="*/ 57 w 110"/>
              <a:gd name="T23" fmla="*/ 34 h 112"/>
              <a:gd name="T24" fmla="*/ 34 w 110"/>
              <a:gd name="T25" fmla="*/ 58 h 112"/>
              <a:gd name="T26" fmla="*/ 34 w 110"/>
              <a:gd name="T27" fmla="*/ 58 h 112"/>
              <a:gd name="T28" fmla="*/ 60 w 110"/>
              <a:gd name="T29" fmla="*/ 77 h 112"/>
              <a:gd name="T30" fmla="*/ 61 w 110"/>
              <a:gd name="T31" fmla="*/ 86 h 112"/>
              <a:gd name="T32" fmla="*/ 61 w 110"/>
              <a:gd name="T33" fmla="*/ 86 h 112"/>
              <a:gd name="T34" fmla="*/ 25 w 110"/>
              <a:gd name="T35" fmla="*/ 59 h 112"/>
              <a:gd name="T36" fmla="*/ 25 w 110"/>
              <a:gd name="T37" fmla="*/ 58 h 112"/>
              <a:gd name="T38" fmla="*/ 57 w 110"/>
              <a:gd name="T39" fmla="*/ 25 h 112"/>
              <a:gd name="T40" fmla="*/ 57 w 110"/>
              <a:gd name="T41" fmla="*/ 25 h 112"/>
              <a:gd name="T42" fmla="*/ 76 w 110"/>
              <a:gd name="T43" fmla="*/ 30 h 112"/>
              <a:gd name="T44" fmla="*/ 85 w 110"/>
              <a:gd name="T45" fmla="*/ 47 h 112"/>
              <a:gd name="T46" fmla="*/ 85 w 110"/>
              <a:gd name="T47" fmla="*/ 47 h 112"/>
              <a:gd name="T48" fmla="*/ 60 w 110"/>
              <a:gd name="T49" fmla="*/ 73 h 112"/>
              <a:gd name="T50" fmla="*/ 60 w 110"/>
              <a:gd name="T51" fmla="*/ 73 h 112"/>
              <a:gd name="T52" fmla="*/ 40 w 110"/>
              <a:gd name="T53" fmla="*/ 57 h 112"/>
              <a:gd name="T54" fmla="*/ 40 w 110"/>
              <a:gd name="T55" fmla="*/ 57 h 112"/>
              <a:gd name="T56" fmla="*/ 44 w 110"/>
              <a:gd name="T57" fmla="*/ 44 h 112"/>
              <a:gd name="T58" fmla="*/ 57 w 110"/>
              <a:gd name="T59" fmla="*/ 38 h 112"/>
              <a:gd name="T60" fmla="*/ 58 w 110"/>
              <a:gd name="T61" fmla="*/ 38 h 112"/>
              <a:gd name="T62" fmla="*/ 70 w 110"/>
              <a:gd name="T63" fmla="*/ 48 h 112"/>
              <a:gd name="T64" fmla="*/ 70 w 110"/>
              <a:gd name="T65" fmla="*/ 48 h 112"/>
              <a:gd name="T66" fmla="*/ 59 w 110"/>
              <a:gd name="T67" fmla="*/ 60 h 112"/>
              <a:gd name="T68" fmla="*/ 106 w 110"/>
              <a:gd name="T69" fmla="*/ 32 h 112"/>
              <a:gd name="T70" fmla="*/ 79 w 110"/>
              <a:gd name="T71" fmla="*/ 29 h 112"/>
              <a:gd name="T72" fmla="*/ 51 w 110"/>
              <a:gd name="T73" fmla="*/ 21 h 112"/>
              <a:gd name="T74" fmla="*/ 51 w 110"/>
              <a:gd name="T75" fmla="*/ 21 h 112"/>
              <a:gd name="T76" fmla="*/ 31 w 110"/>
              <a:gd name="T77" fmla="*/ 6 h 112"/>
              <a:gd name="T78" fmla="*/ 29 w 110"/>
              <a:gd name="T79" fmla="*/ 33 h 112"/>
              <a:gd name="T80" fmla="*/ 20 w 110"/>
              <a:gd name="T81" fmla="*/ 61 h 112"/>
              <a:gd name="T82" fmla="*/ 20 w 110"/>
              <a:gd name="T83" fmla="*/ 61 h 112"/>
              <a:gd name="T84" fmla="*/ 6 w 110"/>
              <a:gd name="T85" fmla="*/ 81 h 112"/>
              <a:gd name="T86" fmla="*/ 33 w 110"/>
              <a:gd name="T87" fmla="*/ 83 h 112"/>
              <a:gd name="T88" fmla="*/ 60 w 110"/>
              <a:gd name="T89" fmla="*/ 91 h 112"/>
              <a:gd name="T90" fmla="*/ 60 w 110"/>
              <a:gd name="T91" fmla="*/ 91 h 112"/>
              <a:gd name="T92" fmla="*/ 80 w 110"/>
              <a:gd name="T93" fmla="*/ 105 h 112"/>
              <a:gd name="T94" fmla="*/ 82 w 110"/>
              <a:gd name="T95" fmla="*/ 77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0" h="112">
                <a:moveTo>
                  <a:pt x="90" y="52"/>
                </a:moveTo>
                <a:cubicBezTo>
                  <a:pt x="90" y="55"/>
                  <a:pt x="90" y="59"/>
                  <a:pt x="90" y="63"/>
                </a:cubicBezTo>
                <a:cubicBezTo>
                  <a:pt x="102" y="66"/>
                  <a:pt x="102" y="58"/>
                  <a:pt x="110" y="60"/>
                </a:cubicBezTo>
                <a:cubicBezTo>
                  <a:pt x="107" y="52"/>
                  <a:pt x="101" y="47"/>
                  <a:pt x="90" y="52"/>
                </a:cubicBezTo>
                <a:close/>
                <a:moveTo>
                  <a:pt x="59" y="60"/>
                </a:moveTo>
                <a:cubicBezTo>
                  <a:pt x="57" y="60"/>
                  <a:pt x="54" y="59"/>
                  <a:pt x="54" y="56"/>
                </a:cubicBezTo>
                <a:cubicBezTo>
                  <a:pt x="54" y="54"/>
                  <a:pt x="56" y="51"/>
                  <a:pt x="58" y="51"/>
                </a:cubicBezTo>
                <a:cubicBezTo>
                  <a:pt x="59" y="51"/>
                  <a:pt x="60" y="51"/>
                  <a:pt x="61" y="50"/>
                </a:cubicBezTo>
                <a:cubicBezTo>
                  <a:pt x="61" y="50"/>
                  <a:pt x="61" y="49"/>
                  <a:pt x="61" y="49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8"/>
                  <a:pt x="61" y="48"/>
                  <a:pt x="60" y="48"/>
                </a:cubicBezTo>
                <a:cubicBezTo>
                  <a:pt x="60" y="47"/>
                  <a:pt x="59" y="47"/>
                  <a:pt x="58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5" y="47"/>
                  <a:pt x="53" y="49"/>
                  <a:pt x="51" y="51"/>
                </a:cubicBezTo>
                <a:cubicBezTo>
                  <a:pt x="49" y="52"/>
                  <a:pt x="48" y="54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9"/>
                  <a:pt x="50" y="61"/>
                  <a:pt x="52" y="62"/>
                </a:cubicBezTo>
                <a:cubicBezTo>
                  <a:pt x="54" y="64"/>
                  <a:pt x="56" y="64"/>
                  <a:pt x="59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64" y="64"/>
                  <a:pt x="69" y="62"/>
                  <a:pt x="72" y="59"/>
                </a:cubicBezTo>
                <a:cubicBezTo>
                  <a:pt x="74" y="56"/>
                  <a:pt x="76" y="52"/>
                  <a:pt x="76" y="48"/>
                </a:cubicBezTo>
                <a:cubicBezTo>
                  <a:pt x="76" y="48"/>
                  <a:pt x="76" y="48"/>
                  <a:pt x="76" y="48"/>
                </a:cubicBezTo>
                <a:cubicBezTo>
                  <a:pt x="76" y="48"/>
                  <a:pt x="76" y="48"/>
                  <a:pt x="76" y="48"/>
                </a:cubicBezTo>
                <a:cubicBezTo>
                  <a:pt x="76" y="48"/>
                  <a:pt x="76" y="48"/>
                  <a:pt x="76" y="48"/>
                </a:cubicBezTo>
                <a:cubicBezTo>
                  <a:pt x="75" y="44"/>
                  <a:pt x="73" y="40"/>
                  <a:pt x="70" y="38"/>
                </a:cubicBezTo>
                <a:cubicBezTo>
                  <a:pt x="67" y="35"/>
                  <a:pt x="62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0" y="35"/>
                  <a:pt x="44" y="38"/>
                  <a:pt x="40" y="42"/>
                </a:cubicBezTo>
                <a:cubicBezTo>
                  <a:pt x="36" y="46"/>
                  <a:pt x="33" y="52"/>
                  <a:pt x="34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4" y="64"/>
                  <a:pt x="37" y="69"/>
                  <a:pt x="42" y="72"/>
                </a:cubicBezTo>
                <a:cubicBezTo>
                  <a:pt x="47" y="76"/>
                  <a:pt x="53" y="78"/>
                  <a:pt x="60" y="77"/>
                </a:cubicBezTo>
                <a:cubicBezTo>
                  <a:pt x="60" y="77"/>
                  <a:pt x="60" y="77"/>
                  <a:pt x="60" y="77"/>
                </a:cubicBezTo>
                <a:cubicBezTo>
                  <a:pt x="60" y="77"/>
                  <a:pt x="60" y="77"/>
                  <a:pt x="60" y="77"/>
                </a:cubicBezTo>
                <a:cubicBezTo>
                  <a:pt x="63" y="77"/>
                  <a:pt x="65" y="79"/>
                  <a:pt x="65" y="81"/>
                </a:cubicBezTo>
                <a:cubicBezTo>
                  <a:pt x="65" y="84"/>
                  <a:pt x="63" y="86"/>
                  <a:pt x="61" y="86"/>
                </a:cubicBezTo>
                <a:cubicBezTo>
                  <a:pt x="61" y="86"/>
                  <a:pt x="61" y="86"/>
                  <a:pt x="61" y="86"/>
                </a:cubicBezTo>
                <a:cubicBezTo>
                  <a:pt x="61" y="86"/>
                  <a:pt x="61" y="86"/>
                  <a:pt x="61" y="86"/>
                </a:cubicBezTo>
                <a:cubicBezTo>
                  <a:pt x="61" y="86"/>
                  <a:pt x="61" y="86"/>
                  <a:pt x="61" y="86"/>
                </a:cubicBezTo>
                <a:cubicBezTo>
                  <a:pt x="51" y="87"/>
                  <a:pt x="43" y="84"/>
                  <a:pt x="37" y="79"/>
                </a:cubicBezTo>
                <a:cubicBezTo>
                  <a:pt x="30" y="74"/>
                  <a:pt x="26" y="67"/>
                  <a:pt x="25" y="59"/>
                </a:cubicBezTo>
                <a:cubicBezTo>
                  <a:pt x="25" y="59"/>
                  <a:pt x="25" y="59"/>
                  <a:pt x="25" y="59"/>
                </a:cubicBezTo>
                <a:cubicBezTo>
                  <a:pt x="25" y="59"/>
                  <a:pt x="25" y="59"/>
                  <a:pt x="25" y="59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0"/>
                  <a:pt x="28" y="42"/>
                  <a:pt x="33" y="36"/>
                </a:cubicBezTo>
                <a:cubicBezTo>
                  <a:pt x="39" y="30"/>
                  <a:pt x="47" y="26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64" y="25"/>
                  <a:pt x="71" y="27"/>
                  <a:pt x="76" y="30"/>
                </a:cubicBezTo>
                <a:cubicBezTo>
                  <a:pt x="81" y="34"/>
                  <a:pt x="84" y="40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54"/>
                  <a:pt x="83" y="60"/>
                  <a:pt x="78" y="65"/>
                </a:cubicBezTo>
                <a:cubicBezTo>
                  <a:pt x="74" y="69"/>
                  <a:pt x="67" y="73"/>
                  <a:pt x="60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55" y="74"/>
                  <a:pt x="50" y="72"/>
                  <a:pt x="46" y="69"/>
                </a:cubicBezTo>
                <a:cubicBezTo>
                  <a:pt x="42" y="67"/>
                  <a:pt x="40" y="62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39" y="52"/>
                  <a:pt x="41" y="48"/>
                  <a:pt x="44" y="44"/>
                </a:cubicBezTo>
                <a:cubicBezTo>
                  <a:pt x="48" y="41"/>
                  <a:pt x="52" y="39"/>
                  <a:pt x="57" y="38"/>
                </a:cubicBezTo>
                <a:cubicBezTo>
                  <a:pt x="57" y="38"/>
                  <a:pt x="57" y="38"/>
                  <a:pt x="57" y="38"/>
                </a:cubicBezTo>
                <a:cubicBezTo>
                  <a:pt x="57" y="38"/>
                  <a:pt x="57" y="38"/>
                  <a:pt x="57" y="38"/>
                </a:cubicBezTo>
                <a:cubicBezTo>
                  <a:pt x="58" y="38"/>
                  <a:pt x="58" y="38"/>
                  <a:pt x="58" y="38"/>
                </a:cubicBezTo>
                <a:cubicBezTo>
                  <a:pt x="58" y="38"/>
                  <a:pt x="58" y="38"/>
                  <a:pt x="58" y="38"/>
                </a:cubicBezTo>
                <a:cubicBezTo>
                  <a:pt x="58" y="38"/>
                  <a:pt x="58" y="38"/>
                  <a:pt x="58" y="38"/>
                </a:cubicBezTo>
                <a:cubicBezTo>
                  <a:pt x="61" y="38"/>
                  <a:pt x="64" y="39"/>
                  <a:pt x="66" y="41"/>
                </a:cubicBezTo>
                <a:cubicBezTo>
                  <a:pt x="68" y="42"/>
                  <a:pt x="70" y="45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51"/>
                  <a:pt x="69" y="54"/>
                  <a:pt x="67" y="57"/>
                </a:cubicBezTo>
                <a:cubicBezTo>
                  <a:pt x="65" y="59"/>
                  <a:pt x="62" y="60"/>
                  <a:pt x="59" y="60"/>
                </a:cubicBezTo>
                <a:close/>
                <a:moveTo>
                  <a:pt x="84" y="34"/>
                </a:moveTo>
                <a:cubicBezTo>
                  <a:pt x="86" y="37"/>
                  <a:pt x="88" y="41"/>
                  <a:pt x="89" y="44"/>
                </a:cubicBezTo>
                <a:cubicBezTo>
                  <a:pt x="102" y="41"/>
                  <a:pt x="98" y="34"/>
                  <a:pt x="106" y="32"/>
                </a:cubicBezTo>
                <a:cubicBezTo>
                  <a:pt x="99" y="27"/>
                  <a:pt x="92" y="25"/>
                  <a:pt x="84" y="34"/>
                </a:cubicBezTo>
                <a:close/>
                <a:moveTo>
                  <a:pt x="70" y="23"/>
                </a:moveTo>
                <a:cubicBezTo>
                  <a:pt x="73" y="25"/>
                  <a:pt x="76" y="27"/>
                  <a:pt x="79" y="29"/>
                </a:cubicBezTo>
                <a:cubicBezTo>
                  <a:pt x="88" y="20"/>
                  <a:pt x="81" y="16"/>
                  <a:pt x="87" y="10"/>
                </a:cubicBezTo>
                <a:cubicBezTo>
                  <a:pt x="79" y="9"/>
                  <a:pt x="72" y="11"/>
                  <a:pt x="70" y="23"/>
                </a:cubicBezTo>
                <a:close/>
                <a:moveTo>
                  <a:pt x="51" y="21"/>
                </a:moveTo>
                <a:cubicBezTo>
                  <a:pt x="55" y="20"/>
                  <a:pt x="59" y="20"/>
                  <a:pt x="62" y="21"/>
                </a:cubicBezTo>
                <a:cubicBezTo>
                  <a:pt x="66" y="9"/>
                  <a:pt x="58" y="8"/>
                  <a:pt x="60" y="0"/>
                </a:cubicBezTo>
                <a:cubicBezTo>
                  <a:pt x="52" y="4"/>
                  <a:pt x="47" y="9"/>
                  <a:pt x="51" y="21"/>
                </a:cubicBezTo>
                <a:close/>
                <a:moveTo>
                  <a:pt x="34" y="28"/>
                </a:moveTo>
                <a:cubicBezTo>
                  <a:pt x="37" y="26"/>
                  <a:pt x="40" y="24"/>
                  <a:pt x="44" y="22"/>
                </a:cubicBezTo>
                <a:cubicBezTo>
                  <a:pt x="41" y="10"/>
                  <a:pt x="33" y="14"/>
                  <a:pt x="31" y="6"/>
                </a:cubicBezTo>
                <a:cubicBezTo>
                  <a:pt x="27" y="13"/>
                  <a:pt x="25" y="20"/>
                  <a:pt x="34" y="28"/>
                </a:cubicBezTo>
                <a:close/>
                <a:moveTo>
                  <a:pt x="23" y="42"/>
                </a:moveTo>
                <a:cubicBezTo>
                  <a:pt x="24" y="39"/>
                  <a:pt x="26" y="36"/>
                  <a:pt x="29" y="33"/>
                </a:cubicBezTo>
                <a:cubicBezTo>
                  <a:pt x="20" y="24"/>
                  <a:pt x="15" y="31"/>
                  <a:pt x="10" y="25"/>
                </a:cubicBezTo>
                <a:cubicBezTo>
                  <a:pt x="9" y="33"/>
                  <a:pt x="11" y="40"/>
                  <a:pt x="23" y="42"/>
                </a:cubicBezTo>
                <a:close/>
                <a:moveTo>
                  <a:pt x="20" y="61"/>
                </a:moveTo>
                <a:cubicBezTo>
                  <a:pt x="20" y="57"/>
                  <a:pt x="20" y="53"/>
                  <a:pt x="21" y="50"/>
                </a:cubicBezTo>
                <a:cubicBezTo>
                  <a:pt x="8" y="46"/>
                  <a:pt x="8" y="54"/>
                  <a:pt x="0" y="52"/>
                </a:cubicBezTo>
                <a:cubicBezTo>
                  <a:pt x="4" y="60"/>
                  <a:pt x="9" y="65"/>
                  <a:pt x="20" y="61"/>
                </a:cubicBezTo>
                <a:close/>
                <a:moveTo>
                  <a:pt x="27" y="78"/>
                </a:moveTo>
                <a:cubicBezTo>
                  <a:pt x="25" y="75"/>
                  <a:pt x="24" y="72"/>
                  <a:pt x="22" y="68"/>
                </a:cubicBezTo>
                <a:cubicBezTo>
                  <a:pt x="10" y="71"/>
                  <a:pt x="14" y="79"/>
                  <a:pt x="6" y="81"/>
                </a:cubicBezTo>
                <a:cubicBezTo>
                  <a:pt x="13" y="85"/>
                  <a:pt x="20" y="87"/>
                  <a:pt x="27" y="78"/>
                </a:cubicBezTo>
                <a:close/>
                <a:moveTo>
                  <a:pt x="42" y="89"/>
                </a:moveTo>
                <a:cubicBezTo>
                  <a:pt x="39" y="88"/>
                  <a:pt x="36" y="86"/>
                  <a:pt x="33" y="83"/>
                </a:cubicBezTo>
                <a:cubicBezTo>
                  <a:pt x="23" y="92"/>
                  <a:pt x="30" y="97"/>
                  <a:pt x="24" y="102"/>
                </a:cubicBezTo>
                <a:cubicBezTo>
                  <a:pt x="33" y="103"/>
                  <a:pt x="40" y="101"/>
                  <a:pt x="42" y="89"/>
                </a:cubicBezTo>
                <a:close/>
                <a:moveTo>
                  <a:pt x="60" y="91"/>
                </a:moveTo>
                <a:cubicBezTo>
                  <a:pt x="57" y="92"/>
                  <a:pt x="53" y="92"/>
                  <a:pt x="49" y="91"/>
                </a:cubicBezTo>
                <a:cubicBezTo>
                  <a:pt x="46" y="104"/>
                  <a:pt x="54" y="104"/>
                  <a:pt x="52" y="112"/>
                </a:cubicBezTo>
                <a:cubicBezTo>
                  <a:pt x="60" y="108"/>
                  <a:pt x="65" y="103"/>
                  <a:pt x="60" y="91"/>
                </a:cubicBezTo>
                <a:close/>
                <a:moveTo>
                  <a:pt x="77" y="83"/>
                </a:moveTo>
                <a:cubicBezTo>
                  <a:pt x="74" y="85"/>
                  <a:pt x="71" y="87"/>
                  <a:pt x="68" y="88"/>
                </a:cubicBezTo>
                <a:cubicBezTo>
                  <a:pt x="71" y="101"/>
                  <a:pt x="78" y="97"/>
                  <a:pt x="80" y="105"/>
                </a:cubicBezTo>
                <a:cubicBezTo>
                  <a:pt x="85" y="98"/>
                  <a:pt x="87" y="91"/>
                  <a:pt x="77" y="83"/>
                </a:cubicBezTo>
                <a:close/>
                <a:moveTo>
                  <a:pt x="88" y="68"/>
                </a:moveTo>
                <a:cubicBezTo>
                  <a:pt x="86" y="71"/>
                  <a:pt x="84" y="74"/>
                  <a:pt x="82" y="77"/>
                </a:cubicBezTo>
                <a:cubicBezTo>
                  <a:pt x="91" y="87"/>
                  <a:pt x="95" y="80"/>
                  <a:pt x="101" y="85"/>
                </a:cubicBezTo>
                <a:cubicBezTo>
                  <a:pt x="102" y="77"/>
                  <a:pt x="100" y="70"/>
                  <a:pt x="88" y="6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5" name="Freeform 64"/>
          <p:cNvSpPr>
            <a:spLocks noEditPoints="1"/>
          </p:cNvSpPr>
          <p:nvPr/>
        </p:nvSpPr>
        <p:spPr bwMode="auto">
          <a:xfrm>
            <a:off x="4648532" y="4772206"/>
            <a:ext cx="492125" cy="488950"/>
          </a:xfrm>
          <a:custGeom>
            <a:avLst/>
            <a:gdLst>
              <a:gd name="T0" fmla="*/ 17 w 116"/>
              <a:gd name="T1" fmla="*/ 98 h 115"/>
              <a:gd name="T2" fmla="*/ 17 w 116"/>
              <a:gd name="T3" fmla="*/ 17 h 115"/>
              <a:gd name="T4" fmla="*/ 68 w 116"/>
              <a:gd name="T5" fmla="*/ 1 h 115"/>
              <a:gd name="T6" fmla="*/ 99 w 116"/>
              <a:gd name="T7" fmla="*/ 17 h 115"/>
              <a:gd name="T8" fmla="*/ 99 w 116"/>
              <a:gd name="T9" fmla="*/ 98 h 115"/>
              <a:gd name="T10" fmla="*/ 45 w 116"/>
              <a:gd name="T11" fmla="*/ 113 h 115"/>
              <a:gd name="T12" fmla="*/ 81 w 116"/>
              <a:gd name="T13" fmla="*/ 14 h 115"/>
              <a:gd name="T14" fmla="*/ 52 w 116"/>
              <a:gd name="T15" fmla="*/ 8 h 115"/>
              <a:gd name="T16" fmla="*/ 48 w 116"/>
              <a:gd name="T17" fmla="*/ 18 h 115"/>
              <a:gd name="T18" fmla="*/ 33 w 116"/>
              <a:gd name="T19" fmla="*/ 32 h 115"/>
              <a:gd name="T20" fmla="*/ 23 w 116"/>
              <a:gd name="T21" fmla="*/ 33 h 115"/>
              <a:gd name="T22" fmla="*/ 23 w 116"/>
              <a:gd name="T23" fmla="*/ 41 h 115"/>
              <a:gd name="T24" fmla="*/ 25 w 116"/>
              <a:gd name="T25" fmla="*/ 50 h 115"/>
              <a:gd name="T26" fmla="*/ 35 w 116"/>
              <a:gd name="T27" fmla="*/ 51 h 115"/>
              <a:gd name="T28" fmla="*/ 57 w 116"/>
              <a:gd name="T29" fmla="*/ 63 h 115"/>
              <a:gd name="T30" fmla="*/ 58 w 116"/>
              <a:gd name="T31" fmla="*/ 73 h 115"/>
              <a:gd name="T32" fmla="*/ 42 w 116"/>
              <a:gd name="T33" fmla="*/ 97 h 115"/>
              <a:gd name="T34" fmla="*/ 37 w 116"/>
              <a:gd name="T35" fmla="*/ 100 h 115"/>
              <a:gd name="T36" fmla="*/ 33 w 116"/>
              <a:gd name="T37" fmla="*/ 82 h 115"/>
              <a:gd name="T38" fmla="*/ 25 w 116"/>
              <a:gd name="T39" fmla="*/ 67 h 115"/>
              <a:gd name="T40" fmla="*/ 26 w 116"/>
              <a:gd name="T41" fmla="*/ 55 h 115"/>
              <a:gd name="T42" fmla="*/ 20 w 116"/>
              <a:gd name="T43" fmla="*/ 49 h 115"/>
              <a:gd name="T44" fmla="*/ 14 w 116"/>
              <a:gd name="T45" fmla="*/ 40 h 115"/>
              <a:gd name="T46" fmla="*/ 9 w 116"/>
              <a:gd name="T47" fmla="*/ 57 h 115"/>
              <a:gd name="T48" fmla="*/ 58 w 116"/>
              <a:gd name="T49" fmla="*/ 107 h 115"/>
              <a:gd name="T50" fmla="*/ 107 w 116"/>
              <a:gd name="T51" fmla="*/ 57 h 115"/>
              <a:gd name="T52" fmla="*/ 95 w 116"/>
              <a:gd name="T53" fmla="*/ 31 h 115"/>
              <a:gd name="T54" fmla="*/ 86 w 116"/>
              <a:gd name="T55" fmla="*/ 30 h 115"/>
              <a:gd name="T56" fmla="*/ 77 w 116"/>
              <a:gd name="T57" fmla="*/ 28 h 115"/>
              <a:gd name="T58" fmla="*/ 70 w 116"/>
              <a:gd name="T59" fmla="*/ 25 h 115"/>
              <a:gd name="T60" fmla="*/ 73 w 116"/>
              <a:gd name="T61" fmla="*/ 23 h 115"/>
              <a:gd name="T62" fmla="*/ 77 w 116"/>
              <a:gd name="T63" fmla="*/ 17 h 115"/>
              <a:gd name="T64" fmla="*/ 67 w 116"/>
              <a:gd name="T65" fmla="*/ 48 h 115"/>
              <a:gd name="T66" fmla="*/ 86 w 116"/>
              <a:gd name="T67" fmla="*/ 56 h 115"/>
              <a:gd name="T68" fmla="*/ 91 w 116"/>
              <a:gd name="T69" fmla="*/ 87 h 115"/>
              <a:gd name="T70" fmla="*/ 105 w 116"/>
              <a:gd name="T71" fmla="*/ 48 h 115"/>
              <a:gd name="T72" fmla="*/ 86 w 116"/>
              <a:gd name="T73" fmla="*/ 34 h 115"/>
              <a:gd name="T74" fmla="*/ 77 w 116"/>
              <a:gd name="T75" fmla="*/ 31 h 115"/>
              <a:gd name="T76" fmla="*/ 71 w 116"/>
              <a:gd name="T77" fmla="*/ 36 h 115"/>
              <a:gd name="T78" fmla="*/ 68 w 116"/>
              <a:gd name="T79" fmla="*/ 4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6" h="115">
                <a:moveTo>
                  <a:pt x="34" y="110"/>
                </a:moveTo>
                <a:cubicBezTo>
                  <a:pt x="28" y="107"/>
                  <a:pt x="22" y="103"/>
                  <a:pt x="17" y="98"/>
                </a:cubicBezTo>
                <a:cubicBezTo>
                  <a:pt x="7" y="88"/>
                  <a:pt x="0" y="73"/>
                  <a:pt x="0" y="57"/>
                </a:cubicBezTo>
                <a:cubicBezTo>
                  <a:pt x="0" y="41"/>
                  <a:pt x="7" y="27"/>
                  <a:pt x="17" y="17"/>
                </a:cubicBezTo>
                <a:cubicBezTo>
                  <a:pt x="28" y="6"/>
                  <a:pt x="42" y="0"/>
                  <a:pt x="58" y="0"/>
                </a:cubicBezTo>
                <a:cubicBezTo>
                  <a:pt x="61" y="0"/>
                  <a:pt x="65" y="0"/>
                  <a:pt x="68" y="1"/>
                </a:cubicBezTo>
                <a:cubicBezTo>
                  <a:pt x="72" y="1"/>
                  <a:pt x="75" y="2"/>
                  <a:pt x="79" y="4"/>
                </a:cubicBezTo>
                <a:cubicBezTo>
                  <a:pt x="87" y="7"/>
                  <a:pt x="93" y="11"/>
                  <a:pt x="99" y="17"/>
                </a:cubicBezTo>
                <a:cubicBezTo>
                  <a:pt x="109" y="27"/>
                  <a:pt x="116" y="41"/>
                  <a:pt x="116" y="57"/>
                </a:cubicBezTo>
                <a:cubicBezTo>
                  <a:pt x="116" y="73"/>
                  <a:pt x="109" y="88"/>
                  <a:pt x="99" y="98"/>
                </a:cubicBezTo>
                <a:cubicBezTo>
                  <a:pt x="88" y="108"/>
                  <a:pt x="74" y="115"/>
                  <a:pt x="58" y="115"/>
                </a:cubicBezTo>
                <a:cubicBezTo>
                  <a:pt x="54" y="115"/>
                  <a:pt x="49" y="114"/>
                  <a:pt x="45" y="113"/>
                </a:cubicBezTo>
                <a:cubicBezTo>
                  <a:pt x="42" y="113"/>
                  <a:pt x="38" y="112"/>
                  <a:pt x="34" y="110"/>
                </a:cubicBezTo>
                <a:close/>
                <a:moveTo>
                  <a:pt x="81" y="14"/>
                </a:moveTo>
                <a:cubicBezTo>
                  <a:pt x="74" y="10"/>
                  <a:pt x="66" y="8"/>
                  <a:pt x="58" y="8"/>
                </a:cubicBezTo>
                <a:cubicBezTo>
                  <a:pt x="56" y="8"/>
                  <a:pt x="54" y="8"/>
                  <a:pt x="52" y="8"/>
                </a:cubicBezTo>
                <a:cubicBezTo>
                  <a:pt x="52" y="10"/>
                  <a:pt x="52" y="12"/>
                  <a:pt x="52" y="14"/>
                </a:cubicBezTo>
                <a:cubicBezTo>
                  <a:pt x="52" y="19"/>
                  <a:pt x="50" y="17"/>
                  <a:pt x="48" y="18"/>
                </a:cubicBezTo>
                <a:cubicBezTo>
                  <a:pt x="45" y="20"/>
                  <a:pt x="44" y="22"/>
                  <a:pt x="42" y="23"/>
                </a:cubicBezTo>
                <a:cubicBezTo>
                  <a:pt x="40" y="23"/>
                  <a:pt x="34" y="30"/>
                  <a:pt x="33" y="32"/>
                </a:cubicBezTo>
                <a:cubicBezTo>
                  <a:pt x="32" y="33"/>
                  <a:pt x="30" y="37"/>
                  <a:pt x="28" y="38"/>
                </a:cubicBezTo>
                <a:cubicBezTo>
                  <a:pt x="26" y="38"/>
                  <a:pt x="28" y="34"/>
                  <a:pt x="23" y="33"/>
                </a:cubicBezTo>
                <a:cubicBezTo>
                  <a:pt x="19" y="32"/>
                  <a:pt x="18" y="39"/>
                  <a:pt x="17" y="42"/>
                </a:cubicBezTo>
                <a:cubicBezTo>
                  <a:pt x="17" y="45"/>
                  <a:pt x="21" y="42"/>
                  <a:pt x="23" y="41"/>
                </a:cubicBezTo>
                <a:cubicBezTo>
                  <a:pt x="26" y="41"/>
                  <a:pt x="24" y="44"/>
                  <a:pt x="24" y="45"/>
                </a:cubicBezTo>
                <a:cubicBezTo>
                  <a:pt x="24" y="46"/>
                  <a:pt x="25" y="49"/>
                  <a:pt x="25" y="50"/>
                </a:cubicBezTo>
                <a:cubicBezTo>
                  <a:pt x="24" y="52"/>
                  <a:pt x="26" y="53"/>
                  <a:pt x="27" y="54"/>
                </a:cubicBezTo>
                <a:cubicBezTo>
                  <a:pt x="29" y="51"/>
                  <a:pt x="32" y="49"/>
                  <a:pt x="35" y="51"/>
                </a:cubicBezTo>
                <a:cubicBezTo>
                  <a:pt x="38" y="52"/>
                  <a:pt x="45" y="55"/>
                  <a:pt x="47" y="57"/>
                </a:cubicBezTo>
                <a:cubicBezTo>
                  <a:pt x="49" y="59"/>
                  <a:pt x="55" y="62"/>
                  <a:pt x="57" y="63"/>
                </a:cubicBezTo>
                <a:cubicBezTo>
                  <a:pt x="58" y="64"/>
                  <a:pt x="63" y="65"/>
                  <a:pt x="62" y="67"/>
                </a:cubicBezTo>
                <a:cubicBezTo>
                  <a:pt x="61" y="69"/>
                  <a:pt x="60" y="70"/>
                  <a:pt x="58" y="73"/>
                </a:cubicBezTo>
                <a:cubicBezTo>
                  <a:pt x="57" y="76"/>
                  <a:pt x="52" y="86"/>
                  <a:pt x="48" y="90"/>
                </a:cubicBezTo>
                <a:cubicBezTo>
                  <a:pt x="44" y="93"/>
                  <a:pt x="43" y="94"/>
                  <a:pt x="42" y="97"/>
                </a:cubicBezTo>
                <a:cubicBezTo>
                  <a:pt x="40" y="100"/>
                  <a:pt x="41" y="102"/>
                  <a:pt x="40" y="101"/>
                </a:cubicBezTo>
                <a:cubicBezTo>
                  <a:pt x="38" y="101"/>
                  <a:pt x="37" y="100"/>
                  <a:pt x="37" y="100"/>
                </a:cubicBezTo>
                <a:cubicBezTo>
                  <a:pt x="37" y="100"/>
                  <a:pt x="35" y="94"/>
                  <a:pt x="35" y="92"/>
                </a:cubicBezTo>
                <a:cubicBezTo>
                  <a:pt x="35" y="90"/>
                  <a:pt x="33" y="84"/>
                  <a:pt x="33" y="82"/>
                </a:cubicBezTo>
                <a:cubicBezTo>
                  <a:pt x="33" y="80"/>
                  <a:pt x="32" y="76"/>
                  <a:pt x="31" y="74"/>
                </a:cubicBezTo>
                <a:cubicBezTo>
                  <a:pt x="29" y="73"/>
                  <a:pt x="25" y="69"/>
                  <a:pt x="25" y="67"/>
                </a:cubicBezTo>
                <a:cubicBezTo>
                  <a:pt x="25" y="65"/>
                  <a:pt x="23" y="59"/>
                  <a:pt x="25" y="56"/>
                </a:cubicBezTo>
                <a:cubicBezTo>
                  <a:pt x="25" y="55"/>
                  <a:pt x="26" y="55"/>
                  <a:pt x="26" y="55"/>
                </a:cubicBezTo>
                <a:cubicBezTo>
                  <a:pt x="25" y="54"/>
                  <a:pt x="24" y="53"/>
                  <a:pt x="23" y="53"/>
                </a:cubicBezTo>
                <a:cubicBezTo>
                  <a:pt x="21" y="52"/>
                  <a:pt x="20" y="50"/>
                  <a:pt x="20" y="49"/>
                </a:cubicBezTo>
                <a:cubicBezTo>
                  <a:pt x="20" y="48"/>
                  <a:pt x="18" y="47"/>
                  <a:pt x="15" y="46"/>
                </a:cubicBezTo>
                <a:cubicBezTo>
                  <a:pt x="13" y="45"/>
                  <a:pt x="14" y="42"/>
                  <a:pt x="14" y="40"/>
                </a:cubicBezTo>
                <a:cubicBezTo>
                  <a:pt x="14" y="40"/>
                  <a:pt x="14" y="37"/>
                  <a:pt x="14" y="34"/>
                </a:cubicBezTo>
                <a:cubicBezTo>
                  <a:pt x="11" y="41"/>
                  <a:pt x="9" y="49"/>
                  <a:pt x="9" y="57"/>
                </a:cubicBezTo>
                <a:cubicBezTo>
                  <a:pt x="9" y="71"/>
                  <a:pt x="14" y="83"/>
                  <a:pt x="23" y="92"/>
                </a:cubicBezTo>
                <a:cubicBezTo>
                  <a:pt x="32" y="101"/>
                  <a:pt x="44" y="107"/>
                  <a:pt x="58" y="107"/>
                </a:cubicBezTo>
                <a:cubicBezTo>
                  <a:pt x="72" y="107"/>
                  <a:pt x="84" y="101"/>
                  <a:pt x="93" y="92"/>
                </a:cubicBezTo>
                <a:cubicBezTo>
                  <a:pt x="102" y="83"/>
                  <a:pt x="107" y="71"/>
                  <a:pt x="107" y="57"/>
                </a:cubicBezTo>
                <a:cubicBezTo>
                  <a:pt x="107" y="46"/>
                  <a:pt x="104" y="36"/>
                  <a:pt x="97" y="27"/>
                </a:cubicBezTo>
                <a:cubicBezTo>
                  <a:pt x="96" y="29"/>
                  <a:pt x="95" y="30"/>
                  <a:pt x="95" y="31"/>
                </a:cubicBezTo>
                <a:cubicBezTo>
                  <a:pt x="94" y="33"/>
                  <a:pt x="92" y="31"/>
                  <a:pt x="91" y="30"/>
                </a:cubicBezTo>
                <a:cubicBezTo>
                  <a:pt x="91" y="30"/>
                  <a:pt x="87" y="30"/>
                  <a:pt x="86" y="30"/>
                </a:cubicBezTo>
                <a:cubicBezTo>
                  <a:pt x="85" y="30"/>
                  <a:pt x="82" y="26"/>
                  <a:pt x="81" y="25"/>
                </a:cubicBezTo>
                <a:cubicBezTo>
                  <a:pt x="79" y="23"/>
                  <a:pt x="78" y="27"/>
                  <a:pt x="77" y="28"/>
                </a:cubicBezTo>
                <a:cubicBezTo>
                  <a:pt x="76" y="29"/>
                  <a:pt x="75" y="31"/>
                  <a:pt x="73" y="31"/>
                </a:cubicBezTo>
                <a:cubicBezTo>
                  <a:pt x="71" y="31"/>
                  <a:pt x="70" y="25"/>
                  <a:pt x="70" y="25"/>
                </a:cubicBezTo>
                <a:cubicBezTo>
                  <a:pt x="71" y="26"/>
                  <a:pt x="71" y="26"/>
                  <a:pt x="71" y="26"/>
                </a:cubicBezTo>
                <a:cubicBezTo>
                  <a:pt x="71" y="26"/>
                  <a:pt x="73" y="24"/>
                  <a:pt x="73" y="23"/>
                </a:cubicBezTo>
                <a:cubicBezTo>
                  <a:pt x="72" y="22"/>
                  <a:pt x="73" y="22"/>
                  <a:pt x="74" y="22"/>
                </a:cubicBezTo>
                <a:cubicBezTo>
                  <a:pt x="75" y="22"/>
                  <a:pt x="76" y="19"/>
                  <a:pt x="77" y="17"/>
                </a:cubicBezTo>
                <a:cubicBezTo>
                  <a:pt x="77" y="16"/>
                  <a:pt x="79" y="15"/>
                  <a:pt x="81" y="14"/>
                </a:cubicBezTo>
                <a:close/>
                <a:moveTo>
                  <a:pt x="67" y="48"/>
                </a:moveTo>
                <a:cubicBezTo>
                  <a:pt x="67" y="48"/>
                  <a:pt x="70" y="54"/>
                  <a:pt x="72" y="56"/>
                </a:cubicBezTo>
                <a:cubicBezTo>
                  <a:pt x="73" y="58"/>
                  <a:pt x="84" y="55"/>
                  <a:pt x="86" y="56"/>
                </a:cubicBezTo>
                <a:cubicBezTo>
                  <a:pt x="87" y="56"/>
                  <a:pt x="86" y="59"/>
                  <a:pt x="88" y="63"/>
                </a:cubicBezTo>
                <a:cubicBezTo>
                  <a:pt x="90" y="67"/>
                  <a:pt x="88" y="86"/>
                  <a:pt x="91" y="87"/>
                </a:cubicBezTo>
                <a:cubicBezTo>
                  <a:pt x="94" y="88"/>
                  <a:pt x="100" y="77"/>
                  <a:pt x="101" y="74"/>
                </a:cubicBezTo>
                <a:cubicBezTo>
                  <a:pt x="103" y="72"/>
                  <a:pt x="105" y="51"/>
                  <a:pt x="105" y="48"/>
                </a:cubicBezTo>
                <a:cubicBezTo>
                  <a:pt x="105" y="44"/>
                  <a:pt x="95" y="35"/>
                  <a:pt x="95" y="35"/>
                </a:cubicBezTo>
                <a:cubicBezTo>
                  <a:pt x="94" y="34"/>
                  <a:pt x="88" y="34"/>
                  <a:pt x="86" y="34"/>
                </a:cubicBezTo>
                <a:cubicBezTo>
                  <a:pt x="84" y="33"/>
                  <a:pt x="82" y="31"/>
                  <a:pt x="82" y="31"/>
                </a:cubicBezTo>
                <a:cubicBezTo>
                  <a:pt x="81" y="31"/>
                  <a:pt x="79" y="31"/>
                  <a:pt x="77" y="31"/>
                </a:cubicBezTo>
                <a:cubicBezTo>
                  <a:pt x="76" y="31"/>
                  <a:pt x="74" y="32"/>
                  <a:pt x="73" y="33"/>
                </a:cubicBezTo>
                <a:cubicBezTo>
                  <a:pt x="72" y="34"/>
                  <a:pt x="71" y="35"/>
                  <a:pt x="71" y="36"/>
                </a:cubicBezTo>
                <a:cubicBezTo>
                  <a:pt x="70" y="37"/>
                  <a:pt x="70" y="38"/>
                  <a:pt x="68" y="40"/>
                </a:cubicBezTo>
                <a:cubicBezTo>
                  <a:pt x="66" y="41"/>
                  <a:pt x="67" y="42"/>
                  <a:pt x="68" y="44"/>
                </a:cubicBezTo>
                <a:cubicBezTo>
                  <a:pt x="68" y="47"/>
                  <a:pt x="67" y="48"/>
                  <a:pt x="67" y="4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6" name="Freeform 65"/>
          <p:cNvSpPr/>
          <p:nvPr/>
        </p:nvSpPr>
        <p:spPr bwMode="auto">
          <a:xfrm>
            <a:off x="5534357" y="3152788"/>
            <a:ext cx="377825" cy="544513"/>
          </a:xfrm>
          <a:custGeom>
            <a:avLst/>
            <a:gdLst>
              <a:gd name="T0" fmla="*/ 45 w 89"/>
              <a:gd name="T1" fmla="*/ 115 h 128"/>
              <a:gd name="T2" fmla="*/ 16 w 89"/>
              <a:gd name="T3" fmla="*/ 109 h 128"/>
              <a:gd name="T4" fmla="*/ 22 w 89"/>
              <a:gd name="T5" fmla="*/ 52 h 128"/>
              <a:gd name="T6" fmla="*/ 41 w 89"/>
              <a:gd name="T7" fmla="*/ 53 h 128"/>
              <a:gd name="T8" fmla="*/ 42 w 89"/>
              <a:gd name="T9" fmla="*/ 42 h 128"/>
              <a:gd name="T10" fmla="*/ 45 w 89"/>
              <a:gd name="T11" fmla="*/ 33 h 128"/>
              <a:gd name="T12" fmla="*/ 43 w 89"/>
              <a:gd name="T13" fmla="*/ 31 h 128"/>
              <a:gd name="T14" fmla="*/ 18 w 89"/>
              <a:gd name="T15" fmla="*/ 13 h 128"/>
              <a:gd name="T16" fmla="*/ 40 w 89"/>
              <a:gd name="T17" fmla="*/ 42 h 128"/>
              <a:gd name="T18" fmla="*/ 17 w 89"/>
              <a:gd name="T19" fmla="*/ 35 h 128"/>
              <a:gd name="T20" fmla="*/ 0 w 89"/>
              <a:gd name="T21" fmla="*/ 4 h 128"/>
              <a:gd name="T22" fmla="*/ 39 w 89"/>
              <a:gd name="T23" fmla="*/ 11 h 128"/>
              <a:gd name="T24" fmla="*/ 46 w 89"/>
              <a:gd name="T25" fmla="*/ 31 h 128"/>
              <a:gd name="T26" fmla="*/ 51 w 89"/>
              <a:gd name="T27" fmla="*/ 24 h 128"/>
              <a:gd name="T28" fmla="*/ 57 w 89"/>
              <a:gd name="T29" fmla="*/ 24 h 128"/>
              <a:gd name="T30" fmla="*/ 57 w 89"/>
              <a:gd name="T31" fmla="*/ 29 h 128"/>
              <a:gd name="T32" fmla="*/ 50 w 89"/>
              <a:gd name="T33" fmla="*/ 44 h 128"/>
              <a:gd name="T34" fmla="*/ 49 w 89"/>
              <a:gd name="T35" fmla="*/ 53 h 128"/>
              <a:gd name="T36" fmla="*/ 68 w 89"/>
              <a:gd name="T37" fmla="*/ 52 h 128"/>
              <a:gd name="T38" fmla="*/ 74 w 89"/>
              <a:gd name="T39" fmla="*/ 109 h 128"/>
              <a:gd name="T40" fmla="*/ 45 w 89"/>
              <a:gd name="T41" fmla="*/ 11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9" h="128">
                <a:moveTo>
                  <a:pt x="45" y="115"/>
                </a:moveTo>
                <a:cubicBezTo>
                  <a:pt x="40" y="120"/>
                  <a:pt x="27" y="128"/>
                  <a:pt x="16" y="109"/>
                </a:cubicBezTo>
                <a:cubicBezTo>
                  <a:pt x="1" y="83"/>
                  <a:pt x="3" y="57"/>
                  <a:pt x="22" y="52"/>
                </a:cubicBezTo>
                <a:cubicBezTo>
                  <a:pt x="30" y="50"/>
                  <a:pt x="36" y="51"/>
                  <a:pt x="41" y="53"/>
                </a:cubicBezTo>
                <a:cubicBezTo>
                  <a:pt x="41" y="49"/>
                  <a:pt x="41" y="45"/>
                  <a:pt x="42" y="42"/>
                </a:cubicBezTo>
                <a:cubicBezTo>
                  <a:pt x="43" y="39"/>
                  <a:pt x="44" y="36"/>
                  <a:pt x="45" y="33"/>
                </a:cubicBezTo>
                <a:cubicBezTo>
                  <a:pt x="45" y="33"/>
                  <a:pt x="44" y="32"/>
                  <a:pt x="43" y="31"/>
                </a:cubicBezTo>
                <a:cubicBezTo>
                  <a:pt x="36" y="23"/>
                  <a:pt x="18" y="13"/>
                  <a:pt x="18" y="13"/>
                </a:cubicBezTo>
                <a:cubicBezTo>
                  <a:pt x="27" y="20"/>
                  <a:pt x="37" y="30"/>
                  <a:pt x="40" y="42"/>
                </a:cubicBezTo>
                <a:cubicBezTo>
                  <a:pt x="35" y="42"/>
                  <a:pt x="28" y="43"/>
                  <a:pt x="17" y="35"/>
                </a:cubicBezTo>
                <a:cubicBezTo>
                  <a:pt x="6" y="28"/>
                  <a:pt x="0" y="4"/>
                  <a:pt x="0" y="4"/>
                </a:cubicBezTo>
                <a:cubicBezTo>
                  <a:pt x="0" y="4"/>
                  <a:pt x="30" y="0"/>
                  <a:pt x="39" y="11"/>
                </a:cubicBezTo>
                <a:cubicBezTo>
                  <a:pt x="45" y="17"/>
                  <a:pt x="46" y="25"/>
                  <a:pt x="46" y="31"/>
                </a:cubicBezTo>
                <a:cubicBezTo>
                  <a:pt x="48" y="29"/>
                  <a:pt x="49" y="26"/>
                  <a:pt x="51" y="24"/>
                </a:cubicBezTo>
                <a:cubicBezTo>
                  <a:pt x="52" y="22"/>
                  <a:pt x="55" y="22"/>
                  <a:pt x="57" y="24"/>
                </a:cubicBezTo>
                <a:cubicBezTo>
                  <a:pt x="59" y="25"/>
                  <a:pt x="59" y="27"/>
                  <a:pt x="57" y="29"/>
                </a:cubicBezTo>
                <a:cubicBezTo>
                  <a:pt x="54" y="34"/>
                  <a:pt x="51" y="38"/>
                  <a:pt x="50" y="44"/>
                </a:cubicBezTo>
                <a:cubicBezTo>
                  <a:pt x="49" y="47"/>
                  <a:pt x="49" y="50"/>
                  <a:pt x="49" y="53"/>
                </a:cubicBezTo>
                <a:cubicBezTo>
                  <a:pt x="53" y="51"/>
                  <a:pt x="59" y="50"/>
                  <a:pt x="68" y="52"/>
                </a:cubicBezTo>
                <a:cubicBezTo>
                  <a:pt x="87" y="57"/>
                  <a:pt x="89" y="83"/>
                  <a:pt x="74" y="109"/>
                </a:cubicBezTo>
                <a:cubicBezTo>
                  <a:pt x="63" y="128"/>
                  <a:pt x="50" y="120"/>
                  <a:pt x="45" y="11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7" name="Freeform 66"/>
          <p:cNvSpPr>
            <a:spLocks noEditPoints="1"/>
          </p:cNvSpPr>
          <p:nvPr/>
        </p:nvSpPr>
        <p:spPr bwMode="auto">
          <a:xfrm>
            <a:off x="5466094" y="4043999"/>
            <a:ext cx="466725" cy="420688"/>
          </a:xfrm>
          <a:custGeom>
            <a:avLst/>
            <a:gdLst>
              <a:gd name="T0" fmla="*/ 60 w 110"/>
              <a:gd name="T1" fmla="*/ 91 h 99"/>
              <a:gd name="T2" fmla="*/ 68 w 110"/>
              <a:gd name="T3" fmla="*/ 85 h 99"/>
              <a:gd name="T4" fmla="*/ 68 w 110"/>
              <a:gd name="T5" fmla="*/ 86 h 99"/>
              <a:gd name="T6" fmla="*/ 72 w 110"/>
              <a:gd name="T7" fmla="*/ 5 h 99"/>
              <a:gd name="T8" fmla="*/ 17 w 110"/>
              <a:gd name="T9" fmla="*/ 55 h 99"/>
              <a:gd name="T10" fmla="*/ 16 w 110"/>
              <a:gd name="T11" fmla="*/ 52 h 99"/>
              <a:gd name="T12" fmla="*/ 46 w 110"/>
              <a:gd name="T13" fmla="*/ 52 h 99"/>
              <a:gd name="T14" fmla="*/ 46 w 110"/>
              <a:gd name="T15" fmla="*/ 55 h 99"/>
              <a:gd name="T16" fmla="*/ 17 w 110"/>
              <a:gd name="T17" fmla="*/ 55 h 99"/>
              <a:gd name="T18" fmla="*/ 15 w 110"/>
              <a:gd name="T19" fmla="*/ 44 h 99"/>
              <a:gd name="T20" fmla="*/ 31 w 110"/>
              <a:gd name="T21" fmla="*/ 39 h 99"/>
              <a:gd name="T22" fmla="*/ 47 w 110"/>
              <a:gd name="T23" fmla="*/ 44 h 99"/>
              <a:gd name="T24" fmla="*/ 31 w 110"/>
              <a:gd name="T25" fmla="*/ 42 h 99"/>
              <a:gd name="T26" fmla="*/ 17 w 110"/>
              <a:gd name="T27" fmla="*/ 36 h 99"/>
              <a:gd name="T28" fmla="*/ 16 w 110"/>
              <a:gd name="T29" fmla="*/ 33 h 99"/>
              <a:gd name="T30" fmla="*/ 46 w 110"/>
              <a:gd name="T31" fmla="*/ 33 h 99"/>
              <a:gd name="T32" fmla="*/ 46 w 110"/>
              <a:gd name="T33" fmla="*/ 36 h 99"/>
              <a:gd name="T34" fmla="*/ 17 w 110"/>
              <a:gd name="T35" fmla="*/ 36 h 99"/>
              <a:gd name="T36" fmla="*/ 15 w 110"/>
              <a:gd name="T37" fmla="*/ 26 h 99"/>
              <a:gd name="T38" fmla="*/ 31 w 110"/>
              <a:gd name="T39" fmla="*/ 21 h 99"/>
              <a:gd name="T40" fmla="*/ 47 w 110"/>
              <a:gd name="T41" fmla="*/ 26 h 99"/>
              <a:gd name="T42" fmla="*/ 31 w 110"/>
              <a:gd name="T43" fmla="*/ 24 h 99"/>
              <a:gd name="T44" fmla="*/ 17 w 110"/>
              <a:gd name="T45" fmla="*/ 19 h 99"/>
              <a:gd name="T46" fmla="*/ 16 w 110"/>
              <a:gd name="T47" fmla="*/ 16 h 99"/>
              <a:gd name="T48" fmla="*/ 46 w 110"/>
              <a:gd name="T49" fmla="*/ 16 h 99"/>
              <a:gd name="T50" fmla="*/ 46 w 110"/>
              <a:gd name="T51" fmla="*/ 19 h 99"/>
              <a:gd name="T52" fmla="*/ 17 w 110"/>
              <a:gd name="T53" fmla="*/ 19 h 99"/>
              <a:gd name="T54" fmla="*/ 110 w 110"/>
              <a:gd name="T55" fmla="*/ 20 h 99"/>
              <a:gd name="T56" fmla="*/ 106 w 110"/>
              <a:gd name="T57" fmla="*/ 88 h 99"/>
              <a:gd name="T58" fmla="*/ 76 w 110"/>
              <a:gd name="T59" fmla="*/ 97 h 99"/>
              <a:gd name="T60" fmla="*/ 75 w 110"/>
              <a:gd name="T61" fmla="*/ 98 h 99"/>
              <a:gd name="T62" fmla="*/ 66 w 110"/>
              <a:gd name="T63" fmla="*/ 90 h 99"/>
              <a:gd name="T64" fmla="*/ 58 w 110"/>
              <a:gd name="T65" fmla="*/ 99 h 99"/>
              <a:gd name="T66" fmla="*/ 56 w 110"/>
              <a:gd name="T67" fmla="*/ 88 h 99"/>
              <a:gd name="T68" fmla="*/ 0 w 110"/>
              <a:gd name="T69" fmla="*/ 83 h 99"/>
              <a:gd name="T70" fmla="*/ 4 w 110"/>
              <a:gd name="T71" fmla="*/ 15 h 99"/>
              <a:gd name="T72" fmla="*/ 6 w 110"/>
              <a:gd name="T73" fmla="*/ 6 h 99"/>
              <a:gd name="T74" fmla="*/ 55 w 110"/>
              <a:gd name="T75" fmla="*/ 5 h 99"/>
              <a:gd name="T76" fmla="*/ 104 w 110"/>
              <a:gd name="T77" fmla="*/ 6 h 99"/>
              <a:gd name="T78" fmla="*/ 106 w 110"/>
              <a:gd name="T79" fmla="*/ 9 h 99"/>
              <a:gd name="T80" fmla="*/ 76 w 110"/>
              <a:gd name="T81" fmla="*/ 68 h 99"/>
              <a:gd name="T82" fmla="*/ 99 w 110"/>
              <a:gd name="T83" fmla="*/ 72 h 99"/>
              <a:gd name="T84" fmla="*/ 79 w 110"/>
              <a:gd name="T85" fmla="*/ 6 h 99"/>
              <a:gd name="T86" fmla="*/ 76 w 110"/>
              <a:gd name="T87" fmla="*/ 68 h 99"/>
              <a:gd name="T88" fmla="*/ 10 w 110"/>
              <a:gd name="T89" fmla="*/ 11 h 99"/>
              <a:gd name="T90" fmla="*/ 31 w 110"/>
              <a:gd name="T91" fmla="*/ 68 h 99"/>
              <a:gd name="T92" fmla="*/ 51 w 110"/>
              <a:gd name="T93" fmla="*/ 11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0" h="99">
                <a:moveTo>
                  <a:pt x="60" y="9"/>
                </a:moveTo>
                <a:cubicBezTo>
                  <a:pt x="60" y="91"/>
                  <a:pt x="60" y="91"/>
                  <a:pt x="60" y="91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5"/>
                  <a:pt x="67" y="85"/>
                  <a:pt x="68" y="85"/>
                </a:cubicBezTo>
                <a:cubicBezTo>
                  <a:pt x="68" y="85"/>
                  <a:pt x="68" y="85"/>
                  <a:pt x="68" y="86"/>
                </a:cubicBezTo>
                <a:cubicBezTo>
                  <a:pt x="68" y="86"/>
                  <a:pt x="68" y="86"/>
                  <a:pt x="68" y="86"/>
                </a:cubicBezTo>
                <a:cubicBezTo>
                  <a:pt x="72" y="91"/>
                  <a:pt x="72" y="91"/>
                  <a:pt x="72" y="91"/>
                </a:cubicBezTo>
                <a:cubicBezTo>
                  <a:pt x="72" y="5"/>
                  <a:pt x="72" y="5"/>
                  <a:pt x="72" y="5"/>
                </a:cubicBezTo>
                <a:cubicBezTo>
                  <a:pt x="60" y="9"/>
                  <a:pt x="60" y="9"/>
                  <a:pt x="60" y="9"/>
                </a:cubicBezTo>
                <a:close/>
                <a:moveTo>
                  <a:pt x="17" y="55"/>
                </a:moveTo>
                <a:cubicBezTo>
                  <a:pt x="16" y="55"/>
                  <a:pt x="15" y="55"/>
                  <a:pt x="15" y="54"/>
                </a:cubicBezTo>
                <a:cubicBezTo>
                  <a:pt x="15" y="53"/>
                  <a:pt x="15" y="52"/>
                  <a:pt x="16" y="52"/>
                </a:cubicBezTo>
                <a:cubicBezTo>
                  <a:pt x="21" y="50"/>
                  <a:pt x="26" y="49"/>
                  <a:pt x="31" y="49"/>
                </a:cubicBezTo>
                <a:cubicBezTo>
                  <a:pt x="36" y="49"/>
                  <a:pt x="41" y="50"/>
                  <a:pt x="46" y="52"/>
                </a:cubicBezTo>
                <a:cubicBezTo>
                  <a:pt x="47" y="52"/>
                  <a:pt x="48" y="53"/>
                  <a:pt x="47" y="54"/>
                </a:cubicBezTo>
                <a:cubicBezTo>
                  <a:pt x="47" y="54"/>
                  <a:pt x="46" y="55"/>
                  <a:pt x="46" y="55"/>
                </a:cubicBezTo>
                <a:cubicBezTo>
                  <a:pt x="41" y="53"/>
                  <a:pt x="36" y="52"/>
                  <a:pt x="31" y="52"/>
                </a:cubicBezTo>
                <a:cubicBezTo>
                  <a:pt x="26" y="52"/>
                  <a:pt x="21" y="53"/>
                  <a:pt x="17" y="55"/>
                </a:cubicBezTo>
                <a:close/>
                <a:moveTo>
                  <a:pt x="17" y="45"/>
                </a:moveTo>
                <a:cubicBezTo>
                  <a:pt x="16" y="45"/>
                  <a:pt x="15" y="45"/>
                  <a:pt x="15" y="44"/>
                </a:cubicBezTo>
                <a:cubicBezTo>
                  <a:pt x="15" y="43"/>
                  <a:pt x="15" y="42"/>
                  <a:pt x="16" y="42"/>
                </a:cubicBezTo>
                <a:cubicBezTo>
                  <a:pt x="21" y="40"/>
                  <a:pt x="26" y="39"/>
                  <a:pt x="31" y="39"/>
                </a:cubicBezTo>
                <a:cubicBezTo>
                  <a:pt x="36" y="39"/>
                  <a:pt x="41" y="40"/>
                  <a:pt x="46" y="42"/>
                </a:cubicBezTo>
                <a:cubicBezTo>
                  <a:pt x="47" y="42"/>
                  <a:pt x="48" y="43"/>
                  <a:pt x="47" y="44"/>
                </a:cubicBezTo>
                <a:cubicBezTo>
                  <a:pt x="47" y="45"/>
                  <a:pt x="46" y="45"/>
                  <a:pt x="46" y="45"/>
                </a:cubicBezTo>
                <a:cubicBezTo>
                  <a:pt x="41" y="43"/>
                  <a:pt x="36" y="42"/>
                  <a:pt x="31" y="42"/>
                </a:cubicBezTo>
                <a:cubicBezTo>
                  <a:pt x="26" y="42"/>
                  <a:pt x="21" y="43"/>
                  <a:pt x="17" y="45"/>
                </a:cubicBezTo>
                <a:close/>
                <a:moveTo>
                  <a:pt x="17" y="36"/>
                </a:moveTo>
                <a:cubicBezTo>
                  <a:pt x="16" y="37"/>
                  <a:pt x="15" y="36"/>
                  <a:pt x="15" y="35"/>
                </a:cubicBezTo>
                <a:cubicBezTo>
                  <a:pt x="15" y="35"/>
                  <a:pt x="15" y="34"/>
                  <a:pt x="16" y="33"/>
                </a:cubicBezTo>
                <a:cubicBezTo>
                  <a:pt x="21" y="32"/>
                  <a:pt x="26" y="31"/>
                  <a:pt x="31" y="31"/>
                </a:cubicBezTo>
                <a:cubicBezTo>
                  <a:pt x="36" y="31"/>
                  <a:pt x="41" y="32"/>
                  <a:pt x="46" y="33"/>
                </a:cubicBezTo>
                <a:cubicBezTo>
                  <a:pt x="47" y="34"/>
                  <a:pt x="48" y="34"/>
                  <a:pt x="47" y="35"/>
                </a:cubicBezTo>
                <a:cubicBezTo>
                  <a:pt x="47" y="36"/>
                  <a:pt x="46" y="36"/>
                  <a:pt x="46" y="36"/>
                </a:cubicBezTo>
                <a:cubicBezTo>
                  <a:pt x="41" y="35"/>
                  <a:pt x="36" y="34"/>
                  <a:pt x="31" y="34"/>
                </a:cubicBezTo>
                <a:cubicBezTo>
                  <a:pt x="26" y="34"/>
                  <a:pt x="21" y="34"/>
                  <a:pt x="17" y="36"/>
                </a:cubicBezTo>
                <a:close/>
                <a:moveTo>
                  <a:pt x="17" y="27"/>
                </a:moveTo>
                <a:cubicBezTo>
                  <a:pt x="16" y="27"/>
                  <a:pt x="15" y="27"/>
                  <a:pt x="15" y="26"/>
                </a:cubicBezTo>
                <a:cubicBezTo>
                  <a:pt x="15" y="25"/>
                  <a:pt x="15" y="24"/>
                  <a:pt x="16" y="24"/>
                </a:cubicBezTo>
                <a:cubicBezTo>
                  <a:pt x="21" y="22"/>
                  <a:pt x="26" y="21"/>
                  <a:pt x="31" y="21"/>
                </a:cubicBezTo>
                <a:cubicBezTo>
                  <a:pt x="36" y="21"/>
                  <a:pt x="41" y="22"/>
                  <a:pt x="46" y="24"/>
                </a:cubicBezTo>
                <a:cubicBezTo>
                  <a:pt x="47" y="24"/>
                  <a:pt x="48" y="25"/>
                  <a:pt x="47" y="26"/>
                </a:cubicBezTo>
                <a:cubicBezTo>
                  <a:pt x="47" y="27"/>
                  <a:pt x="46" y="27"/>
                  <a:pt x="46" y="27"/>
                </a:cubicBezTo>
                <a:cubicBezTo>
                  <a:pt x="41" y="25"/>
                  <a:pt x="36" y="24"/>
                  <a:pt x="31" y="24"/>
                </a:cubicBezTo>
                <a:cubicBezTo>
                  <a:pt x="26" y="24"/>
                  <a:pt x="21" y="25"/>
                  <a:pt x="17" y="27"/>
                </a:cubicBezTo>
                <a:close/>
                <a:moveTo>
                  <a:pt x="17" y="19"/>
                </a:moveTo>
                <a:cubicBezTo>
                  <a:pt x="16" y="19"/>
                  <a:pt x="15" y="19"/>
                  <a:pt x="15" y="18"/>
                </a:cubicBezTo>
                <a:cubicBezTo>
                  <a:pt x="15" y="17"/>
                  <a:pt x="15" y="16"/>
                  <a:pt x="16" y="16"/>
                </a:cubicBezTo>
                <a:cubicBezTo>
                  <a:pt x="21" y="14"/>
                  <a:pt x="26" y="13"/>
                  <a:pt x="31" y="13"/>
                </a:cubicBezTo>
                <a:cubicBezTo>
                  <a:pt x="36" y="13"/>
                  <a:pt x="41" y="14"/>
                  <a:pt x="46" y="16"/>
                </a:cubicBezTo>
                <a:cubicBezTo>
                  <a:pt x="47" y="16"/>
                  <a:pt x="48" y="17"/>
                  <a:pt x="47" y="18"/>
                </a:cubicBezTo>
                <a:cubicBezTo>
                  <a:pt x="47" y="18"/>
                  <a:pt x="46" y="19"/>
                  <a:pt x="46" y="19"/>
                </a:cubicBezTo>
                <a:cubicBezTo>
                  <a:pt x="41" y="17"/>
                  <a:pt x="36" y="16"/>
                  <a:pt x="31" y="16"/>
                </a:cubicBezTo>
                <a:cubicBezTo>
                  <a:pt x="26" y="16"/>
                  <a:pt x="21" y="17"/>
                  <a:pt x="17" y="19"/>
                </a:cubicBezTo>
                <a:close/>
                <a:moveTo>
                  <a:pt x="106" y="15"/>
                </a:moveTo>
                <a:cubicBezTo>
                  <a:pt x="108" y="15"/>
                  <a:pt x="110" y="17"/>
                  <a:pt x="110" y="20"/>
                </a:cubicBezTo>
                <a:cubicBezTo>
                  <a:pt x="110" y="83"/>
                  <a:pt x="110" y="83"/>
                  <a:pt x="110" y="83"/>
                </a:cubicBezTo>
                <a:cubicBezTo>
                  <a:pt x="110" y="86"/>
                  <a:pt x="108" y="88"/>
                  <a:pt x="106" y="88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97"/>
                  <a:pt x="76" y="97"/>
                  <a:pt x="76" y="97"/>
                </a:cubicBezTo>
                <a:cubicBezTo>
                  <a:pt x="76" y="97"/>
                  <a:pt x="76" y="97"/>
                  <a:pt x="76" y="97"/>
                </a:cubicBezTo>
                <a:cubicBezTo>
                  <a:pt x="76" y="97"/>
                  <a:pt x="76" y="98"/>
                  <a:pt x="75" y="98"/>
                </a:cubicBezTo>
                <a:cubicBezTo>
                  <a:pt x="74" y="99"/>
                  <a:pt x="73" y="99"/>
                  <a:pt x="72" y="98"/>
                </a:cubicBezTo>
                <a:cubicBezTo>
                  <a:pt x="66" y="90"/>
                  <a:pt x="66" y="90"/>
                  <a:pt x="66" y="90"/>
                </a:cubicBezTo>
                <a:cubicBezTo>
                  <a:pt x="60" y="98"/>
                  <a:pt x="60" y="98"/>
                  <a:pt x="60" y="98"/>
                </a:cubicBezTo>
                <a:cubicBezTo>
                  <a:pt x="60" y="99"/>
                  <a:pt x="59" y="99"/>
                  <a:pt x="58" y="99"/>
                </a:cubicBezTo>
                <a:cubicBezTo>
                  <a:pt x="57" y="99"/>
                  <a:pt x="56" y="98"/>
                  <a:pt x="56" y="97"/>
                </a:cubicBezTo>
                <a:cubicBezTo>
                  <a:pt x="56" y="88"/>
                  <a:pt x="56" y="88"/>
                  <a:pt x="56" y="88"/>
                </a:cubicBezTo>
                <a:cubicBezTo>
                  <a:pt x="4" y="88"/>
                  <a:pt x="4" y="88"/>
                  <a:pt x="4" y="88"/>
                </a:cubicBezTo>
                <a:cubicBezTo>
                  <a:pt x="2" y="88"/>
                  <a:pt x="0" y="86"/>
                  <a:pt x="0" y="83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7"/>
                  <a:pt x="1" y="15"/>
                  <a:pt x="4" y="15"/>
                </a:cubicBezTo>
                <a:cubicBezTo>
                  <a:pt x="4" y="9"/>
                  <a:pt x="4" y="9"/>
                  <a:pt x="4" y="9"/>
                </a:cubicBezTo>
                <a:cubicBezTo>
                  <a:pt x="4" y="8"/>
                  <a:pt x="4" y="6"/>
                  <a:pt x="6" y="6"/>
                </a:cubicBezTo>
                <a:cubicBezTo>
                  <a:pt x="14" y="1"/>
                  <a:pt x="23" y="0"/>
                  <a:pt x="31" y="0"/>
                </a:cubicBezTo>
                <a:cubicBezTo>
                  <a:pt x="39" y="0"/>
                  <a:pt x="47" y="2"/>
                  <a:pt x="55" y="5"/>
                </a:cubicBezTo>
                <a:cubicBezTo>
                  <a:pt x="63" y="1"/>
                  <a:pt x="71" y="0"/>
                  <a:pt x="79" y="0"/>
                </a:cubicBezTo>
                <a:cubicBezTo>
                  <a:pt x="88" y="0"/>
                  <a:pt x="96" y="2"/>
                  <a:pt x="104" y="6"/>
                </a:cubicBezTo>
                <a:cubicBezTo>
                  <a:pt x="105" y="7"/>
                  <a:pt x="106" y="8"/>
                  <a:pt x="106" y="9"/>
                </a:cubicBezTo>
                <a:cubicBezTo>
                  <a:pt x="106" y="9"/>
                  <a:pt x="106" y="9"/>
                  <a:pt x="106" y="9"/>
                </a:cubicBezTo>
                <a:cubicBezTo>
                  <a:pt x="106" y="15"/>
                  <a:pt x="106" y="15"/>
                  <a:pt x="106" y="15"/>
                </a:cubicBezTo>
                <a:close/>
                <a:moveTo>
                  <a:pt x="76" y="68"/>
                </a:moveTo>
                <a:cubicBezTo>
                  <a:pt x="77" y="68"/>
                  <a:pt x="78" y="68"/>
                  <a:pt x="79" y="68"/>
                </a:cubicBezTo>
                <a:cubicBezTo>
                  <a:pt x="86" y="68"/>
                  <a:pt x="93" y="69"/>
                  <a:pt x="99" y="72"/>
                </a:cubicBezTo>
                <a:cubicBezTo>
                  <a:pt x="99" y="11"/>
                  <a:pt x="99" y="11"/>
                  <a:pt x="99" y="11"/>
                </a:cubicBezTo>
                <a:cubicBezTo>
                  <a:pt x="93" y="8"/>
                  <a:pt x="86" y="6"/>
                  <a:pt x="79" y="6"/>
                </a:cubicBezTo>
                <a:cubicBezTo>
                  <a:pt x="78" y="6"/>
                  <a:pt x="77" y="6"/>
                  <a:pt x="76" y="6"/>
                </a:cubicBezTo>
                <a:cubicBezTo>
                  <a:pt x="76" y="68"/>
                  <a:pt x="76" y="68"/>
                  <a:pt x="76" y="68"/>
                </a:cubicBezTo>
                <a:close/>
                <a:moveTo>
                  <a:pt x="31" y="6"/>
                </a:moveTo>
                <a:cubicBezTo>
                  <a:pt x="24" y="6"/>
                  <a:pt x="17" y="8"/>
                  <a:pt x="10" y="11"/>
                </a:cubicBezTo>
                <a:cubicBezTo>
                  <a:pt x="10" y="72"/>
                  <a:pt x="10" y="72"/>
                  <a:pt x="10" y="72"/>
                </a:cubicBezTo>
                <a:cubicBezTo>
                  <a:pt x="17" y="69"/>
                  <a:pt x="24" y="67"/>
                  <a:pt x="31" y="68"/>
                </a:cubicBezTo>
                <a:cubicBezTo>
                  <a:pt x="38" y="68"/>
                  <a:pt x="45" y="69"/>
                  <a:pt x="51" y="72"/>
                </a:cubicBezTo>
                <a:cubicBezTo>
                  <a:pt x="51" y="11"/>
                  <a:pt x="51" y="11"/>
                  <a:pt x="51" y="11"/>
                </a:cubicBezTo>
                <a:cubicBezTo>
                  <a:pt x="45" y="8"/>
                  <a:pt x="38" y="6"/>
                  <a:pt x="31" y="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8" name="Freeform 67"/>
          <p:cNvSpPr>
            <a:spLocks noEditPoints="1"/>
          </p:cNvSpPr>
          <p:nvPr/>
        </p:nvSpPr>
        <p:spPr bwMode="auto">
          <a:xfrm>
            <a:off x="6255082" y="4067812"/>
            <a:ext cx="509588" cy="373063"/>
          </a:xfrm>
          <a:custGeom>
            <a:avLst/>
            <a:gdLst>
              <a:gd name="T0" fmla="*/ 18 w 120"/>
              <a:gd name="T1" fmla="*/ 10 h 88"/>
              <a:gd name="T2" fmla="*/ 102 w 120"/>
              <a:gd name="T3" fmla="*/ 10 h 88"/>
              <a:gd name="T4" fmla="*/ 102 w 120"/>
              <a:gd name="T5" fmla="*/ 60 h 88"/>
              <a:gd name="T6" fmla="*/ 18 w 120"/>
              <a:gd name="T7" fmla="*/ 60 h 88"/>
              <a:gd name="T8" fmla="*/ 18 w 120"/>
              <a:gd name="T9" fmla="*/ 10 h 88"/>
              <a:gd name="T10" fmla="*/ 28 w 120"/>
              <a:gd name="T11" fmla="*/ 46 h 88"/>
              <a:gd name="T12" fmla="*/ 28 w 120"/>
              <a:gd name="T13" fmla="*/ 52 h 88"/>
              <a:gd name="T14" fmla="*/ 95 w 120"/>
              <a:gd name="T15" fmla="*/ 52 h 88"/>
              <a:gd name="T16" fmla="*/ 95 w 120"/>
              <a:gd name="T17" fmla="*/ 46 h 88"/>
              <a:gd name="T18" fmla="*/ 28 w 120"/>
              <a:gd name="T19" fmla="*/ 46 h 88"/>
              <a:gd name="T20" fmla="*/ 53 w 120"/>
              <a:gd name="T21" fmla="*/ 33 h 88"/>
              <a:gd name="T22" fmla="*/ 53 w 120"/>
              <a:gd name="T23" fmla="*/ 38 h 88"/>
              <a:gd name="T24" fmla="*/ 95 w 120"/>
              <a:gd name="T25" fmla="*/ 38 h 88"/>
              <a:gd name="T26" fmla="*/ 95 w 120"/>
              <a:gd name="T27" fmla="*/ 33 h 88"/>
              <a:gd name="T28" fmla="*/ 53 w 120"/>
              <a:gd name="T29" fmla="*/ 33 h 88"/>
              <a:gd name="T30" fmla="*/ 53 w 120"/>
              <a:gd name="T31" fmla="*/ 20 h 88"/>
              <a:gd name="T32" fmla="*/ 53 w 120"/>
              <a:gd name="T33" fmla="*/ 25 h 88"/>
              <a:gd name="T34" fmla="*/ 95 w 120"/>
              <a:gd name="T35" fmla="*/ 25 h 88"/>
              <a:gd name="T36" fmla="*/ 95 w 120"/>
              <a:gd name="T37" fmla="*/ 20 h 88"/>
              <a:gd name="T38" fmla="*/ 53 w 120"/>
              <a:gd name="T39" fmla="*/ 20 h 88"/>
              <a:gd name="T40" fmla="*/ 28 w 120"/>
              <a:gd name="T41" fmla="*/ 18 h 88"/>
              <a:gd name="T42" fmla="*/ 28 w 120"/>
              <a:gd name="T43" fmla="*/ 40 h 88"/>
              <a:gd name="T44" fmla="*/ 46 w 120"/>
              <a:gd name="T45" fmla="*/ 40 h 88"/>
              <a:gd name="T46" fmla="*/ 46 w 120"/>
              <a:gd name="T47" fmla="*/ 18 h 88"/>
              <a:gd name="T48" fmla="*/ 28 w 120"/>
              <a:gd name="T49" fmla="*/ 18 h 88"/>
              <a:gd name="T50" fmla="*/ 54 w 120"/>
              <a:gd name="T51" fmla="*/ 74 h 88"/>
              <a:gd name="T52" fmla="*/ 66 w 120"/>
              <a:gd name="T53" fmla="*/ 74 h 88"/>
              <a:gd name="T54" fmla="*/ 71 w 120"/>
              <a:gd name="T55" fmla="*/ 81 h 88"/>
              <a:gd name="T56" fmla="*/ 50 w 120"/>
              <a:gd name="T57" fmla="*/ 81 h 88"/>
              <a:gd name="T58" fmla="*/ 54 w 120"/>
              <a:gd name="T59" fmla="*/ 74 h 88"/>
              <a:gd name="T60" fmla="*/ 19 w 120"/>
              <a:gd name="T61" fmla="*/ 0 h 88"/>
              <a:gd name="T62" fmla="*/ 10 w 120"/>
              <a:gd name="T63" fmla="*/ 9 h 88"/>
              <a:gd name="T64" fmla="*/ 10 w 120"/>
              <a:gd name="T65" fmla="*/ 59 h 88"/>
              <a:gd name="T66" fmla="*/ 16 w 120"/>
              <a:gd name="T67" fmla="*/ 68 h 88"/>
              <a:gd name="T68" fmla="*/ 16 w 120"/>
              <a:gd name="T69" fmla="*/ 68 h 88"/>
              <a:gd name="T70" fmla="*/ 0 w 120"/>
              <a:gd name="T71" fmla="*/ 80 h 88"/>
              <a:gd name="T72" fmla="*/ 0 w 120"/>
              <a:gd name="T73" fmla="*/ 88 h 88"/>
              <a:gd name="T74" fmla="*/ 120 w 120"/>
              <a:gd name="T75" fmla="*/ 88 h 88"/>
              <a:gd name="T76" fmla="*/ 120 w 120"/>
              <a:gd name="T77" fmla="*/ 80 h 88"/>
              <a:gd name="T78" fmla="*/ 103 w 120"/>
              <a:gd name="T79" fmla="*/ 68 h 88"/>
              <a:gd name="T80" fmla="*/ 110 w 120"/>
              <a:gd name="T81" fmla="*/ 59 h 88"/>
              <a:gd name="T82" fmla="*/ 110 w 120"/>
              <a:gd name="T83" fmla="*/ 9 h 88"/>
              <a:gd name="T84" fmla="*/ 101 w 120"/>
              <a:gd name="T85" fmla="*/ 0 h 88"/>
              <a:gd name="T86" fmla="*/ 19 w 120"/>
              <a:gd name="T87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0" h="88">
                <a:moveTo>
                  <a:pt x="18" y="10"/>
                </a:moveTo>
                <a:cubicBezTo>
                  <a:pt x="102" y="10"/>
                  <a:pt x="102" y="10"/>
                  <a:pt x="102" y="10"/>
                </a:cubicBezTo>
                <a:cubicBezTo>
                  <a:pt x="102" y="60"/>
                  <a:pt x="102" y="60"/>
                  <a:pt x="102" y="60"/>
                </a:cubicBezTo>
                <a:cubicBezTo>
                  <a:pt x="18" y="60"/>
                  <a:pt x="18" y="60"/>
                  <a:pt x="18" y="60"/>
                </a:cubicBezTo>
                <a:cubicBezTo>
                  <a:pt x="18" y="10"/>
                  <a:pt x="18" y="10"/>
                  <a:pt x="18" y="10"/>
                </a:cubicBezTo>
                <a:close/>
                <a:moveTo>
                  <a:pt x="28" y="46"/>
                </a:moveTo>
                <a:cubicBezTo>
                  <a:pt x="28" y="52"/>
                  <a:pt x="28" y="52"/>
                  <a:pt x="28" y="52"/>
                </a:cubicBezTo>
                <a:cubicBezTo>
                  <a:pt x="95" y="52"/>
                  <a:pt x="95" y="52"/>
                  <a:pt x="95" y="52"/>
                </a:cubicBezTo>
                <a:cubicBezTo>
                  <a:pt x="95" y="46"/>
                  <a:pt x="95" y="46"/>
                  <a:pt x="95" y="46"/>
                </a:cubicBezTo>
                <a:cubicBezTo>
                  <a:pt x="28" y="46"/>
                  <a:pt x="28" y="46"/>
                  <a:pt x="28" y="46"/>
                </a:cubicBezTo>
                <a:close/>
                <a:moveTo>
                  <a:pt x="53" y="33"/>
                </a:moveTo>
                <a:cubicBezTo>
                  <a:pt x="53" y="38"/>
                  <a:pt x="53" y="38"/>
                  <a:pt x="53" y="38"/>
                </a:cubicBezTo>
                <a:cubicBezTo>
                  <a:pt x="95" y="38"/>
                  <a:pt x="95" y="38"/>
                  <a:pt x="95" y="38"/>
                </a:cubicBezTo>
                <a:cubicBezTo>
                  <a:pt x="95" y="33"/>
                  <a:pt x="95" y="33"/>
                  <a:pt x="95" y="33"/>
                </a:cubicBezTo>
                <a:cubicBezTo>
                  <a:pt x="53" y="33"/>
                  <a:pt x="53" y="33"/>
                  <a:pt x="53" y="33"/>
                </a:cubicBezTo>
                <a:close/>
                <a:moveTo>
                  <a:pt x="53" y="20"/>
                </a:moveTo>
                <a:cubicBezTo>
                  <a:pt x="53" y="25"/>
                  <a:pt x="53" y="25"/>
                  <a:pt x="53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95" y="20"/>
                  <a:pt x="95" y="20"/>
                  <a:pt x="95" y="20"/>
                </a:cubicBezTo>
                <a:cubicBezTo>
                  <a:pt x="53" y="20"/>
                  <a:pt x="53" y="20"/>
                  <a:pt x="53" y="20"/>
                </a:cubicBezTo>
                <a:close/>
                <a:moveTo>
                  <a:pt x="28" y="18"/>
                </a:moveTo>
                <a:cubicBezTo>
                  <a:pt x="28" y="40"/>
                  <a:pt x="28" y="40"/>
                  <a:pt x="28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18"/>
                  <a:pt x="46" y="18"/>
                  <a:pt x="46" y="18"/>
                </a:cubicBezTo>
                <a:cubicBezTo>
                  <a:pt x="28" y="18"/>
                  <a:pt x="28" y="18"/>
                  <a:pt x="28" y="18"/>
                </a:cubicBezTo>
                <a:close/>
                <a:moveTo>
                  <a:pt x="54" y="74"/>
                </a:moveTo>
                <a:cubicBezTo>
                  <a:pt x="66" y="74"/>
                  <a:pt x="66" y="74"/>
                  <a:pt x="66" y="74"/>
                </a:cubicBezTo>
                <a:cubicBezTo>
                  <a:pt x="71" y="81"/>
                  <a:pt x="71" y="81"/>
                  <a:pt x="71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54" y="74"/>
                  <a:pt x="54" y="74"/>
                  <a:pt x="54" y="74"/>
                </a:cubicBezTo>
                <a:close/>
                <a:moveTo>
                  <a:pt x="19" y="0"/>
                </a:moveTo>
                <a:cubicBezTo>
                  <a:pt x="14" y="0"/>
                  <a:pt x="10" y="4"/>
                  <a:pt x="10" y="9"/>
                </a:cubicBezTo>
                <a:cubicBezTo>
                  <a:pt x="10" y="59"/>
                  <a:pt x="10" y="59"/>
                  <a:pt x="10" y="59"/>
                </a:cubicBezTo>
                <a:cubicBezTo>
                  <a:pt x="10" y="63"/>
                  <a:pt x="13" y="66"/>
                  <a:pt x="16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8"/>
                  <a:pt x="0" y="88"/>
                  <a:pt x="0" y="88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20" y="80"/>
                  <a:pt x="120" y="80"/>
                  <a:pt x="120" y="80"/>
                </a:cubicBezTo>
                <a:cubicBezTo>
                  <a:pt x="103" y="68"/>
                  <a:pt x="103" y="68"/>
                  <a:pt x="103" y="68"/>
                </a:cubicBezTo>
                <a:cubicBezTo>
                  <a:pt x="107" y="67"/>
                  <a:pt x="110" y="63"/>
                  <a:pt x="110" y="59"/>
                </a:cubicBezTo>
                <a:cubicBezTo>
                  <a:pt x="110" y="9"/>
                  <a:pt x="110" y="9"/>
                  <a:pt x="110" y="9"/>
                </a:cubicBezTo>
                <a:cubicBezTo>
                  <a:pt x="110" y="4"/>
                  <a:pt x="106" y="0"/>
                  <a:pt x="101" y="0"/>
                </a:cubicBezTo>
                <a:lnTo>
                  <a:pt x="19" y="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9" name="Freeform 68"/>
          <p:cNvSpPr/>
          <p:nvPr/>
        </p:nvSpPr>
        <p:spPr bwMode="auto">
          <a:xfrm>
            <a:off x="7090107" y="3170250"/>
            <a:ext cx="471488" cy="509588"/>
          </a:xfrm>
          <a:custGeom>
            <a:avLst/>
            <a:gdLst>
              <a:gd name="T0" fmla="*/ 16 w 111"/>
              <a:gd name="T1" fmla="*/ 108 h 120"/>
              <a:gd name="T2" fmla="*/ 20 w 111"/>
              <a:gd name="T3" fmla="*/ 102 h 120"/>
              <a:gd name="T4" fmla="*/ 43 w 111"/>
              <a:gd name="T5" fmla="*/ 76 h 120"/>
              <a:gd name="T6" fmla="*/ 44 w 111"/>
              <a:gd name="T7" fmla="*/ 76 h 120"/>
              <a:gd name="T8" fmla="*/ 54 w 111"/>
              <a:gd name="T9" fmla="*/ 74 h 120"/>
              <a:gd name="T10" fmla="*/ 53 w 111"/>
              <a:gd name="T11" fmla="*/ 60 h 120"/>
              <a:gd name="T12" fmla="*/ 39 w 111"/>
              <a:gd name="T13" fmla="*/ 61 h 120"/>
              <a:gd name="T14" fmla="*/ 39 w 111"/>
              <a:gd name="T15" fmla="*/ 72 h 120"/>
              <a:gd name="T16" fmla="*/ 39 w 111"/>
              <a:gd name="T17" fmla="*/ 73 h 120"/>
              <a:gd name="T18" fmla="*/ 16 w 111"/>
              <a:gd name="T19" fmla="*/ 99 h 120"/>
              <a:gd name="T20" fmla="*/ 12 w 111"/>
              <a:gd name="T21" fmla="*/ 104 h 120"/>
              <a:gd name="T22" fmla="*/ 3 w 111"/>
              <a:gd name="T23" fmla="*/ 115 h 120"/>
              <a:gd name="T24" fmla="*/ 3 w 111"/>
              <a:gd name="T25" fmla="*/ 102 h 120"/>
              <a:gd name="T26" fmla="*/ 13 w 111"/>
              <a:gd name="T27" fmla="*/ 98 h 120"/>
              <a:gd name="T28" fmla="*/ 27 w 111"/>
              <a:gd name="T29" fmla="*/ 53 h 120"/>
              <a:gd name="T30" fmla="*/ 64 w 111"/>
              <a:gd name="T31" fmla="*/ 20 h 120"/>
              <a:gd name="T32" fmla="*/ 63 w 111"/>
              <a:gd name="T33" fmla="*/ 0 h 120"/>
              <a:gd name="T34" fmla="*/ 63 w 111"/>
              <a:gd name="T35" fmla="*/ 0 h 120"/>
              <a:gd name="T36" fmla="*/ 111 w 111"/>
              <a:gd name="T37" fmla="*/ 40 h 120"/>
              <a:gd name="T38" fmla="*/ 110 w 111"/>
              <a:gd name="T39" fmla="*/ 41 h 120"/>
              <a:gd name="T40" fmla="*/ 91 w 111"/>
              <a:gd name="T41" fmla="*/ 42 h 120"/>
              <a:gd name="T42" fmla="*/ 64 w 111"/>
              <a:gd name="T43" fmla="*/ 85 h 120"/>
              <a:gd name="T44" fmla="*/ 22 w 111"/>
              <a:gd name="T45" fmla="*/ 106 h 120"/>
              <a:gd name="T46" fmla="*/ 20 w 111"/>
              <a:gd name="T47" fmla="*/ 116 h 120"/>
              <a:gd name="T48" fmla="*/ 7 w 111"/>
              <a:gd name="T49" fmla="*/ 118 h 120"/>
              <a:gd name="T50" fmla="*/ 16 w 111"/>
              <a:gd name="T51" fmla="*/ 10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1" h="120">
                <a:moveTo>
                  <a:pt x="16" y="108"/>
                </a:moveTo>
                <a:cubicBezTo>
                  <a:pt x="20" y="102"/>
                  <a:pt x="20" y="102"/>
                  <a:pt x="20" y="102"/>
                </a:cubicBezTo>
                <a:cubicBezTo>
                  <a:pt x="43" y="76"/>
                  <a:pt x="43" y="76"/>
                  <a:pt x="43" y="76"/>
                </a:cubicBezTo>
                <a:cubicBezTo>
                  <a:pt x="43" y="76"/>
                  <a:pt x="43" y="76"/>
                  <a:pt x="44" y="76"/>
                </a:cubicBezTo>
                <a:cubicBezTo>
                  <a:pt x="47" y="78"/>
                  <a:pt x="52" y="77"/>
                  <a:pt x="54" y="74"/>
                </a:cubicBezTo>
                <a:cubicBezTo>
                  <a:pt x="58" y="70"/>
                  <a:pt x="57" y="63"/>
                  <a:pt x="53" y="60"/>
                </a:cubicBezTo>
                <a:cubicBezTo>
                  <a:pt x="49" y="56"/>
                  <a:pt x="42" y="57"/>
                  <a:pt x="39" y="61"/>
                </a:cubicBezTo>
                <a:cubicBezTo>
                  <a:pt x="36" y="64"/>
                  <a:pt x="36" y="68"/>
                  <a:pt x="39" y="72"/>
                </a:cubicBezTo>
                <a:cubicBezTo>
                  <a:pt x="39" y="72"/>
                  <a:pt x="39" y="72"/>
                  <a:pt x="39" y="73"/>
                </a:cubicBezTo>
                <a:cubicBezTo>
                  <a:pt x="16" y="99"/>
                  <a:pt x="16" y="99"/>
                  <a:pt x="16" y="99"/>
                </a:cubicBezTo>
                <a:cubicBezTo>
                  <a:pt x="12" y="104"/>
                  <a:pt x="12" y="104"/>
                  <a:pt x="12" y="104"/>
                </a:cubicBezTo>
                <a:cubicBezTo>
                  <a:pt x="3" y="115"/>
                  <a:pt x="3" y="115"/>
                  <a:pt x="3" y="115"/>
                </a:cubicBezTo>
                <a:cubicBezTo>
                  <a:pt x="0" y="111"/>
                  <a:pt x="0" y="106"/>
                  <a:pt x="3" y="102"/>
                </a:cubicBezTo>
                <a:cubicBezTo>
                  <a:pt x="6" y="99"/>
                  <a:pt x="9" y="98"/>
                  <a:pt x="13" y="98"/>
                </a:cubicBezTo>
                <a:cubicBezTo>
                  <a:pt x="23" y="83"/>
                  <a:pt x="26" y="68"/>
                  <a:pt x="27" y="53"/>
                </a:cubicBezTo>
                <a:cubicBezTo>
                  <a:pt x="64" y="20"/>
                  <a:pt x="64" y="20"/>
                  <a:pt x="64" y="20"/>
                </a:cubicBezTo>
                <a:cubicBezTo>
                  <a:pt x="60" y="12"/>
                  <a:pt x="59" y="5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111" y="40"/>
                  <a:pt x="111" y="40"/>
                  <a:pt x="111" y="40"/>
                </a:cubicBezTo>
                <a:cubicBezTo>
                  <a:pt x="110" y="40"/>
                  <a:pt x="110" y="40"/>
                  <a:pt x="110" y="41"/>
                </a:cubicBezTo>
                <a:cubicBezTo>
                  <a:pt x="106" y="45"/>
                  <a:pt x="99" y="45"/>
                  <a:pt x="91" y="42"/>
                </a:cubicBezTo>
                <a:cubicBezTo>
                  <a:pt x="64" y="85"/>
                  <a:pt x="64" y="85"/>
                  <a:pt x="64" y="85"/>
                </a:cubicBezTo>
                <a:cubicBezTo>
                  <a:pt x="49" y="87"/>
                  <a:pt x="35" y="93"/>
                  <a:pt x="22" y="106"/>
                </a:cubicBezTo>
                <a:cubicBezTo>
                  <a:pt x="23" y="109"/>
                  <a:pt x="22" y="113"/>
                  <a:pt x="20" y="116"/>
                </a:cubicBezTo>
                <a:cubicBezTo>
                  <a:pt x="16" y="119"/>
                  <a:pt x="11" y="120"/>
                  <a:pt x="7" y="118"/>
                </a:cubicBezTo>
                <a:lnTo>
                  <a:pt x="16" y="108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0" name="Freeform 69"/>
          <p:cNvSpPr>
            <a:spLocks noEditPoints="1"/>
          </p:cNvSpPr>
          <p:nvPr/>
        </p:nvSpPr>
        <p:spPr bwMode="auto">
          <a:xfrm>
            <a:off x="6318582" y="3157550"/>
            <a:ext cx="458788" cy="534988"/>
          </a:xfrm>
          <a:custGeom>
            <a:avLst/>
            <a:gdLst>
              <a:gd name="T0" fmla="*/ 59 w 108"/>
              <a:gd name="T1" fmla="*/ 93 h 126"/>
              <a:gd name="T2" fmla="*/ 85 w 108"/>
              <a:gd name="T3" fmla="*/ 93 h 126"/>
              <a:gd name="T4" fmla="*/ 87 w 108"/>
              <a:gd name="T5" fmla="*/ 125 h 126"/>
              <a:gd name="T6" fmla="*/ 58 w 108"/>
              <a:gd name="T7" fmla="*/ 125 h 126"/>
              <a:gd name="T8" fmla="*/ 59 w 108"/>
              <a:gd name="T9" fmla="*/ 93 h 126"/>
              <a:gd name="T10" fmla="*/ 44 w 108"/>
              <a:gd name="T11" fmla="*/ 64 h 126"/>
              <a:gd name="T12" fmla="*/ 44 w 108"/>
              <a:gd name="T13" fmla="*/ 125 h 126"/>
              <a:gd name="T14" fmla="*/ 31 w 108"/>
              <a:gd name="T15" fmla="*/ 125 h 126"/>
              <a:gd name="T16" fmla="*/ 31 w 108"/>
              <a:gd name="T17" fmla="*/ 64 h 126"/>
              <a:gd name="T18" fmla="*/ 44 w 108"/>
              <a:gd name="T19" fmla="*/ 64 h 126"/>
              <a:gd name="T20" fmla="*/ 27 w 108"/>
              <a:gd name="T21" fmla="*/ 12 h 126"/>
              <a:gd name="T22" fmla="*/ 15 w 108"/>
              <a:gd name="T23" fmla="*/ 12 h 126"/>
              <a:gd name="T24" fmla="*/ 14 w 108"/>
              <a:gd name="T25" fmla="*/ 12 h 126"/>
              <a:gd name="T26" fmla="*/ 16 w 108"/>
              <a:gd name="T27" fmla="*/ 3 h 126"/>
              <a:gd name="T28" fmla="*/ 17 w 108"/>
              <a:gd name="T29" fmla="*/ 3 h 126"/>
              <a:gd name="T30" fmla="*/ 17 w 108"/>
              <a:gd name="T31" fmla="*/ 3 h 126"/>
              <a:gd name="T32" fmla="*/ 24 w 108"/>
              <a:gd name="T33" fmla="*/ 3 h 126"/>
              <a:gd name="T34" fmla="*/ 25 w 108"/>
              <a:gd name="T35" fmla="*/ 3 h 126"/>
              <a:gd name="T36" fmla="*/ 25 w 108"/>
              <a:gd name="T37" fmla="*/ 3 h 126"/>
              <a:gd name="T38" fmla="*/ 28 w 108"/>
              <a:gd name="T39" fmla="*/ 12 h 126"/>
              <a:gd name="T40" fmla="*/ 27 w 108"/>
              <a:gd name="T41" fmla="*/ 12 h 126"/>
              <a:gd name="T42" fmla="*/ 1 w 108"/>
              <a:gd name="T43" fmla="*/ 57 h 126"/>
              <a:gd name="T44" fmla="*/ 13 w 108"/>
              <a:gd name="T45" fmla="*/ 18 h 126"/>
              <a:gd name="T46" fmla="*/ 28 w 108"/>
              <a:gd name="T47" fmla="*/ 18 h 126"/>
              <a:gd name="T48" fmla="*/ 43 w 108"/>
              <a:gd name="T49" fmla="*/ 56 h 126"/>
              <a:gd name="T50" fmla="*/ 28 w 108"/>
              <a:gd name="T51" fmla="*/ 56 h 126"/>
              <a:gd name="T52" fmla="*/ 14 w 108"/>
              <a:gd name="T53" fmla="*/ 57 h 126"/>
              <a:gd name="T54" fmla="*/ 1 w 108"/>
              <a:gd name="T55" fmla="*/ 57 h 126"/>
              <a:gd name="T56" fmla="*/ 13 w 108"/>
              <a:gd name="T57" fmla="*/ 64 h 126"/>
              <a:gd name="T58" fmla="*/ 13 w 108"/>
              <a:gd name="T59" fmla="*/ 125 h 126"/>
              <a:gd name="T60" fmla="*/ 0 w 108"/>
              <a:gd name="T61" fmla="*/ 125 h 126"/>
              <a:gd name="T62" fmla="*/ 0 w 108"/>
              <a:gd name="T63" fmla="*/ 64 h 126"/>
              <a:gd name="T64" fmla="*/ 13 w 108"/>
              <a:gd name="T65" fmla="*/ 64 h 126"/>
              <a:gd name="T66" fmla="*/ 28 w 108"/>
              <a:gd name="T67" fmla="*/ 64 h 126"/>
              <a:gd name="T68" fmla="*/ 28 w 108"/>
              <a:gd name="T69" fmla="*/ 126 h 126"/>
              <a:gd name="T70" fmla="*/ 16 w 108"/>
              <a:gd name="T71" fmla="*/ 126 h 126"/>
              <a:gd name="T72" fmla="*/ 16 w 108"/>
              <a:gd name="T73" fmla="*/ 64 h 126"/>
              <a:gd name="T74" fmla="*/ 28 w 108"/>
              <a:gd name="T75" fmla="*/ 64 h 126"/>
              <a:gd name="T76" fmla="*/ 66 w 108"/>
              <a:gd name="T77" fmla="*/ 48 h 126"/>
              <a:gd name="T78" fmla="*/ 78 w 108"/>
              <a:gd name="T79" fmla="*/ 48 h 126"/>
              <a:gd name="T80" fmla="*/ 73 w 108"/>
              <a:gd name="T81" fmla="*/ 0 h 126"/>
              <a:gd name="T82" fmla="*/ 66 w 108"/>
              <a:gd name="T83" fmla="*/ 48 h 126"/>
              <a:gd name="T84" fmla="*/ 68 w 108"/>
              <a:gd name="T85" fmla="*/ 47 h 126"/>
              <a:gd name="T86" fmla="*/ 70 w 108"/>
              <a:gd name="T87" fmla="*/ 5 h 126"/>
              <a:gd name="T88" fmla="*/ 71 w 108"/>
              <a:gd name="T89" fmla="*/ 47 h 126"/>
              <a:gd name="T90" fmla="*/ 68 w 108"/>
              <a:gd name="T91" fmla="*/ 47 h 126"/>
              <a:gd name="T92" fmla="*/ 60 w 108"/>
              <a:gd name="T93" fmla="*/ 91 h 126"/>
              <a:gd name="T94" fmla="*/ 85 w 108"/>
              <a:gd name="T95" fmla="*/ 91 h 126"/>
              <a:gd name="T96" fmla="*/ 79 w 108"/>
              <a:gd name="T97" fmla="*/ 51 h 126"/>
              <a:gd name="T98" fmla="*/ 66 w 108"/>
              <a:gd name="T99" fmla="*/ 51 h 126"/>
              <a:gd name="T100" fmla="*/ 60 w 108"/>
              <a:gd name="T101" fmla="*/ 91 h 126"/>
              <a:gd name="T102" fmla="*/ 64 w 108"/>
              <a:gd name="T103" fmla="*/ 88 h 126"/>
              <a:gd name="T104" fmla="*/ 68 w 108"/>
              <a:gd name="T105" fmla="*/ 53 h 126"/>
              <a:gd name="T106" fmla="*/ 72 w 108"/>
              <a:gd name="T107" fmla="*/ 53 h 126"/>
              <a:gd name="T108" fmla="*/ 72 w 108"/>
              <a:gd name="T109" fmla="*/ 88 h 126"/>
              <a:gd name="T110" fmla="*/ 64 w 108"/>
              <a:gd name="T111" fmla="*/ 8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" h="126">
                <a:moveTo>
                  <a:pt x="59" y="93"/>
                </a:moveTo>
                <a:cubicBezTo>
                  <a:pt x="68" y="93"/>
                  <a:pt x="77" y="93"/>
                  <a:pt x="85" y="93"/>
                </a:cubicBezTo>
                <a:cubicBezTo>
                  <a:pt x="87" y="104"/>
                  <a:pt x="87" y="115"/>
                  <a:pt x="87" y="125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57" y="115"/>
                  <a:pt x="58" y="104"/>
                  <a:pt x="59" y="93"/>
                </a:cubicBezTo>
                <a:close/>
                <a:moveTo>
                  <a:pt x="44" y="64"/>
                </a:moveTo>
                <a:cubicBezTo>
                  <a:pt x="44" y="125"/>
                  <a:pt x="44" y="125"/>
                  <a:pt x="44" y="125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31" y="64"/>
                  <a:pt x="31" y="64"/>
                  <a:pt x="31" y="64"/>
                </a:cubicBezTo>
                <a:cubicBezTo>
                  <a:pt x="44" y="64"/>
                  <a:pt x="44" y="64"/>
                  <a:pt x="44" y="64"/>
                </a:cubicBezTo>
                <a:close/>
                <a:moveTo>
                  <a:pt x="27" y="12"/>
                </a:moveTo>
                <a:cubicBezTo>
                  <a:pt x="15" y="12"/>
                  <a:pt x="15" y="12"/>
                  <a:pt x="15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8" y="12"/>
                  <a:pt x="28" y="12"/>
                  <a:pt x="28" y="12"/>
                </a:cubicBezTo>
                <a:cubicBezTo>
                  <a:pt x="27" y="12"/>
                  <a:pt x="27" y="12"/>
                  <a:pt x="27" y="12"/>
                </a:cubicBezTo>
                <a:close/>
                <a:moveTo>
                  <a:pt x="1" y="57"/>
                </a:moveTo>
                <a:cubicBezTo>
                  <a:pt x="13" y="18"/>
                  <a:pt x="13" y="18"/>
                  <a:pt x="13" y="18"/>
                </a:cubicBezTo>
                <a:cubicBezTo>
                  <a:pt x="28" y="18"/>
                  <a:pt x="28" y="18"/>
                  <a:pt x="28" y="18"/>
                </a:cubicBezTo>
                <a:cubicBezTo>
                  <a:pt x="33" y="31"/>
                  <a:pt x="38" y="43"/>
                  <a:pt x="43" y="56"/>
                </a:cubicBezTo>
                <a:cubicBezTo>
                  <a:pt x="38" y="60"/>
                  <a:pt x="33" y="60"/>
                  <a:pt x="28" y="56"/>
                </a:cubicBezTo>
                <a:cubicBezTo>
                  <a:pt x="23" y="60"/>
                  <a:pt x="18" y="60"/>
                  <a:pt x="14" y="57"/>
                </a:cubicBezTo>
                <a:cubicBezTo>
                  <a:pt x="8" y="60"/>
                  <a:pt x="4" y="60"/>
                  <a:pt x="1" y="57"/>
                </a:cubicBezTo>
                <a:close/>
                <a:moveTo>
                  <a:pt x="13" y="64"/>
                </a:moveTo>
                <a:cubicBezTo>
                  <a:pt x="13" y="125"/>
                  <a:pt x="13" y="125"/>
                  <a:pt x="13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64"/>
                  <a:pt x="0" y="64"/>
                  <a:pt x="0" y="64"/>
                </a:cubicBezTo>
                <a:cubicBezTo>
                  <a:pt x="13" y="64"/>
                  <a:pt x="13" y="64"/>
                  <a:pt x="13" y="64"/>
                </a:cubicBezTo>
                <a:close/>
                <a:moveTo>
                  <a:pt x="28" y="64"/>
                </a:moveTo>
                <a:cubicBezTo>
                  <a:pt x="28" y="126"/>
                  <a:pt x="28" y="126"/>
                  <a:pt x="28" y="126"/>
                </a:cubicBezTo>
                <a:cubicBezTo>
                  <a:pt x="16" y="126"/>
                  <a:pt x="16" y="126"/>
                  <a:pt x="16" y="126"/>
                </a:cubicBezTo>
                <a:cubicBezTo>
                  <a:pt x="16" y="64"/>
                  <a:pt x="16" y="64"/>
                  <a:pt x="16" y="64"/>
                </a:cubicBezTo>
                <a:cubicBezTo>
                  <a:pt x="28" y="64"/>
                  <a:pt x="28" y="64"/>
                  <a:pt x="28" y="64"/>
                </a:cubicBezTo>
                <a:close/>
                <a:moveTo>
                  <a:pt x="66" y="48"/>
                </a:moveTo>
                <a:cubicBezTo>
                  <a:pt x="70" y="48"/>
                  <a:pt x="74" y="48"/>
                  <a:pt x="78" y="48"/>
                </a:cubicBezTo>
                <a:cubicBezTo>
                  <a:pt x="108" y="28"/>
                  <a:pt x="69" y="11"/>
                  <a:pt x="73" y="0"/>
                </a:cubicBezTo>
                <a:cubicBezTo>
                  <a:pt x="61" y="6"/>
                  <a:pt x="38" y="27"/>
                  <a:pt x="66" y="48"/>
                </a:cubicBezTo>
                <a:close/>
                <a:moveTo>
                  <a:pt x="68" y="47"/>
                </a:moveTo>
                <a:cubicBezTo>
                  <a:pt x="49" y="29"/>
                  <a:pt x="56" y="16"/>
                  <a:pt x="70" y="5"/>
                </a:cubicBezTo>
                <a:cubicBezTo>
                  <a:pt x="59" y="18"/>
                  <a:pt x="58" y="32"/>
                  <a:pt x="71" y="47"/>
                </a:cubicBezTo>
                <a:cubicBezTo>
                  <a:pt x="70" y="47"/>
                  <a:pt x="69" y="47"/>
                  <a:pt x="68" y="47"/>
                </a:cubicBezTo>
                <a:close/>
                <a:moveTo>
                  <a:pt x="60" y="91"/>
                </a:moveTo>
                <a:cubicBezTo>
                  <a:pt x="85" y="91"/>
                  <a:pt x="85" y="91"/>
                  <a:pt x="85" y="91"/>
                </a:cubicBezTo>
                <a:cubicBezTo>
                  <a:pt x="79" y="51"/>
                  <a:pt x="79" y="51"/>
                  <a:pt x="79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0" y="91"/>
                  <a:pt x="60" y="91"/>
                  <a:pt x="60" y="91"/>
                </a:cubicBezTo>
                <a:close/>
                <a:moveTo>
                  <a:pt x="64" y="88"/>
                </a:moveTo>
                <a:cubicBezTo>
                  <a:pt x="68" y="53"/>
                  <a:pt x="68" y="53"/>
                  <a:pt x="68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88"/>
                  <a:pt x="72" y="88"/>
                  <a:pt x="72" y="88"/>
                </a:cubicBezTo>
                <a:lnTo>
                  <a:pt x="64" y="88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1" name="Freeform 70"/>
          <p:cNvSpPr>
            <a:spLocks noEditPoints="1"/>
          </p:cNvSpPr>
          <p:nvPr/>
        </p:nvSpPr>
        <p:spPr bwMode="auto">
          <a:xfrm>
            <a:off x="5526419" y="4761887"/>
            <a:ext cx="363538" cy="509588"/>
          </a:xfrm>
          <a:custGeom>
            <a:avLst/>
            <a:gdLst>
              <a:gd name="T0" fmla="*/ 52 w 86"/>
              <a:gd name="T1" fmla="*/ 60 h 120"/>
              <a:gd name="T2" fmla="*/ 71 w 86"/>
              <a:gd name="T3" fmla="*/ 82 h 120"/>
              <a:gd name="T4" fmla="*/ 85 w 86"/>
              <a:gd name="T5" fmla="*/ 93 h 120"/>
              <a:gd name="T6" fmla="*/ 85 w 86"/>
              <a:gd name="T7" fmla="*/ 101 h 120"/>
              <a:gd name="T8" fmla="*/ 82 w 86"/>
              <a:gd name="T9" fmla="*/ 109 h 120"/>
              <a:gd name="T10" fmla="*/ 69 w 86"/>
              <a:gd name="T11" fmla="*/ 117 h 120"/>
              <a:gd name="T12" fmla="*/ 53 w 86"/>
              <a:gd name="T13" fmla="*/ 97 h 120"/>
              <a:gd name="T14" fmla="*/ 52 w 86"/>
              <a:gd name="T15" fmla="*/ 93 h 120"/>
              <a:gd name="T16" fmla="*/ 44 w 86"/>
              <a:gd name="T17" fmla="*/ 70 h 120"/>
              <a:gd name="T18" fmla="*/ 45 w 86"/>
              <a:gd name="T19" fmla="*/ 68 h 120"/>
              <a:gd name="T20" fmla="*/ 42 w 86"/>
              <a:gd name="T21" fmla="*/ 66 h 120"/>
              <a:gd name="T22" fmla="*/ 37 w 86"/>
              <a:gd name="T23" fmla="*/ 72 h 120"/>
              <a:gd name="T24" fmla="*/ 38 w 86"/>
              <a:gd name="T25" fmla="*/ 73 h 120"/>
              <a:gd name="T26" fmla="*/ 33 w 86"/>
              <a:gd name="T27" fmla="*/ 84 h 120"/>
              <a:gd name="T28" fmla="*/ 28 w 86"/>
              <a:gd name="T29" fmla="*/ 100 h 120"/>
              <a:gd name="T30" fmla="*/ 27 w 86"/>
              <a:gd name="T31" fmla="*/ 102 h 120"/>
              <a:gd name="T32" fmla="*/ 27 w 86"/>
              <a:gd name="T33" fmla="*/ 106 h 120"/>
              <a:gd name="T34" fmla="*/ 12 w 86"/>
              <a:gd name="T35" fmla="*/ 118 h 120"/>
              <a:gd name="T36" fmla="*/ 2 w 86"/>
              <a:gd name="T37" fmla="*/ 102 h 120"/>
              <a:gd name="T38" fmla="*/ 2 w 86"/>
              <a:gd name="T39" fmla="*/ 101 h 120"/>
              <a:gd name="T40" fmla="*/ 10 w 86"/>
              <a:gd name="T41" fmla="*/ 80 h 120"/>
              <a:gd name="T42" fmla="*/ 26 w 86"/>
              <a:gd name="T43" fmla="*/ 74 h 120"/>
              <a:gd name="T44" fmla="*/ 29 w 86"/>
              <a:gd name="T45" fmla="*/ 68 h 120"/>
              <a:gd name="T46" fmla="*/ 32 w 86"/>
              <a:gd name="T47" fmla="*/ 63 h 120"/>
              <a:gd name="T48" fmla="*/ 33 w 86"/>
              <a:gd name="T49" fmla="*/ 65 h 120"/>
              <a:gd name="T50" fmla="*/ 34 w 86"/>
              <a:gd name="T51" fmla="*/ 61 h 120"/>
              <a:gd name="T52" fmla="*/ 25 w 86"/>
              <a:gd name="T53" fmla="*/ 0 h 120"/>
              <a:gd name="T54" fmla="*/ 42 w 86"/>
              <a:gd name="T55" fmla="*/ 41 h 120"/>
              <a:gd name="T56" fmla="*/ 58 w 86"/>
              <a:gd name="T57" fmla="*/ 0 h 120"/>
              <a:gd name="T58" fmla="*/ 49 w 86"/>
              <a:gd name="T59" fmla="*/ 57 h 120"/>
              <a:gd name="T60" fmla="*/ 51 w 86"/>
              <a:gd name="T61" fmla="*/ 62 h 120"/>
              <a:gd name="T62" fmla="*/ 52 w 86"/>
              <a:gd name="T63" fmla="*/ 60 h 120"/>
              <a:gd name="T64" fmla="*/ 18 w 86"/>
              <a:gd name="T65" fmla="*/ 98 h 120"/>
              <a:gd name="T66" fmla="*/ 22 w 86"/>
              <a:gd name="T67" fmla="*/ 84 h 120"/>
              <a:gd name="T68" fmla="*/ 17 w 86"/>
              <a:gd name="T69" fmla="*/ 86 h 120"/>
              <a:gd name="T70" fmla="*/ 12 w 86"/>
              <a:gd name="T71" fmla="*/ 102 h 120"/>
              <a:gd name="T72" fmla="*/ 12 w 86"/>
              <a:gd name="T73" fmla="*/ 103 h 120"/>
              <a:gd name="T74" fmla="*/ 14 w 86"/>
              <a:gd name="T75" fmla="*/ 108 h 120"/>
              <a:gd name="T76" fmla="*/ 17 w 86"/>
              <a:gd name="T77" fmla="*/ 104 h 120"/>
              <a:gd name="T78" fmla="*/ 18 w 86"/>
              <a:gd name="T79" fmla="*/ 101 h 120"/>
              <a:gd name="T80" fmla="*/ 18 w 86"/>
              <a:gd name="T81" fmla="*/ 98 h 120"/>
              <a:gd name="T82" fmla="*/ 62 w 86"/>
              <a:gd name="T83" fmla="*/ 95 h 120"/>
              <a:gd name="T84" fmla="*/ 69 w 86"/>
              <a:gd name="T85" fmla="*/ 107 h 120"/>
              <a:gd name="T86" fmla="*/ 74 w 86"/>
              <a:gd name="T87" fmla="*/ 103 h 120"/>
              <a:gd name="T88" fmla="*/ 76 w 86"/>
              <a:gd name="T89" fmla="*/ 100 h 120"/>
              <a:gd name="T90" fmla="*/ 76 w 86"/>
              <a:gd name="T91" fmla="*/ 96 h 120"/>
              <a:gd name="T92" fmla="*/ 62 w 86"/>
              <a:gd name="T93" fmla="*/ 95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120">
                <a:moveTo>
                  <a:pt x="52" y="60"/>
                </a:moveTo>
                <a:cubicBezTo>
                  <a:pt x="58" y="72"/>
                  <a:pt x="57" y="78"/>
                  <a:pt x="71" y="82"/>
                </a:cubicBezTo>
                <a:cubicBezTo>
                  <a:pt x="78" y="84"/>
                  <a:pt x="83" y="88"/>
                  <a:pt x="85" y="93"/>
                </a:cubicBezTo>
                <a:cubicBezTo>
                  <a:pt x="86" y="96"/>
                  <a:pt x="86" y="99"/>
                  <a:pt x="85" y="101"/>
                </a:cubicBezTo>
                <a:cubicBezTo>
                  <a:pt x="85" y="104"/>
                  <a:pt x="84" y="107"/>
                  <a:pt x="82" y="109"/>
                </a:cubicBezTo>
                <a:cubicBezTo>
                  <a:pt x="79" y="113"/>
                  <a:pt x="74" y="116"/>
                  <a:pt x="69" y="117"/>
                </a:cubicBezTo>
                <a:cubicBezTo>
                  <a:pt x="56" y="117"/>
                  <a:pt x="54" y="106"/>
                  <a:pt x="53" y="97"/>
                </a:cubicBezTo>
                <a:cubicBezTo>
                  <a:pt x="53" y="96"/>
                  <a:pt x="52" y="94"/>
                  <a:pt x="52" y="93"/>
                </a:cubicBezTo>
                <a:cubicBezTo>
                  <a:pt x="50" y="85"/>
                  <a:pt x="48" y="77"/>
                  <a:pt x="44" y="70"/>
                </a:cubicBezTo>
                <a:cubicBezTo>
                  <a:pt x="45" y="68"/>
                  <a:pt x="45" y="68"/>
                  <a:pt x="45" y="68"/>
                </a:cubicBezTo>
                <a:cubicBezTo>
                  <a:pt x="44" y="68"/>
                  <a:pt x="43" y="67"/>
                  <a:pt x="42" y="66"/>
                </a:cubicBezTo>
                <a:cubicBezTo>
                  <a:pt x="37" y="72"/>
                  <a:pt x="37" y="72"/>
                  <a:pt x="37" y="72"/>
                </a:cubicBezTo>
                <a:cubicBezTo>
                  <a:pt x="38" y="73"/>
                  <a:pt x="38" y="73"/>
                  <a:pt x="38" y="73"/>
                </a:cubicBezTo>
                <a:cubicBezTo>
                  <a:pt x="36" y="77"/>
                  <a:pt x="35" y="79"/>
                  <a:pt x="33" y="84"/>
                </a:cubicBezTo>
                <a:cubicBezTo>
                  <a:pt x="31" y="89"/>
                  <a:pt x="29" y="94"/>
                  <a:pt x="28" y="100"/>
                </a:cubicBezTo>
                <a:cubicBezTo>
                  <a:pt x="28" y="101"/>
                  <a:pt x="28" y="102"/>
                  <a:pt x="27" y="102"/>
                </a:cubicBezTo>
                <a:cubicBezTo>
                  <a:pt x="27" y="103"/>
                  <a:pt x="27" y="104"/>
                  <a:pt x="27" y="106"/>
                </a:cubicBezTo>
                <a:cubicBezTo>
                  <a:pt x="26" y="113"/>
                  <a:pt x="23" y="120"/>
                  <a:pt x="12" y="118"/>
                </a:cubicBezTo>
                <a:cubicBezTo>
                  <a:pt x="0" y="116"/>
                  <a:pt x="1" y="111"/>
                  <a:pt x="2" y="102"/>
                </a:cubicBezTo>
                <a:cubicBezTo>
                  <a:pt x="2" y="102"/>
                  <a:pt x="2" y="101"/>
                  <a:pt x="2" y="101"/>
                </a:cubicBezTo>
                <a:cubicBezTo>
                  <a:pt x="3" y="92"/>
                  <a:pt x="5" y="84"/>
                  <a:pt x="10" y="80"/>
                </a:cubicBezTo>
                <a:cubicBezTo>
                  <a:pt x="14" y="75"/>
                  <a:pt x="19" y="73"/>
                  <a:pt x="26" y="74"/>
                </a:cubicBezTo>
                <a:cubicBezTo>
                  <a:pt x="27" y="73"/>
                  <a:pt x="28" y="70"/>
                  <a:pt x="29" y="68"/>
                </a:cubicBezTo>
                <a:cubicBezTo>
                  <a:pt x="30" y="66"/>
                  <a:pt x="31" y="64"/>
                  <a:pt x="32" y="63"/>
                </a:cubicBezTo>
                <a:cubicBezTo>
                  <a:pt x="33" y="65"/>
                  <a:pt x="33" y="65"/>
                  <a:pt x="33" y="65"/>
                </a:cubicBezTo>
                <a:cubicBezTo>
                  <a:pt x="34" y="61"/>
                  <a:pt x="34" y="61"/>
                  <a:pt x="34" y="61"/>
                </a:cubicBezTo>
                <a:cubicBezTo>
                  <a:pt x="23" y="31"/>
                  <a:pt x="16" y="6"/>
                  <a:pt x="25" y="0"/>
                </a:cubicBezTo>
                <a:cubicBezTo>
                  <a:pt x="31" y="13"/>
                  <a:pt x="37" y="27"/>
                  <a:pt x="42" y="41"/>
                </a:cubicBezTo>
                <a:cubicBezTo>
                  <a:pt x="58" y="0"/>
                  <a:pt x="58" y="0"/>
                  <a:pt x="58" y="0"/>
                </a:cubicBezTo>
                <a:cubicBezTo>
                  <a:pt x="64" y="12"/>
                  <a:pt x="58" y="33"/>
                  <a:pt x="49" y="57"/>
                </a:cubicBezTo>
                <a:cubicBezTo>
                  <a:pt x="49" y="59"/>
                  <a:pt x="50" y="60"/>
                  <a:pt x="51" y="62"/>
                </a:cubicBezTo>
                <a:cubicBezTo>
                  <a:pt x="52" y="60"/>
                  <a:pt x="52" y="60"/>
                  <a:pt x="52" y="60"/>
                </a:cubicBezTo>
                <a:close/>
                <a:moveTo>
                  <a:pt x="18" y="98"/>
                </a:moveTo>
                <a:cubicBezTo>
                  <a:pt x="19" y="93"/>
                  <a:pt x="21" y="88"/>
                  <a:pt x="22" y="84"/>
                </a:cubicBezTo>
                <a:cubicBezTo>
                  <a:pt x="20" y="84"/>
                  <a:pt x="18" y="85"/>
                  <a:pt x="17" y="86"/>
                </a:cubicBezTo>
                <a:cubicBezTo>
                  <a:pt x="14" y="89"/>
                  <a:pt x="13" y="95"/>
                  <a:pt x="12" y="102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6"/>
                  <a:pt x="11" y="108"/>
                  <a:pt x="14" y="108"/>
                </a:cubicBezTo>
                <a:cubicBezTo>
                  <a:pt x="16" y="109"/>
                  <a:pt x="17" y="107"/>
                  <a:pt x="17" y="104"/>
                </a:cubicBezTo>
                <a:cubicBezTo>
                  <a:pt x="18" y="103"/>
                  <a:pt x="18" y="102"/>
                  <a:pt x="18" y="101"/>
                </a:cubicBezTo>
                <a:cubicBezTo>
                  <a:pt x="18" y="100"/>
                  <a:pt x="18" y="99"/>
                  <a:pt x="18" y="98"/>
                </a:cubicBezTo>
                <a:close/>
                <a:moveTo>
                  <a:pt x="62" y="95"/>
                </a:moveTo>
                <a:cubicBezTo>
                  <a:pt x="63" y="100"/>
                  <a:pt x="64" y="107"/>
                  <a:pt x="69" y="107"/>
                </a:cubicBezTo>
                <a:cubicBezTo>
                  <a:pt x="71" y="107"/>
                  <a:pt x="73" y="105"/>
                  <a:pt x="74" y="103"/>
                </a:cubicBezTo>
                <a:cubicBezTo>
                  <a:pt x="75" y="102"/>
                  <a:pt x="76" y="101"/>
                  <a:pt x="76" y="100"/>
                </a:cubicBezTo>
                <a:cubicBezTo>
                  <a:pt x="76" y="99"/>
                  <a:pt x="76" y="98"/>
                  <a:pt x="76" y="96"/>
                </a:cubicBezTo>
                <a:cubicBezTo>
                  <a:pt x="74" y="92"/>
                  <a:pt x="61" y="84"/>
                  <a:pt x="62" y="9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2" name="Freeform 71"/>
          <p:cNvSpPr>
            <a:spLocks noEditPoints="1"/>
          </p:cNvSpPr>
          <p:nvPr/>
        </p:nvSpPr>
        <p:spPr bwMode="auto">
          <a:xfrm>
            <a:off x="2308557" y="4007487"/>
            <a:ext cx="360363" cy="493713"/>
          </a:xfrm>
          <a:custGeom>
            <a:avLst/>
            <a:gdLst>
              <a:gd name="T0" fmla="*/ 31 w 85"/>
              <a:gd name="T1" fmla="*/ 26 h 116"/>
              <a:gd name="T2" fmla="*/ 51 w 85"/>
              <a:gd name="T3" fmla="*/ 28 h 116"/>
              <a:gd name="T4" fmla="*/ 52 w 85"/>
              <a:gd name="T5" fmla="*/ 31 h 116"/>
              <a:gd name="T6" fmla="*/ 45 w 85"/>
              <a:gd name="T7" fmla="*/ 48 h 116"/>
              <a:gd name="T8" fmla="*/ 31 w 85"/>
              <a:gd name="T9" fmla="*/ 55 h 116"/>
              <a:gd name="T10" fmla="*/ 31 w 85"/>
              <a:gd name="T11" fmla="*/ 48 h 116"/>
              <a:gd name="T12" fmla="*/ 35 w 85"/>
              <a:gd name="T13" fmla="*/ 40 h 116"/>
              <a:gd name="T14" fmla="*/ 31 w 85"/>
              <a:gd name="T15" fmla="*/ 31 h 116"/>
              <a:gd name="T16" fmla="*/ 31 w 85"/>
              <a:gd name="T17" fmla="*/ 26 h 116"/>
              <a:gd name="T18" fmla="*/ 26 w 85"/>
              <a:gd name="T19" fmla="*/ 14 h 116"/>
              <a:gd name="T20" fmla="*/ 28 w 85"/>
              <a:gd name="T21" fmla="*/ 6 h 116"/>
              <a:gd name="T22" fmla="*/ 35 w 85"/>
              <a:gd name="T23" fmla="*/ 2 h 116"/>
              <a:gd name="T24" fmla="*/ 43 w 85"/>
              <a:gd name="T25" fmla="*/ 3 h 116"/>
              <a:gd name="T26" fmla="*/ 51 w 85"/>
              <a:gd name="T27" fmla="*/ 6 h 116"/>
              <a:gd name="T28" fmla="*/ 61 w 85"/>
              <a:gd name="T29" fmla="*/ 10 h 116"/>
              <a:gd name="T30" fmla="*/ 72 w 85"/>
              <a:gd name="T31" fmla="*/ 11 h 116"/>
              <a:gd name="T32" fmla="*/ 72 w 85"/>
              <a:gd name="T33" fmla="*/ 11 h 116"/>
              <a:gd name="T34" fmla="*/ 79 w 85"/>
              <a:gd name="T35" fmla="*/ 1 h 116"/>
              <a:gd name="T36" fmla="*/ 79 w 85"/>
              <a:gd name="T37" fmla="*/ 0 h 116"/>
              <a:gd name="T38" fmla="*/ 81 w 85"/>
              <a:gd name="T39" fmla="*/ 0 h 116"/>
              <a:gd name="T40" fmla="*/ 83 w 85"/>
              <a:gd name="T41" fmla="*/ 1 h 116"/>
              <a:gd name="T42" fmla="*/ 85 w 85"/>
              <a:gd name="T43" fmla="*/ 2 h 116"/>
              <a:gd name="T44" fmla="*/ 85 w 85"/>
              <a:gd name="T45" fmla="*/ 3 h 116"/>
              <a:gd name="T46" fmla="*/ 74 w 85"/>
              <a:gd name="T47" fmla="*/ 16 h 116"/>
              <a:gd name="T48" fmla="*/ 59 w 85"/>
              <a:gd name="T49" fmla="*/ 16 h 116"/>
              <a:gd name="T50" fmla="*/ 54 w 85"/>
              <a:gd name="T51" fmla="*/ 14 h 116"/>
              <a:gd name="T52" fmla="*/ 49 w 85"/>
              <a:gd name="T53" fmla="*/ 12 h 116"/>
              <a:gd name="T54" fmla="*/ 49 w 85"/>
              <a:gd name="T55" fmla="*/ 12 h 116"/>
              <a:gd name="T56" fmla="*/ 49 w 85"/>
              <a:gd name="T57" fmla="*/ 12 h 116"/>
              <a:gd name="T58" fmla="*/ 49 w 85"/>
              <a:gd name="T59" fmla="*/ 12 h 116"/>
              <a:gd name="T60" fmla="*/ 35 w 85"/>
              <a:gd name="T61" fmla="*/ 8 h 116"/>
              <a:gd name="T62" fmla="*/ 33 w 85"/>
              <a:gd name="T63" fmla="*/ 10 h 116"/>
              <a:gd name="T64" fmla="*/ 32 w 85"/>
              <a:gd name="T65" fmla="*/ 14 h 116"/>
              <a:gd name="T66" fmla="*/ 33 w 85"/>
              <a:gd name="T67" fmla="*/ 14 h 116"/>
              <a:gd name="T68" fmla="*/ 35 w 85"/>
              <a:gd name="T69" fmla="*/ 24 h 116"/>
              <a:gd name="T70" fmla="*/ 23 w 85"/>
              <a:gd name="T71" fmla="*/ 24 h 116"/>
              <a:gd name="T72" fmla="*/ 24 w 85"/>
              <a:gd name="T73" fmla="*/ 14 h 116"/>
              <a:gd name="T74" fmla="*/ 26 w 85"/>
              <a:gd name="T75" fmla="*/ 14 h 116"/>
              <a:gd name="T76" fmla="*/ 59 w 85"/>
              <a:gd name="T77" fmla="*/ 30 h 116"/>
              <a:gd name="T78" fmla="*/ 56 w 85"/>
              <a:gd name="T79" fmla="*/ 29 h 116"/>
              <a:gd name="T80" fmla="*/ 56 w 85"/>
              <a:gd name="T81" fmla="*/ 31 h 116"/>
              <a:gd name="T82" fmla="*/ 48 w 85"/>
              <a:gd name="T83" fmla="*/ 52 h 116"/>
              <a:gd name="T84" fmla="*/ 29 w 85"/>
              <a:gd name="T85" fmla="*/ 60 h 116"/>
              <a:gd name="T86" fmla="*/ 10 w 85"/>
              <a:gd name="T87" fmla="*/ 52 h 116"/>
              <a:gd name="T88" fmla="*/ 3 w 85"/>
              <a:gd name="T89" fmla="*/ 31 h 116"/>
              <a:gd name="T90" fmla="*/ 3 w 85"/>
              <a:gd name="T91" fmla="*/ 29 h 116"/>
              <a:gd name="T92" fmla="*/ 0 w 85"/>
              <a:gd name="T93" fmla="*/ 30 h 116"/>
              <a:gd name="T94" fmla="*/ 0 w 85"/>
              <a:gd name="T95" fmla="*/ 87 h 116"/>
              <a:gd name="T96" fmla="*/ 29 w 85"/>
              <a:gd name="T97" fmla="*/ 116 h 116"/>
              <a:gd name="T98" fmla="*/ 29 w 85"/>
              <a:gd name="T99" fmla="*/ 116 h 116"/>
              <a:gd name="T100" fmla="*/ 59 w 85"/>
              <a:gd name="T101" fmla="*/ 87 h 116"/>
              <a:gd name="T102" fmla="*/ 59 w 85"/>
              <a:gd name="T103" fmla="*/ 30 h 116"/>
              <a:gd name="T104" fmla="*/ 8 w 85"/>
              <a:gd name="T105" fmla="*/ 28 h 116"/>
              <a:gd name="T106" fmla="*/ 27 w 85"/>
              <a:gd name="T107" fmla="*/ 26 h 116"/>
              <a:gd name="T108" fmla="*/ 27 w 85"/>
              <a:gd name="T109" fmla="*/ 31 h 116"/>
              <a:gd name="T110" fmla="*/ 24 w 85"/>
              <a:gd name="T111" fmla="*/ 40 h 116"/>
              <a:gd name="T112" fmla="*/ 27 w 85"/>
              <a:gd name="T113" fmla="*/ 48 h 116"/>
              <a:gd name="T114" fmla="*/ 27 w 85"/>
              <a:gd name="T115" fmla="*/ 55 h 116"/>
              <a:gd name="T116" fmla="*/ 14 w 85"/>
              <a:gd name="T117" fmla="*/ 48 h 116"/>
              <a:gd name="T118" fmla="*/ 7 w 85"/>
              <a:gd name="T119" fmla="*/ 31 h 116"/>
              <a:gd name="T120" fmla="*/ 8 w 85"/>
              <a:gd name="T121" fmla="*/ 2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5" h="116">
                <a:moveTo>
                  <a:pt x="31" y="26"/>
                </a:moveTo>
                <a:cubicBezTo>
                  <a:pt x="38" y="26"/>
                  <a:pt x="45" y="27"/>
                  <a:pt x="51" y="28"/>
                </a:cubicBezTo>
                <a:cubicBezTo>
                  <a:pt x="52" y="29"/>
                  <a:pt x="52" y="30"/>
                  <a:pt x="52" y="31"/>
                </a:cubicBezTo>
                <a:cubicBezTo>
                  <a:pt x="52" y="38"/>
                  <a:pt x="49" y="44"/>
                  <a:pt x="45" y="48"/>
                </a:cubicBezTo>
                <a:cubicBezTo>
                  <a:pt x="42" y="52"/>
                  <a:pt x="37" y="55"/>
                  <a:pt x="31" y="55"/>
                </a:cubicBezTo>
                <a:cubicBezTo>
                  <a:pt x="31" y="48"/>
                  <a:pt x="31" y="48"/>
                  <a:pt x="31" y="48"/>
                </a:cubicBezTo>
                <a:cubicBezTo>
                  <a:pt x="33" y="47"/>
                  <a:pt x="35" y="44"/>
                  <a:pt x="35" y="40"/>
                </a:cubicBezTo>
                <a:cubicBezTo>
                  <a:pt x="35" y="36"/>
                  <a:pt x="33" y="32"/>
                  <a:pt x="31" y="31"/>
                </a:cubicBezTo>
                <a:cubicBezTo>
                  <a:pt x="31" y="26"/>
                  <a:pt x="31" y="26"/>
                  <a:pt x="31" y="26"/>
                </a:cubicBezTo>
                <a:close/>
                <a:moveTo>
                  <a:pt x="26" y="14"/>
                </a:moveTo>
                <a:cubicBezTo>
                  <a:pt x="26" y="11"/>
                  <a:pt x="27" y="8"/>
                  <a:pt x="28" y="6"/>
                </a:cubicBezTo>
                <a:cubicBezTo>
                  <a:pt x="29" y="4"/>
                  <a:pt x="32" y="2"/>
                  <a:pt x="35" y="2"/>
                </a:cubicBezTo>
                <a:cubicBezTo>
                  <a:pt x="37" y="2"/>
                  <a:pt x="40" y="2"/>
                  <a:pt x="43" y="3"/>
                </a:cubicBezTo>
                <a:cubicBezTo>
                  <a:pt x="45" y="4"/>
                  <a:pt x="48" y="5"/>
                  <a:pt x="51" y="6"/>
                </a:cubicBezTo>
                <a:cubicBezTo>
                  <a:pt x="54" y="8"/>
                  <a:pt x="58" y="9"/>
                  <a:pt x="61" y="10"/>
                </a:cubicBezTo>
                <a:cubicBezTo>
                  <a:pt x="65" y="11"/>
                  <a:pt x="69" y="12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75" y="10"/>
                  <a:pt x="77" y="7"/>
                  <a:pt x="79" y="1"/>
                </a:cubicBezTo>
                <a:cubicBezTo>
                  <a:pt x="79" y="0"/>
                  <a:pt x="79" y="0"/>
                  <a:pt x="79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3" y="1"/>
                  <a:pt x="83" y="1"/>
                  <a:pt x="83" y="1"/>
                </a:cubicBezTo>
                <a:cubicBezTo>
                  <a:pt x="85" y="2"/>
                  <a:pt x="85" y="2"/>
                  <a:pt x="85" y="2"/>
                </a:cubicBezTo>
                <a:cubicBezTo>
                  <a:pt x="85" y="3"/>
                  <a:pt x="85" y="3"/>
                  <a:pt x="85" y="3"/>
                </a:cubicBezTo>
                <a:cubicBezTo>
                  <a:pt x="82" y="11"/>
                  <a:pt x="79" y="15"/>
                  <a:pt x="74" y="16"/>
                </a:cubicBezTo>
                <a:cubicBezTo>
                  <a:pt x="70" y="18"/>
                  <a:pt x="64" y="17"/>
                  <a:pt x="59" y="16"/>
                </a:cubicBezTo>
                <a:cubicBezTo>
                  <a:pt x="57" y="15"/>
                  <a:pt x="56" y="15"/>
                  <a:pt x="54" y="14"/>
                </a:cubicBezTo>
                <a:cubicBezTo>
                  <a:pt x="52" y="13"/>
                  <a:pt x="50" y="13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3" y="10"/>
                  <a:pt x="39" y="8"/>
                  <a:pt x="35" y="8"/>
                </a:cubicBezTo>
                <a:cubicBezTo>
                  <a:pt x="34" y="8"/>
                  <a:pt x="33" y="9"/>
                  <a:pt x="33" y="10"/>
                </a:cubicBezTo>
                <a:cubicBezTo>
                  <a:pt x="32" y="11"/>
                  <a:pt x="32" y="12"/>
                  <a:pt x="32" y="14"/>
                </a:cubicBezTo>
                <a:cubicBezTo>
                  <a:pt x="33" y="14"/>
                  <a:pt x="33" y="14"/>
                  <a:pt x="33" y="14"/>
                </a:cubicBezTo>
                <a:cubicBezTo>
                  <a:pt x="35" y="24"/>
                  <a:pt x="35" y="24"/>
                  <a:pt x="35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4" y="14"/>
                  <a:pt x="24" y="14"/>
                  <a:pt x="24" y="14"/>
                </a:cubicBezTo>
                <a:cubicBezTo>
                  <a:pt x="26" y="14"/>
                  <a:pt x="26" y="14"/>
                  <a:pt x="26" y="14"/>
                </a:cubicBezTo>
                <a:close/>
                <a:moveTo>
                  <a:pt x="59" y="30"/>
                </a:moveTo>
                <a:cubicBezTo>
                  <a:pt x="58" y="29"/>
                  <a:pt x="57" y="29"/>
                  <a:pt x="56" y="29"/>
                </a:cubicBezTo>
                <a:cubicBezTo>
                  <a:pt x="56" y="30"/>
                  <a:pt x="56" y="31"/>
                  <a:pt x="56" y="31"/>
                </a:cubicBezTo>
                <a:cubicBezTo>
                  <a:pt x="56" y="39"/>
                  <a:pt x="53" y="47"/>
                  <a:pt x="48" y="52"/>
                </a:cubicBezTo>
                <a:cubicBezTo>
                  <a:pt x="43" y="57"/>
                  <a:pt x="37" y="60"/>
                  <a:pt x="29" y="60"/>
                </a:cubicBezTo>
                <a:cubicBezTo>
                  <a:pt x="22" y="60"/>
                  <a:pt x="15" y="57"/>
                  <a:pt x="10" y="52"/>
                </a:cubicBezTo>
                <a:cubicBezTo>
                  <a:pt x="6" y="47"/>
                  <a:pt x="3" y="39"/>
                  <a:pt x="3" y="31"/>
                </a:cubicBezTo>
                <a:cubicBezTo>
                  <a:pt x="3" y="31"/>
                  <a:pt x="3" y="30"/>
                  <a:pt x="3" y="29"/>
                </a:cubicBezTo>
                <a:cubicBezTo>
                  <a:pt x="2" y="29"/>
                  <a:pt x="1" y="29"/>
                  <a:pt x="0" y="3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3"/>
                  <a:pt x="13" y="116"/>
                  <a:pt x="29" y="116"/>
                </a:cubicBezTo>
                <a:cubicBezTo>
                  <a:pt x="29" y="116"/>
                  <a:pt x="29" y="116"/>
                  <a:pt x="29" y="116"/>
                </a:cubicBezTo>
                <a:cubicBezTo>
                  <a:pt x="45" y="116"/>
                  <a:pt x="59" y="103"/>
                  <a:pt x="59" y="87"/>
                </a:cubicBezTo>
                <a:cubicBezTo>
                  <a:pt x="59" y="30"/>
                  <a:pt x="59" y="30"/>
                  <a:pt x="59" y="30"/>
                </a:cubicBezTo>
                <a:close/>
                <a:moveTo>
                  <a:pt x="8" y="28"/>
                </a:moveTo>
                <a:cubicBezTo>
                  <a:pt x="14" y="27"/>
                  <a:pt x="21" y="26"/>
                  <a:pt x="27" y="26"/>
                </a:cubicBezTo>
                <a:cubicBezTo>
                  <a:pt x="27" y="31"/>
                  <a:pt x="27" y="31"/>
                  <a:pt x="27" y="31"/>
                </a:cubicBezTo>
                <a:cubicBezTo>
                  <a:pt x="25" y="32"/>
                  <a:pt x="24" y="36"/>
                  <a:pt x="24" y="40"/>
                </a:cubicBezTo>
                <a:cubicBezTo>
                  <a:pt x="24" y="44"/>
                  <a:pt x="25" y="47"/>
                  <a:pt x="27" y="48"/>
                </a:cubicBezTo>
                <a:cubicBezTo>
                  <a:pt x="27" y="55"/>
                  <a:pt x="27" y="55"/>
                  <a:pt x="27" y="55"/>
                </a:cubicBezTo>
                <a:cubicBezTo>
                  <a:pt x="22" y="54"/>
                  <a:pt x="17" y="52"/>
                  <a:pt x="14" y="48"/>
                </a:cubicBezTo>
                <a:cubicBezTo>
                  <a:pt x="10" y="44"/>
                  <a:pt x="7" y="38"/>
                  <a:pt x="7" y="31"/>
                </a:cubicBezTo>
                <a:cubicBezTo>
                  <a:pt x="7" y="30"/>
                  <a:pt x="8" y="29"/>
                  <a:pt x="8" y="2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3" name="Freeform 72"/>
          <p:cNvSpPr>
            <a:spLocks noEditPoints="1"/>
          </p:cNvSpPr>
          <p:nvPr/>
        </p:nvSpPr>
        <p:spPr bwMode="auto">
          <a:xfrm>
            <a:off x="1362407" y="4056699"/>
            <a:ext cx="534988" cy="395288"/>
          </a:xfrm>
          <a:custGeom>
            <a:avLst/>
            <a:gdLst>
              <a:gd name="T0" fmla="*/ 116 w 126"/>
              <a:gd name="T1" fmla="*/ 10 h 93"/>
              <a:gd name="T2" fmla="*/ 126 w 126"/>
              <a:gd name="T3" fmla="*/ 84 h 93"/>
              <a:gd name="T4" fmla="*/ 0 w 126"/>
              <a:gd name="T5" fmla="*/ 84 h 93"/>
              <a:gd name="T6" fmla="*/ 10 w 126"/>
              <a:gd name="T7" fmla="*/ 62 h 93"/>
              <a:gd name="T8" fmla="*/ 73 w 126"/>
              <a:gd name="T9" fmla="*/ 19 h 93"/>
              <a:gd name="T10" fmla="*/ 73 w 126"/>
              <a:gd name="T11" fmla="*/ 23 h 93"/>
              <a:gd name="T12" fmla="*/ 73 w 126"/>
              <a:gd name="T13" fmla="*/ 30 h 93"/>
              <a:gd name="T14" fmla="*/ 75 w 126"/>
              <a:gd name="T15" fmla="*/ 30 h 93"/>
              <a:gd name="T16" fmla="*/ 75 w 126"/>
              <a:gd name="T17" fmla="*/ 23 h 93"/>
              <a:gd name="T18" fmla="*/ 75 w 126"/>
              <a:gd name="T19" fmla="*/ 19 h 93"/>
              <a:gd name="T20" fmla="*/ 79 w 126"/>
              <a:gd name="T21" fmla="*/ 21 h 93"/>
              <a:gd name="T22" fmla="*/ 79 w 126"/>
              <a:gd name="T23" fmla="*/ 25 h 93"/>
              <a:gd name="T24" fmla="*/ 81 w 126"/>
              <a:gd name="T25" fmla="*/ 32 h 93"/>
              <a:gd name="T26" fmla="*/ 83 w 126"/>
              <a:gd name="T27" fmla="*/ 25 h 93"/>
              <a:gd name="T28" fmla="*/ 85 w 126"/>
              <a:gd name="T29" fmla="*/ 30 h 93"/>
              <a:gd name="T30" fmla="*/ 87 w 126"/>
              <a:gd name="T31" fmla="*/ 30 h 93"/>
              <a:gd name="T32" fmla="*/ 91 w 126"/>
              <a:gd name="T33" fmla="*/ 27 h 93"/>
              <a:gd name="T34" fmla="*/ 91 w 126"/>
              <a:gd name="T35" fmla="*/ 35 h 93"/>
              <a:gd name="T36" fmla="*/ 93 w 126"/>
              <a:gd name="T37" fmla="*/ 30 h 93"/>
              <a:gd name="T38" fmla="*/ 97 w 126"/>
              <a:gd name="T39" fmla="*/ 32 h 93"/>
              <a:gd name="T40" fmla="*/ 95 w 126"/>
              <a:gd name="T41" fmla="*/ 27 h 93"/>
              <a:gd name="T42" fmla="*/ 91 w 126"/>
              <a:gd name="T43" fmla="*/ 25 h 93"/>
              <a:gd name="T44" fmla="*/ 85 w 126"/>
              <a:gd name="T45" fmla="*/ 25 h 93"/>
              <a:gd name="T46" fmla="*/ 81 w 126"/>
              <a:gd name="T47" fmla="*/ 23 h 93"/>
              <a:gd name="T48" fmla="*/ 81 w 126"/>
              <a:gd name="T49" fmla="*/ 19 h 93"/>
              <a:gd name="T50" fmla="*/ 77 w 126"/>
              <a:gd name="T51" fmla="*/ 17 h 93"/>
              <a:gd name="T52" fmla="*/ 73 w 126"/>
              <a:gd name="T53" fmla="*/ 19 h 93"/>
              <a:gd name="T54" fmla="*/ 95 w 126"/>
              <a:gd name="T55" fmla="*/ 48 h 93"/>
              <a:gd name="T56" fmla="*/ 99 w 126"/>
              <a:gd name="T57" fmla="*/ 43 h 93"/>
              <a:gd name="T58" fmla="*/ 97 w 126"/>
              <a:gd name="T59" fmla="*/ 43 h 93"/>
              <a:gd name="T60" fmla="*/ 93 w 126"/>
              <a:gd name="T61" fmla="*/ 48 h 93"/>
              <a:gd name="T62" fmla="*/ 78 w 126"/>
              <a:gd name="T63" fmla="*/ 51 h 93"/>
              <a:gd name="T64" fmla="*/ 74 w 126"/>
              <a:gd name="T65" fmla="*/ 46 h 93"/>
              <a:gd name="T66" fmla="*/ 72 w 126"/>
              <a:gd name="T67" fmla="*/ 40 h 93"/>
              <a:gd name="T68" fmla="*/ 68 w 126"/>
              <a:gd name="T69" fmla="*/ 38 h 93"/>
              <a:gd name="T70" fmla="*/ 71 w 126"/>
              <a:gd name="T71" fmla="*/ 31 h 93"/>
              <a:gd name="T72" fmla="*/ 66 w 126"/>
              <a:gd name="T73" fmla="*/ 38 h 93"/>
              <a:gd name="T74" fmla="*/ 70 w 126"/>
              <a:gd name="T75" fmla="*/ 40 h 93"/>
              <a:gd name="T76" fmla="*/ 72 w 126"/>
              <a:gd name="T77" fmla="*/ 46 h 93"/>
              <a:gd name="T78" fmla="*/ 76 w 126"/>
              <a:gd name="T79" fmla="*/ 51 h 93"/>
              <a:gd name="T80" fmla="*/ 78 w 126"/>
              <a:gd name="T81" fmla="*/ 57 h 93"/>
              <a:gd name="T82" fmla="*/ 71 w 126"/>
              <a:gd name="T83" fmla="*/ 33 h 93"/>
              <a:gd name="T84" fmla="*/ 73 w 126"/>
              <a:gd name="T85" fmla="*/ 38 h 93"/>
              <a:gd name="T86" fmla="*/ 73 w 126"/>
              <a:gd name="T87" fmla="*/ 32 h 93"/>
              <a:gd name="T88" fmla="*/ 56 w 126"/>
              <a:gd name="T89" fmla="*/ 78 h 93"/>
              <a:gd name="T90" fmla="*/ 69 w 126"/>
              <a:gd name="T91" fmla="*/ 78 h 93"/>
              <a:gd name="T92" fmla="*/ 19 w 126"/>
              <a:gd name="T93" fmla="*/ 64 h 93"/>
              <a:gd name="T94" fmla="*/ 19 w 126"/>
              <a:gd name="T95" fmla="*/ 1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6" h="93">
                <a:moveTo>
                  <a:pt x="19" y="0"/>
                </a:moveTo>
                <a:cubicBezTo>
                  <a:pt x="106" y="0"/>
                  <a:pt x="106" y="0"/>
                  <a:pt x="106" y="0"/>
                </a:cubicBezTo>
                <a:cubicBezTo>
                  <a:pt x="111" y="0"/>
                  <a:pt x="116" y="5"/>
                  <a:pt x="116" y="10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67"/>
                  <a:pt x="112" y="70"/>
                  <a:pt x="108" y="71"/>
                </a:cubicBezTo>
                <a:cubicBezTo>
                  <a:pt x="126" y="84"/>
                  <a:pt x="126" y="84"/>
                  <a:pt x="126" y="84"/>
                </a:cubicBezTo>
                <a:cubicBezTo>
                  <a:pt x="126" y="93"/>
                  <a:pt x="126" y="93"/>
                  <a:pt x="126" y="93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0" y="84"/>
                  <a:pt x="0" y="84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3" y="70"/>
                  <a:pt x="10" y="66"/>
                  <a:pt x="10" y="62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5"/>
                  <a:pt x="14" y="0"/>
                  <a:pt x="19" y="0"/>
                </a:cubicBezTo>
                <a:close/>
                <a:moveTo>
                  <a:pt x="73" y="19"/>
                </a:moveTo>
                <a:cubicBezTo>
                  <a:pt x="73" y="21"/>
                  <a:pt x="73" y="21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23"/>
                  <a:pt x="73" y="23"/>
                  <a:pt x="73" y="23"/>
                </a:cubicBezTo>
                <a:cubicBezTo>
                  <a:pt x="73" y="25"/>
                  <a:pt x="73" y="25"/>
                  <a:pt x="73" y="25"/>
                </a:cubicBezTo>
                <a:cubicBezTo>
                  <a:pt x="73" y="27"/>
                  <a:pt x="73" y="27"/>
                  <a:pt x="73" y="27"/>
                </a:cubicBezTo>
                <a:cubicBezTo>
                  <a:pt x="73" y="30"/>
                  <a:pt x="73" y="30"/>
                  <a:pt x="73" y="30"/>
                </a:cubicBezTo>
                <a:cubicBezTo>
                  <a:pt x="73" y="32"/>
                  <a:pt x="73" y="32"/>
                  <a:pt x="73" y="32"/>
                </a:cubicBezTo>
                <a:cubicBezTo>
                  <a:pt x="75" y="32"/>
                  <a:pt x="75" y="32"/>
                  <a:pt x="75" y="32"/>
                </a:cubicBezTo>
                <a:cubicBezTo>
                  <a:pt x="75" y="30"/>
                  <a:pt x="75" y="30"/>
                  <a:pt x="75" y="30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5"/>
                  <a:pt x="75" y="25"/>
                  <a:pt x="75" y="25"/>
                </a:cubicBezTo>
                <a:cubicBezTo>
                  <a:pt x="75" y="23"/>
                  <a:pt x="75" y="23"/>
                  <a:pt x="75" y="23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19"/>
                  <a:pt x="75" y="19"/>
                  <a:pt x="75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79" y="19"/>
                  <a:pt x="79" y="19"/>
                  <a:pt x="79" y="19"/>
                </a:cubicBezTo>
                <a:cubicBezTo>
                  <a:pt x="79" y="21"/>
                  <a:pt x="79" y="21"/>
                  <a:pt x="79" y="21"/>
                </a:cubicBezTo>
                <a:cubicBezTo>
                  <a:pt x="79" y="21"/>
                  <a:pt x="79" y="21"/>
                  <a:pt x="79" y="21"/>
                </a:cubicBezTo>
                <a:cubicBezTo>
                  <a:pt x="79" y="23"/>
                  <a:pt x="79" y="23"/>
                  <a:pt x="79" y="23"/>
                </a:cubicBezTo>
                <a:cubicBezTo>
                  <a:pt x="79" y="25"/>
                  <a:pt x="79" y="25"/>
                  <a:pt x="79" y="25"/>
                </a:cubicBezTo>
                <a:cubicBezTo>
                  <a:pt x="79" y="27"/>
                  <a:pt x="79" y="27"/>
                  <a:pt x="79" y="27"/>
                </a:cubicBezTo>
                <a:cubicBezTo>
                  <a:pt x="79" y="32"/>
                  <a:pt x="79" y="32"/>
                  <a:pt x="79" y="32"/>
                </a:cubicBezTo>
                <a:cubicBezTo>
                  <a:pt x="81" y="32"/>
                  <a:pt x="81" y="32"/>
                  <a:pt x="81" y="32"/>
                </a:cubicBezTo>
                <a:cubicBezTo>
                  <a:pt x="81" y="27"/>
                  <a:pt x="81" y="27"/>
                  <a:pt x="81" y="27"/>
                </a:cubicBezTo>
                <a:cubicBezTo>
                  <a:pt x="81" y="25"/>
                  <a:pt x="81" y="25"/>
                  <a:pt x="81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5" y="25"/>
                  <a:pt x="85" y="25"/>
                  <a:pt x="85" y="25"/>
                </a:cubicBezTo>
                <a:cubicBezTo>
                  <a:pt x="85" y="27"/>
                  <a:pt x="85" y="27"/>
                  <a:pt x="85" y="27"/>
                </a:cubicBezTo>
                <a:cubicBezTo>
                  <a:pt x="85" y="30"/>
                  <a:pt x="85" y="30"/>
                  <a:pt x="85" y="30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0"/>
                  <a:pt x="87" y="30"/>
                  <a:pt x="87" y="30"/>
                </a:cubicBezTo>
                <a:cubicBezTo>
                  <a:pt x="87" y="27"/>
                  <a:pt x="87" y="27"/>
                  <a:pt x="87" y="27"/>
                </a:cubicBezTo>
                <a:cubicBezTo>
                  <a:pt x="89" y="27"/>
                  <a:pt x="89" y="27"/>
                  <a:pt x="89" y="27"/>
                </a:cubicBezTo>
                <a:cubicBezTo>
                  <a:pt x="91" y="27"/>
                  <a:pt x="91" y="27"/>
                  <a:pt x="91" y="27"/>
                </a:cubicBezTo>
                <a:cubicBezTo>
                  <a:pt x="91" y="30"/>
                  <a:pt x="91" y="30"/>
                  <a:pt x="91" y="30"/>
                </a:cubicBezTo>
                <a:cubicBezTo>
                  <a:pt x="91" y="32"/>
                  <a:pt x="91" y="32"/>
                  <a:pt x="91" y="32"/>
                </a:cubicBezTo>
                <a:cubicBezTo>
                  <a:pt x="91" y="35"/>
                  <a:pt x="91" y="35"/>
                  <a:pt x="91" y="35"/>
                </a:cubicBezTo>
                <a:cubicBezTo>
                  <a:pt x="93" y="35"/>
                  <a:pt x="93" y="35"/>
                  <a:pt x="93" y="35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0"/>
                  <a:pt x="93" y="30"/>
                  <a:pt x="93" y="30"/>
                </a:cubicBezTo>
                <a:cubicBezTo>
                  <a:pt x="95" y="30"/>
                  <a:pt x="95" y="30"/>
                  <a:pt x="95" y="30"/>
                </a:cubicBezTo>
                <a:cubicBezTo>
                  <a:pt x="95" y="32"/>
                  <a:pt x="95" y="32"/>
                  <a:pt x="95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7" y="30"/>
                  <a:pt x="97" y="30"/>
                  <a:pt x="97" y="30"/>
                </a:cubicBezTo>
                <a:cubicBezTo>
                  <a:pt x="95" y="30"/>
                  <a:pt x="95" y="30"/>
                  <a:pt x="95" y="30"/>
                </a:cubicBezTo>
                <a:cubicBezTo>
                  <a:pt x="95" y="27"/>
                  <a:pt x="95" y="27"/>
                  <a:pt x="95" y="27"/>
                </a:cubicBezTo>
                <a:cubicBezTo>
                  <a:pt x="93" y="27"/>
                  <a:pt x="93" y="27"/>
                  <a:pt x="93" y="27"/>
                </a:cubicBezTo>
                <a:cubicBezTo>
                  <a:pt x="91" y="27"/>
                  <a:pt x="91" y="27"/>
                  <a:pt x="91" y="27"/>
                </a:cubicBezTo>
                <a:cubicBezTo>
                  <a:pt x="91" y="25"/>
                  <a:pt x="91" y="25"/>
                  <a:pt x="91" y="25"/>
                </a:cubicBezTo>
                <a:cubicBezTo>
                  <a:pt x="89" y="25"/>
                  <a:pt x="89" y="25"/>
                  <a:pt x="89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5" y="25"/>
                  <a:pt x="85" y="25"/>
                  <a:pt x="85" y="25"/>
                </a:cubicBezTo>
                <a:cubicBezTo>
                  <a:pt x="85" y="23"/>
                  <a:pt x="85" y="23"/>
                  <a:pt x="85" y="23"/>
                </a:cubicBezTo>
                <a:cubicBezTo>
                  <a:pt x="83" y="23"/>
                  <a:pt x="83" y="23"/>
                  <a:pt x="83" y="23"/>
                </a:cubicBezTo>
                <a:cubicBezTo>
                  <a:pt x="81" y="23"/>
                  <a:pt x="81" y="23"/>
                  <a:pt x="81" y="23"/>
                </a:cubicBezTo>
                <a:cubicBezTo>
                  <a:pt x="81" y="21"/>
                  <a:pt x="81" y="21"/>
                  <a:pt x="81" y="21"/>
                </a:cubicBezTo>
                <a:cubicBezTo>
                  <a:pt x="81" y="21"/>
                  <a:pt x="81" y="21"/>
                  <a:pt x="81" y="21"/>
                </a:cubicBezTo>
                <a:cubicBezTo>
                  <a:pt x="81" y="19"/>
                  <a:pt x="81" y="19"/>
                  <a:pt x="81" y="19"/>
                </a:cubicBezTo>
                <a:cubicBezTo>
                  <a:pt x="79" y="19"/>
                  <a:pt x="79" y="19"/>
                  <a:pt x="79" y="19"/>
                </a:cubicBezTo>
                <a:cubicBezTo>
                  <a:pt x="79" y="17"/>
                  <a:pt x="79" y="17"/>
                  <a:pt x="79" y="17"/>
                </a:cubicBezTo>
                <a:cubicBezTo>
                  <a:pt x="77" y="17"/>
                  <a:pt x="77" y="17"/>
                  <a:pt x="77" y="17"/>
                </a:cubicBezTo>
                <a:cubicBezTo>
                  <a:pt x="75" y="17"/>
                  <a:pt x="75" y="17"/>
                  <a:pt x="75" y="17"/>
                </a:cubicBezTo>
                <a:cubicBezTo>
                  <a:pt x="75" y="19"/>
                  <a:pt x="75" y="19"/>
                  <a:pt x="75" y="19"/>
                </a:cubicBezTo>
                <a:cubicBezTo>
                  <a:pt x="73" y="19"/>
                  <a:pt x="73" y="19"/>
                  <a:pt x="73" y="19"/>
                </a:cubicBezTo>
                <a:close/>
                <a:moveTo>
                  <a:pt x="93" y="55"/>
                </a:moveTo>
                <a:cubicBezTo>
                  <a:pt x="95" y="55"/>
                  <a:pt x="95" y="55"/>
                  <a:pt x="95" y="55"/>
                </a:cubicBezTo>
                <a:cubicBezTo>
                  <a:pt x="95" y="48"/>
                  <a:pt x="95" y="48"/>
                  <a:pt x="95" y="48"/>
                </a:cubicBezTo>
                <a:cubicBezTo>
                  <a:pt x="97" y="48"/>
                  <a:pt x="97" y="48"/>
                  <a:pt x="97" y="48"/>
                </a:cubicBezTo>
                <a:cubicBezTo>
                  <a:pt x="97" y="43"/>
                  <a:pt x="97" y="43"/>
                  <a:pt x="97" y="43"/>
                </a:cubicBezTo>
                <a:cubicBezTo>
                  <a:pt x="99" y="43"/>
                  <a:pt x="99" y="43"/>
                  <a:pt x="99" y="43"/>
                </a:cubicBezTo>
                <a:cubicBezTo>
                  <a:pt x="99" y="32"/>
                  <a:pt x="99" y="32"/>
                  <a:pt x="99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7" y="43"/>
                  <a:pt x="97" y="43"/>
                  <a:pt x="97" y="43"/>
                </a:cubicBezTo>
                <a:cubicBezTo>
                  <a:pt x="95" y="43"/>
                  <a:pt x="95" y="43"/>
                  <a:pt x="95" y="43"/>
                </a:cubicBezTo>
                <a:cubicBezTo>
                  <a:pt x="95" y="48"/>
                  <a:pt x="95" y="48"/>
                  <a:pt x="95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3" y="55"/>
                  <a:pt x="93" y="55"/>
                  <a:pt x="93" y="55"/>
                </a:cubicBezTo>
                <a:cubicBezTo>
                  <a:pt x="78" y="55"/>
                  <a:pt x="78" y="55"/>
                  <a:pt x="78" y="55"/>
                </a:cubicBezTo>
                <a:cubicBezTo>
                  <a:pt x="78" y="51"/>
                  <a:pt x="78" y="51"/>
                  <a:pt x="78" y="51"/>
                </a:cubicBezTo>
                <a:cubicBezTo>
                  <a:pt x="76" y="51"/>
                  <a:pt x="76" y="51"/>
                  <a:pt x="76" y="51"/>
                </a:cubicBezTo>
                <a:cubicBezTo>
                  <a:pt x="76" y="46"/>
                  <a:pt x="76" y="46"/>
                  <a:pt x="76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42"/>
                  <a:pt x="74" y="42"/>
                  <a:pt x="74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2" y="40"/>
                  <a:pt x="72" y="40"/>
                  <a:pt x="72" y="40"/>
                </a:cubicBezTo>
                <a:cubicBezTo>
                  <a:pt x="70" y="40"/>
                  <a:pt x="70" y="40"/>
                  <a:pt x="70" y="40"/>
                </a:cubicBezTo>
                <a:cubicBezTo>
                  <a:pt x="70" y="38"/>
                  <a:pt x="70" y="38"/>
                  <a:pt x="70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33"/>
                  <a:pt x="68" y="33"/>
                  <a:pt x="68" y="33"/>
                </a:cubicBezTo>
                <a:cubicBezTo>
                  <a:pt x="71" y="33"/>
                  <a:pt x="71" y="33"/>
                  <a:pt x="71" y="33"/>
                </a:cubicBezTo>
                <a:cubicBezTo>
                  <a:pt x="71" y="31"/>
                  <a:pt x="71" y="31"/>
                  <a:pt x="71" y="31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8"/>
                  <a:pt x="66" y="38"/>
                  <a:pt x="66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40"/>
                  <a:pt x="68" y="40"/>
                  <a:pt x="68" y="40"/>
                </a:cubicBezTo>
                <a:cubicBezTo>
                  <a:pt x="70" y="40"/>
                  <a:pt x="70" y="40"/>
                  <a:pt x="70" y="40"/>
                </a:cubicBezTo>
                <a:cubicBezTo>
                  <a:pt x="70" y="42"/>
                  <a:pt x="70" y="42"/>
                  <a:pt x="70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2" y="46"/>
                  <a:pt x="72" y="46"/>
                  <a:pt x="72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1"/>
                  <a:pt x="74" y="51"/>
                </a:cubicBezTo>
                <a:cubicBezTo>
                  <a:pt x="76" y="51"/>
                  <a:pt x="76" y="51"/>
                  <a:pt x="76" y="51"/>
                </a:cubicBezTo>
                <a:cubicBezTo>
                  <a:pt x="76" y="55"/>
                  <a:pt x="76" y="55"/>
                  <a:pt x="76" y="55"/>
                </a:cubicBezTo>
                <a:cubicBezTo>
                  <a:pt x="78" y="55"/>
                  <a:pt x="78" y="55"/>
                  <a:pt x="78" y="55"/>
                </a:cubicBezTo>
                <a:cubicBezTo>
                  <a:pt x="78" y="57"/>
                  <a:pt x="78" y="57"/>
                  <a:pt x="78" y="57"/>
                </a:cubicBezTo>
                <a:cubicBezTo>
                  <a:pt x="93" y="57"/>
                  <a:pt x="93" y="57"/>
                  <a:pt x="93" y="57"/>
                </a:cubicBezTo>
                <a:cubicBezTo>
                  <a:pt x="93" y="55"/>
                  <a:pt x="93" y="55"/>
                  <a:pt x="93" y="55"/>
                </a:cubicBezTo>
                <a:close/>
                <a:moveTo>
                  <a:pt x="71" y="33"/>
                </a:moveTo>
                <a:cubicBezTo>
                  <a:pt x="71" y="35"/>
                  <a:pt x="71" y="35"/>
                  <a:pt x="71" y="35"/>
                </a:cubicBezTo>
                <a:cubicBezTo>
                  <a:pt x="73" y="35"/>
                  <a:pt x="73" y="35"/>
                  <a:pt x="73" y="35"/>
                </a:cubicBezTo>
                <a:cubicBezTo>
                  <a:pt x="73" y="38"/>
                  <a:pt x="73" y="38"/>
                  <a:pt x="73" y="38"/>
                </a:cubicBezTo>
                <a:cubicBezTo>
                  <a:pt x="75" y="38"/>
                  <a:pt x="75" y="38"/>
                  <a:pt x="75" y="38"/>
                </a:cubicBezTo>
                <a:cubicBezTo>
                  <a:pt x="75" y="32"/>
                  <a:pt x="75" y="32"/>
                  <a:pt x="75" y="32"/>
                </a:cubicBezTo>
                <a:cubicBezTo>
                  <a:pt x="73" y="32"/>
                  <a:pt x="73" y="32"/>
                  <a:pt x="73" y="32"/>
                </a:cubicBezTo>
                <a:cubicBezTo>
                  <a:pt x="73" y="33"/>
                  <a:pt x="73" y="33"/>
                  <a:pt x="73" y="33"/>
                </a:cubicBezTo>
                <a:cubicBezTo>
                  <a:pt x="71" y="33"/>
                  <a:pt x="71" y="33"/>
                  <a:pt x="71" y="33"/>
                </a:cubicBezTo>
                <a:close/>
                <a:moveTo>
                  <a:pt x="56" y="78"/>
                </a:moveTo>
                <a:cubicBezTo>
                  <a:pt x="52" y="86"/>
                  <a:pt x="52" y="86"/>
                  <a:pt x="52" y="86"/>
                </a:cubicBezTo>
                <a:cubicBezTo>
                  <a:pt x="74" y="86"/>
                  <a:pt x="74" y="86"/>
                  <a:pt x="74" y="86"/>
                </a:cubicBezTo>
                <a:cubicBezTo>
                  <a:pt x="69" y="78"/>
                  <a:pt x="69" y="78"/>
                  <a:pt x="69" y="78"/>
                </a:cubicBezTo>
                <a:cubicBezTo>
                  <a:pt x="56" y="78"/>
                  <a:pt x="56" y="78"/>
                  <a:pt x="56" y="78"/>
                </a:cubicBezTo>
                <a:close/>
                <a:moveTo>
                  <a:pt x="19" y="10"/>
                </a:moveTo>
                <a:cubicBezTo>
                  <a:pt x="19" y="64"/>
                  <a:pt x="19" y="64"/>
                  <a:pt x="19" y="64"/>
                </a:cubicBezTo>
                <a:cubicBezTo>
                  <a:pt x="107" y="64"/>
                  <a:pt x="107" y="64"/>
                  <a:pt x="107" y="64"/>
                </a:cubicBezTo>
                <a:cubicBezTo>
                  <a:pt x="107" y="10"/>
                  <a:pt x="107" y="10"/>
                  <a:pt x="107" y="10"/>
                </a:cubicBezTo>
                <a:lnTo>
                  <a:pt x="19" y="1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4" name="Freeform 73"/>
          <p:cNvSpPr>
            <a:spLocks noEditPoints="1"/>
          </p:cNvSpPr>
          <p:nvPr/>
        </p:nvSpPr>
        <p:spPr bwMode="auto">
          <a:xfrm>
            <a:off x="1375107" y="3195650"/>
            <a:ext cx="522288" cy="458788"/>
          </a:xfrm>
          <a:custGeom>
            <a:avLst/>
            <a:gdLst>
              <a:gd name="T0" fmla="*/ 75 w 123"/>
              <a:gd name="T1" fmla="*/ 10 h 108"/>
              <a:gd name="T2" fmla="*/ 44 w 123"/>
              <a:gd name="T3" fmla="*/ 12 h 108"/>
              <a:gd name="T4" fmla="*/ 6 w 123"/>
              <a:gd name="T5" fmla="*/ 59 h 108"/>
              <a:gd name="T6" fmla="*/ 57 w 123"/>
              <a:gd name="T7" fmla="*/ 98 h 108"/>
              <a:gd name="T8" fmla="*/ 88 w 123"/>
              <a:gd name="T9" fmla="*/ 68 h 108"/>
              <a:gd name="T10" fmla="*/ 82 w 123"/>
              <a:gd name="T11" fmla="*/ 60 h 108"/>
              <a:gd name="T12" fmla="*/ 74 w 123"/>
              <a:gd name="T13" fmla="*/ 39 h 108"/>
              <a:gd name="T14" fmla="*/ 40 w 123"/>
              <a:gd name="T15" fmla="*/ 78 h 108"/>
              <a:gd name="T16" fmla="*/ 40 w 123"/>
              <a:gd name="T17" fmla="*/ 94 h 108"/>
              <a:gd name="T18" fmla="*/ 40 w 123"/>
              <a:gd name="T19" fmla="*/ 78 h 108"/>
              <a:gd name="T20" fmla="*/ 33 w 123"/>
              <a:gd name="T21" fmla="*/ 65 h 108"/>
              <a:gd name="T22" fmla="*/ 15 w 123"/>
              <a:gd name="T23" fmla="*/ 65 h 108"/>
              <a:gd name="T24" fmla="*/ 32 w 123"/>
              <a:gd name="T25" fmla="*/ 35 h 108"/>
              <a:gd name="T26" fmla="*/ 32 w 123"/>
              <a:gd name="T27" fmla="*/ 52 h 108"/>
              <a:gd name="T28" fmla="*/ 32 w 123"/>
              <a:gd name="T29" fmla="*/ 35 h 108"/>
              <a:gd name="T30" fmla="*/ 110 w 123"/>
              <a:gd name="T31" fmla="*/ 0 h 108"/>
              <a:gd name="T32" fmla="*/ 113 w 123"/>
              <a:gd name="T33" fmla="*/ 40 h 108"/>
              <a:gd name="T34" fmla="*/ 104 w 123"/>
              <a:gd name="T35" fmla="*/ 43 h 108"/>
              <a:gd name="T36" fmla="*/ 110 w 123"/>
              <a:gd name="T37" fmla="*/ 101 h 108"/>
              <a:gd name="T38" fmla="*/ 104 w 123"/>
              <a:gd name="T39" fmla="*/ 43 h 108"/>
              <a:gd name="T40" fmla="*/ 110 w 123"/>
              <a:gd name="T41" fmla="*/ 6 h 108"/>
              <a:gd name="T42" fmla="*/ 100 w 123"/>
              <a:gd name="T43" fmla="*/ 24 h 108"/>
              <a:gd name="T44" fmla="*/ 78 w 123"/>
              <a:gd name="T45" fmla="*/ 6 h 108"/>
              <a:gd name="T46" fmla="*/ 79 w 123"/>
              <a:gd name="T47" fmla="*/ 41 h 108"/>
              <a:gd name="T48" fmla="*/ 83 w 123"/>
              <a:gd name="T49" fmla="*/ 55 h 108"/>
              <a:gd name="T50" fmla="*/ 93 w 123"/>
              <a:gd name="T51" fmla="*/ 68 h 108"/>
              <a:gd name="T52" fmla="*/ 59 w 123"/>
              <a:gd name="T53" fmla="*/ 103 h 108"/>
              <a:gd name="T54" fmla="*/ 1 w 123"/>
              <a:gd name="T55" fmla="*/ 58 h 108"/>
              <a:gd name="T56" fmla="*/ 41 w 123"/>
              <a:gd name="T57" fmla="*/ 7 h 108"/>
              <a:gd name="T58" fmla="*/ 78 w 123"/>
              <a:gd name="T59" fmla="*/ 6 h 108"/>
              <a:gd name="T60" fmla="*/ 69 w 123"/>
              <a:gd name="T61" fmla="*/ 30 h 108"/>
              <a:gd name="T62" fmla="*/ 60 w 123"/>
              <a:gd name="T63" fmla="*/ 35 h 108"/>
              <a:gd name="T64" fmla="*/ 52 w 123"/>
              <a:gd name="T65" fmla="*/ 35 h 108"/>
              <a:gd name="T66" fmla="*/ 46 w 123"/>
              <a:gd name="T67" fmla="*/ 29 h 108"/>
              <a:gd name="T68" fmla="*/ 49 w 123"/>
              <a:gd name="T69" fmla="*/ 20 h 108"/>
              <a:gd name="T70" fmla="*/ 58 w 123"/>
              <a:gd name="T71" fmla="*/ 15 h 108"/>
              <a:gd name="T72" fmla="*/ 71 w 123"/>
              <a:gd name="T73" fmla="*/ 21 h 108"/>
              <a:gd name="T74" fmla="*/ 64 w 123"/>
              <a:gd name="T75" fmla="*/ 26 h 108"/>
              <a:gd name="T76" fmla="*/ 59 w 123"/>
              <a:gd name="T77" fmla="*/ 30 h 108"/>
              <a:gd name="T78" fmla="*/ 54 w 123"/>
              <a:gd name="T79" fmla="*/ 30 h 108"/>
              <a:gd name="T80" fmla="*/ 52 w 123"/>
              <a:gd name="T81" fmla="*/ 28 h 108"/>
              <a:gd name="T82" fmla="*/ 53 w 123"/>
              <a:gd name="T83" fmla="*/ 24 h 108"/>
              <a:gd name="T84" fmla="*/ 59 w 123"/>
              <a:gd name="T85" fmla="*/ 20 h 108"/>
              <a:gd name="T86" fmla="*/ 66 w 123"/>
              <a:gd name="T87" fmla="*/ 22 h 108"/>
              <a:gd name="T88" fmla="*/ 64 w 123"/>
              <a:gd name="T89" fmla="*/ 2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3" h="108">
                <a:moveTo>
                  <a:pt x="78" y="16"/>
                </a:moveTo>
                <a:cubicBezTo>
                  <a:pt x="78" y="14"/>
                  <a:pt x="76" y="12"/>
                  <a:pt x="75" y="10"/>
                </a:cubicBezTo>
                <a:cubicBezTo>
                  <a:pt x="73" y="9"/>
                  <a:pt x="70" y="7"/>
                  <a:pt x="67" y="7"/>
                </a:cubicBezTo>
                <a:cubicBezTo>
                  <a:pt x="60" y="6"/>
                  <a:pt x="52" y="8"/>
                  <a:pt x="44" y="12"/>
                </a:cubicBezTo>
                <a:cubicBezTo>
                  <a:pt x="34" y="16"/>
                  <a:pt x="25" y="23"/>
                  <a:pt x="20" y="30"/>
                </a:cubicBezTo>
                <a:cubicBezTo>
                  <a:pt x="12" y="39"/>
                  <a:pt x="7" y="50"/>
                  <a:pt x="6" y="59"/>
                </a:cubicBezTo>
                <a:cubicBezTo>
                  <a:pt x="5" y="69"/>
                  <a:pt x="8" y="78"/>
                  <a:pt x="13" y="86"/>
                </a:cubicBezTo>
                <a:cubicBezTo>
                  <a:pt x="25" y="102"/>
                  <a:pt x="42" y="103"/>
                  <a:pt x="57" y="98"/>
                </a:cubicBezTo>
                <a:cubicBezTo>
                  <a:pt x="66" y="94"/>
                  <a:pt x="73" y="89"/>
                  <a:pt x="79" y="84"/>
                </a:cubicBezTo>
                <a:cubicBezTo>
                  <a:pt x="85" y="78"/>
                  <a:pt x="88" y="72"/>
                  <a:pt x="88" y="68"/>
                </a:cubicBezTo>
                <a:cubicBezTo>
                  <a:pt x="88" y="65"/>
                  <a:pt x="86" y="62"/>
                  <a:pt x="82" y="60"/>
                </a:cubicBezTo>
                <a:cubicBezTo>
                  <a:pt x="82" y="60"/>
                  <a:pt x="82" y="60"/>
                  <a:pt x="82" y="60"/>
                </a:cubicBezTo>
                <a:cubicBezTo>
                  <a:pt x="70" y="57"/>
                  <a:pt x="69" y="52"/>
                  <a:pt x="71" y="45"/>
                </a:cubicBezTo>
                <a:cubicBezTo>
                  <a:pt x="72" y="43"/>
                  <a:pt x="73" y="41"/>
                  <a:pt x="74" y="39"/>
                </a:cubicBezTo>
                <a:cubicBezTo>
                  <a:pt x="77" y="33"/>
                  <a:pt x="80" y="25"/>
                  <a:pt x="78" y="16"/>
                </a:cubicBezTo>
                <a:close/>
                <a:moveTo>
                  <a:pt x="40" y="78"/>
                </a:moveTo>
                <a:cubicBezTo>
                  <a:pt x="45" y="78"/>
                  <a:pt x="49" y="81"/>
                  <a:pt x="49" y="86"/>
                </a:cubicBezTo>
                <a:cubicBezTo>
                  <a:pt x="49" y="91"/>
                  <a:pt x="45" y="94"/>
                  <a:pt x="40" y="94"/>
                </a:cubicBezTo>
                <a:cubicBezTo>
                  <a:pt x="35" y="94"/>
                  <a:pt x="31" y="91"/>
                  <a:pt x="31" y="86"/>
                </a:cubicBezTo>
                <a:cubicBezTo>
                  <a:pt x="31" y="81"/>
                  <a:pt x="35" y="78"/>
                  <a:pt x="40" y="78"/>
                </a:cubicBezTo>
                <a:close/>
                <a:moveTo>
                  <a:pt x="24" y="57"/>
                </a:moveTo>
                <a:cubicBezTo>
                  <a:pt x="29" y="57"/>
                  <a:pt x="33" y="60"/>
                  <a:pt x="33" y="65"/>
                </a:cubicBezTo>
                <a:cubicBezTo>
                  <a:pt x="33" y="69"/>
                  <a:pt x="29" y="73"/>
                  <a:pt x="24" y="73"/>
                </a:cubicBezTo>
                <a:cubicBezTo>
                  <a:pt x="19" y="73"/>
                  <a:pt x="15" y="69"/>
                  <a:pt x="15" y="65"/>
                </a:cubicBezTo>
                <a:cubicBezTo>
                  <a:pt x="15" y="60"/>
                  <a:pt x="19" y="57"/>
                  <a:pt x="24" y="57"/>
                </a:cubicBezTo>
                <a:close/>
                <a:moveTo>
                  <a:pt x="32" y="35"/>
                </a:moveTo>
                <a:cubicBezTo>
                  <a:pt x="37" y="35"/>
                  <a:pt x="41" y="39"/>
                  <a:pt x="41" y="43"/>
                </a:cubicBezTo>
                <a:cubicBezTo>
                  <a:pt x="41" y="48"/>
                  <a:pt x="37" y="52"/>
                  <a:pt x="32" y="52"/>
                </a:cubicBezTo>
                <a:cubicBezTo>
                  <a:pt x="27" y="52"/>
                  <a:pt x="23" y="48"/>
                  <a:pt x="23" y="43"/>
                </a:cubicBezTo>
                <a:cubicBezTo>
                  <a:pt x="23" y="39"/>
                  <a:pt x="27" y="35"/>
                  <a:pt x="32" y="35"/>
                </a:cubicBezTo>
                <a:close/>
                <a:moveTo>
                  <a:pt x="104" y="40"/>
                </a:moveTo>
                <a:cubicBezTo>
                  <a:pt x="83" y="27"/>
                  <a:pt x="107" y="13"/>
                  <a:pt x="110" y="0"/>
                </a:cubicBezTo>
                <a:cubicBezTo>
                  <a:pt x="110" y="0"/>
                  <a:pt x="116" y="8"/>
                  <a:pt x="120" y="16"/>
                </a:cubicBezTo>
                <a:cubicBezTo>
                  <a:pt x="123" y="26"/>
                  <a:pt x="122" y="35"/>
                  <a:pt x="113" y="40"/>
                </a:cubicBezTo>
                <a:cubicBezTo>
                  <a:pt x="104" y="40"/>
                  <a:pt x="104" y="40"/>
                  <a:pt x="104" y="40"/>
                </a:cubicBezTo>
                <a:close/>
                <a:moveTo>
                  <a:pt x="104" y="43"/>
                </a:moveTo>
                <a:cubicBezTo>
                  <a:pt x="107" y="43"/>
                  <a:pt x="110" y="43"/>
                  <a:pt x="113" y="43"/>
                </a:cubicBezTo>
                <a:cubicBezTo>
                  <a:pt x="117" y="64"/>
                  <a:pt x="113" y="83"/>
                  <a:pt x="110" y="101"/>
                </a:cubicBezTo>
                <a:cubicBezTo>
                  <a:pt x="107" y="101"/>
                  <a:pt x="110" y="101"/>
                  <a:pt x="107" y="101"/>
                </a:cubicBezTo>
                <a:cubicBezTo>
                  <a:pt x="104" y="81"/>
                  <a:pt x="100" y="62"/>
                  <a:pt x="104" y="43"/>
                </a:cubicBezTo>
                <a:close/>
                <a:moveTo>
                  <a:pt x="102" y="35"/>
                </a:moveTo>
                <a:cubicBezTo>
                  <a:pt x="104" y="25"/>
                  <a:pt x="108" y="17"/>
                  <a:pt x="110" y="6"/>
                </a:cubicBezTo>
                <a:cubicBezTo>
                  <a:pt x="110" y="6"/>
                  <a:pt x="109" y="9"/>
                  <a:pt x="108" y="11"/>
                </a:cubicBezTo>
                <a:cubicBezTo>
                  <a:pt x="106" y="13"/>
                  <a:pt x="101" y="18"/>
                  <a:pt x="100" y="24"/>
                </a:cubicBezTo>
                <a:cubicBezTo>
                  <a:pt x="98" y="31"/>
                  <a:pt x="102" y="35"/>
                  <a:pt x="102" y="35"/>
                </a:cubicBezTo>
                <a:close/>
                <a:moveTo>
                  <a:pt x="78" y="6"/>
                </a:moveTo>
                <a:cubicBezTo>
                  <a:pt x="81" y="8"/>
                  <a:pt x="83" y="11"/>
                  <a:pt x="83" y="15"/>
                </a:cubicBezTo>
                <a:cubicBezTo>
                  <a:pt x="86" y="26"/>
                  <a:pt x="82" y="34"/>
                  <a:pt x="79" y="41"/>
                </a:cubicBezTo>
                <a:cubicBezTo>
                  <a:pt x="78" y="43"/>
                  <a:pt x="77" y="45"/>
                  <a:pt x="76" y="47"/>
                </a:cubicBezTo>
                <a:cubicBezTo>
                  <a:pt x="75" y="50"/>
                  <a:pt x="76" y="53"/>
                  <a:pt x="83" y="55"/>
                </a:cubicBezTo>
                <a:cubicBezTo>
                  <a:pt x="83" y="55"/>
                  <a:pt x="83" y="55"/>
                  <a:pt x="83" y="55"/>
                </a:cubicBezTo>
                <a:cubicBezTo>
                  <a:pt x="90" y="58"/>
                  <a:pt x="93" y="62"/>
                  <a:pt x="93" y="68"/>
                </a:cubicBezTo>
                <a:cubicBezTo>
                  <a:pt x="93" y="74"/>
                  <a:pt x="89" y="81"/>
                  <a:pt x="83" y="87"/>
                </a:cubicBezTo>
                <a:cubicBezTo>
                  <a:pt x="77" y="94"/>
                  <a:pt x="68" y="99"/>
                  <a:pt x="59" y="103"/>
                </a:cubicBezTo>
                <a:cubicBezTo>
                  <a:pt x="42" y="108"/>
                  <a:pt x="22" y="107"/>
                  <a:pt x="9" y="89"/>
                </a:cubicBezTo>
                <a:cubicBezTo>
                  <a:pt x="3" y="81"/>
                  <a:pt x="0" y="70"/>
                  <a:pt x="1" y="58"/>
                </a:cubicBezTo>
                <a:cubicBezTo>
                  <a:pt x="2" y="48"/>
                  <a:pt x="7" y="37"/>
                  <a:pt x="16" y="27"/>
                </a:cubicBezTo>
                <a:cubicBezTo>
                  <a:pt x="22" y="19"/>
                  <a:pt x="31" y="12"/>
                  <a:pt x="41" y="7"/>
                </a:cubicBezTo>
                <a:cubicBezTo>
                  <a:pt x="50" y="3"/>
                  <a:pt x="60" y="0"/>
                  <a:pt x="68" y="2"/>
                </a:cubicBezTo>
                <a:cubicBezTo>
                  <a:pt x="72" y="2"/>
                  <a:pt x="75" y="4"/>
                  <a:pt x="78" y="6"/>
                </a:cubicBezTo>
                <a:close/>
                <a:moveTo>
                  <a:pt x="71" y="21"/>
                </a:moveTo>
                <a:cubicBezTo>
                  <a:pt x="71" y="24"/>
                  <a:pt x="71" y="27"/>
                  <a:pt x="69" y="30"/>
                </a:cubicBezTo>
                <a:cubicBezTo>
                  <a:pt x="67" y="32"/>
                  <a:pt x="64" y="34"/>
                  <a:pt x="61" y="35"/>
                </a:cubicBezTo>
                <a:cubicBezTo>
                  <a:pt x="61" y="35"/>
                  <a:pt x="60" y="35"/>
                  <a:pt x="60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7" y="36"/>
                  <a:pt x="54" y="36"/>
                  <a:pt x="52" y="35"/>
                </a:cubicBezTo>
                <a:cubicBezTo>
                  <a:pt x="49" y="34"/>
                  <a:pt x="47" y="32"/>
                  <a:pt x="47" y="29"/>
                </a:cubicBezTo>
                <a:cubicBezTo>
                  <a:pt x="47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6"/>
                  <a:pt x="47" y="23"/>
                  <a:pt x="49" y="20"/>
                </a:cubicBezTo>
                <a:cubicBezTo>
                  <a:pt x="50" y="18"/>
                  <a:pt x="53" y="16"/>
                  <a:pt x="56" y="15"/>
                </a:cubicBezTo>
                <a:cubicBezTo>
                  <a:pt x="57" y="15"/>
                  <a:pt x="57" y="15"/>
                  <a:pt x="58" y="15"/>
                </a:cubicBezTo>
                <a:cubicBezTo>
                  <a:pt x="60" y="14"/>
                  <a:pt x="63" y="14"/>
                  <a:pt x="65" y="15"/>
                </a:cubicBezTo>
                <a:cubicBezTo>
                  <a:pt x="68" y="16"/>
                  <a:pt x="70" y="18"/>
                  <a:pt x="71" y="21"/>
                </a:cubicBezTo>
                <a:cubicBezTo>
                  <a:pt x="71" y="21"/>
                  <a:pt x="71" y="21"/>
                  <a:pt x="71" y="21"/>
                </a:cubicBezTo>
                <a:close/>
                <a:moveTo>
                  <a:pt x="64" y="26"/>
                </a:moveTo>
                <a:cubicBezTo>
                  <a:pt x="63" y="28"/>
                  <a:pt x="62" y="29"/>
                  <a:pt x="59" y="30"/>
                </a:cubicBezTo>
                <a:cubicBezTo>
                  <a:pt x="59" y="30"/>
                  <a:pt x="59" y="30"/>
                  <a:pt x="59" y="30"/>
                </a:cubicBezTo>
                <a:cubicBezTo>
                  <a:pt x="59" y="30"/>
                  <a:pt x="59" y="30"/>
                  <a:pt x="59" y="30"/>
                </a:cubicBezTo>
                <a:cubicBezTo>
                  <a:pt x="57" y="31"/>
                  <a:pt x="55" y="30"/>
                  <a:pt x="54" y="30"/>
                </a:cubicBezTo>
                <a:cubicBezTo>
                  <a:pt x="53" y="29"/>
                  <a:pt x="52" y="29"/>
                  <a:pt x="52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1" y="26"/>
                  <a:pt x="52" y="25"/>
                  <a:pt x="53" y="24"/>
                </a:cubicBezTo>
                <a:cubicBezTo>
                  <a:pt x="54" y="22"/>
                  <a:pt x="56" y="21"/>
                  <a:pt x="58" y="20"/>
                </a:cubicBezTo>
                <a:cubicBezTo>
                  <a:pt x="58" y="20"/>
                  <a:pt x="58" y="20"/>
                  <a:pt x="59" y="20"/>
                </a:cubicBezTo>
                <a:cubicBezTo>
                  <a:pt x="60" y="20"/>
                  <a:pt x="62" y="20"/>
                  <a:pt x="63" y="20"/>
                </a:cubicBezTo>
                <a:cubicBezTo>
                  <a:pt x="64" y="21"/>
                  <a:pt x="65" y="21"/>
                  <a:pt x="66" y="22"/>
                </a:cubicBezTo>
                <a:cubicBezTo>
                  <a:pt x="66" y="22"/>
                  <a:pt x="66" y="22"/>
                  <a:pt x="66" y="23"/>
                </a:cubicBezTo>
                <a:cubicBezTo>
                  <a:pt x="66" y="24"/>
                  <a:pt x="65" y="25"/>
                  <a:pt x="64" y="2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5" name="Freeform 74"/>
          <p:cNvSpPr>
            <a:spLocks noEditPoints="1"/>
          </p:cNvSpPr>
          <p:nvPr/>
        </p:nvSpPr>
        <p:spPr bwMode="auto">
          <a:xfrm>
            <a:off x="2156157" y="2443482"/>
            <a:ext cx="593725" cy="352425"/>
          </a:xfrm>
          <a:custGeom>
            <a:avLst/>
            <a:gdLst>
              <a:gd name="T0" fmla="*/ 83 w 140"/>
              <a:gd name="T1" fmla="*/ 47 h 83"/>
              <a:gd name="T2" fmla="*/ 57 w 140"/>
              <a:gd name="T3" fmla="*/ 47 h 83"/>
              <a:gd name="T4" fmla="*/ 26 w 140"/>
              <a:gd name="T5" fmla="*/ 36 h 83"/>
              <a:gd name="T6" fmla="*/ 28 w 140"/>
              <a:gd name="T7" fmla="*/ 36 h 83"/>
              <a:gd name="T8" fmla="*/ 71 w 140"/>
              <a:gd name="T9" fmla="*/ 35 h 83"/>
              <a:gd name="T10" fmla="*/ 112 w 140"/>
              <a:gd name="T11" fmla="*/ 35 h 83"/>
              <a:gd name="T12" fmla="*/ 83 w 140"/>
              <a:gd name="T13" fmla="*/ 47 h 83"/>
              <a:gd name="T14" fmla="*/ 37 w 140"/>
              <a:gd name="T15" fmla="*/ 72 h 83"/>
              <a:gd name="T16" fmla="*/ 103 w 140"/>
              <a:gd name="T17" fmla="*/ 72 h 83"/>
              <a:gd name="T18" fmla="*/ 138 w 140"/>
              <a:gd name="T19" fmla="*/ 44 h 83"/>
              <a:gd name="T20" fmla="*/ 140 w 140"/>
              <a:gd name="T21" fmla="*/ 39 h 83"/>
              <a:gd name="T22" fmla="*/ 137 w 140"/>
              <a:gd name="T23" fmla="*/ 38 h 83"/>
              <a:gd name="T24" fmla="*/ 112 w 140"/>
              <a:gd name="T25" fmla="*/ 20 h 83"/>
              <a:gd name="T26" fmla="*/ 88 w 140"/>
              <a:gd name="T27" fmla="*/ 3 h 83"/>
              <a:gd name="T28" fmla="*/ 52 w 140"/>
              <a:gd name="T29" fmla="*/ 3 h 83"/>
              <a:gd name="T30" fmla="*/ 28 w 140"/>
              <a:gd name="T31" fmla="*/ 20 h 83"/>
              <a:gd name="T32" fmla="*/ 3 w 140"/>
              <a:gd name="T33" fmla="*/ 38 h 83"/>
              <a:gd name="T34" fmla="*/ 0 w 140"/>
              <a:gd name="T35" fmla="*/ 39 h 83"/>
              <a:gd name="T36" fmla="*/ 2 w 140"/>
              <a:gd name="T37" fmla="*/ 44 h 83"/>
              <a:gd name="T38" fmla="*/ 37 w 140"/>
              <a:gd name="T39" fmla="*/ 72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0" h="83">
                <a:moveTo>
                  <a:pt x="83" y="47"/>
                </a:moveTo>
                <a:cubicBezTo>
                  <a:pt x="75" y="48"/>
                  <a:pt x="66" y="48"/>
                  <a:pt x="57" y="47"/>
                </a:cubicBezTo>
                <a:cubicBezTo>
                  <a:pt x="47" y="47"/>
                  <a:pt x="37" y="39"/>
                  <a:pt x="26" y="36"/>
                </a:cubicBezTo>
                <a:cubicBezTo>
                  <a:pt x="27" y="36"/>
                  <a:pt x="27" y="36"/>
                  <a:pt x="28" y="36"/>
                </a:cubicBezTo>
                <a:cubicBezTo>
                  <a:pt x="41" y="29"/>
                  <a:pt x="57" y="35"/>
                  <a:pt x="71" y="35"/>
                </a:cubicBezTo>
                <a:cubicBezTo>
                  <a:pt x="84" y="35"/>
                  <a:pt x="99" y="29"/>
                  <a:pt x="112" y="35"/>
                </a:cubicBezTo>
                <a:cubicBezTo>
                  <a:pt x="104" y="37"/>
                  <a:pt x="101" y="46"/>
                  <a:pt x="83" y="47"/>
                </a:cubicBezTo>
                <a:close/>
                <a:moveTo>
                  <a:pt x="37" y="72"/>
                </a:moveTo>
                <a:cubicBezTo>
                  <a:pt x="56" y="83"/>
                  <a:pt x="85" y="83"/>
                  <a:pt x="103" y="72"/>
                </a:cubicBezTo>
                <a:cubicBezTo>
                  <a:pt x="115" y="65"/>
                  <a:pt x="127" y="45"/>
                  <a:pt x="138" y="44"/>
                </a:cubicBezTo>
                <a:cubicBezTo>
                  <a:pt x="140" y="43"/>
                  <a:pt x="140" y="39"/>
                  <a:pt x="140" y="39"/>
                </a:cubicBezTo>
                <a:cubicBezTo>
                  <a:pt x="137" y="38"/>
                  <a:pt x="137" y="38"/>
                  <a:pt x="137" y="38"/>
                </a:cubicBezTo>
                <a:cubicBezTo>
                  <a:pt x="137" y="38"/>
                  <a:pt x="119" y="26"/>
                  <a:pt x="112" y="20"/>
                </a:cubicBezTo>
                <a:cubicBezTo>
                  <a:pt x="105" y="14"/>
                  <a:pt x="96" y="0"/>
                  <a:pt x="88" y="3"/>
                </a:cubicBezTo>
                <a:cubicBezTo>
                  <a:pt x="77" y="7"/>
                  <a:pt x="65" y="8"/>
                  <a:pt x="52" y="3"/>
                </a:cubicBezTo>
                <a:cubicBezTo>
                  <a:pt x="45" y="0"/>
                  <a:pt x="35" y="14"/>
                  <a:pt x="28" y="20"/>
                </a:cubicBezTo>
                <a:cubicBezTo>
                  <a:pt x="22" y="26"/>
                  <a:pt x="3" y="38"/>
                  <a:pt x="3" y="38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43"/>
                  <a:pt x="2" y="44"/>
                </a:cubicBezTo>
                <a:cubicBezTo>
                  <a:pt x="14" y="45"/>
                  <a:pt x="25" y="65"/>
                  <a:pt x="37" y="72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6" name="Freeform 75"/>
          <p:cNvSpPr>
            <a:spLocks noEditPoints="1"/>
          </p:cNvSpPr>
          <p:nvPr/>
        </p:nvSpPr>
        <p:spPr bwMode="auto">
          <a:xfrm>
            <a:off x="1346532" y="2424432"/>
            <a:ext cx="568325" cy="390525"/>
          </a:xfrm>
          <a:custGeom>
            <a:avLst/>
            <a:gdLst>
              <a:gd name="T0" fmla="*/ 96 w 134"/>
              <a:gd name="T1" fmla="*/ 42 h 92"/>
              <a:gd name="T2" fmla="*/ 96 w 134"/>
              <a:gd name="T3" fmla="*/ 45 h 92"/>
              <a:gd name="T4" fmla="*/ 67 w 134"/>
              <a:gd name="T5" fmla="*/ 81 h 92"/>
              <a:gd name="T6" fmla="*/ 31 w 134"/>
              <a:gd name="T7" fmla="*/ 53 h 92"/>
              <a:gd name="T8" fmla="*/ 31 w 134"/>
              <a:gd name="T9" fmla="*/ 51 h 92"/>
              <a:gd name="T10" fmla="*/ 0 w 134"/>
              <a:gd name="T11" fmla="*/ 84 h 92"/>
              <a:gd name="T12" fmla="*/ 134 w 134"/>
              <a:gd name="T13" fmla="*/ 48 h 92"/>
              <a:gd name="T14" fmla="*/ 133 w 134"/>
              <a:gd name="T15" fmla="*/ 52 h 92"/>
              <a:gd name="T16" fmla="*/ 96 w 134"/>
              <a:gd name="T17" fmla="*/ 42 h 92"/>
              <a:gd name="T18" fmla="*/ 41 w 134"/>
              <a:gd name="T19" fmla="*/ 83 h 92"/>
              <a:gd name="T20" fmla="*/ 41 w 134"/>
              <a:gd name="T21" fmla="*/ 85 h 92"/>
              <a:gd name="T22" fmla="*/ 125 w 134"/>
              <a:gd name="T23" fmla="*/ 58 h 92"/>
              <a:gd name="T24" fmla="*/ 123 w 134"/>
              <a:gd name="T25" fmla="*/ 57 h 92"/>
              <a:gd name="T26" fmla="*/ 41 w 134"/>
              <a:gd name="T27" fmla="*/ 83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4" h="92">
                <a:moveTo>
                  <a:pt x="96" y="42"/>
                </a:moveTo>
                <a:cubicBezTo>
                  <a:pt x="96" y="43"/>
                  <a:pt x="96" y="44"/>
                  <a:pt x="96" y="45"/>
                </a:cubicBezTo>
                <a:cubicBezTo>
                  <a:pt x="98" y="63"/>
                  <a:pt x="85" y="79"/>
                  <a:pt x="67" y="81"/>
                </a:cubicBezTo>
                <a:cubicBezTo>
                  <a:pt x="50" y="83"/>
                  <a:pt x="33" y="71"/>
                  <a:pt x="31" y="53"/>
                </a:cubicBezTo>
                <a:cubicBezTo>
                  <a:pt x="31" y="52"/>
                  <a:pt x="31" y="51"/>
                  <a:pt x="31" y="51"/>
                </a:cubicBezTo>
                <a:cubicBezTo>
                  <a:pt x="12" y="68"/>
                  <a:pt x="27" y="92"/>
                  <a:pt x="0" y="84"/>
                </a:cubicBezTo>
                <a:cubicBezTo>
                  <a:pt x="6" y="0"/>
                  <a:pt x="87" y="28"/>
                  <a:pt x="134" y="48"/>
                </a:cubicBezTo>
                <a:cubicBezTo>
                  <a:pt x="133" y="52"/>
                  <a:pt x="133" y="52"/>
                  <a:pt x="133" y="52"/>
                </a:cubicBezTo>
                <a:cubicBezTo>
                  <a:pt x="118" y="47"/>
                  <a:pt x="115" y="46"/>
                  <a:pt x="96" y="42"/>
                </a:cubicBezTo>
                <a:close/>
                <a:moveTo>
                  <a:pt x="41" y="83"/>
                </a:moveTo>
                <a:cubicBezTo>
                  <a:pt x="41" y="85"/>
                  <a:pt x="41" y="85"/>
                  <a:pt x="41" y="85"/>
                </a:cubicBezTo>
                <a:cubicBezTo>
                  <a:pt x="76" y="90"/>
                  <a:pt x="114" y="89"/>
                  <a:pt x="125" y="58"/>
                </a:cubicBezTo>
                <a:cubicBezTo>
                  <a:pt x="123" y="57"/>
                  <a:pt x="123" y="57"/>
                  <a:pt x="123" y="57"/>
                </a:cubicBezTo>
                <a:cubicBezTo>
                  <a:pt x="103" y="85"/>
                  <a:pt x="71" y="87"/>
                  <a:pt x="41" y="83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7" name="Freeform 76"/>
          <p:cNvSpPr>
            <a:spLocks noEditPoints="1"/>
          </p:cNvSpPr>
          <p:nvPr/>
        </p:nvSpPr>
        <p:spPr bwMode="auto">
          <a:xfrm>
            <a:off x="3037219" y="2441100"/>
            <a:ext cx="487363" cy="357188"/>
          </a:xfrm>
          <a:custGeom>
            <a:avLst/>
            <a:gdLst>
              <a:gd name="T0" fmla="*/ 98 w 115"/>
              <a:gd name="T1" fmla="*/ 57 h 84"/>
              <a:gd name="T2" fmla="*/ 87 w 115"/>
              <a:gd name="T3" fmla="*/ 31 h 84"/>
              <a:gd name="T4" fmla="*/ 87 w 115"/>
              <a:gd name="T5" fmla="*/ 51 h 84"/>
              <a:gd name="T6" fmla="*/ 84 w 115"/>
              <a:gd name="T7" fmla="*/ 18 h 84"/>
              <a:gd name="T8" fmla="*/ 83 w 115"/>
              <a:gd name="T9" fmla="*/ 16 h 84"/>
              <a:gd name="T10" fmla="*/ 81 w 115"/>
              <a:gd name="T11" fmla="*/ 16 h 84"/>
              <a:gd name="T12" fmla="*/ 81 w 115"/>
              <a:gd name="T13" fmla="*/ 18 h 84"/>
              <a:gd name="T14" fmla="*/ 78 w 115"/>
              <a:gd name="T15" fmla="*/ 29 h 84"/>
              <a:gd name="T16" fmla="*/ 87 w 115"/>
              <a:gd name="T17" fmla="*/ 29 h 84"/>
              <a:gd name="T18" fmla="*/ 78 w 115"/>
              <a:gd name="T19" fmla="*/ 29 h 84"/>
              <a:gd name="T20" fmla="*/ 78 w 115"/>
              <a:gd name="T21" fmla="*/ 51 h 84"/>
              <a:gd name="T22" fmla="*/ 84 w 115"/>
              <a:gd name="T23" fmla="*/ 31 h 84"/>
              <a:gd name="T24" fmla="*/ 84 w 115"/>
              <a:gd name="T25" fmla="*/ 51 h 84"/>
              <a:gd name="T26" fmla="*/ 75 w 115"/>
              <a:gd name="T27" fmla="*/ 51 h 84"/>
              <a:gd name="T28" fmla="*/ 66 w 115"/>
              <a:gd name="T29" fmla="*/ 51 h 84"/>
              <a:gd name="T30" fmla="*/ 71 w 115"/>
              <a:gd name="T31" fmla="*/ 15 h 84"/>
              <a:gd name="T32" fmla="*/ 33 w 115"/>
              <a:gd name="T33" fmla="*/ 15 h 84"/>
              <a:gd name="T34" fmla="*/ 32 w 115"/>
              <a:gd name="T35" fmla="*/ 16 h 84"/>
              <a:gd name="T36" fmla="*/ 32 w 115"/>
              <a:gd name="T37" fmla="*/ 16 h 84"/>
              <a:gd name="T38" fmla="*/ 31 w 115"/>
              <a:gd name="T39" fmla="*/ 16 h 84"/>
              <a:gd name="T40" fmla="*/ 31 w 115"/>
              <a:gd name="T41" fmla="*/ 16 h 84"/>
              <a:gd name="T42" fmla="*/ 31 w 115"/>
              <a:gd name="T43" fmla="*/ 17 h 84"/>
              <a:gd name="T44" fmla="*/ 31 w 115"/>
              <a:gd name="T45" fmla="*/ 17 h 84"/>
              <a:gd name="T46" fmla="*/ 30 w 115"/>
              <a:gd name="T47" fmla="*/ 17 h 84"/>
              <a:gd name="T48" fmla="*/ 30 w 115"/>
              <a:gd name="T49" fmla="*/ 17 h 84"/>
              <a:gd name="T50" fmla="*/ 30 w 115"/>
              <a:gd name="T51" fmla="*/ 17 h 84"/>
              <a:gd name="T52" fmla="*/ 29 w 115"/>
              <a:gd name="T53" fmla="*/ 18 h 84"/>
              <a:gd name="T54" fmla="*/ 26 w 115"/>
              <a:gd name="T55" fmla="*/ 25 h 84"/>
              <a:gd name="T56" fmla="*/ 51 w 115"/>
              <a:gd name="T57" fmla="*/ 37 h 84"/>
              <a:gd name="T58" fmla="*/ 29 w 115"/>
              <a:gd name="T59" fmla="*/ 25 h 84"/>
              <a:gd name="T60" fmla="*/ 38 w 115"/>
              <a:gd name="T61" fmla="*/ 36 h 84"/>
              <a:gd name="T62" fmla="*/ 41 w 115"/>
              <a:gd name="T63" fmla="*/ 25 h 84"/>
              <a:gd name="T64" fmla="*/ 39 w 115"/>
              <a:gd name="T65" fmla="*/ 25 h 84"/>
              <a:gd name="T66" fmla="*/ 29 w 115"/>
              <a:gd name="T67" fmla="*/ 25 h 84"/>
              <a:gd name="T68" fmla="*/ 41 w 115"/>
              <a:gd name="T69" fmla="*/ 30 h 84"/>
              <a:gd name="T70" fmla="*/ 34 w 115"/>
              <a:gd name="T71" fmla="*/ 27 h 84"/>
              <a:gd name="T72" fmla="*/ 35 w 115"/>
              <a:gd name="T73" fmla="*/ 29 h 84"/>
              <a:gd name="T74" fmla="*/ 42 w 115"/>
              <a:gd name="T75" fmla="*/ 38 h 84"/>
              <a:gd name="T76" fmla="*/ 23 w 115"/>
              <a:gd name="T77" fmla="*/ 53 h 84"/>
              <a:gd name="T78" fmla="*/ 64 w 115"/>
              <a:gd name="T79" fmla="*/ 70 h 84"/>
              <a:gd name="T80" fmla="*/ 51 w 115"/>
              <a:gd name="T81" fmla="*/ 70 h 84"/>
              <a:gd name="T82" fmla="*/ 10 w 115"/>
              <a:gd name="T83" fmla="*/ 56 h 84"/>
              <a:gd name="T84" fmla="*/ 0 w 115"/>
              <a:gd name="T85" fmla="*/ 76 h 84"/>
              <a:gd name="T86" fmla="*/ 115 w 115"/>
              <a:gd name="T87" fmla="*/ 76 h 84"/>
              <a:gd name="T88" fmla="*/ 106 w 115"/>
              <a:gd name="T89" fmla="*/ 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5" h="84">
                <a:moveTo>
                  <a:pt x="18" y="9"/>
                </a:moveTo>
                <a:cubicBezTo>
                  <a:pt x="98" y="9"/>
                  <a:pt x="98" y="9"/>
                  <a:pt x="98" y="9"/>
                </a:cubicBezTo>
                <a:cubicBezTo>
                  <a:pt x="98" y="57"/>
                  <a:pt x="98" y="57"/>
                  <a:pt x="98" y="57"/>
                </a:cubicBezTo>
                <a:cubicBezTo>
                  <a:pt x="18" y="57"/>
                  <a:pt x="18" y="57"/>
                  <a:pt x="18" y="57"/>
                </a:cubicBezTo>
                <a:cubicBezTo>
                  <a:pt x="18" y="9"/>
                  <a:pt x="18" y="9"/>
                  <a:pt x="18" y="9"/>
                </a:cubicBezTo>
                <a:close/>
                <a:moveTo>
                  <a:pt x="87" y="31"/>
                </a:moveTo>
                <a:cubicBezTo>
                  <a:pt x="85" y="31"/>
                  <a:pt x="85" y="31"/>
                  <a:pt x="85" y="31"/>
                </a:cubicBezTo>
                <a:cubicBezTo>
                  <a:pt x="85" y="51"/>
                  <a:pt x="85" y="51"/>
                  <a:pt x="85" y="51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31"/>
                  <a:pt x="87" y="31"/>
                  <a:pt x="87" y="31"/>
                </a:cubicBezTo>
                <a:close/>
                <a:moveTo>
                  <a:pt x="84" y="18"/>
                </a:moveTo>
                <a:cubicBezTo>
                  <a:pt x="84" y="18"/>
                  <a:pt x="84" y="18"/>
                  <a:pt x="84" y="18"/>
                </a:cubicBezTo>
                <a:cubicBezTo>
                  <a:pt x="84" y="18"/>
                  <a:pt x="84" y="18"/>
                  <a:pt x="84" y="18"/>
                </a:cubicBezTo>
                <a:cubicBezTo>
                  <a:pt x="83" y="16"/>
                  <a:pt x="83" y="16"/>
                  <a:pt x="83" y="16"/>
                </a:cubicBezTo>
                <a:cubicBezTo>
                  <a:pt x="83" y="16"/>
                  <a:pt x="83" y="16"/>
                  <a:pt x="83" y="16"/>
                </a:cubicBezTo>
                <a:cubicBezTo>
                  <a:pt x="83" y="16"/>
                  <a:pt x="83" y="16"/>
                  <a:pt x="83" y="16"/>
                </a:cubicBezTo>
                <a:cubicBezTo>
                  <a:pt x="82" y="16"/>
                  <a:pt x="82" y="16"/>
                  <a:pt x="82" y="16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4" y="18"/>
                  <a:pt x="84" y="18"/>
                  <a:pt x="84" y="18"/>
                </a:cubicBezTo>
                <a:close/>
                <a:moveTo>
                  <a:pt x="78" y="29"/>
                </a:moveTo>
                <a:cubicBezTo>
                  <a:pt x="79" y="30"/>
                  <a:pt x="80" y="30"/>
                  <a:pt x="81" y="29"/>
                </a:cubicBezTo>
                <a:cubicBezTo>
                  <a:pt x="82" y="30"/>
                  <a:pt x="83" y="30"/>
                  <a:pt x="84" y="29"/>
                </a:cubicBezTo>
                <a:cubicBezTo>
                  <a:pt x="85" y="30"/>
                  <a:pt x="86" y="30"/>
                  <a:pt x="87" y="29"/>
                </a:cubicBezTo>
                <a:cubicBezTo>
                  <a:pt x="86" y="26"/>
                  <a:pt x="85" y="22"/>
                  <a:pt x="84" y="19"/>
                </a:cubicBezTo>
                <a:cubicBezTo>
                  <a:pt x="81" y="19"/>
                  <a:pt x="81" y="19"/>
                  <a:pt x="81" y="19"/>
                </a:cubicBezTo>
                <a:cubicBezTo>
                  <a:pt x="78" y="29"/>
                  <a:pt x="78" y="29"/>
                  <a:pt x="78" y="29"/>
                </a:cubicBezTo>
                <a:close/>
                <a:moveTo>
                  <a:pt x="81" y="31"/>
                </a:moveTo>
                <a:cubicBezTo>
                  <a:pt x="78" y="31"/>
                  <a:pt x="78" y="31"/>
                  <a:pt x="78" y="31"/>
                </a:cubicBezTo>
                <a:cubicBezTo>
                  <a:pt x="78" y="51"/>
                  <a:pt x="78" y="51"/>
                  <a:pt x="78" y="51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31"/>
                  <a:pt x="81" y="31"/>
                  <a:pt x="81" y="31"/>
                </a:cubicBezTo>
                <a:close/>
                <a:moveTo>
                  <a:pt x="84" y="31"/>
                </a:moveTo>
                <a:cubicBezTo>
                  <a:pt x="81" y="31"/>
                  <a:pt x="81" y="31"/>
                  <a:pt x="81" y="31"/>
                </a:cubicBezTo>
                <a:cubicBezTo>
                  <a:pt x="81" y="51"/>
                  <a:pt x="81" y="51"/>
                  <a:pt x="81" y="51"/>
                </a:cubicBezTo>
                <a:cubicBezTo>
                  <a:pt x="84" y="51"/>
                  <a:pt x="84" y="51"/>
                  <a:pt x="84" y="51"/>
                </a:cubicBezTo>
                <a:cubicBezTo>
                  <a:pt x="84" y="31"/>
                  <a:pt x="84" y="31"/>
                  <a:pt x="84" y="31"/>
                </a:cubicBezTo>
                <a:close/>
                <a:moveTo>
                  <a:pt x="66" y="51"/>
                </a:moveTo>
                <a:cubicBezTo>
                  <a:pt x="75" y="51"/>
                  <a:pt x="75" y="51"/>
                  <a:pt x="75" y="51"/>
                </a:cubicBezTo>
                <a:cubicBezTo>
                  <a:pt x="73" y="35"/>
                  <a:pt x="73" y="35"/>
                  <a:pt x="73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66" y="51"/>
                  <a:pt x="66" y="51"/>
                  <a:pt x="66" y="51"/>
                </a:cubicBezTo>
                <a:close/>
                <a:moveTo>
                  <a:pt x="68" y="34"/>
                </a:moveTo>
                <a:cubicBezTo>
                  <a:pt x="70" y="34"/>
                  <a:pt x="71" y="34"/>
                  <a:pt x="72" y="34"/>
                </a:cubicBezTo>
                <a:cubicBezTo>
                  <a:pt x="82" y="26"/>
                  <a:pt x="69" y="19"/>
                  <a:pt x="71" y="15"/>
                </a:cubicBezTo>
                <a:cubicBezTo>
                  <a:pt x="67" y="18"/>
                  <a:pt x="59" y="26"/>
                  <a:pt x="68" y="34"/>
                </a:cubicBezTo>
                <a:close/>
                <a:moveTo>
                  <a:pt x="33" y="15"/>
                </a:moveTo>
                <a:cubicBezTo>
                  <a:pt x="33" y="15"/>
                  <a:pt x="33" y="15"/>
                  <a:pt x="33" y="15"/>
                </a:cubicBezTo>
                <a:cubicBezTo>
                  <a:pt x="33" y="15"/>
                  <a:pt x="33" y="15"/>
                  <a:pt x="33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7"/>
                  <a:pt x="31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7"/>
                  <a:pt x="31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6" y="22"/>
                  <a:pt x="26" y="25"/>
                </a:cubicBezTo>
                <a:cubicBezTo>
                  <a:pt x="26" y="25"/>
                  <a:pt x="26" y="25"/>
                  <a:pt x="26" y="25"/>
                </a:cubicBezTo>
                <a:cubicBezTo>
                  <a:pt x="25" y="29"/>
                  <a:pt x="29" y="35"/>
                  <a:pt x="24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4" y="29"/>
                  <a:pt x="51" y="14"/>
                  <a:pt x="38" y="14"/>
                </a:cubicBezTo>
                <a:cubicBezTo>
                  <a:pt x="36" y="14"/>
                  <a:pt x="35" y="15"/>
                  <a:pt x="33" y="15"/>
                </a:cubicBezTo>
                <a:close/>
                <a:moveTo>
                  <a:pt x="29" y="25"/>
                </a:moveTo>
                <a:cubicBezTo>
                  <a:pt x="29" y="25"/>
                  <a:pt x="29" y="25"/>
                  <a:pt x="29" y="24"/>
                </a:cubicBezTo>
                <a:cubicBezTo>
                  <a:pt x="29" y="25"/>
                  <a:pt x="28" y="26"/>
                  <a:pt x="28" y="27"/>
                </a:cubicBezTo>
                <a:cubicBezTo>
                  <a:pt x="28" y="32"/>
                  <a:pt x="33" y="36"/>
                  <a:pt x="38" y="36"/>
                </a:cubicBezTo>
                <a:cubicBezTo>
                  <a:pt x="43" y="36"/>
                  <a:pt x="47" y="32"/>
                  <a:pt x="47" y="27"/>
                </a:cubicBezTo>
                <a:cubicBezTo>
                  <a:pt x="47" y="26"/>
                  <a:pt x="47" y="26"/>
                  <a:pt x="47" y="25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3"/>
                  <a:pt x="40" y="23"/>
                  <a:pt x="40" y="23"/>
                </a:cubicBezTo>
                <a:cubicBezTo>
                  <a:pt x="40" y="25"/>
                  <a:pt x="40" y="25"/>
                  <a:pt x="40" y="25"/>
                </a:cubicBezTo>
                <a:cubicBezTo>
                  <a:pt x="39" y="25"/>
                  <a:pt x="39" y="25"/>
                  <a:pt x="39" y="25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25"/>
                  <a:pt x="38" y="25"/>
                  <a:pt x="38" y="25"/>
                </a:cubicBezTo>
                <a:cubicBezTo>
                  <a:pt x="29" y="25"/>
                  <a:pt x="29" y="25"/>
                  <a:pt x="29" y="25"/>
                </a:cubicBezTo>
                <a:close/>
                <a:moveTo>
                  <a:pt x="41" y="27"/>
                </a:moveTo>
                <a:cubicBezTo>
                  <a:pt x="41" y="27"/>
                  <a:pt x="40" y="28"/>
                  <a:pt x="40" y="29"/>
                </a:cubicBezTo>
                <a:cubicBezTo>
                  <a:pt x="40" y="29"/>
                  <a:pt x="41" y="30"/>
                  <a:pt x="41" y="30"/>
                </a:cubicBezTo>
                <a:cubicBezTo>
                  <a:pt x="42" y="30"/>
                  <a:pt x="43" y="29"/>
                  <a:pt x="43" y="29"/>
                </a:cubicBezTo>
                <a:cubicBezTo>
                  <a:pt x="43" y="28"/>
                  <a:pt x="42" y="27"/>
                  <a:pt x="41" y="27"/>
                </a:cubicBezTo>
                <a:close/>
                <a:moveTo>
                  <a:pt x="34" y="27"/>
                </a:moveTo>
                <a:cubicBezTo>
                  <a:pt x="33" y="27"/>
                  <a:pt x="33" y="28"/>
                  <a:pt x="33" y="29"/>
                </a:cubicBezTo>
                <a:cubicBezTo>
                  <a:pt x="33" y="29"/>
                  <a:pt x="33" y="30"/>
                  <a:pt x="34" y="30"/>
                </a:cubicBezTo>
                <a:cubicBezTo>
                  <a:pt x="35" y="30"/>
                  <a:pt x="35" y="29"/>
                  <a:pt x="35" y="29"/>
                </a:cubicBezTo>
                <a:cubicBezTo>
                  <a:pt x="35" y="28"/>
                  <a:pt x="35" y="27"/>
                  <a:pt x="34" y="27"/>
                </a:cubicBezTo>
                <a:close/>
                <a:moveTo>
                  <a:pt x="53" y="53"/>
                </a:moveTo>
                <a:cubicBezTo>
                  <a:pt x="52" y="46"/>
                  <a:pt x="48" y="40"/>
                  <a:pt x="42" y="38"/>
                </a:cubicBezTo>
                <a:cubicBezTo>
                  <a:pt x="33" y="50"/>
                  <a:pt x="33" y="50"/>
                  <a:pt x="33" y="50"/>
                </a:cubicBezTo>
                <a:cubicBezTo>
                  <a:pt x="33" y="38"/>
                  <a:pt x="33" y="38"/>
                  <a:pt x="33" y="38"/>
                </a:cubicBezTo>
                <a:cubicBezTo>
                  <a:pt x="27" y="40"/>
                  <a:pt x="23" y="46"/>
                  <a:pt x="23" y="53"/>
                </a:cubicBezTo>
                <a:cubicBezTo>
                  <a:pt x="53" y="53"/>
                  <a:pt x="53" y="53"/>
                  <a:pt x="53" y="53"/>
                </a:cubicBezTo>
                <a:close/>
                <a:moveTo>
                  <a:pt x="51" y="70"/>
                </a:moveTo>
                <a:cubicBezTo>
                  <a:pt x="64" y="70"/>
                  <a:pt x="64" y="70"/>
                  <a:pt x="64" y="70"/>
                </a:cubicBezTo>
                <a:cubicBezTo>
                  <a:pt x="68" y="77"/>
                  <a:pt x="68" y="77"/>
                  <a:pt x="68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51" y="70"/>
                  <a:pt x="51" y="70"/>
                  <a:pt x="51" y="70"/>
                </a:cubicBezTo>
                <a:close/>
                <a:moveTo>
                  <a:pt x="18" y="0"/>
                </a:moveTo>
                <a:cubicBezTo>
                  <a:pt x="13" y="0"/>
                  <a:pt x="10" y="4"/>
                  <a:pt x="10" y="9"/>
                </a:cubicBezTo>
                <a:cubicBezTo>
                  <a:pt x="10" y="56"/>
                  <a:pt x="10" y="56"/>
                  <a:pt x="10" y="56"/>
                </a:cubicBezTo>
                <a:cubicBezTo>
                  <a:pt x="10" y="60"/>
                  <a:pt x="12" y="63"/>
                  <a:pt x="16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84"/>
                  <a:pt x="0" y="84"/>
                  <a:pt x="0" y="84"/>
                </a:cubicBezTo>
                <a:cubicBezTo>
                  <a:pt x="115" y="84"/>
                  <a:pt x="115" y="84"/>
                  <a:pt x="115" y="84"/>
                </a:cubicBezTo>
                <a:cubicBezTo>
                  <a:pt x="115" y="76"/>
                  <a:pt x="115" y="76"/>
                  <a:pt x="115" y="76"/>
                </a:cubicBezTo>
                <a:cubicBezTo>
                  <a:pt x="99" y="64"/>
                  <a:pt x="99" y="64"/>
                  <a:pt x="99" y="64"/>
                </a:cubicBezTo>
                <a:cubicBezTo>
                  <a:pt x="103" y="64"/>
                  <a:pt x="106" y="60"/>
                  <a:pt x="106" y="56"/>
                </a:cubicBezTo>
                <a:cubicBezTo>
                  <a:pt x="106" y="9"/>
                  <a:pt x="106" y="9"/>
                  <a:pt x="106" y="9"/>
                </a:cubicBezTo>
                <a:cubicBezTo>
                  <a:pt x="106" y="4"/>
                  <a:pt x="102" y="0"/>
                  <a:pt x="97" y="0"/>
                </a:cubicBezTo>
                <a:lnTo>
                  <a:pt x="18" y="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8" name="Freeform 77"/>
          <p:cNvSpPr>
            <a:spLocks noEditPoints="1"/>
          </p:cNvSpPr>
          <p:nvPr/>
        </p:nvSpPr>
        <p:spPr bwMode="auto">
          <a:xfrm>
            <a:off x="582944" y="3244069"/>
            <a:ext cx="512763" cy="361950"/>
          </a:xfrm>
          <a:custGeom>
            <a:avLst/>
            <a:gdLst>
              <a:gd name="T0" fmla="*/ 101 w 121"/>
              <a:gd name="T1" fmla="*/ 21 h 85"/>
              <a:gd name="T2" fmla="*/ 106 w 121"/>
              <a:gd name="T3" fmla="*/ 33 h 85"/>
              <a:gd name="T4" fmla="*/ 89 w 121"/>
              <a:gd name="T5" fmla="*/ 24 h 85"/>
              <a:gd name="T6" fmla="*/ 19 w 121"/>
              <a:gd name="T7" fmla="*/ 82 h 85"/>
              <a:gd name="T8" fmla="*/ 89 w 121"/>
              <a:gd name="T9" fmla="*/ 66 h 85"/>
              <a:gd name="T10" fmla="*/ 106 w 121"/>
              <a:gd name="T11" fmla="*/ 80 h 85"/>
              <a:gd name="T12" fmla="*/ 6 w 121"/>
              <a:gd name="T13" fmla="*/ 85 h 85"/>
              <a:gd name="T14" fmla="*/ 0 w 121"/>
              <a:gd name="T15" fmla="*/ 26 h 85"/>
              <a:gd name="T16" fmla="*/ 29 w 121"/>
              <a:gd name="T17" fmla="*/ 46 h 85"/>
              <a:gd name="T18" fmla="*/ 56 w 121"/>
              <a:gd name="T19" fmla="*/ 37 h 85"/>
              <a:gd name="T20" fmla="*/ 34 w 121"/>
              <a:gd name="T21" fmla="*/ 59 h 85"/>
              <a:gd name="T22" fmla="*/ 64 w 121"/>
              <a:gd name="T23" fmla="*/ 49 h 85"/>
              <a:gd name="T24" fmla="*/ 42 w 121"/>
              <a:gd name="T25" fmla="*/ 72 h 85"/>
              <a:gd name="T26" fmla="*/ 66 w 121"/>
              <a:gd name="T27" fmla="*/ 68 h 85"/>
              <a:gd name="T28" fmla="*/ 49 w 121"/>
              <a:gd name="T29" fmla="*/ 67 h 85"/>
              <a:gd name="T30" fmla="*/ 72 w 121"/>
              <a:gd name="T31" fmla="*/ 45 h 85"/>
              <a:gd name="T32" fmla="*/ 70 w 121"/>
              <a:gd name="T33" fmla="*/ 42 h 85"/>
              <a:gd name="T34" fmla="*/ 42 w 121"/>
              <a:gd name="T35" fmla="*/ 56 h 85"/>
              <a:gd name="T36" fmla="*/ 49 w 121"/>
              <a:gd name="T37" fmla="*/ 49 h 85"/>
              <a:gd name="T38" fmla="*/ 29 w 121"/>
              <a:gd name="T39" fmla="*/ 46 h 85"/>
              <a:gd name="T40" fmla="*/ 46 w 121"/>
              <a:gd name="T41" fmla="*/ 70 h 85"/>
              <a:gd name="T42" fmla="*/ 51 w 121"/>
              <a:gd name="T43" fmla="*/ 11 h 85"/>
              <a:gd name="T44" fmla="*/ 59 w 121"/>
              <a:gd name="T45" fmla="*/ 1 h 85"/>
              <a:gd name="T46" fmla="*/ 71 w 121"/>
              <a:gd name="T47" fmla="*/ 5 h 85"/>
              <a:gd name="T48" fmla="*/ 88 w 121"/>
              <a:gd name="T49" fmla="*/ 8 h 85"/>
              <a:gd name="T50" fmla="*/ 94 w 121"/>
              <a:gd name="T51" fmla="*/ 1 h 85"/>
              <a:gd name="T52" fmla="*/ 95 w 121"/>
              <a:gd name="T53" fmla="*/ 0 h 85"/>
              <a:gd name="T54" fmla="*/ 99 w 121"/>
              <a:gd name="T55" fmla="*/ 1 h 85"/>
              <a:gd name="T56" fmla="*/ 90 w 121"/>
              <a:gd name="T57" fmla="*/ 13 h 85"/>
              <a:gd name="T58" fmla="*/ 74 w 121"/>
              <a:gd name="T59" fmla="*/ 11 h 85"/>
              <a:gd name="T60" fmla="*/ 70 w 121"/>
              <a:gd name="T61" fmla="*/ 9 h 85"/>
              <a:gd name="T62" fmla="*/ 70 w 121"/>
              <a:gd name="T63" fmla="*/ 9 h 85"/>
              <a:gd name="T64" fmla="*/ 57 w 121"/>
              <a:gd name="T65" fmla="*/ 8 h 85"/>
              <a:gd name="T66" fmla="*/ 57 w 121"/>
              <a:gd name="T67" fmla="*/ 11 h 85"/>
              <a:gd name="T68" fmla="*/ 49 w 121"/>
              <a:gd name="T69" fmla="*/ 19 h 85"/>
              <a:gd name="T70" fmla="*/ 51 w 121"/>
              <a:gd name="T71" fmla="*/ 11 h 85"/>
              <a:gd name="T72" fmla="*/ 72 w 121"/>
              <a:gd name="T73" fmla="*/ 65 h 85"/>
              <a:gd name="T74" fmla="*/ 76 w 121"/>
              <a:gd name="T75" fmla="*/ 71 h 85"/>
              <a:gd name="T76" fmla="*/ 76 w 121"/>
              <a:gd name="T77" fmla="*/ 63 h 85"/>
              <a:gd name="T78" fmla="*/ 77 w 121"/>
              <a:gd name="T79" fmla="*/ 61 h 85"/>
              <a:gd name="T80" fmla="*/ 121 w 121"/>
              <a:gd name="T81" fmla="*/ 37 h 85"/>
              <a:gd name="T82" fmla="*/ 92 w 121"/>
              <a:gd name="T83" fmla="*/ 68 h 85"/>
              <a:gd name="T84" fmla="*/ 102 w 121"/>
              <a:gd name="T85" fmla="*/ 79 h 85"/>
              <a:gd name="T86" fmla="*/ 92 w 121"/>
              <a:gd name="T87" fmla="*/ 68 h 85"/>
              <a:gd name="T88" fmla="*/ 5 w 121"/>
              <a:gd name="T89" fmla="*/ 64 h 85"/>
              <a:gd name="T90" fmla="*/ 15 w 121"/>
              <a:gd name="T91" fmla="*/ 53 h 85"/>
              <a:gd name="T92" fmla="*/ 5 w 121"/>
              <a:gd name="T93" fmla="*/ 39 h 85"/>
              <a:gd name="T94" fmla="*/ 15 w 121"/>
              <a:gd name="T95" fmla="*/ 51 h 85"/>
              <a:gd name="T96" fmla="*/ 5 w 121"/>
              <a:gd name="T97" fmla="*/ 39 h 85"/>
              <a:gd name="T98" fmla="*/ 5 w 121"/>
              <a:gd name="T99" fmla="*/ 37 h 85"/>
              <a:gd name="T100" fmla="*/ 15 w 121"/>
              <a:gd name="T101" fmla="*/ 2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1" h="85">
                <a:moveTo>
                  <a:pt x="6" y="21"/>
                </a:moveTo>
                <a:cubicBezTo>
                  <a:pt x="101" y="21"/>
                  <a:pt x="101" y="21"/>
                  <a:pt x="101" y="21"/>
                </a:cubicBezTo>
                <a:cubicBezTo>
                  <a:pt x="104" y="21"/>
                  <a:pt x="106" y="23"/>
                  <a:pt x="106" y="26"/>
                </a:cubicBezTo>
                <a:cubicBezTo>
                  <a:pt x="106" y="33"/>
                  <a:pt x="106" y="33"/>
                  <a:pt x="106" y="33"/>
                </a:cubicBezTo>
                <a:cubicBezTo>
                  <a:pt x="100" y="37"/>
                  <a:pt x="95" y="41"/>
                  <a:pt x="89" y="45"/>
                </a:cubicBezTo>
                <a:cubicBezTo>
                  <a:pt x="89" y="24"/>
                  <a:pt x="89" y="24"/>
                  <a:pt x="89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82"/>
                  <a:pt x="19" y="82"/>
                  <a:pt x="19" y="82"/>
                </a:cubicBezTo>
                <a:cubicBezTo>
                  <a:pt x="89" y="82"/>
                  <a:pt x="89" y="82"/>
                  <a:pt x="89" y="82"/>
                </a:cubicBezTo>
                <a:cubicBezTo>
                  <a:pt x="89" y="66"/>
                  <a:pt x="89" y="66"/>
                  <a:pt x="89" y="66"/>
                </a:cubicBezTo>
                <a:cubicBezTo>
                  <a:pt x="95" y="63"/>
                  <a:pt x="101" y="59"/>
                  <a:pt x="106" y="55"/>
                </a:cubicBezTo>
                <a:cubicBezTo>
                  <a:pt x="106" y="80"/>
                  <a:pt x="106" y="80"/>
                  <a:pt x="106" y="80"/>
                </a:cubicBezTo>
                <a:cubicBezTo>
                  <a:pt x="106" y="83"/>
                  <a:pt x="104" y="85"/>
                  <a:pt x="101" y="85"/>
                </a:cubicBezTo>
                <a:cubicBezTo>
                  <a:pt x="6" y="85"/>
                  <a:pt x="6" y="85"/>
                  <a:pt x="6" y="85"/>
                </a:cubicBezTo>
                <a:cubicBezTo>
                  <a:pt x="3" y="85"/>
                  <a:pt x="0" y="83"/>
                  <a:pt x="0" y="8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3"/>
                  <a:pt x="3" y="21"/>
                  <a:pt x="6" y="21"/>
                </a:cubicBezTo>
                <a:close/>
                <a:moveTo>
                  <a:pt x="29" y="46"/>
                </a:moveTo>
                <a:cubicBezTo>
                  <a:pt x="30" y="49"/>
                  <a:pt x="30" y="49"/>
                  <a:pt x="30" y="49"/>
                </a:cubicBezTo>
                <a:cubicBezTo>
                  <a:pt x="31" y="49"/>
                  <a:pt x="57" y="37"/>
                  <a:pt x="56" y="37"/>
                </a:cubicBezTo>
                <a:cubicBezTo>
                  <a:pt x="54" y="40"/>
                  <a:pt x="50" y="43"/>
                  <a:pt x="46" y="46"/>
                </a:cubicBezTo>
                <a:cubicBezTo>
                  <a:pt x="40" y="51"/>
                  <a:pt x="33" y="56"/>
                  <a:pt x="34" y="59"/>
                </a:cubicBezTo>
                <a:cubicBezTo>
                  <a:pt x="35" y="61"/>
                  <a:pt x="38" y="61"/>
                  <a:pt x="43" y="59"/>
                </a:cubicBezTo>
                <a:cubicBezTo>
                  <a:pt x="52" y="57"/>
                  <a:pt x="59" y="52"/>
                  <a:pt x="64" y="49"/>
                </a:cubicBezTo>
                <a:cubicBezTo>
                  <a:pt x="61" y="52"/>
                  <a:pt x="58" y="54"/>
                  <a:pt x="55" y="57"/>
                </a:cubicBezTo>
                <a:cubicBezTo>
                  <a:pt x="48" y="63"/>
                  <a:pt x="42" y="69"/>
                  <a:pt x="42" y="72"/>
                </a:cubicBezTo>
                <a:cubicBezTo>
                  <a:pt x="43" y="73"/>
                  <a:pt x="44" y="73"/>
                  <a:pt x="47" y="72"/>
                </a:cubicBezTo>
                <a:cubicBezTo>
                  <a:pt x="57" y="68"/>
                  <a:pt x="66" y="68"/>
                  <a:pt x="66" y="68"/>
                </a:cubicBezTo>
                <a:cubicBezTo>
                  <a:pt x="66" y="64"/>
                  <a:pt x="66" y="64"/>
                  <a:pt x="66" y="64"/>
                </a:cubicBezTo>
                <a:cubicBezTo>
                  <a:pt x="66" y="64"/>
                  <a:pt x="58" y="64"/>
                  <a:pt x="49" y="67"/>
                </a:cubicBezTo>
                <a:cubicBezTo>
                  <a:pt x="51" y="66"/>
                  <a:pt x="55" y="63"/>
                  <a:pt x="58" y="60"/>
                </a:cubicBezTo>
                <a:cubicBezTo>
                  <a:pt x="65" y="54"/>
                  <a:pt x="72" y="47"/>
                  <a:pt x="72" y="45"/>
                </a:cubicBezTo>
                <a:cubicBezTo>
                  <a:pt x="73" y="43"/>
                  <a:pt x="72" y="42"/>
                  <a:pt x="70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69" y="42"/>
                  <a:pt x="67" y="43"/>
                  <a:pt x="64" y="45"/>
                </a:cubicBezTo>
                <a:cubicBezTo>
                  <a:pt x="59" y="48"/>
                  <a:pt x="51" y="53"/>
                  <a:pt x="42" y="56"/>
                </a:cubicBezTo>
                <a:cubicBezTo>
                  <a:pt x="39" y="57"/>
                  <a:pt x="38" y="58"/>
                  <a:pt x="38" y="58"/>
                </a:cubicBezTo>
                <a:cubicBezTo>
                  <a:pt x="38" y="58"/>
                  <a:pt x="43" y="53"/>
                  <a:pt x="49" y="49"/>
                </a:cubicBezTo>
                <a:cubicBezTo>
                  <a:pt x="52" y="45"/>
                  <a:pt x="56" y="42"/>
                  <a:pt x="59" y="40"/>
                </a:cubicBezTo>
                <a:cubicBezTo>
                  <a:pt x="75" y="24"/>
                  <a:pt x="29" y="46"/>
                  <a:pt x="29" y="46"/>
                </a:cubicBezTo>
                <a:close/>
                <a:moveTo>
                  <a:pt x="46" y="70"/>
                </a:moveTo>
                <a:cubicBezTo>
                  <a:pt x="46" y="70"/>
                  <a:pt x="46" y="70"/>
                  <a:pt x="46" y="70"/>
                </a:cubicBezTo>
                <a:cubicBezTo>
                  <a:pt x="46" y="71"/>
                  <a:pt x="46" y="70"/>
                  <a:pt x="46" y="70"/>
                </a:cubicBezTo>
                <a:close/>
                <a:moveTo>
                  <a:pt x="51" y="11"/>
                </a:moveTo>
                <a:cubicBezTo>
                  <a:pt x="51" y="8"/>
                  <a:pt x="52" y="6"/>
                  <a:pt x="53" y="5"/>
                </a:cubicBezTo>
                <a:cubicBezTo>
                  <a:pt x="54" y="3"/>
                  <a:pt x="56" y="2"/>
                  <a:pt x="59" y="1"/>
                </a:cubicBezTo>
                <a:cubicBezTo>
                  <a:pt x="61" y="1"/>
                  <a:pt x="63" y="2"/>
                  <a:pt x="65" y="2"/>
                </a:cubicBezTo>
                <a:cubicBezTo>
                  <a:pt x="67" y="3"/>
                  <a:pt x="69" y="4"/>
                  <a:pt x="71" y="5"/>
                </a:cubicBezTo>
                <a:cubicBezTo>
                  <a:pt x="74" y="6"/>
                  <a:pt x="77" y="7"/>
                  <a:pt x="79" y="8"/>
                </a:cubicBezTo>
                <a:cubicBezTo>
                  <a:pt x="83" y="9"/>
                  <a:pt x="86" y="9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91" y="7"/>
                  <a:pt x="93" y="5"/>
                  <a:pt x="94" y="1"/>
                </a:cubicBezTo>
                <a:cubicBezTo>
                  <a:pt x="94" y="0"/>
                  <a:pt x="94" y="0"/>
                  <a:pt x="94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8" y="1"/>
                  <a:pt x="98" y="1"/>
                  <a:pt x="98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2"/>
                  <a:pt x="99" y="2"/>
                  <a:pt x="99" y="2"/>
                </a:cubicBezTo>
                <a:cubicBezTo>
                  <a:pt x="97" y="8"/>
                  <a:pt x="94" y="12"/>
                  <a:pt x="90" y="13"/>
                </a:cubicBezTo>
                <a:cubicBezTo>
                  <a:pt x="87" y="14"/>
                  <a:pt x="82" y="14"/>
                  <a:pt x="78" y="13"/>
                </a:cubicBezTo>
                <a:cubicBezTo>
                  <a:pt x="77" y="12"/>
                  <a:pt x="75" y="12"/>
                  <a:pt x="74" y="11"/>
                </a:cubicBezTo>
                <a:cubicBezTo>
                  <a:pt x="73" y="11"/>
                  <a:pt x="71" y="10"/>
                  <a:pt x="70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65" y="8"/>
                  <a:pt x="62" y="6"/>
                  <a:pt x="59" y="6"/>
                </a:cubicBezTo>
                <a:cubicBezTo>
                  <a:pt x="58" y="6"/>
                  <a:pt x="57" y="7"/>
                  <a:pt x="57" y="8"/>
                </a:cubicBezTo>
                <a:cubicBezTo>
                  <a:pt x="56" y="9"/>
                  <a:pt x="56" y="10"/>
                  <a:pt x="56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59" y="19"/>
                  <a:pt x="59" y="19"/>
                  <a:pt x="59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50" y="11"/>
                  <a:pt x="50" y="11"/>
                  <a:pt x="50" y="11"/>
                </a:cubicBezTo>
                <a:cubicBezTo>
                  <a:pt x="51" y="11"/>
                  <a:pt x="51" y="11"/>
                  <a:pt x="51" y="11"/>
                </a:cubicBezTo>
                <a:close/>
                <a:moveTo>
                  <a:pt x="76" y="63"/>
                </a:moveTo>
                <a:cubicBezTo>
                  <a:pt x="72" y="65"/>
                  <a:pt x="72" y="65"/>
                  <a:pt x="72" y="65"/>
                </a:cubicBezTo>
                <a:cubicBezTo>
                  <a:pt x="70" y="71"/>
                  <a:pt x="70" y="71"/>
                  <a:pt x="70" y="71"/>
                </a:cubicBezTo>
                <a:cubicBezTo>
                  <a:pt x="76" y="71"/>
                  <a:pt x="76" y="71"/>
                  <a:pt x="76" y="71"/>
                </a:cubicBezTo>
                <a:cubicBezTo>
                  <a:pt x="80" y="68"/>
                  <a:pt x="80" y="68"/>
                  <a:pt x="80" y="68"/>
                </a:cubicBezTo>
                <a:cubicBezTo>
                  <a:pt x="76" y="63"/>
                  <a:pt x="76" y="63"/>
                  <a:pt x="76" y="63"/>
                </a:cubicBezTo>
                <a:close/>
                <a:moveTo>
                  <a:pt x="117" y="31"/>
                </a:moveTo>
                <a:cubicBezTo>
                  <a:pt x="102" y="39"/>
                  <a:pt x="89" y="49"/>
                  <a:pt x="77" y="61"/>
                </a:cubicBezTo>
                <a:cubicBezTo>
                  <a:pt x="79" y="63"/>
                  <a:pt x="80" y="65"/>
                  <a:pt x="81" y="67"/>
                </a:cubicBezTo>
                <a:cubicBezTo>
                  <a:pt x="97" y="59"/>
                  <a:pt x="110" y="49"/>
                  <a:pt x="121" y="37"/>
                </a:cubicBezTo>
                <a:cubicBezTo>
                  <a:pt x="120" y="35"/>
                  <a:pt x="118" y="33"/>
                  <a:pt x="117" y="31"/>
                </a:cubicBezTo>
                <a:close/>
                <a:moveTo>
                  <a:pt x="92" y="68"/>
                </a:moveTo>
                <a:cubicBezTo>
                  <a:pt x="92" y="79"/>
                  <a:pt x="92" y="79"/>
                  <a:pt x="9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68"/>
                  <a:pt x="102" y="68"/>
                  <a:pt x="102" y="68"/>
                </a:cubicBezTo>
                <a:cubicBezTo>
                  <a:pt x="92" y="68"/>
                  <a:pt x="92" y="68"/>
                  <a:pt x="92" y="68"/>
                </a:cubicBezTo>
                <a:close/>
                <a:moveTo>
                  <a:pt x="5" y="53"/>
                </a:moveTo>
                <a:cubicBezTo>
                  <a:pt x="5" y="64"/>
                  <a:pt x="5" y="64"/>
                  <a:pt x="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53"/>
                  <a:pt x="15" y="53"/>
                  <a:pt x="15" y="53"/>
                </a:cubicBezTo>
                <a:cubicBezTo>
                  <a:pt x="5" y="53"/>
                  <a:pt x="5" y="53"/>
                  <a:pt x="5" y="53"/>
                </a:cubicBezTo>
                <a:close/>
                <a:moveTo>
                  <a:pt x="5" y="39"/>
                </a:moveTo>
                <a:cubicBezTo>
                  <a:pt x="5" y="51"/>
                  <a:pt x="5" y="51"/>
                  <a:pt x="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39"/>
                  <a:pt x="15" y="39"/>
                  <a:pt x="15" y="39"/>
                </a:cubicBezTo>
                <a:cubicBezTo>
                  <a:pt x="5" y="39"/>
                  <a:pt x="5" y="39"/>
                  <a:pt x="5" y="39"/>
                </a:cubicBezTo>
                <a:close/>
                <a:moveTo>
                  <a:pt x="5" y="26"/>
                </a:moveTo>
                <a:cubicBezTo>
                  <a:pt x="5" y="37"/>
                  <a:pt x="5" y="37"/>
                  <a:pt x="5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15" y="26"/>
                  <a:pt x="15" y="26"/>
                  <a:pt x="15" y="26"/>
                </a:cubicBezTo>
                <a:lnTo>
                  <a:pt x="5" y="2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9" name="Freeform 78"/>
          <p:cNvSpPr>
            <a:spLocks noEditPoints="1"/>
          </p:cNvSpPr>
          <p:nvPr/>
        </p:nvSpPr>
        <p:spPr bwMode="auto">
          <a:xfrm>
            <a:off x="667082" y="3999549"/>
            <a:ext cx="331788" cy="509588"/>
          </a:xfrm>
          <a:custGeom>
            <a:avLst/>
            <a:gdLst>
              <a:gd name="T0" fmla="*/ 19 w 78"/>
              <a:gd name="T1" fmla="*/ 28 h 120"/>
              <a:gd name="T2" fmla="*/ 43 w 78"/>
              <a:gd name="T3" fmla="*/ 28 h 120"/>
              <a:gd name="T4" fmla="*/ 37 w 78"/>
              <a:gd name="T5" fmla="*/ 23 h 120"/>
              <a:gd name="T6" fmla="*/ 19 w 78"/>
              <a:gd name="T7" fmla="*/ 28 h 120"/>
              <a:gd name="T8" fmla="*/ 35 w 78"/>
              <a:gd name="T9" fmla="*/ 112 h 120"/>
              <a:gd name="T10" fmla="*/ 64 w 78"/>
              <a:gd name="T11" fmla="*/ 113 h 120"/>
              <a:gd name="T12" fmla="*/ 44 w 78"/>
              <a:gd name="T13" fmla="*/ 52 h 120"/>
              <a:gd name="T14" fmla="*/ 47 w 78"/>
              <a:gd name="T15" fmla="*/ 73 h 120"/>
              <a:gd name="T16" fmla="*/ 52 w 78"/>
              <a:gd name="T17" fmla="*/ 70 h 120"/>
              <a:gd name="T18" fmla="*/ 54 w 78"/>
              <a:gd name="T19" fmla="*/ 76 h 120"/>
              <a:gd name="T20" fmla="*/ 59 w 78"/>
              <a:gd name="T21" fmla="*/ 75 h 120"/>
              <a:gd name="T22" fmla="*/ 62 w 78"/>
              <a:gd name="T23" fmla="*/ 81 h 120"/>
              <a:gd name="T24" fmla="*/ 39 w 78"/>
              <a:gd name="T25" fmla="*/ 107 h 120"/>
              <a:gd name="T26" fmla="*/ 36 w 78"/>
              <a:gd name="T27" fmla="*/ 70 h 120"/>
              <a:gd name="T28" fmla="*/ 38 w 78"/>
              <a:gd name="T29" fmla="*/ 79 h 120"/>
              <a:gd name="T30" fmla="*/ 44 w 78"/>
              <a:gd name="T31" fmla="*/ 52 h 120"/>
              <a:gd name="T32" fmla="*/ 78 w 78"/>
              <a:gd name="T33" fmla="*/ 95 h 120"/>
              <a:gd name="T34" fmla="*/ 63 w 78"/>
              <a:gd name="T35" fmla="*/ 103 h 120"/>
              <a:gd name="T36" fmla="*/ 71 w 78"/>
              <a:gd name="T37" fmla="*/ 90 h 120"/>
              <a:gd name="T38" fmla="*/ 71 w 78"/>
              <a:gd name="T39" fmla="*/ 86 h 120"/>
              <a:gd name="T40" fmla="*/ 71 w 78"/>
              <a:gd name="T41" fmla="*/ 14 h 120"/>
              <a:gd name="T42" fmla="*/ 7 w 78"/>
              <a:gd name="T43" fmla="*/ 9 h 120"/>
              <a:gd name="T44" fmla="*/ 27 w 78"/>
              <a:gd name="T45" fmla="*/ 90 h 120"/>
              <a:gd name="T46" fmla="*/ 7 w 78"/>
              <a:gd name="T47" fmla="*/ 103 h 120"/>
              <a:gd name="T48" fmla="*/ 0 w 78"/>
              <a:gd name="T49" fmla="*/ 7 h 120"/>
              <a:gd name="T50" fmla="*/ 71 w 78"/>
              <a:gd name="T51" fmla="*/ 0 h 120"/>
              <a:gd name="T52" fmla="*/ 78 w 78"/>
              <a:gd name="T53" fmla="*/ 14 h 120"/>
              <a:gd name="T54" fmla="*/ 78 w 78"/>
              <a:gd name="T55" fmla="*/ 86 h 120"/>
              <a:gd name="T56" fmla="*/ 78 w 78"/>
              <a:gd name="T57" fmla="*/ 89 h 120"/>
              <a:gd name="T58" fmla="*/ 38 w 78"/>
              <a:gd name="T59" fmla="*/ 30 h 120"/>
              <a:gd name="T60" fmla="*/ 34 w 78"/>
              <a:gd name="T61" fmla="*/ 30 h 120"/>
              <a:gd name="T62" fmla="*/ 26 w 78"/>
              <a:gd name="T63" fmla="*/ 29 h 120"/>
              <a:gd name="T64" fmla="*/ 26 w 78"/>
              <a:gd name="T65" fmla="*/ 32 h 120"/>
              <a:gd name="T66" fmla="*/ 26 w 78"/>
              <a:gd name="T67" fmla="*/ 29 h 120"/>
              <a:gd name="T68" fmla="*/ 37 w 78"/>
              <a:gd name="T69" fmla="*/ 13 h 120"/>
              <a:gd name="T70" fmla="*/ 38 w 78"/>
              <a:gd name="T71" fmla="*/ 14 h 120"/>
              <a:gd name="T72" fmla="*/ 39 w 78"/>
              <a:gd name="T73" fmla="*/ 14 h 120"/>
              <a:gd name="T74" fmla="*/ 39 w 78"/>
              <a:gd name="T75" fmla="*/ 14 h 120"/>
              <a:gd name="T76" fmla="*/ 39 w 78"/>
              <a:gd name="T77" fmla="*/ 14 h 120"/>
              <a:gd name="T78" fmla="*/ 40 w 78"/>
              <a:gd name="T79" fmla="*/ 14 h 120"/>
              <a:gd name="T80" fmla="*/ 40 w 78"/>
              <a:gd name="T81" fmla="*/ 15 h 120"/>
              <a:gd name="T82" fmla="*/ 40 w 78"/>
              <a:gd name="T83" fmla="*/ 15 h 120"/>
              <a:gd name="T84" fmla="*/ 40 w 78"/>
              <a:gd name="T85" fmla="*/ 15 h 120"/>
              <a:gd name="T86" fmla="*/ 41 w 78"/>
              <a:gd name="T87" fmla="*/ 15 h 120"/>
              <a:gd name="T88" fmla="*/ 41 w 78"/>
              <a:gd name="T89" fmla="*/ 15 h 120"/>
              <a:gd name="T90" fmla="*/ 41 w 78"/>
              <a:gd name="T91" fmla="*/ 15 h 120"/>
              <a:gd name="T92" fmla="*/ 41 w 78"/>
              <a:gd name="T93" fmla="*/ 16 h 120"/>
              <a:gd name="T94" fmla="*/ 42 w 78"/>
              <a:gd name="T95" fmla="*/ 16 h 120"/>
              <a:gd name="T96" fmla="*/ 42 w 78"/>
              <a:gd name="T97" fmla="*/ 16 h 120"/>
              <a:gd name="T98" fmla="*/ 42 w 78"/>
              <a:gd name="T99" fmla="*/ 16 h 120"/>
              <a:gd name="T100" fmla="*/ 42 w 78"/>
              <a:gd name="T101" fmla="*/ 16 h 120"/>
              <a:gd name="T102" fmla="*/ 47 w 78"/>
              <a:gd name="T103" fmla="*/ 29 h 120"/>
              <a:gd name="T104" fmla="*/ 47 w 78"/>
              <a:gd name="T105" fmla="*/ 29 h 120"/>
              <a:gd name="T106" fmla="*/ 44 w 78"/>
              <a:gd name="T107" fmla="*/ 47 h 120"/>
              <a:gd name="T108" fmla="*/ 16 w 78"/>
              <a:gd name="T109" fmla="*/ 27 h 120"/>
              <a:gd name="T110" fmla="*/ 16 w 78"/>
              <a:gd name="T111" fmla="*/ 27 h 120"/>
              <a:gd name="T112" fmla="*/ 16 w 78"/>
              <a:gd name="T113" fmla="*/ 27 h 120"/>
              <a:gd name="T114" fmla="*/ 37 w 78"/>
              <a:gd name="T115" fmla="*/ 13 h 120"/>
              <a:gd name="T116" fmla="*/ 30 w 78"/>
              <a:gd name="T117" fmla="*/ 61 h 120"/>
              <a:gd name="T118" fmla="*/ 14 w 78"/>
              <a:gd name="T119" fmla="*/ 6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8" h="120">
                <a:moveTo>
                  <a:pt x="19" y="28"/>
                </a:moveTo>
                <a:cubicBezTo>
                  <a:pt x="19" y="28"/>
                  <a:pt x="19" y="28"/>
                  <a:pt x="19" y="28"/>
                </a:cubicBezTo>
                <a:cubicBezTo>
                  <a:pt x="19" y="34"/>
                  <a:pt x="25" y="40"/>
                  <a:pt x="31" y="40"/>
                </a:cubicBezTo>
                <a:cubicBezTo>
                  <a:pt x="38" y="40"/>
                  <a:pt x="43" y="34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1" y="26"/>
                  <a:pt x="39" y="25"/>
                  <a:pt x="37" y="23"/>
                </a:cubicBezTo>
                <a:cubicBezTo>
                  <a:pt x="34" y="26"/>
                  <a:pt x="28" y="28"/>
                  <a:pt x="22" y="28"/>
                </a:cubicBezTo>
                <a:cubicBezTo>
                  <a:pt x="21" y="28"/>
                  <a:pt x="20" y="28"/>
                  <a:pt x="19" y="28"/>
                </a:cubicBezTo>
                <a:close/>
                <a:moveTo>
                  <a:pt x="62" y="105"/>
                </a:moveTo>
                <a:cubicBezTo>
                  <a:pt x="35" y="112"/>
                  <a:pt x="35" y="112"/>
                  <a:pt x="35" y="112"/>
                </a:cubicBezTo>
                <a:cubicBezTo>
                  <a:pt x="37" y="120"/>
                  <a:pt x="37" y="120"/>
                  <a:pt x="37" y="120"/>
                </a:cubicBezTo>
                <a:cubicBezTo>
                  <a:pt x="64" y="113"/>
                  <a:pt x="64" y="113"/>
                  <a:pt x="64" y="113"/>
                </a:cubicBezTo>
                <a:cubicBezTo>
                  <a:pt x="62" y="105"/>
                  <a:pt x="62" y="105"/>
                  <a:pt x="62" y="105"/>
                </a:cubicBezTo>
                <a:close/>
                <a:moveTo>
                  <a:pt x="44" y="52"/>
                </a:moveTo>
                <a:cubicBezTo>
                  <a:pt x="46" y="59"/>
                  <a:pt x="46" y="65"/>
                  <a:pt x="45" y="72"/>
                </a:cubicBezTo>
                <a:cubicBezTo>
                  <a:pt x="46" y="72"/>
                  <a:pt x="46" y="72"/>
                  <a:pt x="47" y="73"/>
                </a:cubicBezTo>
                <a:cubicBezTo>
                  <a:pt x="47" y="71"/>
                  <a:pt x="48" y="70"/>
                  <a:pt x="48" y="69"/>
                </a:cubicBezTo>
                <a:cubicBezTo>
                  <a:pt x="50" y="69"/>
                  <a:pt x="51" y="70"/>
                  <a:pt x="52" y="70"/>
                </a:cubicBezTo>
                <a:cubicBezTo>
                  <a:pt x="53" y="72"/>
                  <a:pt x="53" y="74"/>
                  <a:pt x="53" y="76"/>
                </a:cubicBezTo>
                <a:cubicBezTo>
                  <a:pt x="54" y="76"/>
                  <a:pt x="54" y="76"/>
                  <a:pt x="54" y="76"/>
                </a:cubicBezTo>
                <a:cubicBezTo>
                  <a:pt x="54" y="75"/>
                  <a:pt x="54" y="75"/>
                  <a:pt x="55" y="74"/>
                </a:cubicBezTo>
                <a:cubicBezTo>
                  <a:pt x="56" y="74"/>
                  <a:pt x="57" y="74"/>
                  <a:pt x="59" y="75"/>
                </a:cubicBezTo>
                <a:cubicBezTo>
                  <a:pt x="59" y="76"/>
                  <a:pt x="59" y="78"/>
                  <a:pt x="59" y="79"/>
                </a:cubicBezTo>
                <a:cubicBezTo>
                  <a:pt x="61" y="80"/>
                  <a:pt x="62" y="81"/>
                  <a:pt x="62" y="81"/>
                </a:cubicBezTo>
                <a:cubicBezTo>
                  <a:pt x="61" y="91"/>
                  <a:pt x="59" y="98"/>
                  <a:pt x="56" y="105"/>
                </a:cubicBezTo>
                <a:cubicBezTo>
                  <a:pt x="50" y="105"/>
                  <a:pt x="45" y="106"/>
                  <a:pt x="39" y="107"/>
                </a:cubicBezTo>
                <a:cubicBezTo>
                  <a:pt x="33" y="101"/>
                  <a:pt x="31" y="88"/>
                  <a:pt x="31" y="74"/>
                </a:cubicBezTo>
                <a:cubicBezTo>
                  <a:pt x="36" y="70"/>
                  <a:pt x="36" y="70"/>
                  <a:pt x="36" y="70"/>
                </a:cubicBezTo>
                <a:cubicBezTo>
                  <a:pt x="36" y="80"/>
                  <a:pt x="36" y="80"/>
                  <a:pt x="36" y="80"/>
                </a:cubicBezTo>
                <a:cubicBezTo>
                  <a:pt x="38" y="79"/>
                  <a:pt x="38" y="79"/>
                  <a:pt x="38" y="79"/>
                </a:cubicBezTo>
                <a:cubicBezTo>
                  <a:pt x="37" y="70"/>
                  <a:pt x="37" y="60"/>
                  <a:pt x="39" y="52"/>
                </a:cubicBezTo>
                <a:cubicBezTo>
                  <a:pt x="41" y="52"/>
                  <a:pt x="42" y="52"/>
                  <a:pt x="44" y="52"/>
                </a:cubicBezTo>
                <a:close/>
                <a:moveTo>
                  <a:pt x="78" y="89"/>
                </a:moveTo>
                <a:cubicBezTo>
                  <a:pt x="78" y="95"/>
                  <a:pt x="78" y="95"/>
                  <a:pt x="78" y="95"/>
                </a:cubicBezTo>
                <a:cubicBezTo>
                  <a:pt x="78" y="99"/>
                  <a:pt x="75" y="103"/>
                  <a:pt x="71" y="103"/>
                </a:cubicBezTo>
                <a:cubicBezTo>
                  <a:pt x="63" y="103"/>
                  <a:pt x="63" y="103"/>
                  <a:pt x="63" y="103"/>
                </a:cubicBezTo>
                <a:cubicBezTo>
                  <a:pt x="64" y="98"/>
                  <a:pt x="66" y="94"/>
                  <a:pt x="66" y="90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6"/>
                  <a:pt x="71" y="86"/>
                  <a:pt x="71" y="86"/>
                </a:cubicBezTo>
                <a:cubicBezTo>
                  <a:pt x="71" y="19"/>
                  <a:pt x="71" y="19"/>
                  <a:pt x="71" y="19"/>
                </a:cubicBezTo>
                <a:cubicBezTo>
                  <a:pt x="71" y="14"/>
                  <a:pt x="71" y="14"/>
                  <a:pt x="71" y="14"/>
                </a:cubicBezTo>
                <a:cubicBezTo>
                  <a:pt x="71" y="9"/>
                  <a:pt x="71" y="9"/>
                  <a:pt x="71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0"/>
                  <a:pt x="7" y="90"/>
                  <a:pt x="7" y="90"/>
                </a:cubicBezTo>
                <a:cubicBezTo>
                  <a:pt x="27" y="90"/>
                  <a:pt x="27" y="90"/>
                  <a:pt x="27" y="90"/>
                </a:cubicBezTo>
                <a:cubicBezTo>
                  <a:pt x="28" y="94"/>
                  <a:pt x="29" y="99"/>
                  <a:pt x="31" y="103"/>
                </a:cubicBezTo>
                <a:cubicBezTo>
                  <a:pt x="7" y="103"/>
                  <a:pt x="7" y="103"/>
                  <a:pt x="7" y="103"/>
                </a:cubicBezTo>
                <a:cubicBezTo>
                  <a:pt x="3" y="103"/>
                  <a:pt x="0" y="99"/>
                  <a:pt x="0" y="95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5" y="0"/>
                  <a:pt x="78" y="3"/>
                  <a:pt x="78" y="7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9"/>
                  <a:pt x="78" y="19"/>
                  <a:pt x="78" y="19"/>
                </a:cubicBezTo>
                <a:cubicBezTo>
                  <a:pt x="78" y="86"/>
                  <a:pt x="78" y="86"/>
                  <a:pt x="78" y="86"/>
                </a:cubicBezTo>
                <a:cubicBezTo>
                  <a:pt x="78" y="88"/>
                  <a:pt x="78" y="88"/>
                  <a:pt x="78" y="88"/>
                </a:cubicBezTo>
                <a:cubicBezTo>
                  <a:pt x="78" y="89"/>
                  <a:pt x="78" y="89"/>
                  <a:pt x="78" y="89"/>
                </a:cubicBezTo>
                <a:close/>
                <a:moveTo>
                  <a:pt x="36" y="29"/>
                </a:moveTo>
                <a:cubicBezTo>
                  <a:pt x="37" y="29"/>
                  <a:pt x="38" y="29"/>
                  <a:pt x="38" y="30"/>
                </a:cubicBezTo>
                <a:cubicBezTo>
                  <a:pt x="38" y="31"/>
                  <a:pt x="37" y="32"/>
                  <a:pt x="36" y="32"/>
                </a:cubicBezTo>
                <a:cubicBezTo>
                  <a:pt x="35" y="32"/>
                  <a:pt x="34" y="31"/>
                  <a:pt x="34" y="30"/>
                </a:cubicBezTo>
                <a:cubicBezTo>
                  <a:pt x="34" y="29"/>
                  <a:pt x="35" y="29"/>
                  <a:pt x="36" y="29"/>
                </a:cubicBezTo>
                <a:close/>
                <a:moveTo>
                  <a:pt x="26" y="29"/>
                </a:moveTo>
                <a:cubicBezTo>
                  <a:pt x="27" y="29"/>
                  <a:pt x="28" y="29"/>
                  <a:pt x="28" y="30"/>
                </a:cubicBezTo>
                <a:cubicBezTo>
                  <a:pt x="28" y="31"/>
                  <a:pt x="27" y="32"/>
                  <a:pt x="26" y="32"/>
                </a:cubicBezTo>
                <a:cubicBezTo>
                  <a:pt x="25" y="32"/>
                  <a:pt x="25" y="31"/>
                  <a:pt x="25" y="30"/>
                </a:cubicBezTo>
                <a:cubicBezTo>
                  <a:pt x="25" y="29"/>
                  <a:pt x="25" y="29"/>
                  <a:pt x="26" y="29"/>
                </a:cubicBezTo>
                <a:close/>
                <a:moveTo>
                  <a:pt x="37" y="13"/>
                </a:moveTo>
                <a:cubicBezTo>
                  <a:pt x="37" y="13"/>
                  <a:pt x="37" y="13"/>
                  <a:pt x="37" y="13"/>
                </a:cubicBezTo>
                <a:cubicBezTo>
                  <a:pt x="38" y="13"/>
                  <a:pt x="38" y="13"/>
                  <a:pt x="38" y="14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4"/>
                  <a:pt x="38" y="14"/>
                  <a:pt x="38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40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5" y="19"/>
                  <a:pt x="47" y="23"/>
                  <a:pt x="47" y="27"/>
                </a:cubicBezTo>
                <a:cubicBezTo>
                  <a:pt x="47" y="28"/>
                  <a:pt x="47" y="28"/>
                  <a:pt x="47" y="29"/>
                </a:cubicBezTo>
                <a:cubicBezTo>
                  <a:pt x="47" y="29"/>
                  <a:pt x="47" y="29"/>
                  <a:pt x="47" y="29"/>
                </a:cubicBezTo>
                <a:cubicBezTo>
                  <a:pt x="47" y="29"/>
                  <a:pt x="47" y="29"/>
                  <a:pt x="47" y="29"/>
                </a:cubicBezTo>
                <a:cubicBezTo>
                  <a:pt x="47" y="47"/>
                  <a:pt x="47" y="47"/>
                  <a:pt x="47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37" y="39"/>
                  <a:pt x="23" y="40"/>
                  <a:pt x="16" y="50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19"/>
                  <a:pt x="23" y="12"/>
                  <a:pt x="31" y="12"/>
                </a:cubicBezTo>
                <a:cubicBezTo>
                  <a:pt x="34" y="12"/>
                  <a:pt x="36" y="12"/>
                  <a:pt x="37" y="13"/>
                </a:cubicBezTo>
                <a:close/>
                <a:moveTo>
                  <a:pt x="14" y="61"/>
                </a:moveTo>
                <a:cubicBezTo>
                  <a:pt x="30" y="61"/>
                  <a:pt x="30" y="61"/>
                  <a:pt x="30" y="61"/>
                </a:cubicBezTo>
                <a:cubicBezTo>
                  <a:pt x="24" y="45"/>
                  <a:pt x="24" y="45"/>
                  <a:pt x="24" y="45"/>
                </a:cubicBezTo>
                <a:cubicBezTo>
                  <a:pt x="19" y="48"/>
                  <a:pt x="15" y="54"/>
                  <a:pt x="14" y="6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0" name="Freeform 79"/>
          <p:cNvSpPr>
            <a:spLocks noEditPoints="1"/>
          </p:cNvSpPr>
          <p:nvPr/>
        </p:nvSpPr>
        <p:spPr bwMode="auto">
          <a:xfrm>
            <a:off x="3846844" y="2443482"/>
            <a:ext cx="474663" cy="352425"/>
          </a:xfrm>
          <a:custGeom>
            <a:avLst/>
            <a:gdLst>
              <a:gd name="T0" fmla="*/ 112 w 112"/>
              <a:gd name="T1" fmla="*/ 71 h 83"/>
              <a:gd name="T2" fmla="*/ 75 w 112"/>
              <a:gd name="T3" fmla="*/ 34 h 83"/>
              <a:gd name="T4" fmla="*/ 64 w 112"/>
              <a:gd name="T5" fmla="*/ 0 h 83"/>
              <a:gd name="T6" fmla="*/ 6 w 112"/>
              <a:gd name="T7" fmla="*/ 82 h 83"/>
              <a:gd name="T8" fmla="*/ 15 w 112"/>
              <a:gd name="T9" fmla="*/ 60 h 83"/>
              <a:gd name="T10" fmla="*/ 23 w 112"/>
              <a:gd name="T11" fmla="*/ 61 h 83"/>
              <a:gd name="T12" fmla="*/ 22 w 112"/>
              <a:gd name="T13" fmla="*/ 50 h 83"/>
              <a:gd name="T14" fmla="*/ 18 w 112"/>
              <a:gd name="T15" fmla="*/ 56 h 83"/>
              <a:gd name="T16" fmla="*/ 20 w 112"/>
              <a:gd name="T17" fmla="*/ 56 h 83"/>
              <a:gd name="T18" fmla="*/ 20 w 112"/>
              <a:gd name="T19" fmla="*/ 60 h 83"/>
              <a:gd name="T20" fmla="*/ 18 w 112"/>
              <a:gd name="T21" fmla="*/ 60 h 83"/>
              <a:gd name="T22" fmla="*/ 28 w 112"/>
              <a:gd name="T23" fmla="*/ 65 h 83"/>
              <a:gd name="T24" fmla="*/ 28 w 112"/>
              <a:gd name="T25" fmla="*/ 49 h 83"/>
              <a:gd name="T26" fmla="*/ 28 w 112"/>
              <a:gd name="T27" fmla="*/ 53 h 83"/>
              <a:gd name="T28" fmla="*/ 24 w 112"/>
              <a:gd name="T29" fmla="*/ 65 h 83"/>
              <a:gd name="T30" fmla="*/ 47 w 112"/>
              <a:gd name="T31" fmla="*/ 59 h 83"/>
              <a:gd name="T32" fmla="*/ 43 w 112"/>
              <a:gd name="T33" fmla="*/ 65 h 83"/>
              <a:gd name="T34" fmla="*/ 43 w 112"/>
              <a:gd name="T35" fmla="*/ 52 h 83"/>
              <a:gd name="T36" fmla="*/ 47 w 112"/>
              <a:gd name="T37" fmla="*/ 53 h 83"/>
              <a:gd name="T38" fmla="*/ 39 w 112"/>
              <a:gd name="T39" fmla="*/ 67 h 83"/>
              <a:gd name="T40" fmla="*/ 47 w 112"/>
              <a:gd name="T41" fmla="*/ 67 h 83"/>
              <a:gd name="T42" fmla="*/ 56 w 112"/>
              <a:gd name="T43" fmla="*/ 64 h 83"/>
              <a:gd name="T44" fmla="*/ 56 w 112"/>
              <a:gd name="T45" fmla="*/ 53 h 83"/>
              <a:gd name="T46" fmla="*/ 48 w 112"/>
              <a:gd name="T47" fmla="*/ 67 h 83"/>
              <a:gd name="T48" fmla="*/ 51 w 112"/>
              <a:gd name="T49" fmla="*/ 57 h 83"/>
              <a:gd name="T50" fmla="*/ 51 w 112"/>
              <a:gd name="T51" fmla="*/ 59 h 83"/>
              <a:gd name="T52" fmla="*/ 54 w 112"/>
              <a:gd name="T53" fmla="*/ 24 h 83"/>
              <a:gd name="T54" fmla="*/ 13 w 112"/>
              <a:gd name="T55" fmla="*/ 42 h 83"/>
              <a:gd name="T56" fmla="*/ 57 w 112"/>
              <a:gd name="T57" fmla="*/ 74 h 83"/>
              <a:gd name="T58" fmla="*/ 13 w 112"/>
              <a:gd name="T59" fmla="*/ 42 h 83"/>
              <a:gd name="T60" fmla="*/ 33 w 112"/>
              <a:gd name="T61" fmla="*/ 3 h 83"/>
              <a:gd name="T62" fmla="*/ 42 w 112"/>
              <a:gd name="T63" fmla="*/ 24 h 83"/>
              <a:gd name="T64" fmla="*/ 44 w 112"/>
              <a:gd name="T65" fmla="*/ 24 h 83"/>
              <a:gd name="T66" fmla="*/ 85 w 112"/>
              <a:gd name="T67" fmla="*/ 1 h 83"/>
              <a:gd name="T68" fmla="*/ 85 w 112"/>
              <a:gd name="T69" fmla="*/ 1 h 83"/>
              <a:gd name="T70" fmla="*/ 88 w 112"/>
              <a:gd name="T71" fmla="*/ 69 h 83"/>
              <a:gd name="T72" fmla="*/ 94 w 112"/>
              <a:gd name="T73" fmla="*/ 71 h 83"/>
              <a:gd name="T74" fmla="*/ 100 w 112"/>
              <a:gd name="T75" fmla="*/ 70 h 83"/>
              <a:gd name="T76" fmla="*/ 96 w 112"/>
              <a:gd name="T77" fmla="*/ 66 h 83"/>
              <a:gd name="T78" fmla="*/ 98 w 112"/>
              <a:gd name="T79" fmla="*/ 66 h 83"/>
              <a:gd name="T80" fmla="*/ 91 w 112"/>
              <a:gd name="T81" fmla="*/ 66 h 83"/>
              <a:gd name="T82" fmla="*/ 93 w 112"/>
              <a:gd name="T83" fmla="*/ 66 h 83"/>
              <a:gd name="T84" fmla="*/ 89 w 112"/>
              <a:gd name="T85" fmla="*/ 49 h 83"/>
              <a:gd name="T86" fmla="*/ 92 w 112"/>
              <a:gd name="T87" fmla="*/ 59 h 83"/>
              <a:gd name="T88" fmla="*/ 97 w 112"/>
              <a:gd name="T89" fmla="*/ 51 h 83"/>
              <a:gd name="T90" fmla="*/ 98 w 112"/>
              <a:gd name="T91" fmla="*/ 54 h 83"/>
              <a:gd name="T92" fmla="*/ 101 w 112"/>
              <a:gd name="T93" fmla="*/ 53 h 83"/>
              <a:gd name="T94" fmla="*/ 95 w 112"/>
              <a:gd name="T95" fmla="*/ 49 h 83"/>
              <a:gd name="T96" fmla="*/ 91 w 112"/>
              <a:gd name="T97" fmla="*/ 54 h 83"/>
              <a:gd name="T98" fmla="*/ 92 w 112"/>
              <a:gd name="T99" fmla="*/ 47 h 83"/>
              <a:gd name="T100" fmla="*/ 91 w 112"/>
              <a:gd name="T101" fmla="*/ 39 h 83"/>
              <a:gd name="T102" fmla="*/ 100 w 112"/>
              <a:gd name="T103" fmla="*/ 33 h 83"/>
              <a:gd name="T104" fmla="*/ 88 w 112"/>
              <a:gd name="T105" fmla="*/ 36 h 83"/>
              <a:gd name="T106" fmla="*/ 89 w 112"/>
              <a:gd name="T107" fmla="*/ 44 h 83"/>
              <a:gd name="T108" fmla="*/ 100 w 112"/>
              <a:gd name="T109" fmla="*/ 41 h 83"/>
              <a:gd name="T110" fmla="*/ 91 w 112"/>
              <a:gd name="T111" fmla="*/ 4 h 83"/>
              <a:gd name="T112" fmla="*/ 98 w 112"/>
              <a:gd name="T113" fmla="*/ 9 h 83"/>
              <a:gd name="T114" fmla="*/ 80 w 112"/>
              <a:gd name="T115" fmla="*/ 34 h 83"/>
              <a:gd name="T116" fmla="*/ 108 w 112"/>
              <a:gd name="T117" fmla="*/ 7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2" h="83">
                <a:moveTo>
                  <a:pt x="87" y="22"/>
                </a:moveTo>
                <a:cubicBezTo>
                  <a:pt x="100" y="22"/>
                  <a:pt x="100" y="22"/>
                  <a:pt x="100" y="22"/>
                </a:cubicBezTo>
                <a:cubicBezTo>
                  <a:pt x="107" y="22"/>
                  <a:pt x="112" y="27"/>
                  <a:pt x="112" y="34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2" y="77"/>
                  <a:pt x="107" y="83"/>
                  <a:pt x="101" y="83"/>
                </a:cubicBezTo>
                <a:cubicBezTo>
                  <a:pt x="88" y="83"/>
                  <a:pt x="88" y="83"/>
                  <a:pt x="88" y="83"/>
                </a:cubicBezTo>
                <a:cubicBezTo>
                  <a:pt x="81" y="83"/>
                  <a:pt x="76" y="77"/>
                  <a:pt x="76" y="71"/>
                </a:cubicBezTo>
                <a:cubicBezTo>
                  <a:pt x="75" y="34"/>
                  <a:pt x="75" y="34"/>
                  <a:pt x="75" y="34"/>
                </a:cubicBezTo>
                <a:cubicBezTo>
                  <a:pt x="75" y="27"/>
                  <a:pt x="81" y="22"/>
                  <a:pt x="87" y="22"/>
                </a:cubicBezTo>
                <a:close/>
                <a:moveTo>
                  <a:pt x="6" y="15"/>
                </a:moveTo>
                <a:cubicBezTo>
                  <a:pt x="24" y="0"/>
                  <a:pt x="24" y="0"/>
                  <a:pt x="2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7" y="0"/>
                  <a:pt x="69" y="2"/>
                  <a:pt x="69" y="5"/>
                </a:cubicBezTo>
                <a:cubicBezTo>
                  <a:pt x="69" y="77"/>
                  <a:pt x="69" y="77"/>
                  <a:pt x="69" y="77"/>
                </a:cubicBezTo>
                <a:cubicBezTo>
                  <a:pt x="69" y="80"/>
                  <a:pt x="67" y="82"/>
                  <a:pt x="64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3" y="82"/>
                  <a:pt x="0" y="80"/>
                  <a:pt x="0" y="77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0"/>
                  <a:pt x="2" y="19"/>
                  <a:pt x="6" y="15"/>
                </a:cubicBezTo>
                <a:close/>
                <a:moveTo>
                  <a:pt x="15" y="60"/>
                </a:moveTo>
                <a:cubicBezTo>
                  <a:pt x="15" y="64"/>
                  <a:pt x="15" y="64"/>
                  <a:pt x="15" y="64"/>
                </a:cubicBezTo>
                <a:cubicBezTo>
                  <a:pt x="15" y="66"/>
                  <a:pt x="16" y="67"/>
                  <a:pt x="19" y="67"/>
                </a:cubicBezTo>
                <a:cubicBezTo>
                  <a:pt x="22" y="67"/>
                  <a:pt x="23" y="66"/>
                  <a:pt x="23" y="64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59"/>
                  <a:pt x="23" y="58"/>
                  <a:pt x="21" y="58"/>
                </a:cubicBezTo>
                <a:cubicBezTo>
                  <a:pt x="23" y="57"/>
                  <a:pt x="23" y="56"/>
                  <a:pt x="23" y="55"/>
                </a:cubicBezTo>
                <a:cubicBezTo>
                  <a:pt x="23" y="53"/>
                  <a:pt x="23" y="53"/>
                  <a:pt x="23" y="53"/>
                </a:cubicBezTo>
                <a:cubicBezTo>
                  <a:pt x="23" y="51"/>
                  <a:pt x="23" y="51"/>
                  <a:pt x="22" y="50"/>
                </a:cubicBezTo>
                <a:cubicBezTo>
                  <a:pt x="21" y="50"/>
                  <a:pt x="20" y="49"/>
                  <a:pt x="19" y="49"/>
                </a:cubicBezTo>
                <a:cubicBezTo>
                  <a:pt x="16" y="49"/>
                  <a:pt x="15" y="50"/>
                  <a:pt x="15" y="53"/>
                </a:cubicBezTo>
                <a:cubicBezTo>
                  <a:pt x="15" y="56"/>
                  <a:pt x="15" y="56"/>
                  <a:pt x="15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18" y="53"/>
                  <a:pt x="18" y="53"/>
                  <a:pt x="18" y="53"/>
                </a:cubicBezTo>
                <a:cubicBezTo>
                  <a:pt x="18" y="52"/>
                  <a:pt x="18" y="52"/>
                  <a:pt x="19" y="52"/>
                </a:cubicBezTo>
                <a:cubicBezTo>
                  <a:pt x="19" y="52"/>
                  <a:pt x="20" y="52"/>
                  <a:pt x="20" y="53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19" y="57"/>
                  <a:pt x="18" y="57"/>
                </a:cubicBezTo>
                <a:cubicBezTo>
                  <a:pt x="18" y="59"/>
                  <a:pt x="18" y="59"/>
                  <a:pt x="18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19" y="59"/>
                  <a:pt x="20" y="60"/>
                  <a:pt x="20" y="60"/>
                </a:cubicBezTo>
                <a:cubicBezTo>
                  <a:pt x="20" y="64"/>
                  <a:pt x="20" y="64"/>
                  <a:pt x="20" y="64"/>
                </a:cubicBezTo>
                <a:cubicBezTo>
                  <a:pt x="20" y="65"/>
                  <a:pt x="19" y="65"/>
                  <a:pt x="19" y="65"/>
                </a:cubicBezTo>
                <a:cubicBezTo>
                  <a:pt x="18" y="65"/>
                  <a:pt x="18" y="65"/>
                  <a:pt x="18" y="64"/>
                </a:cubicBezTo>
                <a:cubicBezTo>
                  <a:pt x="18" y="60"/>
                  <a:pt x="18" y="60"/>
                  <a:pt x="18" y="60"/>
                </a:cubicBezTo>
                <a:cubicBezTo>
                  <a:pt x="15" y="60"/>
                  <a:pt x="15" y="60"/>
                  <a:pt x="15" y="60"/>
                </a:cubicBezTo>
                <a:close/>
                <a:moveTo>
                  <a:pt x="33" y="67"/>
                </a:moveTo>
                <a:cubicBezTo>
                  <a:pt x="33" y="65"/>
                  <a:pt x="33" y="65"/>
                  <a:pt x="33" y="65"/>
                </a:cubicBezTo>
                <a:cubicBezTo>
                  <a:pt x="28" y="65"/>
                  <a:pt x="28" y="65"/>
                  <a:pt x="28" y="65"/>
                </a:cubicBezTo>
                <a:cubicBezTo>
                  <a:pt x="33" y="57"/>
                  <a:pt x="33" y="57"/>
                  <a:pt x="33" y="57"/>
                </a:cubicBezTo>
                <a:cubicBezTo>
                  <a:pt x="33" y="56"/>
                  <a:pt x="33" y="56"/>
                  <a:pt x="33" y="55"/>
                </a:cubicBezTo>
                <a:cubicBezTo>
                  <a:pt x="33" y="53"/>
                  <a:pt x="33" y="52"/>
                  <a:pt x="32" y="51"/>
                </a:cubicBezTo>
                <a:cubicBezTo>
                  <a:pt x="31" y="50"/>
                  <a:pt x="30" y="49"/>
                  <a:pt x="28" y="49"/>
                </a:cubicBezTo>
                <a:cubicBezTo>
                  <a:pt x="26" y="49"/>
                  <a:pt x="24" y="51"/>
                  <a:pt x="24" y="53"/>
                </a:cubicBezTo>
                <a:cubicBezTo>
                  <a:pt x="24" y="56"/>
                  <a:pt x="24" y="56"/>
                  <a:pt x="24" y="56"/>
                </a:cubicBezTo>
                <a:cubicBezTo>
                  <a:pt x="28" y="56"/>
                  <a:pt x="28" y="56"/>
                  <a:pt x="28" y="56"/>
                </a:cubicBezTo>
                <a:cubicBezTo>
                  <a:pt x="28" y="53"/>
                  <a:pt x="28" y="53"/>
                  <a:pt x="28" y="53"/>
                </a:cubicBezTo>
                <a:cubicBezTo>
                  <a:pt x="28" y="52"/>
                  <a:pt x="28" y="52"/>
                  <a:pt x="28" y="52"/>
                </a:cubicBezTo>
                <a:cubicBezTo>
                  <a:pt x="29" y="52"/>
                  <a:pt x="29" y="53"/>
                  <a:pt x="29" y="53"/>
                </a:cubicBezTo>
                <a:cubicBezTo>
                  <a:pt x="29" y="55"/>
                  <a:pt x="29" y="56"/>
                  <a:pt x="28" y="57"/>
                </a:cubicBezTo>
                <a:cubicBezTo>
                  <a:pt x="24" y="65"/>
                  <a:pt x="24" y="65"/>
                  <a:pt x="24" y="65"/>
                </a:cubicBezTo>
                <a:cubicBezTo>
                  <a:pt x="24" y="67"/>
                  <a:pt x="24" y="67"/>
                  <a:pt x="24" y="67"/>
                </a:cubicBezTo>
                <a:cubicBezTo>
                  <a:pt x="33" y="67"/>
                  <a:pt x="33" y="67"/>
                  <a:pt x="33" y="67"/>
                </a:cubicBezTo>
                <a:close/>
                <a:moveTo>
                  <a:pt x="47" y="67"/>
                </a:moveTo>
                <a:cubicBezTo>
                  <a:pt x="47" y="59"/>
                  <a:pt x="47" y="59"/>
                  <a:pt x="47" y="59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61"/>
                  <a:pt x="42" y="61"/>
                  <a:pt x="42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3" y="65"/>
                  <a:pt x="43" y="65"/>
                  <a:pt x="43" y="65"/>
                </a:cubicBezTo>
                <a:cubicBezTo>
                  <a:pt x="43" y="65"/>
                  <a:pt x="43" y="65"/>
                  <a:pt x="43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2"/>
                  <a:pt x="42" y="52"/>
                  <a:pt x="43" y="52"/>
                </a:cubicBezTo>
                <a:cubicBezTo>
                  <a:pt x="43" y="52"/>
                  <a:pt x="43" y="52"/>
                  <a:pt x="43" y="52"/>
                </a:cubicBezTo>
                <a:cubicBezTo>
                  <a:pt x="43" y="56"/>
                  <a:pt x="43" y="56"/>
                  <a:pt x="43" y="56"/>
                </a:cubicBezTo>
                <a:cubicBezTo>
                  <a:pt x="47" y="56"/>
                  <a:pt x="47" y="56"/>
                  <a:pt x="47" y="56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0"/>
                  <a:pt x="45" y="49"/>
                  <a:pt x="43" y="49"/>
                </a:cubicBezTo>
                <a:cubicBezTo>
                  <a:pt x="40" y="49"/>
                  <a:pt x="38" y="51"/>
                  <a:pt x="38" y="53"/>
                </a:cubicBezTo>
                <a:cubicBezTo>
                  <a:pt x="38" y="64"/>
                  <a:pt x="38" y="64"/>
                  <a:pt x="38" y="64"/>
                </a:cubicBezTo>
                <a:cubicBezTo>
                  <a:pt x="38" y="65"/>
                  <a:pt x="38" y="66"/>
                  <a:pt x="39" y="67"/>
                </a:cubicBezTo>
                <a:cubicBezTo>
                  <a:pt x="40" y="67"/>
                  <a:pt x="41" y="67"/>
                  <a:pt x="42" y="67"/>
                </a:cubicBezTo>
                <a:cubicBezTo>
                  <a:pt x="43" y="67"/>
                  <a:pt x="43" y="67"/>
                  <a:pt x="44" y="66"/>
                </a:cubicBezTo>
                <a:cubicBezTo>
                  <a:pt x="45" y="67"/>
                  <a:pt x="45" y="67"/>
                  <a:pt x="45" y="67"/>
                </a:cubicBezTo>
                <a:cubicBezTo>
                  <a:pt x="47" y="67"/>
                  <a:pt x="47" y="67"/>
                  <a:pt x="47" y="67"/>
                </a:cubicBezTo>
                <a:close/>
                <a:moveTo>
                  <a:pt x="48" y="67"/>
                </a:moveTo>
                <a:cubicBezTo>
                  <a:pt x="52" y="67"/>
                  <a:pt x="52" y="67"/>
                  <a:pt x="52" y="67"/>
                </a:cubicBezTo>
                <a:cubicBezTo>
                  <a:pt x="53" y="67"/>
                  <a:pt x="54" y="67"/>
                  <a:pt x="55" y="66"/>
                </a:cubicBezTo>
                <a:cubicBezTo>
                  <a:pt x="56" y="66"/>
                  <a:pt x="56" y="65"/>
                  <a:pt x="56" y="64"/>
                </a:cubicBezTo>
                <a:cubicBezTo>
                  <a:pt x="56" y="60"/>
                  <a:pt x="56" y="60"/>
                  <a:pt x="56" y="60"/>
                </a:cubicBezTo>
                <a:cubicBezTo>
                  <a:pt x="56" y="59"/>
                  <a:pt x="55" y="58"/>
                  <a:pt x="54" y="58"/>
                </a:cubicBezTo>
                <a:cubicBezTo>
                  <a:pt x="55" y="57"/>
                  <a:pt x="56" y="56"/>
                  <a:pt x="56" y="55"/>
                </a:cubicBezTo>
                <a:cubicBezTo>
                  <a:pt x="56" y="53"/>
                  <a:pt x="56" y="53"/>
                  <a:pt x="56" y="53"/>
                </a:cubicBezTo>
                <a:cubicBezTo>
                  <a:pt x="56" y="52"/>
                  <a:pt x="56" y="51"/>
                  <a:pt x="55" y="50"/>
                </a:cubicBezTo>
                <a:cubicBezTo>
                  <a:pt x="54" y="50"/>
                  <a:pt x="53" y="50"/>
                  <a:pt x="52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67"/>
                  <a:pt x="48" y="67"/>
                  <a:pt x="48" y="67"/>
                </a:cubicBezTo>
                <a:close/>
                <a:moveTo>
                  <a:pt x="52" y="56"/>
                </a:moveTo>
                <a:cubicBezTo>
                  <a:pt x="52" y="53"/>
                  <a:pt x="52" y="53"/>
                  <a:pt x="52" y="53"/>
                </a:cubicBezTo>
                <a:cubicBezTo>
                  <a:pt x="52" y="52"/>
                  <a:pt x="52" y="52"/>
                  <a:pt x="51" y="52"/>
                </a:cubicBezTo>
                <a:cubicBezTo>
                  <a:pt x="51" y="57"/>
                  <a:pt x="51" y="57"/>
                  <a:pt x="51" y="57"/>
                </a:cubicBezTo>
                <a:cubicBezTo>
                  <a:pt x="52" y="57"/>
                  <a:pt x="52" y="56"/>
                  <a:pt x="52" y="56"/>
                </a:cubicBezTo>
                <a:close/>
                <a:moveTo>
                  <a:pt x="52" y="64"/>
                </a:moveTo>
                <a:cubicBezTo>
                  <a:pt x="52" y="60"/>
                  <a:pt x="52" y="60"/>
                  <a:pt x="52" y="60"/>
                </a:cubicBezTo>
                <a:cubicBezTo>
                  <a:pt x="52" y="59"/>
                  <a:pt x="52" y="59"/>
                  <a:pt x="51" y="59"/>
                </a:cubicBezTo>
                <a:cubicBezTo>
                  <a:pt x="51" y="65"/>
                  <a:pt x="51" y="65"/>
                  <a:pt x="51" y="65"/>
                </a:cubicBezTo>
                <a:cubicBezTo>
                  <a:pt x="52" y="65"/>
                  <a:pt x="52" y="65"/>
                  <a:pt x="52" y="64"/>
                </a:cubicBezTo>
                <a:close/>
                <a:moveTo>
                  <a:pt x="54" y="3"/>
                </a:moveTo>
                <a:cubicBezTo>
                  <a:pt x="54" y="24"/>
                  <a:pt x="54" y="24"/>
                  <a:pt x="54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61" y="3"/>
                  <a:pt x="61" y="3"/>
                  <a:pt x="61" y="3"/>
                </a:cubicBezTo>
                <a:cubicBezTo>
                  <a:pt x="54" y="3"/>
                  <a:pt x="54" y="3"/>
                  <a:pt x="54" y="3"/>
                </a:cubicBezTo>
                <a:close/>
                <a:moveTo>
                  <a:pt x="13" y="42"/>
                </a:moveTo>
                <a:cubicBezTo>
                  <a:pt x="11" y="42"/>
                  <a:pt x="10" y="44"/>
                  <a:pt x="10" y="46"/>
                </a:cubicBezTo>
                <a:cubicBezTo>
                  <a:pt x="10" y="71"/>
                  <a:pt x="10" y="71"/>
                  <a:pt x="10" y="71"/>
                </a:cubicBezTo>
                <a:cubicBezTo>
                  <a:pt x="10" y="73"/>
                  <a:pt x="11" y="74"/>
                  <a:pt x="13" y="74"/>
                </a:cubicBezTo>
                <a:cubicBezTo>
                  <a:pt x="57" y="74"/>
                  <a:pt x="57" y="74"/>
                  <a:pt x="57" y="74"/>
                </a:cubicBezTo>
                <a:cubicBezTo>
                  <a:pt x="59" y="74"/>
                  <a:pt x="60" y="73"/>
                  <a:pt x="60" y="71"/>
                </a:cubicBezTo>
                <a:cubicBezTo>
                  <a:pt x="60" y="46"/>
                  <a:pt x="60" y="46"/>
                  <a:pt x="60" y="46"/>
                </a:cubicBezTo>
                <a:cubicBezTo>
                  <a:pt x="60" y="44"/>
                  <a:pt x="59" y="42"/>
                  <a:pt x="57" y="42"/>
                </a:cubicBezTo>
                <a:cubicBezTo>
                  <a:pt x="13" y="42"/>
                  <a:pt x="13" y="42"/>
                  <a:pt x="13" y="42"/>
                </a:cubicBezTo>
                <a:close/>
                <a:moveTo>
                  <a:pt x="25" y="3"/>
                </a:moveTo>
                <a:cubicBezTo>
                  <a:pt x="25" y="24"/>
                  <a:pt x="25" y="24"/>
                  <a:pt x="25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3"/>
                  <a:pt x="33" y="3"/>
                  <a:pt x="33" y="3"/>
                </a:cubicBezTo>
                <a:cubicBezTo>
                  <a:pt x="25" y="3"/>
                  <a:pt x="25" y="3"/>
                  <a:pt x="25" y="3"/>
                </a:cubicBezTo>
                <a:close/>
                <a:moveTo>
                  <a:pt x="35" y="3"/>
                </a:moveTo>
                <a:cubicBezTo>
                  <a:pt x="35" y="24"/>
                  <a:pt x="35" y="24"/>
                  <a:pt x="35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3"/>
                  <a:pt x="42" y="3"/>
                  <a:pt x="42" y="3"/>
                </a:cubicBezTo>
                <a:cubicBezTo>
                  <a:pt x="35" y="3"/>
                  <a:pt x="35" y="3"/>
                  <a:pt x="35" y="3"/>
                </a:cubicBezTo>
                <a:close/>
                <a:moveTo>
                  <a:pt x="44" y="3"/>
                </a:moveTo>
                <a:cubicBezTo>
                  <a:pt x="44" y="24"/>
                  <a:pt x="44" y="24"/>
                  <a:pt x="44" y="24"/>
                </a:cubicBezTo>
                <a:cubicBezTo>
                  <a:pt x="52" y="24"/>
                  <a:pt x="52" y="24"/>
                  <a:pt x="52" y="24"/>
                </a:cubicBezTo>
                <a:cubicBezTo>
                  <a:pt x="52" y="3"/>
                  <a:pt x="52" y="3"/>
                  <a:pt x="52" y="3"/>
                </a:cubicBezTo>
                <a:cubicBezTo>
                  <a:pt x="44" y="3"/>
                  <a:pt x="44" y="3"/>
                  <a:pt x="44" y="3"/>
                </a:cubicBezTo>
                <a:close/>
                <a:moveTo>
                  <a:pt x="85" y="1"/>
                </a:moveTo>
                <a:cubicBezTo>
                  <a:pt x="102" y="1"/>
                  <a:pt x="102" y="1"/>
                  <a:pt x="102" y="1"/>
                </a:cubicBezTo>
                <a:cubicBezTo>
                  <a:pt x="102" y="20"/>
                  <a:pt x="102" y="20"/>
                  <a:pt x="102" y="20"/>
                </a:cubicBezTo>
                <a:cubicBezTo>
                  <a:pt x="85" y="20"/>
                  <a:pt x="85" y="20"/>
                  <a:pt x="85" y="20"/>
                </a:cubicBezTo>
                <a:cubicBezTo>
                  <a:pt x="85" y="1"/>
                  <a:pt x="85" y="1"/>
                  <a:pt x="85" y="1"/>
                </a:cubicBezTo>
                <a:close/>
                <a:moveTo>
                  <a:pt x="100" y="60"/>
                </a:moveTo>
                <a:cubicBezTo>
                  <a:pt x="88" y="60"/>
                  <a:pt x="88" y="60"/>
                  <a:pt x="88" y="60"/>
                </a:cubicBezTo>
                <a:cubicBezTo>
                  <a:pt x="88" y="67"/>
                  <a:pt x="88" y="67"/>
                  <a:pt x="88" y="67"/>
                </a:cubicBezTo>
                <a:cubicBezTo>
                  <a:pt x="88" y="67"/>
                  <a:pt x="88" y="68"/>
                  <a:pt x="88" y="69"/>
                </a:cubicBezTo>
                <a:cubicBezTo>
                  <a:pt x="88" y="70"/>
                  <a:pt x="88" y="70"/>
                  <a:pt x="89" y="70"/>
                </a:cubicBezTo>
                <a:cubicBezTo>
                  <a:pt x="89" y="71"/>
                  <a:pt x="89" y="71"/>
                  <a:pt x="90" y="72"/>
                </a:cubicBezTo>
                <a:cubicBezTo>
                  <a:pt x="90" y="72"/>
                  <a:pt x="91" y="72"/>
                  <a:pt x="92" y="72"/>
                </a:cubicBezTo>
                <a:cubicBezTo>
                  <a:pt x="92" y="72"/>
                  <a:pt x="93" y="72"/>
                  <a:pt x="94" y="71"/>
                </a:cubicBezTo>
                <a:cubicBezTo>
                  <a:pt x="94" y="71"/>
                  <a:pt x="94" y="70"/>
                  <a:pt x="95" y="69"/>
                </a:cubicBezTo>
                <a:cubicBezTo>
                  <a:pt x="95" y="70"/>
                  <a:pt x="95" y="70"/>
                  <a:pt x="95" y="71"/>
                </a:cubicBezTo>
                <a:cubicBezTo>
                  <a:pt x="96" y="71"/>
                  <a:pt x="97" y="71"/>
                  <a:pt x="97" y="71"/>
                </a:cubicBezTo>
                <a:cubicBezTo>
                  <a:pt x="98" y="71"/>
                  <a:pt x="99" y="71"/>
                  <a:pt x="100" y="70"/>
                </a:cubicBezTo>
                <a:cubicBezTo>
                  <a:pt x="100" y="70"/>
                  <a:pt x="100" y="69"/>
                  <a:pt x="100" y="68"/>
                </a:cubicBezTo>
                <a:cubicBezTo>
                  <a:pt x="100" y="60"/>
                  <a:pt x="100" y="60"/>
                  <a:pt x="100" y="60"/>
                </a:cubicBezTo>
                <a:close/>
                <a:moveTo>
                  <a:pt x="96" y="64"/>
                </a:moveTo>
                <a:cubicBezTo>
                  <a:pt x="96" y="66"/>
                  <a:pt x="96" y="66"/>
                  <a:pt x="96" y="66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8"/>
                  <a:pt x="96" y="68"/>
                  <a:pt x="97" y="68"/>
                </a:cubicBezTo>
                <a:cubicBezTo>
                  <a:pt x="97" y="68"/>
                  <a:pt x="97" y="68"/>
                  <a:pt x="98" y="67"/>
                </a:cubicBezTo>
                <a:cubicBezTo>
                  <a:pt x="98" y="67"/>
                  <a:pt x="98" y="67"/>
                  <a:pt x="98" y="66"/>
                </a:cubicBezTo>
                <a:cubicBezTo>
                  <a:pt x="98" y="64"/>
                  <a:pt x="98" y="64"/>
                  <a:pt x="98" y="64"/>
                </a:cubicBezTo>
                <a:cubicBezTo>
                  <a:pt x="96" y="64"/>
                  <a:pt x="96" y="64"/>
                  <a:pt x="96" y="64"/>
                </a:cubicBezTo>
                <a:close/>
                <a:moveTo>
                  <a:pt x="91" y="64"/>
                </a:moveTo>
                <a:cubicBezTo>
                  <a:pt x="91" y="66"/>
                  <a:pt x="91" y="66"/>
                  <a:pt x="91" y="66"/>
                </a:cubicBezTo>
                <a:cubicBezTo>
                  <a:pt x="91" y="67"/>
                  <a:pt x="91" y="68"/>
                  <a:pt x="91" y="68"/>
                </a:cubicBezTo>
                <a:cubicBezTo>
                  <a:pt x="91" y="68"/>
                  <a:pt x="92" y="68"/>
                  <a:pt x="92" y="68"/>
                </a:cubicBezTo>
                <a:cubicBezTo>
                  <a:pt x="92" y="68"/>
                  <a:pt x="93" y="68"/>
                  <a:pt x="93" y="68"/>
                </a:cubicBezTo>
                <a:cubicBezTo>
                  <a:pt x="93" y="68"/>
                  <a:pt x="93" y="67"/>
                  <a:pt x="93" y="66"/>
                </a:cubicBezTo>
                <a:cubicBezTo>
                  <a:pt x="93" y="64"/>
                  <a:pt x="93" y="64"/>
                  <a:pt x="93" y="64"/>
                </a:cubicBezTo>
                <a:cubicBezTo>
                  <a:pt x="91" y="64"/>
                  <a:pt x="91" y="64"/>
                  <a:pt x="91" y="64"/>
                </a:cubicBezTo>
                <a:close/>
                <a:moveTo>
                  <a:pt x="92" y="47"/>
                </a:moveTo>
                <a:cubicBezTo>
                  <a:pt x="91" y="47"/>
                  <a:pt x="90" y="48"/>
                  <a:pt x="89" y="49"/>
                </a:cubicBezTo>
                <a:cubicBezTo>
                  <a:pt x="88" y="49"/>
                  <a:pt x="88" y="51"/>
                  <a:pt x="88" y="53"/>
                </a:cubicBezTo>
                <a:cubicBezTo>
                  <a:pt x="88" y="54"/>
                  <a:pt x="88" y="55"/>
                  <a:pt x="88" y="56"/>
                </a:cubicBezTo>
                <a:cubicBezTo>
                  <a:pt x="89" y="57"/>
                  <a:pt x="89" y="57"/>
                  <a:pt x="90" y="58"/>
                </a:cubicBezTo>
                <a:cubicBezTo>
                  <a:pt x="90" y="58"/>
                  <a:pt x="91" y="59"/>
                  <a:pt x="92" y="59"/>
                </a:cubicBezTo>
                <a:cubicBezTo>
                  <a:pt x="93" y="59"/>
                  <a:pt x="93" y="58"/>
                  <a:pt x="94" y="58"/>
                </a:cubicBezTo>
                <a:cubicBezTo>
                  <a:pt x="94" y="58"/>
                  <a:pt x="95" y="57"/>
                  <a:pt x="95" y="56"/>
                </a:cubicBezTo>
                <a:cubicBezTo>
                  <a:pt x="96" y="56"/>
                  <a:pt x="96" y="54"/>
                  <a:pt x="96" y="53"/>
                </a:cubicBezTo>
                <a:cubicBezTo>
                  <a:pt x="96" y="52"/>
                  <a:pt x="97" y="52"/>
                  <a:pt x="97" y="51"/>
                </a:cubicBezTo>
                <a:cubicBezTo>
                  <a:pt x="97" y="51"/>
                  <a:pt x="97" y="51"/>
                  <a:pt x="97" y="51"/>
                </a:cubicBezTo>
                <a:cubicBezTo>
                  <a:pt x="98" y="51"/>
                  <a:pt x="98" y="51"/>
                  <a:pt x="98" y="52"/>
                </a:cubicBezTo>
                <a:cubicBezTo>
                  <a:pt x="98" y="52"/>
                  <a:pt x="98" y="52"/>
                  <a:pt x="98" y="53"/>
                </a:cubicBezTo>
                <a:cubicBezTo>
                  <a:pt x="98" y="53"/>
                  <a:pt x="98" y="54"/>
                  <a:pt x="98" y="54"/>
                </a:cubicBezTo>
                <a:cubicBezTo>
                  <a:pt x="98" y="54"/>
                  <a:pt x="97" y="54"/>
                  <a:pt x="97" y="54"/>
                </a:cubicBezTo>
                <a:cubicBezTo>
                  <a:pt x="97" y="58"/>
                  <a:pt x="97" y="58"/>
                  <a:pt x="97" y="58"/>
                </a:cubicBezTo>
                <a:cubicBezTo>
                  <a:pt x="98" y="58"/>
                  <a:pt x="99" y="57"/>
                  <a:pt x="100" y="57"/>
                </a:cubicBezTo>
                <a:cubicBezTo>
                  <a:pt x="100" y="56"/>
                  <a:pt x="101" y="55"/>
                  <a:pt x="101" y="53"/>
                </a:cubicBezTo>
                <a:cubicBezTo>
                  <a:pt x="101" y="52"/>
                  <a:pt x="100" y="51"/>
                  <a:pt x="100" y="50"/>
                </a:cubicBezTo>
                <a:cubicBezTo>
                  <a:pt x="100" y="49"/>
                  <a:pt x="99" y="49"/>
                  <a:pt x="99" y="48"/>
                </a:cubicBezTo>
                <a:cubicBezTo>
                  <a:pt x="98" y="48"/>
                  <a:pt x="98" y="48"/>
                  <a:pt x="97" y="48"/>
                </a:cubicBezTo>
                <a:cubicBezTo>
                  <a:pt x="96" y="48"/>
                  <a:pt x="95" y="48"/>
                  <a:pt x="95" y="49"/>
                </a:cubicBezTo>
                <a:cubicBezTo>
                  <a:pt x="94" y="49"/>
                  <a:pt x="93" y="51"/>
                  <a:pt x="93" y="52"/>
                </a:cubicBezTo>
                <a:cubicBezTo>
                  <a:pt x="93" y="53"/>
                  <a:pt x="93" y="54"/>
                  <a:pt x="92" y="54"/>
                </a:cubicBezTo>
                <a:cubicBezTo>
                  <a:pt x="92" y="55"/>
                  <a:pt x="92" y="55"/>
                  <a:pt x="91" y="55"/>
                </a:cubicBezTo>
                <a:cubicBezTo>
                  <a:pt x="91" y="55"/>
                  <a:pt x="91" y="55"/>
                  <a:pt x="91" y="54"/>
                </a:cubicBezTo>
                <a:cubicBezTo>
                  <a:pt x="90" y="54"/>
                  <a:pt x="90" y="54"/>
                  <a:pt x="90" y="53"/>
                </a:cubicBezTo>
                <a:cubicBezTo>
                  <a:pt x="90" y="52"/>
                  <a:pt x="90" y="52"/>
                  <a:pt x="91" y="51"/>
                </a:cubicBezTo>
                <a:cubicBezTo>
                  <a:pt x="91" y="51"/>
                  <a:pt x="92" y="51"/>
                  <a:pt x="92" y="51"/>
                </a:cubicBezTo>
                <a:cubicBezTo>
                  <a:pt x="92" y="47"/>
                  <a:pt x="92" y="47"/>
                  <a:pt x="92" y="47"/>
                </a:cubicBezTo>
                <a:close/>
                <a:moveTo>
                  <a:pt x="100" y="41"/>
                </a:moveTo>
                <a:cubicBezTo>
                  <a:pt x="93" y="41"/>
                  <a:pt x="93" y="41"/>
                  <a:pt x="93" y="41"/>
                </a:cubicBezTo>
                <a:cubicBezTo>
                  <a:pt x="92" y="41"/>
                  <a:pt x="92" y="41"/>
                  <a:pt x="91" y="41"/>
                </a:cubicBezTo>
                <a:cubicBezTo>
                  <a:pt x="91" y="40"/>
                  <a:pt x="91" y="40"/>
                  <a:pt x="91" y="39"/>
                </a:cubicBezTo>
                <a:cubicBezTo>
                  <a:pt x="91" y="39"/>
                  <a:pt x="91" y="38"/>
                  <a:pt x="91" y="38"/>
                </a:cubicBezTo>
                <a:cubicBezTo>
                  <a:pt x="92" y="37"/>
                  <a:pt x="92" y="37"/>
                  <a:pt x="93" y="37"/>
                </a:cubicBezTo>
                <a:cubicBezTo>
                  <a:pt x="100" y="37"/>
                  <a:pt x="100" y="37"/>
                  <a:pt x="100" y="37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2" y="33"/>
                  <a:pt x="92" y="33"/>
                  <a:pt x="91" y="34"/>
                </a:cubicBezTo>
                <a:cubicBezTo>
                  <a:pt x="90" y="34"/>
                  <a:pt x="90" y="34"/>
                  <a:pt x="89" y="34"/>
                </a:cubicBezTo>
                <a:cubicBezTo>
                  <a:pt x="89" y="35"/>
                  <a:pt x="89" y="35"/>
                  <a:pt x="88" y="36"/>
                </a:cubicBezTo>
                <a:cubicBezTo>
                  <a:pt x="88" y="36"/>
                  <a:pt x="88" y="37"/>
                  <a:pt x="88" y="38"/>
                </a:cubicBezTo>
                <a:cubicBezTo>
                  <a:pt x="88" y="38"/>
                  <a:pt x="88" y="39"/>
                  <a:pt x="88" y="40"/>
                </a:cubicBezTo>
                <a:cubicBezTo>
                  <a:pt x="88" y="41"/>
                  <a:pt x="88" y="42"/>
                  <a:pt x="88" y="42"/>
                </a:cubicBezTo>
                <a:cubicBezTo>
                  <a:pt x="88" y="43"/>
                  <a:pt x="89" y="43"/>
                  <a:pt x="89" y="44"/>
                </a:cubicBezTo>
                <a:cubicBezTo>
                  <a:pt x="90" y="44"/>
                  <a:pt x="90" y="45"/>
                  <a:pt x="91" y="45"/>
                </a:cubicBezTo>
                <a:cubicBezTo>
                  <a:pt x="92" y="45"/>
                  <a:pt x="92" y="45"/>
                  <a:pt x="93" y="45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0" y="41"/>
                  <a:pt x="100" y="41"/>
                  <a:pt x="100" y="41"/>
                </a:cubicBezTo>
                <a:close/>
                <a:moveTo>
                  <a:pt x="88" y="4"/>
                </a:moveTo>
                <a:cubicBezTo>
                  <a:pt x="88" y="9"/>
                  <a:pt x="88" y="9"/>
                  <a:pt x="88" y="9"/>
                </a:cubicBezTo>
                <a:cubicBezTo>
                  <a:pt x="91" y="9"/>
                  <a:pt x="91" y="9"/>
                  <a:pt x="91" y="9"/>
                </a:cubicBezTo>
                <a:cubicBezTo>
                  <a:pt x="91" y="4"/>
                  <a:pt x="91" y="4"/>
                  <a:pt x="91" y="4"/>
                </a:cubicBezTo>
                <a:cubicBezTo>
                  <a:pt x="88" y="4"/>
                  <a:pt x="88" y="4"/>
                  <a:pt x="88" y="4"/>
                </a:cubicBezTo>
                <a:close/>
                <a:moveTo>
                  <a:pt x="96" y="4"/>
                </a:moveTo>
                <a:cubicBezTo>
                  <a:pt x="96" y="9"/>
                  <a:pt x="96" y="9"/>
                  <a:pt x="96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4"/>
                  <a:pt x="98" y="4"/>
                  <a:pt x="98" y="4"/>
                </a:cubicBezTo>
                <a:cubicBezTo>
                  <a:pt x="96" y="4"/>
                  <a:pt x="96" y="4"/>
                  <a:pt x="96" y="4"/>
                </a:cubicBezTo>
                <a:close/>
                <a:moveTo>
                  <a:pt x="87" y="27"/>
                </a:moveTo>
                <a:cubicBezTo>
                  <a:pt x="83" y="27"/>
                  <a:pt x="80" y="30"/>
                  <a:pt x="80" y="34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5"/>
                  <a:pt x="84" y="78"/>
                  <a:pt x="88" y="78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104" y="78"/>
                  <a:pt x="108" y="75"/>
                  <a:pt x="108" y="71"/>
                </a:cubicBezTo>
                <a:cubicBezTo>
                  <a:pt x="108" y="34"/>
                  <a:pt x="108" y="34"/>
                  <a:pt x="108" y="34"/>
                </a:cubicBezTo>
                <a:cubicBezTo>
                  <a:pt x="108" y="30"/>
                  <a:pt x="104" y="26"/>
                  <a:pt x="100" y="27"/>
                </a:cubicBezTo>
                <a:lnTo>
                  <a:pt x="87" y="27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1" name="Freeform 80"/>
          <p:cNvSpPr>
            <a:spLocks noEditPoints="1"/>
          </p:cNvSpPr>
          <p:nvPr/>
        </p:nvSpPr>
        <p:spPr bwMode="auto">
          <a:xfrm>
            <a:off x="7056769" y="2383950"/>
            <a:ext cx="479425" cy="471488"/>
          </a:xfrm>
          <a:custGeom>
            <a:avLst/>
            <a:gdLst>
              <a:gd name="T0" fmla="*/ 112 w 113"/>
              <a:gd name="T1" fmla="*/ 17 h 111"/>
              <a:gd name="T2" fmla="*/ 110 w 113"/>
              <a:gd name="T3" fmla="*/ 1 h 111"/>
              <a:gd name="T4" fmla="*/ 109 w 113"/>
              <a:gd name="T5" fmla="*/ 8 h 111"/>
              <a:gd name="T6" fmla="*/ 100 w 113"/>
              <a:gd name="T7" fmla="*/ 1 h 111"/>
              <a:gd name="T8" fmla="*/ 98 w 113"/>
              <a:gd name="T9" fmla="*/ 12 h 111"/>
              <a:gd name="T10" fmla="*/ 96 w 113"/>
              <a:gd name="T11" fmla="*/ 1 h 111"/>
              <a:gd name="T12" fmla="*/ 98 w 113"/>
              <a:gd name="T13" fmla="*/ 45 h 111"/>
              <a:gd name="T14" fmla="*/ 106 w 113"/>
              <a:gd name="T15" fmla="*/ 110 h 111"/>
              <a:gd name="T16" fmla="*/ 98 w 113"/>
              <a:gd name="T17" fmla="*/ 45 h 111"/>
              <a:gd name="T18" fmla="*/ 12 w 113"/>
              <a:gd name="T19" fmla="*/ 22 h 111"/>
              <a:gd name="T20" fmla="*/ 34 w 113"/>
              <a:gd name="T21" fmla="*/ 107 h 111"/>
              <a:gd name="T22" fmla="*/ 67 w 113"/>
              <a:gd name="T23" fmla="*/ 40 h 111"/>
              <a:gd name="T24" fmla="*/ 36 w 113"/>
              <a:gd name="T25" fmla="*/ 20 h 111"/>
              <a:gd name="T26" fmla="*/ 24 w 113"/>
              <a:gd name="T27" fmla="*/ 38 h 111"/>
              <a:gd name="T28" fmla="*/ 36 w 113"/>
              <a:gd name="T29" fmla="*/ 20 h 111"/>
              <a:gd name="T30" fmla="*/ 21 w 113"/>
              <a:gd name="T31" fmla="*/ 61 h 111"/>
              <a:gd name="T32" fmla="*/ 13 w 113"/>
              <a:gd name="T33" fmla="*/ 56 h 111"/>
              <a:gd name="T34" fmla="*/ 24 w 113"/>
              <a:gd name="T35" fmla="*/ 74 h 111"/>
              <a:gd name="T36" fmla="*/ 19 w 113"/>
              <a:gd name="T37" fmla="*/ 83 h 111"/>
              <a:gd name="T38" fmla="*/ 24 w 113"/>
              <a:gd name="T39" fmla="*/ 74 h 111"/>
              <a:gd name="T40" fmla="*/ 44 w 113"/>
              <a:gd name="T41" fmla="*/ 94 h 111"/>
              <a:gd name="T42" fmla="*/ 35 w 113"/>
              <a:gd name="T43" fmla="*/ 88 h 111"/>
              <a:gd name="T44" fmla="*/ 60 w 113"/>
              <a:gd name="T45" fmla="*/ 83 h 111"/>
              <a:gd name="T46" fmla="*/ 55 w 113"/>
              <a:gd name="T47" fmla="*/ 92 h 111"/>
              <a:gd name="T48" fmla="*/ 60 w 113"/>
              <a:gd name="T49" fmla="*/ 83 h 111"/>
              <a:gd name="T50" fmla="*/ 74 w 113"/>
              <a:gd name="T51" fmla="*/ 73 h 111"/>
              <a:gd name="T52" fmla="*/ 65 w 113"/>
              <a:gd name="T53" fmla="*/ 67 h 111"/>
              <a:gd name="T54" fmla="*/ 109 w 113"/>
              <a:gd name="T55" fmla="*/ 37 h 111"/>
              <a:gd name="T56" fmla="*/ 110 w 113"/>
              <a:gd name="T57" fmla="*/ 32 h 111"/>
              <a:gd name="T58" fmla="*/ 112 w 113"/>
              <a:gd name="T59" fmla="*/ 19 h 111"/>
              <a:gd name="T60" fmla="*/ 98 w 113"/>
              <a:gd name="T61" fmla="*/ 32 h 111"/>
              <a:gd name="T62" fmla="*/ 97 w 113"/>
              <a:gd name="T63" fmla="*/ 37 h 111"/>
              <a:gd name="T64" fmla="*/ 97 w 113"/>
              <a:gd name="T65" fmla="*/ 38 h 111"/>
              <a:gd name="T66" fmla="*/ 110 w 113"/>
              <a:gd name="T67" fmla="*/ 42 h 111"/>
              <a:gd name="T68" fmla="*/ 109 w 113"/>
              <a:gd name="T69" fmla="*/ 37 h 111"/>
              <a:gd name="T70" fmla="*/ 102 w 113"/>
              <a:gd name="T71" fmla="*/ 20 h 111"/>
              <a:gd name="T72" fmla="*/ 101 w 113"/>
              <a:gd name="T73" fmla="*/ 32 h 111"/>
              <a:gd name="T74" fmla="*/ 101 w 113"/>
              <a:gd name="T75" fmla="*/ 34 h 111"/>
              <a:gd name="T76" fmla="*/ 103 w 113"/>
              <a:gd name="T77" fmla="*/ 36 h 111"/>
              <a:gd name="T78" fmla="*/ 101 w 113"/>
              <a:gd name="T79" fmla="*/ 34 h 111"/>
              <a:gd name="T80" fmla="*/ 103 w 113"/>
              <a:gd name="T81" fmla="*/ 39 h 111"/>
              <a:gd name="T82" fmla="*/ 101 w 113"/>
              <a:gd name="T83" fmla="*/ 4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" h="111">
                <a:moveTo>
                  <a:pt x="96" y="17"/>
                </a:moveTo>
                <a:cubicBezTo>
                  <a:pt x="102" y="17"/>
                  <a:pt x="107" y="17"/>
                  <a:pt x="112" y="17"/>
                </a:cubicBezTo>
                <a:cubicBezTo>
                  <a:pt x="113" y="12"/>
                  <a:pt x="113" y="6"/>
                  <a:pt x="112" y="1"/>
                </a:cubicBezTo>
                <a:cubicBezTo>
                  <a:pt x="110" y="1"/>
                  <a:pt x="110" y="1"/>
                  <a:pt x="110" y="1"/>
                </a:cubicBezTo>
                <a:cubicBezTo>
                  <a:pt x="110" y="8"/>
                  <a:pt x="110" y="8"/>
                  <a:pt x="110" y="8"/>
                </a:cubicBezTo>
                <a:cubicBezTo>
                  <a:pt x="109" y="8"/>
                  <a:pt x="109" y="8"/>
                  <a:pt x="109" y="8"/>
                </a:cubicBezTo>
                <a:cubicBezTo>
                  <a:pt x="109" y="1"/>
                  <a:pt x="109" y="1"/>
                  <a:pt x="109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98" y="12"/>
                  <a:pt x="98" y="12"/>
                  <a:pt x="98" y="12"/>
                </a:cubicBezTo>
                <a:cubicBezTo>
                  <a:pt x="98" y="1"/>
                  <a:pt x="98" y="1"/>
                  <a:pt x="98" y="1"/>
                </a:cubicBezTo>
                <a:cubicBezTo>
                  <a:pt x="96" y="1"/>
                  <a:pt x="96" y="1"/>
                  <a:pt x="96" y="1"/>
                </a:cubicBezTo>
                <a:cubicBezTo>
                  <a:pt x="95" y="6"/>
                  <a:pt x="96" y="12"/>
                  <a:pt x="96" y="17"/>
                </a:cubicBezTo>
                <a:close/>
                <a:moveTo>
                  <a:pt x="98" y="45"/>
                </a:moveTo>
                <a:cubicBezTo>
                  <a:pt x="102" y="45"/>
                  <a:pt x="106" y="45"/>
                  <a:pt x="110" y="45"/>
                </a:cubicBezTo>
                <a:cubicBezTo>
                  <a:pt x="112" y="68"/>
                  <a:pt x="110" y="90"/>
                  <a:pt x="106" y="110"/>
                </a:cubicBezTo>
                <a:cubicBezTo>
                  <a:pt x="101" y="110"/>
                  <a:pt x="101" y="110"/>
                  <a:pt x="101" y="110"/>
                </a:cubicBezTo>
                <a:cubicBezTo>
                  <a:pt x="97" y="91"/>
                  <a:pt x="95" y="71"/>
                  <a:pt x="98" y="45"/>
                </a:cubicBezTo>
                <a:close/>
                <a:moveTo>
                  <a:pt x="49" y="21"/>
                </a:moveTo>
                <a:cubicBezTo>
                  <a:pt x="45" y="1"/>
                  <a:pt x="26" y="0"/>
                  <a:pt x="12" y="22"/>
                </a:cubicBezTo>
                <a:cubicBezTo>
                  <a:pt x="7" y="30"/>
                  <a:pt x="4" y="40"/>
                  <a:pt x="3" y="49"/>
                </a:cubicBezTo>
                <a:cubicBezTo>
                  <a:pt x="0" y="72"/>
                  <a:pt x="7" y="101"/>
                  <a:pt x="34" y="107"/>
                </a:cubicBezTo>
                <a:cubicBezTo>
                  <a:pt x="52" y="111"/>
                  <a:pt x="75" y="95"/>
                  <a:pt x="86" y="69"/>
                </a:cubicBezTo>
                <a:cubicBezTo>
                  <a:pt x="95" y="51"/>
                  <a:pt x="93" y="31"/>
                  <a:pt x="67" y="40"/>
                </a:cubicBezTo>
                <a:cubicBezTo>
                  <a:pt x="58" y="43"/>
                  <a:pt x="53" y="38"/>
                  <a:pt x="49" y="21"/>
                </a:cubicBezTo>
                <a:close/>
                <a:moveTo>
                  <a:pt x="36" y="20"/>
                </a:moveTo>
                <a:cubicBezTo>
                  <a:pt x="39" y="22"/>
                  <a:pt x="39" y="28"/>
                  <a:pt x="36" y="33"/>
                </a:cubicBezTo>
                <a:cubicBezTo>
                  <a:pt x="32" y="38"/>
                  <a:pt x="27" y="40"/>
                  <a:pt x="24" y="38"/>
                </a:cubicBezTo>
                <a:cubicBezTo>
                  <a:pt x="21" y="35"/>
                  <a:pt x="21" y="30"/>
                  <a:pt x="24" y="25"/>
                </a:cubicBezTo>
                <a:cubicBezTo>
                  <a:pt x="27" y="20"/>
                  <a:pt x="33" y="18"/>
                  <a:pt x="36" y="20"/>
                </a:cubicBezTo>
                <a:close/>
                <a:moveTo>
                  <a:pt x="20" y="54"/>
                </a:moveTo>
                <a:cubicBezTo>
                  <a:pt x="22" y="56"/>
                  <a:pt x="23" y="59"/>
                  <a:pt x="21" y="61"/>
                </a:cubicBezTo>
                <a:cubicBezTo>
                  <a:pt x="20" y="64"/>
                  <a:pt x="17" y="64"/>
                  <a:pt x="14" y="63"/>
                </a:cubicBezTo>
                <a:cubicBezTo>
                  <a:pt x="12" y="61"/>
                  <a:pt x="11" y="58"/>
                  <a:pt x="13" y="56"/>
                </a:cubicBezTo>
                <a:cubicBezTo>
                  <a:pt x="14" y="53"/>
                  <a:pt x="18" y="53"/>
                  <a:pt x="20" y="54"/>
                </a:cubicBezTo>
                <a:close/>
                <a:moveTo>
                  <a:pt x="24" y="74"/>
                </a:moveTo>
                <a:cubicBezTo>
                  <a:pt x="27" y="76"/>
                  <a:pt x="27" y="79"/>
                  <a:pt x="26" y="81"/>
                </a:cubicBezTo>
                <a:cubicBezTo>
                  <a:pt x="24" y="84"/>
                  <a:pt x="21" y="84"/>
                  <a:pt x="19" y="83"/>
                </a:cubicBezTo>
                <a:cubicBezTo>
                  <a:pt x="16" y="81"/>
                  <a:pt x="16" y="78"/>
                  <a:pt x="17" y="76"/>
                </a:cubicBezTo>
                <a:cubicBezTo>
                  <a:pt x="19" y="73"/>
                  <a:pt x="22" y="73"/>
                  <a:pt x="24" y="74"/>
                </a:cubicBezTo>
                <a:close/>
                <a:moveTo>
                  <a:pt x="42" y="87"/>
                </a:moveTo>
                <a:cubicBezTo>
                  <a:pt x="45" y="89"/>
                  <a:pt x="45" y="92"/>
                  <a:pt x="44" y="94"/>
                </a:cubicBezTo>
                <a:cubicBezTo>
                  <a:pt x="42" y="96"/>
                  <a:pt x="39" y="97"/>
                  <a:pt x="37" y="95"/>
                </a:cubicBezTo>
                <a:cubicBezTo>
                  <a:pt x="34" y="94"/>
                  <a:pt x="34" y="91"/>
                  <a:pt x="35" y="88"/>
                </a:cubicBezTo>
                <a:cubicBezTo>
                  <a:pt x="37" y="86"/>
                  <a:pt x="40" y="85"/>
                  <a:pt x="42" y="87"/>
                </a:cubicBezTo>
                <a:close/>
                <a:moveTo>
                  <a:pt x="60" y="83"/>
                </a:moveTo>
                <a:cubicBezTo>
                  <a:pt x="63" y="85"/>
                  <a:pt x="63" y="88"/>
                  <a:pt x="62" y="90"/>
                </a:cubicBezTo>
                <a:cubicBezTo>
                  <a:pt x="60" y="93"/>
                  <a:pt x="57" y="93"/>
                  <a:pt x="55" y="92"/>
                </a:cubicBezTo>
                <a:cubicBezTo>
                  <a:pt x="52" y="90"/>
                  <a:pt x="52" y="87"/>
                  <a:pt x="53" y="85"/>
                </a:cubicBezTo>
                <a:cubicBezTo>
                  <a:pt x="55" y="82"/>
                  <a:pt x="58" y="82"/>
                  <a:pt x="60" y="83"/>
                </a:cubicBezTo>
                <a:close/>
                <a:moveTo>
                  <a:pt x="72" y="66"/>
                </a:moveTo>
                <a:cubicBezTo>
                  <a:pt x="75" y="68"/>
                  <a:pt x="75" y="71"/>
                  <a:pt x="74" y="73"/>
                </a:cubicBezTo>
                <a:cubicBezTo>
                  <a:pt x="72" y="75"/>
                  <a:pt x="69" y="76"/>
                  <a:pt x="67" y="74"/>
                </a:cubicBezTo>
                <a:cubicBezTo>
                  <a:pt x="64" y="73"/>
                  <a:pt x="64" y="70"/>
                  <a:pt x="65" y="67"/>
                </a:cubicBezTo>
                <a:cubicBezTo>
                  <a:pt x="67" y="65"/>
                  <a:pt x="70" y="64"/>
                  <a:pt x="72" y="66"/>
                </a:cubicBezTo>
                <a:close/>
                <a:moveTo>
                  <a:pt x="109" y="37"/>
                </a:moveTo>
                <a:cubicBezTo>
                  <a:pt x="110" y="37"/>
                  <a:pt x="110" y="37"/>
                  <a:pt x="110" y="37"/>
                </a:cubicBezTo>
                <a:cubicBezTo>
                  <a:pt x="110" y="32"/>
                  <a:pt x="110" y="32"/>
                  <a:pt x="110" y="32"/>
                </a:cubicBezTo>
                <a:cubicBezTo>
                  <a:pt x="110" y="32"/>
                  <a:pt x="110" y="32"/>
                  <a:pt x="110" y="32"/>
                </a:cubicBezTo>
                <a:cubicBezTo>
                  <a:pt x="112" y="19"/>
                  <a:pt x="112" y="19"/>
                  <a:pt x="112" y="19"/>
                </a:cubicBezTo>
                <a:cubicBezTo>
                  <a:pt x="96" y="19"/>
                  <a:pt x="96" y="19"/>
                  <a:pt x="96" y="19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7" y="37"/>
                  <a:pt x="97" y="37"/>
                  <a:pt x="97" y="37"/>
                </a:cubicBezTo>
                <a:cubicBezTo>
                  <a:pt x="99" y="37"/>
                  <a:pt x="99" y="37"/>
                  <a:pt x="99" y="37"/>
                </a:cubicBezTo>
                <a:cubicBezTo>
                  <a:pt x="97" y="38"/>
                  <a:pt x="97" y="38"/>
                  <a:pt x="97" y="38"/>
                </a:cubicBezTo>
                <a:cubicBezTo>
                  <a:pt x="97" y="42"/>
                  <a:pt x="97" y="42"/>
                  <a:pt x="97" y="42"/>
                </a:cubicBezTo>
                <a:cubicBezTo>
                  <a:pt x="110" y="42"/>
                  <a:pt x="110" y="42"/>
                  <a:pt x="110" y="42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09" y="37"/>
                  <a:pt x="109" y="37"/>
                  <a:pt x="109" y="37"/>
                </a:cubicBezTo>
                <a:close/>
                <a:moveTo>
                  <a:pt x="99" y="20"/>
                </a:moveTo>
                <a:cubicBezTo>
                  <a:pt x="102" y="20"/>
                  <a:pt x="102" y="20"/>
                  <a:pt x="102" y="20"/>
                </a:cubicBezTo>
                <a:cubicBezTo>
                  <a:pt x="103" y="32"/>
                  <a:pt x="103" y="32"/>
                  <a:pt x="103" y="32"/>
                </a:cubicBezTo>
                <a:cubicBezTo>
                  <a:pt x="101" y="32"/>
                  <a:pt x="101" y="32"/>
                  <a:pt x="101" y="32"/>
                </a:cubicBezTo>
                <a:cubicBezTo>
                  <a:pt x="99" y="20"/>
                  <a:pt x="99" y="20"/>
                  <a:pt x="99" y="20"/>
                </a:cubicBezTo>
                <a:close/>
                <a:moveTo>
                  <a:pt x="101" y="34"/>
                </a:moveTo>
                <a:cubicBezTo>
                  <a:pt x="103" y="34"/>
                  <a:pt x="103" y="34"/>
                  <a:pt x="103" y="34"/>
                </a:cubicBezTo>
                <a:cubicBezTo>
                  <a:pt x="103" y="36"/>
                  <a:pt x="103" y="36"/>
                  <a:pt x="103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34"/>
                  <a:pt x="101" y="34"/>
                  <a:pt x="101" y="34"/>
                </a:cubicBezTo>
                <a:close/>
                <a:moveTo>
                  <a:pt x="101" y="39"/>
                </a:moveTo>
                <a:cubicBezTo>
                  <a:pt x="103" y="39"/>
                  <a:pt x="103" y="39"/>
                  <a:pt x="103" y="39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101" y="41"/>
                  <a:pt x="101" y="41"/>
                  <a:pt x="101" y="41"/>
                </a:cubicBezTo>
                <a:lnTo>
                  <a:pt x="101" y="3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2" name="Freeform 81"/>
          <p:cNvSpPr>
            <a:spLocks noEditPoints="1"/>
          </p:cNvSpPr>
          <p:nvPr/>
        </p:nvSpPr>
        <p:spPr bwMode="auto">
          <a:xfrm>
            <a:off x="7871157" y="2396650"/>
            <a:ext cx="490538" cy="446088"/>
          </a:xfrm>
          <a:custGeom>
            <a:avLst/>
            <a:gdLst>
              <a:gd name="T0" fmla="*/ 110 w 116"/>
              <a:gd name="T1" fmla="*/ 95 h 105"/>
              <a:gd name="T2" fmla="*/ 116 w 116"/>
              <a:gd name="T3" fmla="*/ 90 h 105"/>
              <a:gd name="T4" fmla="*/ 99 w 116"/>
              <a:gd name="T5" fmla="*/ 72 h 105"/>
              <a:gd name="T6" fmla="*/ 0 w 116"/>
              <a:gd name="T7" fmla="*/ 77 h 105"/>
              <a:gd name="T8" fmla="*/ 7 w 116"/>
              <a:gd name="T9" fmla="*/ 86 h 105"/>
              <a:gd name="T10" fmla="*/ 69 w 116"/>
              <a:gd name="T11" fmla="*/ 84 h 105"/>
              <a:gd name="T12" fmla="*/ 2 w 116"/>
              <a:gd name="T13" fmla="*/ 96 h 105"/>
              <a:gd name="T14" fmla="*/ 12 w 116"/>
              <a:gd name="T15" fmla="*/ 105 h 105"/>
              <a:gd name="T16" fmla="*/ 113 w 116"/>
              <a:gd name="T17" fmla="*/ 103 h 105"/>
              <a:gd name="T18" fmla="*/ 110 w 116"/>
              <a:gd name="T19" fmla="*/ 95 h 105"/>
              <a:gd name="T20" fmla="*/ 9 w 116"/>
              <a:gd name="T21" fmla="*/ 50 h 105"/>
              <a:gd name="T22" fmla="*/ 15 w 116"/>
              <a:gd name="T23" fmla="*/ 61 h 105"/>
              <a:gd name="T24" fmla="*/ 9 w 116"/>
              <a:gd name="T25" fmla="*/ 50 h 105"/>
              <a:gd name="T26" fmla="*/ 25 w 116"/>
              <a:gd name="T27" fmla="*/ 59 h 105"/>
              <a:gd name="T28" fmla="*/ 19 w 116"/>
              <a:gd name="T29" fmla="*/ 34 h 105"/>
              <a:gd name="T30" fmla="*/ 54 w 116"/>
              <a:gd name="T31" fmla="*/ 32 h 105"/>
              <a:gd name="T32" fmla="*/ 53 w 116"/>
              <a:gd name="T33" fmla="*/ 23 h 105"/>
              <a:gd name="T34" fmla="*/ 20 w 116"/>
              <a:gd name="T35" fmla="*/ 23 h 105"/>
              <a:gd name="T36" fmla="*/ 53 w 116"/>
              <a:gd name="T37" fmla="*/ 20 h 105"/>
              <a:gd name="T38" fmla="*/ 52 w 116"/>
              <a:gd name="T39" fmla="*/ 17 h 105"/>
              <a:gd name="T40" fmla="*/ 7 w 116"/>
              <a:gd name="T41" fmla="*/ 31 h 105"/>
              <a:gd name="T42" fmla="*/ 7 w 116"/>
              <a:gd name="T43" fmla="*/ 31 h 105"/>
              <a:gd name="T44" fmla="*/ 3 w 116"/>
              <a:gd name="T45" fmla="*/ 51 h 105"/>
              <a:gd name="T46" fmla="*/ 2 w 116"/>
              <a:gd name="T47" fmla="*/ 57 h 105"/>
              <a:gd name="T48" fmla="*/ 25 w 116"/>
              <a:gd name="T49" fmla="*/ 59 h 105"/>
              <a:gd name="T50" fmla="*/ 57 w 116"/>
              <a:gd name="T51" fmla="*/ 16 h 105"/>
              <a:gd name="T52" fmla="*/ 59 w 116"/>
              <a:gd name="T53" fmla="*/ 32 h 105"/>
              <a:gd name="T54" fmla="*/ 113 w 116"/>
              <a:gd name="T55" fmla="*/ 32 h 105"/>
              <a:gd name="T56" fmla="*/ 110 w 116"/>
              <a:gd name="T57" fmla="*/ 13 h 105"/>
              <a:gd name="T58" fmla="*/ 65 w 116"/>
              <a:gd name="T59" fmla="*/ 20 h 105"/>
              <a:gd name="T60" fmla="*/ 65 w 116"/>
              <a:gd name="T61" fmla="*/ 18 h 105"/>
              <a:gd name="T62" fmla="*/ 110 w 116"/>
              <a:gd name="T63" fmla="*/ 7 h 105"/>
              <a:gd name="T64" fmla="*/ 109 w 116"/>
              <a:gd name="T65" fmla="*/ 2 h 105"/>
              <a:gd name="T66" fmla="*/ 57 w 116"/>
              <a:gd name="T67" fmla="*/ 16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6" h="105">
                <a:moveTo>
                  <a:pt x="110" y="95"/>
                </a:moveTo>
                <a:cubicBezTo>
                  <a:pt x="116" y="90"/>
                  <a:pt x="116" y="90"/>
                  <a:pt x="116" y="90"/>
                </a:cubicBezTo>
                <a:cubicBezTo>
                  <a:pt x="99" y="72"/>
                  <a:pt x="99" y="72"/>
                  <a:pt x="99" y="72"/>
                </a:cubicBezTo>
                <a:cubicBezTo>
                  <a:pt x="0" y="77"/>
                  <a:pt x="0" y="77"/>
                  <a:pt x="0" y="77"/>
                </a:cubicBezTo>
                <a:cubicBezTo>
                  <a:pt x="7" y="86"/>
                  <a:pt x="7" y="86"/>
                  <a:pt x="7" y="86"/>
                </a:cubicBezTo>
                <a:cubicBezTo>
                  <a:pt x="69" y="84"/>
                  <a:pt x="69" y="84"/>
                  <a:pt x="69" y="84"/>
                </a:cubicBezTo>
                <a:cubicBezTo>
                  <a:pt x="2" y="96"/>
                  <a:pt x="2" y="96"/>
                  <a:pt x="2" y="96"/>
                </a:cubicBezTo>
                <a:cubicBezTo>
                  <a:pt x="12" y="105"/>
                  <a:pt x="12" y="105"/>
                  <a:pt x="12" y="105"/>
                </a:cubicBezTo>
                <a:cubicBezTo>
                  <a:pt x="113" y="103"/>
                  <a:pt x="113" y="103"/>
                  <a:pt x="113" y="103"/>
                </a:cubicBezTo>
                <a:cubicBezTo>
                  <a:pt x="110" y="95"/>
                  <a:pt x="110" y="95"/>
                  <a:pt x="110" y="95"/>
                </a:cubicBezTo>
                <a:close/>
                <a:moveTo>
                  <a:pt x="9" y="50"/>
                </a:moveTo>
                <a:cubicBezTo>
                  <a:pt x="9" y="54"/>
                  <a:pt x="10" y="58"/>
                  <a:pt x="15" y="61"/>
                </a:cubicBezTo>
                <a:cubicBezTo>
                  <a:pt x="5" y="60"/>
                  <a:pt x="5" y="54"/>
                  <a:pt x="9" y="50"/>
                </a:cubicBezTo>
                <a:close/>
                <a:moveTo>
                  <a:pt x="25" y="59"/>
                </a:moveTo>
                <a:cubicBezTo>
                  <a:pt x="29" y="51"/>
                  <a:pt x="13" y="40"/>
                  <a:pt x="19" y="34"/>
                </a:cubicBezTo>
                <a:cubicBezTo>
                  <a:pt x="30" y="40"/>
                  <a:pt x="37" y="50"/>
                  <a:pt x="54" y="32"/>
                </a:cubicBezTo>
                <a:cubicBezTo>
                  <a:pt x="53" y="23"/>
                  <a:pt x="53" y="23"/>
                  <a:pt x="53" y="23"/>
                </a:cubicBezTo>
                <a:cubicBezTo>
                  <a:pt x="48" y="20"/>
                  <a:pt x="35" y="17"/>
                  <a:pt x="20" y="23"/>
                </a:cubicBezTo>
                <a:cubicBezTo>
                  <a:pt x="30" y="12"/>
                  <a:pt x="42" y="14"/>
                  <a:pt x="53" y="20"/>
                </a:cubicBezTo>
                <a:cubicBezTo>
                  <a:pt x="52" y="17"/>
                  <a:pt x="52" y="17"/>
                  <a:pt x="52" y="17"/>
                </a:cubicBezTo>
                <a:cubicBezTo>
                  <a:pt x="34" y="0"/>
                  <a:pt x="20" y="14"/>
                  <a:pt x="7" y="31"/>
                </a:cubicBezTo>
                <a:cubicBezTo>
                  <a:pt x="7" y="31"/>
                  <a:pt x="7" y="31"/>
                  <a:pt x="7" y="31"/>
                </a:cubicBezTo>
                <a:cubicBezTo>
                  <a:pt x="5" y="36"/>
                  <a:pt x="9" y="40"/>
                  <a:pt x="3" y="51"/>
                </a:cubicBezTo>
                <a:cubicBezTo>
                  <a:pt x="2" y="53"/>
                  <a:pt x="2" y="55"/>
                  <a:pt x="2" y="57"/>
                </a:cubicBezTo>
                <a:cubicBezTo>
                  <a:pt x="4" y="66"/>
                  <a:pt x="21" y="65"/>
                  <a:pt x="25" y="59"/>
                </a:cubicBezTo>
                <a:close/>
                <a:moveTo>
                  <a:pt x="57" y="16"/>
                </a:moveTo>
                <a:cubicBezTo>
                  <a:pt x="59" y="32"/>
                  <a:pt x="59" y="32"/>
                  <a:pt x="59" y="32"/>
                </a:cubicBezTo>
                <a:cubicBezTo>
                  <a:pt x="113" y="32"/>
                  <a:pt x="113" y="32"/>
                  <a:pt x="113" y="32"/>
                </a:cubicBezTo>
                <a:cubicBezTo>
                  <a:pt x="110" y="13"/>
                  <a:pt x="110" y="13"/>
                  <a:pt x="110" y="13"/>
                </a:cubicBezTo>
                <a:cubicBezTo>
                  <a:pt x="65" y="20"/>
                  <a:pt x="65" y="20"/>
                  <a:pt x="65" y="20"/>
                </a:cubicBezTo>
                <a:cubicBezTo>
                  <a:pt x="65" y="18"/>
                  <a:pt x="65" y="18"/>
                  <a:pt x="65" y="18"/>
                </a:cubicBezTo>
                <a:cubicBezTo>
                  <a:pt x="110" y="7"/>
                  <a:pt x="110" y="7"/>
                  <a:pt x="110" y="7"/>
                </a:cubicBezTo>
                <a:cubicBezTo>
                  <a:pt x="109" y="2"/>
                  <a:pt x="109" y="2"/>
                  <a:pt x="109" y="2"/>
                </a:cubicBezTo>
                <a:lnTo>
                  <a:pt x="57" y="1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3" name="Freeform 82"/>
          <p:cNvSpPr>
            <a:spLocks noEditPoints="1"/>
          </p:cNvSpPr>
          <p:nvPr/>
        </p:nvSpPr>
        <p:spPr bwMode="auto">
          <a:xfrm>
            <a:off x="4665994" y="2381569"/>
            <a:ext cx="482600" cy="476250"/>
          </a:xfrm>
          <a:custGeom>
            <a:avLst/>
            <a:gdLst>
              <a:gd name="T0" fmla="*/ 113 w 114"/>
              <a:gd name="T1" fmla="*/ 25 h 112"/>
              <a:gd name="T2" fmla="*/ 114 w 114"/>
              <a:gd name="T3" fmla="*/ 26 h 112"/>
              <a:gd name="T4" fmla="*/ 112 w 114"/>
              <a:gd name="T5" fmla="*/ 28 h 112"/>
              <a:gd name="T6" fmla="*/ 103 w 114"/>
              <a:gd name="T7" fmla="*/ 47 h 112"/>
              <a:gd name="T8" fmla="*/ 103 w 114"/>
              <a:gd name="T9" fmla="*/ 47 h 112"/>
              <a:gd name="T10" fmla="*/ 103 w 114"/>
              <a:gd name="T11" fmla="*/ 47 h 112"/>
              <a:gd name="T12" fmla="*/ 97 w 114"/>
              <a:gd name="T13" fmla="*/ 53 h 112"/>
              <a:gd name="T14" fmla="*/ 97 w 114"/>
              <a:gd name="T15" fmla="*/ 53 h 112"/>
              <a:gd name="T16" fmla="*/ 29 w 114"/>
              <a:gd name="T17" fmla="*/ 89 h 112"/>
              <a:gd name="T18" fmla="*/ 29 w 114"/>
              <a:gd name="T19" fmla="*/ 89 h 112"/>
              <a:gd name="T20" fmla="*/ 29 w 114"/>
              <a:gd name="T21" fmla="*/ 89 h 112"/>
              <a:gd name="T22" fmla="*/ 17 w 114"/>
              <a:gd name="T23" fmla="*/ 88 h 112"/>
              <a:gd name="T24" fmla="*/ 17 w 114"/>
              <a:gd name="T25" fmla="*/ 88 h 112"/>
              <a:gd name="T26" fmla="*/ 17 w 114"/>
              <a:gd name="T27" fmla="*/ 87 h 112"/>
              <a:gd name="T28" fmla="*/ 3 w 114"/>
              <a:gd name="T29" fmla="*/ 71 h 112"/>
              <a:gd name="T30" fmla="*/ 1 w 114"/>
              <a:gd name="T31" fmla="*/ 62 h 112"/>
              <a:gd name="T32" fmla="*/ 11 w 114"/>
              <a:gd name="T33" fmla="*/ 42 h 112"/>
              <a:gd name="T34" fmla="*/ 13 w 114"/>
              <a:gd name="T35" fmla="*/ 39 h 112"/>
              <a:gd name="T36" fmla="*/ 15 w 114"/>
              <a:gd name="T37" fmla="*/ 38 h 112"/>
              <a:gd name="T38" fmla="*/ 84 w 114"/>
              <a:gd name="T39" fmla="*/ 1 h 112"/>
              <a:gd name="T40" fmla="*/ 91 w 114"/>
              <a:gd name="T41" fmla="*/ 0 h 112"/>
              <a:gd name="T42" fmla="*/ 97 w 114"/>
              <a:gd name="T43" fmla="*/ 3 h 112"/>
              <a:gd name="T44" fmla="*/ 111 w 114"/>
              <a:gd name="T45" fmla="*/ 19 h 112"/>
              <a:gd name="T46" fmla="*/ 112 w 114"/>
              <a:gd name="T47" fmla="*/ 21 h 112"/>
              <a:gd name="T48" fmla="*/ 113 w 114"/>
              <a:gd name="T49" fmla="*/ 25 h 112"/>
              <a:gd name="T50" fmla="*/ 72 w 114"/>
              <a:gd name="T51" fmla="*/ 104 h 112"/>
              <a:gd name="T52" fmla="*/ 98 w 114"/>
              <a:gd name="T53" fmla="*/ 96 h 112"/>
              <a:gd name="T54" fmla="*/ 72 w 114"/>
              <a:gd name="T55" fmla="*/ 104 h 112"/>
              <a:gd name="T56" fmla="*/ 48 w 114"/>
              <a:gd name="T57" fmla="*/ 108 h 112"/>
              <a:gd name="T58" fmla="*/ 68 w 114"/>
              <a:gd name="T59" fmla="*/ 90 h 112"/>
              <a:gd name="T60" fmla="*/ 48 w 114"/>
              <a:gd name="T61" fmla="*/ 108 h 112"/>
              <a:gd name="T62" fmla="*/ 11 w 114"/>
              <a:gd name="T63" fmla="*/ 88 h 112"/>
              <a:gd name="T64" fmla="*/ 26 w 114"/>
              <a:gd name="T65" fmla="*/ 110 h 112"/>
              <a:gd name="T66" fmla="*/ 11 w 114"/>
              <a:gd name="T67" fmla="*/ 88 h 112"/>
              <a:gd name="T68" fmla="*/ 23 w 114"/>
              <a:gd name="T69" fmla="*/ 101 h 112"/>
              <a:gd name="T70" fmla="*/ 49 w 114"/>
              <a:gd name="T71" fmla="*/ 96 h 112"/>
              <a:gd name="T72" fmla="*/ 23 w 114"/>
              <a:gd name="T73" fmla="*/ 101 h 112"/>
              <a:gd name="T74" fmla="*/ 34 w 114"/>
              <a:gd name="T75" fmla="*/ 62 h 112"/>
              <a:gd name="T76" fmla="*/ 20 w 114"/>
              <a:gd name="T77" fmla="*/ 47 h 112"/>
              <a:gd name="T78" fmla="*/ 16 w 114"/>
              <a:gd name="T79" fmla="*/ 50 h 112"/>
              <a:gd name="T80" fmla="*/ 30 w 114"/>
              <a:gd name="T81" fmla="*/ 66 h 112"/>
              <a:gd name="T82" fmla="*/ 21 w 114"/>
              <a:gd name="T83" fmla="*/ 82 h 112"/>
              <a:gd name="T84" fmla="*/ 26 w 114"/>
              <a:gd name="T85" fmla="*/ 85 h 112"/>
              <a:gd name="T86" fmla="*/ 35 w 114"/>
              <a:gd name="T87" fmla="*/ 67 h 112"/>
              <a:gd name="T88" fmla="*/ 52 w 114"/>
              <a:gd name="T89" fmla="*/ 59 h 112"/>
              <a:gd name="T90" fmla="*/ 49 w 114"/>
              <a:gd name="T91" fmla="*/ 54 h 112"/>
              <a:gd name="T92" fmla="*/ 34 w 114"/>
              <a:gd name="T93" fmla="*/ 62 h 112"/>
              <a:gd name="T94" fmla="*/ 45 w 114"/>
              <a:gd name="T95" fmla="*/ 32 h 112"/>
              <a:gd name="T96" fmla="*/ 59 w 114"/>
              <a:gd name="T97" fmla="*/ 48 h 112"/>
              <a:gd name="T98" fmla="*/ 104 w 114"/>
              <a:gd name="T99" fmla="*/ 24 h 112"/>
              <a:gd name="T100" fmla="*/ 91 w 114"/>
              <a:gd name="T101" fmla="*/ 9 h 112"/>
              <a:gd name="T102" fmla="*/ 90 w 114"/>
              <a:gd name="T103" fmla="*/ 9 h 112"/>
              <a:gd name="T104" fmla="*/ 88 w 114"/>
              <a:gd name="T105" fmla="*/ 9 h 112"/>
              <a:gd name="T106" fmla="*/ 45 w 114"/>
              <a:gd name="T107" fmla="*/ 32 h 112"/>
              <a:gd name="T108" fmla="*/ 60 w 114"/>
              <a:gd name="T109" fmla="*/ 58 h 112"/>
              <a:gd name="T110" fmla="*/ 57 w 114"/>
              <a:gd name="T111" fmla="*/ 64 h 112"/>
              <a:gd name="T112" fmla="*/ 93 w 114"/>
              <a:gd name="T113" fmla="*/ 45 h 112"/>
              <a:gd name="T114" fmla="*/ 95 w 114"/>
              <a:gd name="T115" fmla="*/ 42 h 112"/>
              <a:gd name="T116" fmla="*/ 97 w 114"/>
              <a:gd name="T117" fmla="*/ 38 h 112"/>
              <a:gd name="T118" fmla="*/ 60 w 114"/>
              <a:gd name="T119" fmla="*/ 5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4" h="112">
                <a:moveTo>
                  <a:pt x="113" y="25"/>
                </a:moveTo>
                <a:cubicBezTo>
                  <a:pt x="114" y="26"/>
                  <a:pt x="114" y="26"/>
                  <a:pt x="114" y="26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09" y="34"/>
                  <a:pt x="106" y="41"/>
                  <a:pt x="103" y="47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101" y="50"/>
                  <a:pt x="99" y="51"/>
                  <a:pt x="97" y="53"/>
                </a:cubicBezTo>
                <a:cubicBezTo>
                  <a:pt x="97" y="53"/>
                  <a:pt x="97" y="53"/>
                  <a:pt x="97" y="53"/>
                </a:cubicBezTo>
                <a:cubicBezTo>
                  <a:pt x="74" y="65"/>
                  <a:pt x="52" y="77"/>
                  <a:pt x="29" y="89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89"/>
                  <a:pt x="29" y="89"/>
                  <a:pt x="29" y="89"/>
                </a:cubicBezTo>
                <a:cubicBezTo>
                  <a:pt x="25" y="91"/>
                  <a:pt x="21" y="90"/>
                  <a:pt x="17" y="88"/>
                </a:cubicBezTo>
                <a:cubicBezTo>
                  <a:pt x="17" y="88"/>
                  <a:pt x="17" y="88"/>
                  <a:pt x="17" y="88"/>
                </a:cubicBezTo>
                <a:cubicBezTo>
                  <a:pt x="17" y="87"/>
                  <a:pt x="17" y="87"/>
                  <a:pt x="17" y="87"/>
                </a:cubicBezTo>
                <a:cubicBezTo>
                  <a:pt x="12" y="82"/>
                  <a:pt x="7" y="76"/>
                  <a:pt x="3" y="71"/>
                </a:cubicBezTo>
                <a:cubicBezTo>
                  <a:pt x="0" y="68"/>
                  <a:pt x="0" y="65"/>
                  <a:pt x="1" y="62"/>
                </a:cubicBezTo>
                <a:cubicBezTo>
                  <a:pt x="5" y="55"/>
                  <a:pt x="8" y="49"/>
                  <a:pt x="11" y="42"/>
                </a:cubicBezTo>
                <a:cubicBezTo>
                  <a:pt x="12" y="41"/>
                  <a:pt x="12" y="40"/>
                  <a:pt x="13" y="39"/>
                </a:cubicBezTo>
                <a:cubicBezTo>
                  <a:pt x="14" y="39"/>
                  <a:pt x="14" y="39"/>
                  <a:pt x="15" y="38"/>
                </a:cubicBezTo>
                <a:cubicBezTo>
                  <a:pt x="84" y="1"/>
                  <a:pt x="84" y="1"/>
                  <a:pt x="84" y="1"/>
                </a:cubicBezTo>
                <a:cubicBezTo>
                  <a:pt x="86" y="0"/>
                  <a:pt x="89" y="0"/>
                  <a:pt x="91" y="0"/>
                </a:cubicBezTo>
                <a:cubicBezTo>
                  <a:pt x="94" y="0"/>
                  <a:pt x="96" y="1"/>
                  <a:pt x="97" y="3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11" y="20"/>
                  <a:pt x="112" y="20"/>
                  <a:pt x="112" y="21"/>
                </a:cubicBezTo>
                <a:cubicBezTo>
                  <a:pt x="113" y="22"/>
                  <a:pt x="113" y="24"/>
                  <a:pt x="113" y="25"/>
                </a:cubicBezTo>
                <a:close/>
                <a:moveTo>
                  <a:pt x="72" y="104"/>
                </a:moveTo>
                <a:cubicBezTo>
                  <a:pt x="98" y="96"/>
                  <a:pt x="98" y="96"/>
                  <a:pt x="98" y="96"/>
                </a:cubicBezTo>
                <a:cubicBezTo>
                  <a:pt x="92" y="112"/>
                  <a:pt x="76" y="108"/>
                  <a:pt x="72" y="104"/>
                </a:cubicBezTo>
                <a:close/>
                <a:moveTo>
                  <a:pt x="48" y="108"/>
                </a:moveTo>
                <a:cubicBezTo>
                  <a:pt x="54" y="110"/>
                  <a:pt x="70" y="107"/>
                  <a:pt x="68" y="90"/>
                </a:cubicBezTo>
                <a:cubicBezTo>
                  <a:pt x="48" y="108"/>
                  <a:pt x="48" y="108"/>
                  <a:pt x="48" y="108"/>
                </a:cubicBezTo>
                <a:close/>
                <a:moveTo>
                  <a:pt x="11" y="88"/>
                </a:moveTo>
                <a:cubicBezTo>
                  <a:pt x="8" y="93"/>
                  <a:pt x="9" y="110"/>
                  <a:pt x="26" y="110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23" y="101"/>
                </a:moveTo>
                <a:cubicBezTo>
                  <a:pt x="49" y="96"/>
                  <a:pt x="49" y="96"/>
                  <a:pt x="49" y="96"/>
                </a:cubicBezTo>
                <a:cubicBezTo>
                  <a:pt x="42" y="112"/>
                  <a:pt x="26" y="106"/>
                  <a:pt x="23" y="101"/>
                </a:cubicBezTo>
                <a:close/>
                <a:moveTo>
                  <a:pt x="34" y="62"/>
                </a:moveTo>
                <a:cubicBezTo>
                  <a:pt x="20" y="47"/>
                  <a:pt x="20" y="47"/>
                  <a:pt x="20" y="47"/>
                </a:cubicBezTo>
                <a:cubicBezTo>
                  <a:pt x="16" y="50"/>
                  <a:pt x="16" y="50"/>
                  <a:pt x="16" y="50"/>
                </a:cubicBezTo>
                <a:cubicBezTo>
                  <a:pt x="30" y="66"/>
                  <a:pt x="30" y="66"/>
                  <a:pt x="30" y="66"/>
                </a:cubicBezTo>
                <a:cubicBezTo>
                  <a:pt x="21" y="82"/>
                  <a:pt x="21" y="82"/>
                  <a:pt x="21" y="82"/>
                </a:cubicBezTo>
                <a:cubicBezTo>
                  <a:pt x="26" y="85"/>
                  <a:pt x="26" y="85"/>
                  <a:pt x="26" y="85"/>
                </a:cubicBezTo>
                <a:cubicBezTo>
                  <a:pt x="35" y="67"/>
                  <a:pt x="35" y="67"/>
                  <a:pt x="35" y="67"/>
                </a:cubicBezTo>
                <a:cubicBezTo>
                  <a:pt x="52" y="59"/>
                  <a:pt x="52" y="59"/>
                  <a:pt x="52" y="59"/>
                </a:cubicBezTo>
                <a:cubicBezTo>
                  <a:pt x="49" y="54"/>
                  <a:pt x="49" y="54"/>
                  <a:pt x="49" y="54"/>
                </a:cubicBezTo>
                <a:cubicBezTo>
                  <a:pt x="34" y="62"/>
                  <a:pt x="34" y="62"/>
                  <a:pt x="34" y="62"/>
                </a:cubicBezTo>
                <a:close/>
                <a:moveTo>
                  <a:pt x="45" y="32"/>
                </a:moveTo>
                <a:cubicBezTo>
                  <a:pt x="59" y="48"/>
                  <a:pt x="59" y="48"/>
                  <a:pt x="59" y="48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91" y="9"/>
                  <a:pt x="91" y="9"/>
                  <a:pt x="91" y="9"/>
                </a:cubicBezTo>
                <a:cubicBezTo>
                  <a:pt x="90" y="9"/>
                  <a:pt x="90" y="9"/>
                  <a:pt x="90" y="9"/>
                </a:cubicBezTo>
                <a:cubicBezTo>
                  <a:pt x="89" y="9"/>
                  <a:pt x="89" y="9"/>
                  <a:pt x="88" y="9"/>
                </a:cubicBezTo>
                <a:cubicBezTo>
                  <a:pt x="45" y="32"/>
                  <a:pt x="45" y="32"/>
                  <a:pt x="45" y="32"/>
                </a:cubicBezTo>
                <a:close/>
                <a:moveTo>
                  <a:pt x="60" y="58"/>
                </a:moveTo>
                <a:cubicBezTo>
                  <a:pt x="57" y="64"/>
                  <a:pt x="57" y="64"/>
                  <a:pt x="57" y="64"/>
                </a:cubicBezTo>
                <a:cubicBezTo>
                  <a:pt x="93" y="45"/>
                  <a:pt x="93" y="45"/>
                  <a:pt x="93" y="45"/>
                </a:cubicBezTo>
                <a:cubicBezTo>
                  <a:pt x="94" y="44"/>
                  <a:pt x="95" y="43"/>
                  <a:pt x="95" y="42"/>
                </a:cubicBezTo>
                <a:cubicBezTo>
                  <a:pt x="97" y="38"/>
                  <a:pt x="97" y="38"/>
                  <a:pt x="97" y="38"/>
                </a:cubicBezTo>
                <a:lnTo>
                  <a:pt x="60" y="58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4" name="Freeform 83"/>
          <p:cNvSpPr>
            <a:spLocks noEditPoints="1"/>
          </p:cNvSpPr>
          <p:nvPr/>
        </p:nvSpPr>
        <p:spPr bwMode="auto">
          <a:xfrm>
            <a:off x="6259844" y="2358550"/>
            <a:ext cx="520700" cy="522288"/>
          </a:xfrm>
          <a:custGeom>
            <a:avLst/>
            <a:gdLst>
              <a:gd name="T0" fmla="*/ 123 w 123"/>
              <a:gd name="T1" fmla="*/ 32 h 123"/>
              <a:gd name="T2" fmla="*/ 113 w 123"/>
              <a:gd name="T3" fmla="*/ 27 h 123"/>
              <a:gd name="T4" fmla="*/ 101 w 123"/>
              <a:gd name="T5" fmla="*/ 58 h 123"/>
              <a:gd name="T6" fmla="*/ 112 w 123"/>
              <a:gd name="T7" fmla="*/ 17 h 123"/>
              <a:gd name="T8" fmla="*/ 96 w 123"/>
              <a:gd name="T9" fmla="*/ 12 h 123"/>
              <a:gd name="T10" fmla="*/ 86 w 123"/>
              <a:gd name="T11" fmla="*/ 34 h 123"/>
              <a:gd name="T12" fmla="*/ 94 w 123"/>
              <a:gd name="T13" fmla="*/ 38 h 123"/>
              <a:gd name="T14" fmla="*/ 97 w 123"/>
              <a:gd name="T15" fmla="*/ 37 h 123"/>
              <a:gd name="T16" fmla="*/ 75 w 123"/>
              <a:gd name="T17" fmla="*/ 113 h 123"/>
              <a:gd name="T18" fmla="*/ 83 w 123"/>
              <a:gd name="T19" fmla="*/ 115 h 123"/>
              <a:gd name="T20" fmla="*/ 105 w 123"/>
              <a:gd name="T21" fmla="*/ 68 h 123"/>
              <a:gd name="T22" fmla="*/ 99 w 123"/>
              <a:gd name="T23" fmla="*/ 87 h 123"/>
              <a:gd name="T24" fmla="*/ 105 w 123"/>
              <a:gd name="T25" fmla="*/ 88 h 123"/>
              <a:gd name="T26" fmla="*/ 123 w 123"/>
              <a:gd name="T27" fmla="*/ 32 h 123"/>
              <a:gd name="T28" fmla="*/ 31 w 123"/>
              <a:gd name="T29" fmla="*/ 54 h 123"/>
              <a:gd name="T30" fmla="*/ 55 w 123"/>
              <a:gd name="T31" fmla="*/ 71 h 123"/>
              <a:gd name="T32" fmla="*/ 9 w 123"/>
              <a:gd name="T33" fmla="*/ 123 h 123"/>
              <a:gd name="T34" fmla="*/ 0 w 123"/>
              <a:gd name="T35" fmla="*/ 117 h 123"/>
              <a:gd name="T36" fmla="*/ 31 w 123"/>
              <a:gd name="T37" fmla="*/ 54 h 123"/>
              <a:gd name="T38" fmla="*/ 39 w 123"/>
              <a:gd name="T39" fmla="*/ 52 h 123"/>
              <a:gd name="T40" fmla="*/ 46 w 123"/>
              <a:gd name="T41" fmla="*/ 57 h 123"/>
              <a:gd name="T42" fmla="*/ 57 w 123"/>
              <a:gd name="T43" fmla="*/ 42 h 123"/>
              <a:gd name="T44" fmla="*/ 53 w 123"/>
              <a:gd name="T45" fmla="*/ 40 h 123"/>
              <a:gd name="T46" fmla="*/ 39 w 123"/>
              <a:gd name="T47" fmla="*/ 52 h 123"/>
              <a:gd name="T48" fmla="*/ 34 w 123"/>
              <a:gd name="T49" fmla="*/ 51 h 123"/>
              <a:gd name="T50" fmla="*/ 57 w 123"/>
              <a:gd name="T51" fmla="*/ 67 h 123"/>
              <a:gd name="T52" fmla="*/ 66 w 123"/>
              <a:gd name="T53" fmla="*/ 42 h 123"/>
              <a:gd name="T54" fmla="*/ 54 w 123"/>
              <a:gd name="T55" fmla="*/ 34 h 123"/>
              <a:gd name="T56" fmla="*/ 34 w 123"/>
              <a:gd name="T57" fmla="*/ 51 h 123"/>
              <a:gd name="T58" fmla="*/ 80 w 123"/>
              <a:gd name="T59" fmla="*/ 0 h 123"/>
              <a:gd name="T60" fmla="*/ 83 w 123"/>
              <a:gd name="T61" fmla="*/ 2 h 123"/>
              <a:gd name="T62" fmla="*/ 76 w 123"/>
              <a:gd name="T63" fmla="*/ 13 h 123"/>
              <a:gd name="T64" fmla="*/ 69 w 123"/>
              <a:gd name="T65" fmla="*/ 15 h 123"/>
              <a:gd name="T66" fmla="*/ 70 w 123"/>
              <a:gd name="T67" fmla="*/ 23 h 123"/>
              <a:gd name="T68" fmla="*/ 78 w 123"/>
              <a:gd name="T69" fmla="*/ 22 h 123"/>
              <a:gd name="T70" fmla="*/ 78 w 123"/>
              <a:gd name="T71" fmla="*/ 15 h 123"/>
              <a:gd name="T72" fmla="*/ 85 w 123"/>
              <a:gd name="T73" fmla="*/ 4 h 123"/>
              <a:gd name="T74" fmla="*/ 89 w 123"/>
              <a:gd name="T75" fmla="*/ 6 h 123"/>
              <a:gd name="T76" fmla="*/ 85 w 123"/>
              <a:gd name="T77" fmla="*/ 24 h 123"/>
              <a:gd name="T78" fmla="*/ 68 w 123"/>
              <a:gd name="T79" fmla="*/ 40 h 123"/>
              <a:gd name="T80" fmla="*/ 55 w 123"/>
              <a:gd name="T81" fmla="*/ 31 h 123"/>
              <a:gd name="T82" fmla="*/ 65 w 123"/>
              <a:gd name="T83" fmla="*/ 10 h 123"/>
              <a:gd name="T84" fmla="*/ 80 w 123"/>
              <a:gd name="T85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3" h="123">
                <a:moveTo>
                  <a:pt x="123" y="32"/>
                </a:moveTo>
                <a:cubicBezTo>
                  <a:pt x="113" y="27"/>
                  <a:pt x="113" y="27"/>
                  <a:pt x="113" y="27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12" y="17"/>
                  <a:pt x="112" y="17"/>
                  <a:pt x="112" y="17"/>
                </a:cubicBezTo>
                <a:cubicBezTo>
                  <a:pt x="96" y="12"/>
                  <a:pt x="96" y="12"/>
                  <a:pt x="96" y="12"/>
                </a:cubicBezTo>
                <a:cubicBezTo>
                  <a:pt x="86" y="34"/>
                  <a:pt x="86" y="34"/>
                  <a:pt x="86" y="34"/>
                </a:cubicBezTo>
                <a:cubicBezTo>
                  <a:pt x="94" y="38"/>
                  <a:pt x="94" y="38"/>
                  <a:pt x="94" y="38"/>
                </a:cubicBezTo>
                <a:cubicBezTo>
                  <a:pt x="97" y="37"/>
                  <a:pt x="97" y="37"/>
                  <a:pt x="97" y="37"/>
                </a:cubicBezTo>
                <a:cubicBezTo>
                  <a:pt x="75" y="113"/>
                  <a:pt x="75" y="113"/>
                  <a:pt x="75" y="113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105" y="68"/>
                  <a:pt x="105" y="68"/>
                  <a:pt x="105" y="68"/>
                </a:cubicBezTo>
                <a:cubicBezTo>
                  <a:pt x="99" y="87"/>
                  <a:pt x="99" y="87"/>
                  <a:pt x="99" y="87"/>
                </a:cubicBezTo>
                <a:cubicBezTo>
                  <a:pt x="105" y="88"/>
                  <a:pt x="105" y="88"/>
                  <a:pt x="105" y="88"/>
                </a:cubicBezTo>
                <a:cubicBezTo>
                  <a:pt x="123" y="32"/>
                  <a:pt x="123" y="32"/>
                  <a:pt x="123" y="32"/>
                </a:cubicBezTo>
                <a:close/>
                <a:moveTo>
                  <a:pt x="31" y="54"/>
                </a:moveTo>
                <a:cubicBezTo>
                  <a:pt x="39" y="60"/>
                  <a:pt x="47" y="65"/>
                  <a:pt x="55" y="71"/>
                </a:cubicBezTo>
                <a:cubicBezTo>
                  <a:pt x="45" y="93"/>
                  <a:pt x="30" y="111"/>
                  <a:pt x="9" y="123"/>
                </a:cubicBezTo>
                <a:cubicBezTo>
                  <a:pt x="0" y="117"/>
                  <a:pt x="0" y="117"/>
                  <a:pt x="0" y="117"/>
                </a:cubicBezTo>
                <a:cubicBezTo>
                  <a:pt x="4" y="93"/>
                  <a:pt x="13" y="72"/>
                  <a:pt x="31" y="54"/>
                </a:cubicBezTo>
                <a:close/>
                <a:moveTo>
                  <a:pt x="39" y="52"/>
                </a:moveTo>
                <a:cubicBezTo>
                  <a:pt x="46" y="57"/>
                  <a:pt x="46" y="57"/>
                  <a:pt x="46" y="57"/>
                </a:cubicBezTo>
                <a:cubicBezTo>
                  <a:pt x="57" y="42"/>
                  <a:pt x="57" y="42"/>
                  <a:pt x="57" y="42"/>
                </a:cubicBezTo>
                <a:cubicBezTo>
                  <a:pt x="53" y="40"/>
                  <a:pt x="53" y="40"/>
                  <a:pt x="53" y="40"/>
                </a:cubicBezTo>
                <a:cubicBezTo>
                  <a:pt x="39" y="52"/>
                  <a:pt x="39" y="52"/>
                  <a:pt x="39" y="52"/>
                </a:cubicBezTo>
                <a:close/>
                <a:moveTo>
                  <a:pt x="34" y="51"/>
                </a:moveTo>
                <a:cubicBezTo>
                  <a:pt x="57" y="67"/>
                  <a:pt x="57" y="67"/>
                  <a:pt x="57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54" y="34"/>
                  <a:pt x="54" y="34"/>
                  <a:pt x="54" y="34"/>
                </a:cubicBezTo>
                <a:cubicBezTo>
                  <a:pt x="34" y="51"/>
                  <a:pt x="34" y="51"/>
                  <a:pt x="34" y="51"/>
                </a:cubicBezTo>
                <a:close/>
                <a:moveTo>
                  <a:pt x="80" y="0"/>
                </a:moveTo>
                <a:cubicBezTo>
                  <a:pt x="83" y="2"/>
                  <a:pt x="83" y="2"/>
                  <a:pt x="83" y="2"/>
                </a:cubicBezTo>
                <a:cubicBezTo>
                  <a:pt x="76" y="13"/>
                  <a:pt x="76" y="13"/>
                  <a:pt x="76" y="13"/>
                </a:cubicBezTo>
                <a:cubicBezTo>
                  <a:pt x="73" y="12"/>
                  <a:pt x="71" y="13"/>
                  <a:pt x="69" y="15"/>
                </a:cubicBezTo>
                <a:cubicBezTo>
                  <a:pt x="67" y="18"/>
                  <a:pt x="68" y="21"/>
                  <a:pt x="70" y="23"/>
                </a:cubicBezTo>
                <a:cubicBezTo>
                  <a:pt x="73" y="25"/>
                  <a:pt x="76" y="24"/>
                  <a:pt x="78" y="22"/>
                </a:cubicBezTo>
                <a:cubicBezTo>
                  <a:pt x="80" y="19"/>
                  <a:pt x="79" y="16"/>
                  <a:pt x="78" y="15"/>
                </a:cubicBezTo>
                <a:cubicBezTo>
                  <a:pt x="85" y="4"/>
                  <a:pt x="85" y="4"/>
                  <a:pt x="85" y="4"/>
                </a:cubicBezTo>
                <a:cubicBezTo>
                  <a:pt x="89" y="6"/>
                  <a:pt x="89" y="6"/>
                  <a:pt x="89" y="6"/>
                </a:cubicBezTo>
                <a:cubicBezTo>
                  <a:pt x="85" y="12"/>
                  <a:pt x="83" y="17"/>
                  <a:pt x="85" y="24"/>
                </a:cubicBezTo>
                <a:cubicBezTo>
                  <a:pt x="68" y="40"/>
                  <a:pt x="68" y="40"/>
                  <a:pt x="68" y="40"/>
                </a:cubicBezTo>
                <a:cubicBezTo>
                  <a:pt x="64" y="37"/>
                  <a:pt x="60" y="34"/>
                  <a:pt x="55" y="31"/>
                </a:cubicBezTo>
                <a:cubicBezTo>
                  <a:pt x="65" y="10"/>
                  <a:pt x="65" y="10"/>
                  <a:pt x="65" y="10"/>
                </a:cubicBezTo>
                <a:cubicBezTo>
                  <a:pt x="71" y="9"/>
                  <a:pt x="75" y="6"/>
                  <a:pt x="80" y="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5" name="Freeform 84"/>
          <p:cNvSpPr>
            <a:spLocks noEditPoints="1"/>
          </p:cNvSpPr>
          <p:nvPr/>
        </p:nvSpPr>
        <p:spPr bwMode="auto">
          <a:xfrm>
            <a:off x="5453394" y="2367282"/>
            <a:ext cx="474663" cy="504825"/>
          </a:xfrm>
          <a:custGeom>
            <a:avLst/>
            <a:gdLst>
              <a:gd name="T0" fmla="*/ 60 w 112"/>
              <a:gd name="T1" fmla="*/ 77 h 119"/>
              <a:gd name="T2" fmla="*/ 55 w 112"/>
              <a:gd name="T3" fmla="*/ 54 h 119"/>
              <a:gd name="T4" fmla="*/ 37 w 112"/>
              <a:gd name="T5" fmla="*/ 59 h 119"/>
              <a:gd name="T6" fmla="*/ 58 w 112"/>
              <a:gd name="T7" fmla="*/ 45 h 119"/>
              <a:gd name="T8" fmla="*/ 50 w 112"/>
              <a:gd name="T9" fmla="*/ 11 h 119"/>
              <a:gd name="T10" fmla="*/ 0 w 112"/>
              <a:gd name="T11" fmla="*/ 21 h 119"/>
              <a:gd name="T12" fmla="*/ 3 w 112"/>
              <a:gd name="T13" fmla="*/ 38 h 119"/>
              <a:gd name="T14" fmla="*/ 42 w 112"/>
              <a:gd name="T15" fmla="*/ 34 h 119"/>
              <a:gd name="T16" fmla="*/ 1 w 112"/>
              <a:gd name="T17" fmla="*/ 55 h 119"/>
              <a:gd name="T18" fmla="*/ 6 w 112"/>
              <a:gd name="T19" fmla="*/ 72 h 119"/>
              <a:gd name="T20" fmla="*/ 36 w 112"/>
              <a:gd name="T21" fmla="*/ 74 h 119"/>
              <a:gd name="T22" fmla="*/ 26 w 112"/>
              <a:gd name="T23" fmla="*/ 79 h 119"/>
              <a:gd name="T24" fmla="*/ 29 w 112"/>
              <a:gd name="T25" fmla="*/ 91 h 119"/>
              <a:gd name="T26" fmla="*/ 60 w 112"/>
              <a:gd name="T27" fmla="*/ 77 h 119"/>
              <a:gd name="T28" fmla="*/ 91 w 112"/>
              <a:gd name="T29" fmla="*/ 7 h 119"/>
              <a:gd name="T30" fmla="*/ 92 w 112"/>
              <a:gd name="T31" fmla="*/ 10 h 119"/>
              <a:gd name="T32" fmla="*/ 84 w 112"/>
              <a:gd name="T33" fmla="*/ 51 h 119"/>
              <a:gd name="T34" fmla="*/ 85 w 112"/>
              <a:gd name="T35" fmla="*/ 56 h 119"/>
              <a:gd name="T36" fmla="*/ 94 w 112"/>
              <a:gd name="T37" fmla="*/ 60 h 119"/>
              <a:gd name="T38" fmla="*/ 96 w 112"/>
              <a:gd name="T39" fmla="*/ 61 h 119"/>
              <a:gd name="T40" fmla="*/ 96 w 112"/>
              <a:gd name="T41" fmla="*/ 63 h 119"/>
              <a:gd name="T42" fmla="*/ 97 w 112"/>
              <a:gd name="T43" fmla="*/ 68 h 119"/>
              <a:gd name="T44" fmla="*/ 102 w 112"/>
              <a:gd name="T45" fmla="*/ 68 h 119"/>
              <a:gd name="T46" fmla="*/ 112 w 112"/>
              <a:gd name="T47" fmla="*/ 110 h 119"/>
              <a:gd name="T48" fmla="*/ 86 w 112"/>
              <a:gd name="T49" fmla="*/ 113 h 119"/>
              <a:gd name="T50" fmla="*/ 84 w 112"/>
              <a:gd name="T51" fmla="*/ 70 h 119"/>
              <a:gd name="T52" fmla="*/ 89 w 112"/>
              <a:gd name="T53" fmla="*/ 69 h 119"/>
              <a:gd name="T54" fmla="*/ 89 w 112"/>
              <a:gd name="T55" fmla="*/ 66 h 119"/>
              <a:gd name="T56" fmla="*/ 80 w 112"/>
              <a:gd name="T57" fmla="*/ 63 h 119"/>
              <a:gd name="T58" fmla="*/ 78 w 112"/>
              <a:gd name="T59" fmla="*/ 62 h 119"/>
              <a:gd name="T60" fmla="*/ 78 w 112"/>
              <a:gd name="T61" fmla="*/ 60 h 119"/>
              <a:gd name="T62" fmla="*/ 76 w 112"/>
              <a:gd name="T63" fmla="*/ 51 h 119"/>
              <a:gd name="T64" fmla="*/ 59 w 112"/>
              <a:gd name="T65" fmla="*/ 15 h 119"/>
              <a:gd name="T66" fmla="*/ 58 w 112"/>
              <a:gd name="T67" fmla="*/ 0 h 119"/>
              <a:gd name="T68" fmla="*/ 91 w 112"/>
              <a:gd name="T69" fmla="*/ 7 h 119"/>
              <a:gd name="T70" fmla="*/ 101 w 112"/>
              <a:gd name="T71" fmla="*/ 102 h 119"/>
              <a:gd name="T72" fmla="*/ 98 w 112"/>
              <a:gd name="T73" fmla="*/ 102 h 119"/>
              <a:gd name="T74" fmla="*/ 95 w 112"/>
              <a:gd name="T75" fmla="*/ 103 h 119"/>
              <a:gd name="T76" fmla="*/ 94 w 112"/>
              <a:gd name="T77" fmla="*/ 107 h 119"/>
              <a:gd name="T78" fmla="*/ 96 w 112"/>
              <a:gd name="T79" fmla="*/ 110 h 119"/>
              <a:gd name="T80" fmla="*/ 96 w 112"/>
              <a:gd name="T81" fmla="*/ 110 h 119"/>
              <a:gd name="T82" fmla="*/ 99 w 112"/>
              <a:gd name="T83" fmla="*/ 111 h 119"/>
              <a:gd name="T84" fmla="*/ 102 w 112"/>
              <a:gd name="T85" fmla="*/ 109 h 119"/>
              <a:gd name="T86" fmla="*/ 103 w 112"/>
              <a:gd name="T87" fmla="*/ 106 h 119"/>
              <a:gd name="T88" fmla="*/ 101 w 112"/>
              <a:gd name="T89" fmla="*/ 10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2" h="119">
                <a:moveTo>
                  <a:pt x="60" y="77"/>
                </a:moveTo>
                <a:cubicBezTo>
                  <a:pt x="55" y="54"/>
                  <a:pt x="55" y="54"/>
                  <a:pt x="55" y="54"/>
                </a:cubicBezTo>
                <a:cubicBezTo>
                  <a:pt x="37" y="59"/>
                  <a:pt x="37" y="59"/>
                  <a:pt x="37" y="59"/>
                </a:cubicBezTo>
                <a:cubicBezTo>
                  <a:pt x="58" y="45"/>
                  <a:pt x="58" y="45"/>
                  <a:pt x="58" y="45"/>
                </a:cubicBezTo>
                <a:cubicBezTo>
                  <a:pt x="50" y="11"/>
                  <a:pt x="50" y="11"/>
                  <a:pt x="50" y="11"/>
                </a:cubicBezTo>
                <a:cubicBezTo>
                  <a:pt x="0" y="21"/>
                  <a:pt x="0" y="21"/>
                  <a:pt x="0" y="21"/>
                </a:cubicBezTo>
                <a:cubicBezTo>
                  <a:pt x="3" y="38"/>
                  <a:pt x="3" y="38"/>
                  <a:pt x="3" y="38"/>
                </a:cubicBezTo>
                <a:cubicBezTo>
                  <a:pt x="42" y="34"/>
                  <a:pt x="42" y="34"/>
                  <a:pt x="42" y="34"/>
                </a:cubicBezTo>
                <a:cubicBezTo>
                  <a:pt x="1" y="55"/>
                  <a:pt x="1" y="55"/>
                  <a:pt x="1" y="55"/>
                </a:cubicBezTo>
                <a:cubicBezTo>
                  <a:pt x="6" y="72"/>
                  <a:pt x="6" y="72"/>
                  <a:pt x="6" y="72"/>
                </a:cubicBezTo>
                <a:cubicBezTo>
                  <a:pt x="36" y="74"/>
                  <a:pt x="36" y="74"/>
                  <a:pt x="36" y="74"/>
                </a:cubicBezTo>
                <a:cubicBezTo>
                  <a:pt x="26" y="79"/>
                  <a:pt x="26" y="79"/>
                  <a:pt x="26" y="79"/>
                </a:cubicBezTo>
                <a:cubicBezTo>
                  <a:pt x="29" y="91"/>
                  <a:pt x="29" y="91"/>
                  <a:pt x="29" y="91"/>
                </a:cubicBezTo>
                <a:cubicBezTo>
                  <a:pt x="60" y="77"/>
                  <a:pt x="60" y="77"/>
                  <a:pt x="60" y="77"/>
                </a:cubicBezTo>
                <a:close/>
                <a:moveTo>
                  <a:pt x="91" y="7"/>
                </a:moveTo>
                <a:cubicBezTo>
                  <a:pt x="91" y="8"/>
                  <a:pt x="92" y="9"/>
                  <a:pt x="92" y="10"/>
                </a:cubicBezTo>
                <a:cubicBezTo>
                  <a:pt x="94" y="29"/>
                  <a:pt x="91" y="46"/>
                  <a:pt x="84" y="51"/>
                </a:cubicBezTo>
                <a:cubicBezTo>
                  <a:pt x="85" y="56"/>
                  <a:pt x="85" y="56"/>
                  <a:pt x="85" y="56"/>
                </a:cubicBezTo>
                <a:cubicBezTo>
                  <a:pt x="94" y="60"/>
                  <a:pt x="94" y="60"/>
                  <a:pt x="94" y="60"/>
                </a:cubicBezTo>
                <a:cubicBezTo>
                  <a:pt x="96" y="61"/>
                  <a:pt x="96" y="61"/>
                  <a:pt x="96" y="61"/>
                </a:cubicBezTo>
                <a:cubicBezTo>
                  <a:pt x="96" y="63"/>
                  <a:pt x="96" y="63"/>
                  <a:pt x="96" y="63"/>
                </a:cubicBezTo>
                <a:cubicBezTo>
                  <a:pt x="97" y="68"/>
                  <a:pt x="97" y="68"/>
                  <a:pt x="97" y="68"/>
                </a:cubicBezTo>
                <a:cubicBezTo>
                  <a:pt x="102" y="68"/>
                  <a:pt x="102" y="68"/>
                  <a:pt x="102" y="68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05" y="118"/>
                  <a:pt x="96" y="119"/>
                  <a:pt x="86" y="113"/>
                </a:cubicBezTo>
                <a:cubicBezTo>
                  <a:pt x="84" y="70"/>
                  <a:pt x="84" y="70"/>
                  <a:pt x="84" y="70"/>
                </a:cubicBezTo>
                <a:cubicBezTo>
                  <a:pt x="89" y="69"/>
                  <a:pt x="89" y="69"/>
                  <a:pt x="89" y="69"/>
                </a:cubicBezTo>
                <a:cubicBezTo>
                  <a:pt x="89" y="66"/>
                  <a:pt x="89" y="66"/>
                  <a:pt x="89" y="66"/>
                </a:cubicBezTo>
                <a:cubicBezTo>
                  <a:pt x="80" y="63"/>
                  <a:pt x="80" y="63"/>
                  <a:pt x="80" y="63"/>
                </a:cubicBezTo>
                <a:cubicBezTo>
                  <a:pt x="78" y="62"/>
                  <a:pt x="78" y="62"/>
                  <a:pt x="78" y="62"/>
                </a:cubicBezTo>
                <a:cubicBezTo>
                  <a:pt x="78" y="60"/>
                  <a:pt x="78" y="60"/>
                  <a:pt x="78" y="60"/>
                </a:cubicBezTo>
                <a:cubicBezTo>
                  <a:pt x="76" y="51"/>
                  <a:pt x="76" y="51"/>
                  <a:pt x="76" y="51"/>
                </a:cubicBezTo>
                <a:cubicBezTo>
                  <a:pt x="69" y="47"/>
                  <a:pt x="62" y="33"/>
                  <a:pt x="59" y="15"/>
                </a:cubicBezTo>
                <a:cubicBezTo>
                  <a:pt x="59" y="10"/>
                  <a:pt x="58" y="5"/>
                  <a:pt x="58" y="0"/>
                </a:cubicBezTo>
                <a:cubicBezTo>
                  <a:pt x="91" y="7"/>
                  <a:pt x="91" y="7"/>
                  <a:pt x="91" y="7"/>
                </a:cubicBezTo>
                <a:close/>
                <a:moveTo>
                  <a:pt x="101" y="102"/>
                </a:moveTo>
                <a:cubicBezTo>
                  <a:pt x="100" y="102"/>
                  <a:pt x="99" y="101"/>
                  <a:pt x="98" y="102"/>
                </a:cubicBezTo>
                <a:cubicBezTo>
                  <a:pt x="96" y="102"/>
                  <a:pt x="95" y="102"/>
                  <a:pt x="95" y="103"/>
                </a:cubicBezTo>
                <a:cubicBezTo>
                  <a:pt x="94" y="104"/>
                  <a:pt x="94" y="106"/>
                  <a:pt x="94" y="107"/>
                </a:cubicBezTo>
                <a:cubicBezTo>
                  <a:pt x="94" y="108"/>
                  <a:pt x="95" y="109"/>
                  <a:pt x="96" y="110"/>
                </a:cubicBezTo>
                <a:cubicBezTo>
                  <a:pt x="96" y="110"/>
                  <a:pt x="96" y="110"/>
                  <a:pt x="96" y="110"/>
                </a:cubicBezTo>
                <a:cubicBezTo>
                  <a:pt x="97" y="111"/>
                  <a:pt x="98" y="111"/>
                  <a:pt x="99" y="111"/>
                </a:cubicBezTo>
                <a:cubicBezTo>
                  <a:pt x="100" y="111"/>
                  <a:pt x="101" y="110"/>
                  <a:pt x="102" y="109"/>
                </a:cubicBezTo>
                <a:cubicBezTo>
                  <a:pt x="103" y="108"/>
                  <a:pt x="103" y="107"/>
                  <a:pt x="103" y="106"/>
                </a:cubicBezTo>
                <a:cubicBezTo>
                  <a:pt x="103" y="104"/>
                  <a:pt x="102" y="103"/>
                  <a:pt x="101" y="102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6" name="Freeform 85"/>
          <p:cNvSpPr>
            <a:spLocks noEditPoints="1"/>
          </p:cNvSpPr>
          <p:nvPr/>
        </p:nvSpPr>
        <p:spPr bwMode="auto">
          <a:xfrm>
            <a:off x="6237619" y="4797606"/>
            <a:ext cx="509588" cy="438150"/>
          </a:xfrm>
          <a:custGeom>
            <a:avLst/>
            <a:gdLst>
              <a:gd name="T0" fmla="*/ 57 w 120"/>
              <a:gd name="T1" fmla="*/ 103 h 103"/>
              <a:gd name="T2" fmla="*/ 40 w 120"/>
              <a:gd name="T3" fmla="*/ 89 h 103"/>
              <a:gd name="T4" fmla="*/ 23 w 120"/>
              <a:gd name="T5" fmla="*/ 76 h 103"/>
              <a:gd name="T6" fmla="*/ 3 w 120"/>
              <a:gd name="T7" fmla="*/ 42 h 103"/>
              <a:gd name="T8" fmla="*/ 10 w 120"/>
              <a:gd name="T9" fmla="*/ 11 h 103"/>
              <a:gd name="T10" fmla="*/ 13 w 120"/>
              <a:gd name="T11" fmla="*/ 8 h 103"/>
              <a:gd name="T12" fmla="*/ 35 w 120"/>
              <a:gd name="T13" fmla="*/ 0 h 103"/>
              <a:gd name="T14" fmla="*/ 59 w 120"/>
              <a:gd name="T15" fmla="*/ 11 h 103"/>
              <a:gd name="T16" fmla="*/ 60 w 120"/>
              <a:gd name="T17" fmla="*/ 12 h 103"/>
              <a:gd name="T18" fmla="*/ 62 w 120"/>
              <a:gd name="T19" fmla="*/ 11 h 103"/>
              <a:gd name="T20" fmla="*/ 86 w 120"/>
              <a:gd name="T21" fmla="*/ 0 h 103"/>
              <a:gd name="T22" fmla="*/ 108 w 120"/>
              <a:gd name="T23" fmla="*/ 8 h 103"/>
              <a:gd name="T24" fmla="*/ 111 w 120"/>
              <a:gd name="T25" fmla="*/ 11 h 103"/>
              <a:gd name="T26" fmla="*/ 118 w 120"/>
              <a:gd name="T27" fmla="*/ 42 h 103"/>
              <a:gd name="T28" fmla="*/ 98 w 120"/>
              <a:gd name="T29" fmla="*/ 76 h 103"/>
              <a:gd name="T30" fmla="*/ 81 w 120"/>
              <a:gd name="T31" fmla="*/ 89 h 103"/>
              <a:gd name="T32" fmla="*/ 64 w 120"/>
              <a:gd name="T33" fmla="*/ 103 h 103"/>
              <a:gd name="T34" fmla="*/ 57 w 120"/>
              <a:gd name="T35" fmla="*/ 103 h 103"/>
              <a:gd name="T36" fmla="*/ 18 w 120"/>
              <a:gd name="T37" fmla="*/ 54 h 103"/>
              <a:gd name="T38" fmla="*/ 29 w 120"/>
              <a:gd name="T39" fmla="*/ 69 h 103"/>
              <a:gd name="T40" fmla="*/ 46 w 120"/>
              <a:gd name="T41" fmla="*/ 81 h 103"/>
              <a:gd name="T42" fmla="*/ 60 w 120"/>
              <a:gd name="T43" fmla="*/ 92 h 103"/>
              <a:gd name="T44" fmla="*/ 75 w 120"/>
              <a:gd name="T45" fmla="*/ 81 h 103"/>
              <a:gd name="T46" fmla="*/ 91 w 120"/>
              <a:gd name="T47" fmla="*/ 69 h 103"/>
              <a:gd name="T48" fmla="*/ 104 w 120"/>
              <a:gd name="T49" fmla="*/ 52 h 103"/>
              <a:gd name="T50" fmla="*/ 97 w 120"/>
              <a:gd name="T51" fmla="*/ 46 h 103"/>
              <a:gd name="T52" fmla="*/ 86 w 120"/>
              <a:gd name="T53" fmla="*/ 67 h 103"/>
              <a:gd name="T54" fmla="*/ 77 w 120"/>
              <a:gd name="T55" fmla="*/ 44 h 103"/>
              <a:gd name="T56" fmla="*/ 63 w 120"/>
              <a:gd name="T57" fmla="*/ 54 h 103"/>
              <a:gd name="T58" fmla="*/ 51 w 120"/>
              <a:gd name="T59" fmla="*/ 41 h 103"/>
              <a:gd name="T60" fmla="*/ 40 w 120"/>
              <a:gd name="T61" fmla="*/ 59 h 103"/>
              <a:gd name="T62" fmla="*/ 28 w 120"/>
              <a:gd name="T63" fmla="*/ 49 h 103"/>
              <a:gd name="T64" fmla="*/ 18 w 120"/>
              <a:gd name="T65" fmla="*/ 54 h 103"/>
              <a:gd name="T66" fmla="*/ 30 w 120"/>
              <a:gd name="T67" fmla="*/ 11 h 103"/>
              <a:gd name="T68" fmla="*/ 25 w 120"/>
              <a:gd name="T69" fmla="*/ 12 h 103"/>
              <a:gd name="T70" fmla="*/ 17 w 120"/>
              <a:gd name="T71" fmla="*/ 45 h 103"/>
              <a:gd name="T72" fmla="*/ 30 w 120"/>
              <a:gd name="T73" fmla="*/ 11 h 103"/>
              <a:gd name="T74" fmla="*/ 63 w 120"/>
              <a:gd name="T75" fmla="*/ 57 h 103"/>
              <a:gd name="T76" fmla="*/ 59 w 120"/>
              <a:gd name="T77" fmla="*/ 63 h 103"/>
              <a:gd name="T78" fmla="*/ 63 w 120"/>
              <a:gd name="T79" fmla="*/ 69 h 103"/>
              <a:gd name="T80" fmla="*/ 68 w 120"/>
              <a:gd name="T81" fmla="*/ 63 h 103"/>
              <a:gd name="T82" fmla="*/ 63 w 120"/>
              <a:gd name="T83" fmla="*/ 57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0" h="103">
                <a:moveTo>
                  <a:pt x="57" y="103"/>
                </a:moveTo>
                <a:cubicBezTo>
                  <a:pt x="52" y="98"/>
                  <a:pt x="46" y="94"/>
                  <a:pt x="40" y="89"/>
                </a:cubicBezTo>
                <a:cubicBezTo>
                  <a:pt x="34" y="85"/>
                  <a:pt x="28" y="81"/>
                  <a:pt x="23" y="76"/>
                </a:cubicBezTo>
                <a:cubicBezTo>
                  <a:pt x="14" y="68"/>
                  <a:pt x="6" y="55"/>
                  <a:pt x="3" y="42"/>
                </a:cubicBezTo>
                <a:cubicBezTo>
                  <a:pt x="0" y="31"/>
                  <a:pt x="2" y="20"/>
                  <a:pt x="10" y="11"/>
                </a:cubicBezTo>
                <a:cubicBezTo>
                  <a:pt x="11" y="10"/>
                  <a:pt x="12" y="9"/>
                  <a:pt x="13" y="8"/>
                </a:cubicBezTo>
                <a:cubicBezTo>
                  <a:pt x="19" y="3"/>
                  <a:pt x="27" y="0"/>
                  <a:pt x="35" y="0"/>
                </a:cubicBezTo>
                <a:cubicBezTo>
                  <a:pt x="43" y="0"/>
                  <a:pt x="51" y="4"/>
                  <a:pt x="59" y="11"/>
                </a:cubicBezTo>
                <a:cubicBezTo>
                  <a:pt x="60" y="11"/>
                  <a:pt x="60" y="11"/>
                  <a:pt x="60" y="12"/>
                </a:cubicBezTo>
                <a:cubicBezTo>
                  <a:pt x="61" y="11"/>
                  <a:pt x="61" y="11"/>
                  <a:pt x="62" y="11"/>
                </a:cubicBezTo>
                <a:cubicBezTo>
                  <a:pt x="69" y="4"/>
                  <a:pt x="78" y="0"/>
                  <a:pt x="86" y="0"/>
                </a:cubicBezTo>
                <a:cubicBezTo>
                  <a:pt x="94" y="0"/>
                  <a:pt x="102" y="3"/>
                  <a:pt x="108" y="8"/>
                </a:cubicBezTo>
                <a:cubicBezTo>
                  <a:pt x="109" y="9"/>
                  <a:pt x="110" y="10"/>
                  <a:pt x="111" y="11"/>
                </a:cubicBezTo>
                <a:cubicBezTo>
                  <a:pt x="119" y="20"/>
                  <a:pt x="120" y="31"/>
                  <a:pt x="118" y="42"/>
                </a:cubicBezTo>
                <a:cubicBezTo>
                  <a:pt x="115" y="55"/>
                  <a:pt x="107" y="68"/>
                  <a:pt x="98" y="76"/>
                </a:cubicBezTo>
                <a:cubicBezTo>
                  <a:pt x="93" y="81"/>
                  <a:pt x="87" y="85"/>
                  <a:pt x="81" y="89"/>
                </a:cubicBezTo>
                <a:cubicBezTo>
                  <a:pt x="75" y="94"/>
                  <a:pt x="69" y="98"/>
                  <a:pt x="64" y="103"/>
                </a:cubicBezTo>
                <a:cubicBezTo>
                  <a:pt x="57" y="103"/>
                  <a:pt x="57" y="103"/>
                  <a:pt x="57" y="103"/>
                </a:cubicBezTo>
                <a:close/>
                <a:moveTo>
                  <a:pt x="18" y="54"/>
                </a:moveTo>
                <a:cubicBezTo>
                  <a:pt x="21" y="60"/>
                  <a:pt x="25" y="65"/>
                  <a:pt x="29" y="69"/>
                </a:cubicBezTo>
                <a:cubicBezTo>
                  <a:pt x="34" y="73"/>
                  <a:pt x="40" y="77"/>
                  <a:pt x="46" y="81"/>
                </a:cubicBezTo>
                <a:cubicBezTo>
                  <a:pt x="51" y="84"/>
                  <a:pt x="56" y="88"/>
                  <a:pt x="60" y="92"/>
                </a:cubicBezTo>
                <a:cubicBezTo>
                  <a:pt x="65" y="88"/>
                  <a:pt x="70" y="84"/>
                  <a:pt x="75" y="81"/>
                </a:cubicBezTo>
                <a:cubicBezTo>
                  <a:pt x="81" y="77"/>
                  <a:pt x="86" y="73"/>
                  <a:pt x="91" y="69"/>
                </a:cubicBezTo>
                <a:cubicBezTo>
                  <a:pt x="96" y="64"/>
                  <a:pt x="101" y="58"/>
                  <a:pt x="104" y="52"/>
                </a:cubicBezTo>
                <a:cubicBezTo>
                  <a:pt x="103" y="49"/>
                  <a:pt x="101" y="45"/>
                  <a:pt x="97" y="46"/>
                </a:cubicBezTo>
                <a:cubicBezTo>
                  <a:pt x="90" y="46"/>
                  <a:pt x="92" y="67"/>
                  <a:pt x="86" y="67"/>
                </a:cubicBezTo>
                <a:cubicBezTo>
                  <a:pt x="79" y="66"/>
                  <a:pt x="81" y="49"/>
                  <a:pt x="77" y="44"/>
                </a:cubicBezTo>
                <a:cubicBezTo>
                  <a:pt x="73" y="40"/>
                  <a:pt x="72" y="55"/>
                  <a:pt x="63" y="54"/>
                </a:cubicBezTo>
                <a:cubicBezTo>
                  <a:pt x="55" y="54"/>
                  <a:pt x="57" y="44"/>
                  <a:pt x="51" y="41"/>
                </a:cubicBezTo>
                <a:cubicBezTo>
                  <a:pt x="46" y="39"/>
                  <a:pt x="46" y="57"/>
                  <a:pt x="40" y="59"/>
                </a:cubicBezTo>
                <a:cubicBezTo>
                  <a:pt x="34" y="61"/>
                  <a:pt x="31" y="51"/>
                  <a:pt x="28" y="49"/>
                </a:cubicBezTo>
                <a:cubicBezTo>
                  <a:pt x="25" y="46"/>
                  <a:pt x="22" y="53"/>
                  <a:pt x="18" y="54"/>
                </a:cubicBezTo>
                <a:close/>
                <a:moveTo>
                  <a:pt x="30" y="11"/>
                </a:moveTo>
                <a:cubicBezTo>
                  <a:pt x="28" y="11"/>
                  <a:pt x="27" y="11"/>
                  <a:pt x="25" y="12"/>
                </a:cubicBezTo>
                <a:cubicBezTo>
                  <a:pt x="14" y="18"/>
                  <a:pt x="12" y="33"/>
                  <a:pt x="17" y="45"/>
                </a:cubicBezTo>
                <a:cubicBezTo>
                  <a:pt x="18" y="31"/>
                  <a:pt x="22" y="20"/>
                  <a:pt x="30" y="11"/>
                </a:cubicBezTo>
                <a:close/>
                <a:moveTo>
                  <a:pt x="63" y="57"/>
                </a:moveTo>
                <a:cubicBezTo>
                  <a:pt x="61" y="57"/>
                  <a:pt x="59" y="60"/>
                  <a:pt x="59" y="63"/>
                </a:cubicBezTo>
                <a:cubicBezTo>
                  <a:pt x="59" y="67"/>
                  <a:pt x="61" y="69"/>
                  <a:pt x="63" y="69"/>
                </a:cubicBezTo>
                <a:cubicBezTo>
                  <a:pt x="66" y="69"/>
                  <a:pt x="68" y="67"/>
                  <a:pt x="68" y="63"/>
                </a:cubicBezTo>
                <a:cubicBezTo>
                  <a:pt x="68" y="60"/>
                  <a:pt x="66" y="57"/>
                  <a:pt x="63" y="57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8" name="Freeform 87"/>
          <p:cNvSpPr>
            <a:spLocks noEditPoints="1"/>
          </p:cNvSpPr>
          <p:nvPr/>
        </p:nvSpPr>
        <p:spPr bwMode="auto">
          <a:xfrm>
            <a:off x="4627894" y="5573100"/>
            <a:ext cx="520700" cy="519113"/>
          </a:xfrm>
          <a:custGeom>
            <a:avLst/>
            <a:gdLst>
              <a:gd name="T0" fmla="*/ 85 w 123"/>
              <a:gd name="T1" fmla="*/ 67 h 122"/>
              <a:gd name="T2" fmla="*/ 39 w 123"/>
              <a:gd name="T3" fmla="*/ 28 h 122"/>
              <a:gd name="T4" fmla="*/ 30 w 123"/>
              <a:gd name="T5" fmla="*/ 108 h 122"/>
              <a:gd name="T6" fmla="*/ 93 w 123"/>
              <a:gd name="T7" fmla="*/ 111 h 122"/>
              <a:gd name="T8" fmla="*/ 110 w 123"/>
              <a:gd name="T9" fmla="*/ 98 h 122"/>
              <a:gd name="T10" fmla="*/ 72 w 123"/>
              <a:gd name="T11" fmla="*/ 82 h 122"/>
              <a:gd name="T12" fmla="*/ 123 w 123"/>
              <a:gd name="T13" fmla="*/ 73 h 122"/>
              <a:gd name="T14" fmla="*/ 1 w 123"/>
              <a:gd name="T15" fmla="*/ 84 h 122"/>
              <a:gd name="T16" fmla="*/ 38 w 123"/>
              <a:gd name="T17" fmla="*/ 92 h 122"/>
              <a:gd name="T18" fmla="*/ 72 w 123"/>
              <a:gd name="T19" fmla="*/ 100 h 122"/>
              <a:gd name="T20" fmla="*/ 60 w 123"/>
              <a:gd name="T21" fmla="*/ 0 h 122"/>
              <a:gd name="T22" fmla="*/ 60 w 123"/>
              <a:gd name="T23" fmla="*/ 15 h 122"/>
              <a:gd name="T24" fmla="*/ 60 w 123"/>
              <a:gd name="T25" fmla="*/ 0 h 122"/>
              <a:gd name="T26" fmla="*/ 32 w 123"/>
              <a:gd name="T27" fmla="*/ 30 h 122"/>
              <a:gd name="T28" fmla="*/ 40 w 123"/>
              <a:gd name="T29" fmla="*/ 21 h 122"/>
              <a:gd name="T30" fmla="*/ 11 w 123"/>
              <a:gd name="T31" fmla="*/ 50 h 122"/>
              <a:gd name="T32" fmla="*/ 26 w 123"/>
              <a:gd name="T33" fmla="*/ 50 h 122"/>
              <a:gd name="T34" fmla="*/ 11 w 123"/>
              <a:gd name="T35" fmla="*/ 50 h 122"/>
              <a:gd name="T36" fmla="*/ 94 w 123"/>
              <a:gd name="T37" fmla="*/ 56 h 122"/>
              <a:gd name="T38" fmla="*/ 94 w 123"/>
              <a:gd name="T39" fmla="*/ 43 h 122"/>
              <a:gd name="T40" fmla="*/ 43 w 123"/>
              <a:gd name="T41" fmla="*/ 10 h 122"/>
              <a:gd name="T42" fmla="*/ 47 w 123"/>
              <a:gd name="T43" fmla="*/ 18 h 122"/>
              <a:gd name="T44" fmla="*/ 43 w 123"/>
              <a:gd name="T45" fmla="*/ 10 h 122"/>
              <a:gd name="T46" fmla="*/ 27 w 123"/>
              <a:gd name="T47" fmla="*/ 40 h 122"/>
              <a:gd name="T48" fmla="*/ 30 w 123"/>
              <a:gd name="T49" fmla="*/ 33 h 122"/>
              <a:gd name="T50" fmla="*/ 20 w 123"/>
              <a:gd name="T51" fmla="*/ 67 h 122"/>
              <a:gd name="T52" fmla="*/ 28 w 123"/>
              <a:gd name="T53" fmla="*/ 63 h 122"/>
              <a:gd name="T54" fmla="*/ 20 w 123"/>
              <a:gd name="T55" fmla="*/ 67 h 122"/>
              <a:gd name="T56" fmla="*/ 93 w 123"/>
              <a:gd name="T57" fmla="*/ 59 h 122"/>
              <a:gd name="T58" fmla="*/ 91 w 123"/>
              <a:gd name="T59" fmla="*/ 66 h 122"/>
              <a:gd name="T60" fmla="*/ 100 w 123"/>
              <a:gd name="T61" fmla="*/ 33 h 122"/>
              <a:gd name="T62" fmla="*/ 92 w 123"/>
              <a:gd name="T63" fmla="*/ 36 h 122"/>
              <a:gd name="T64" fmla="*/ 100 w 123"/>
              <a:gd name="T65" fmla="*/ 33 h 122"/>
              <a:gd name="T66" fmla="*/ 70 w 123"/>
              <a:gd name="T67" fmla="*/ 16 h 122"/>
              <a:gd name="T68" fmla="*/ 76 w 123"/>
              <a:gd name="T69" fmla="*/ 19 h 122"/>
              <a:gd name="T70" fmla="*/ 95 w 123"/>
              <a:gd name="T71" fmla="*/ 15 h 122"/>
              <a:gd name="T72" fmla="*/ 85 w 123"/>
              <a:gd name="T73" fmla="*/ 25 h 122"/>
              <a:gd name="T74" fmla="*/ 95 w 123"/>
              <a:gd name="T75" fmla="*/ 15 h 122"/>
              <a:gd name="T76" fmla="*/ 87 w 123"/>
              <a:gd name="T77" fmla="*/ 49 h 122"/>
              <a:gd name="T78" fmla="*/ 40 w 123"/>
              <a:gd name="T79" fmla="*/ 64 h 122"/>
              <a:gd name="T80" fmla="*/ 40 w 123"/>
              <a:gd name="T81" fmla="*/ 64 h 122"/>
              <a:gd name="T82" fmla="*/ 53 w 123"/>
              <a:gd name="T83" fmla="*/ 2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3" h="122">
                <a:moveTo>
                  <a:pt x="81" y="28"/>
                </a:moveTo>
                <a:cubicBezTo>
                  <a:pt x="92" y="39"/>
                  <a:pt x="93" y="55"/>
                  <a:pt x="85" y="67"/>
                </a:cubicBezTo>
                <a:cubicBezTo>
                  <a:pt x="36" y="67"/>
                  <a:pt x="36" y="67"/>
                  <a:pt x="36" y="67"/>
                </a:cubicBezTo>
                <a:cubicBezTo>
                  <a:pt x="27" y="55"/>
                  <a:pt x="28" y="39"/>
                  <a:pt x="39" y="28"/>
                </a:cubicBezTo>
                <a:cubicBezTo>
                  <a:pt x="51" y="17"/>
                  <a:pt x="70" y="17"/>
                  <a:pt x="81" y="28"/>
                </a:cubicBezTo>
                <a:close/>
                <a:moveTo>
                  <a:pt x="30" y="108"/>
                </a:moveTo>
                <a:cubicBezTo>
                  <a:pt x="32" y="122"/>
                  <a:pt x="32" y="122"/>
                  <a:pt x="32" y="122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2" y="99"/>
                  <a:pt x="92" y="99"/>
                  <a:pt x="92" y="99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72" y="82"/>
                  <a:pt x="72" y="82"/>
                  <a:pt x="72" y="82"/>
                </a:cubicBezTo>
                <a:cubicBezTo>
                  <a:pt x="123" y="79"/>
                  <a:pt x="123" y="79"/>
                  <a:pt x="123" y="79"/>
                </a:cubicBezTo>
                <a:cubicBezTo>
                  <a:pt x="123" y="73"/>
                  <a:pt x="123" y="73"/>
                  <a:pt x="123" y="73"/>
                </a:cubicBezTo>
                <a:cubicBezTo>
                  <a:pt x="0" y="73"/>
                  <a:pt x="0" y="73"/>
                  <a:pt x="0" y="73"/>
                </a:cubicBezTo>
                <a:cubicBezTo>
                  <a:pt x="1" y="84"/>
                  <a:pt x="1" y="84"/>
                  <a:pt x="1" y="84"/>
                </a:cubicBezTo>
                <a:cubicBezTo>
                  <a:pt x="62" y="92"/>
                  <a:pt x="62" y="92"/>
                  <a:pt x="62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40" y="101"/>
                  <a:pt x="40" y="101"/>
                  <a:pt x="40" y="101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30" y="108"/>
                  <a:pt x="30" y="108"/>
                  <a:pt x="30" y="108"/>
                </a:cubicBezTo>
                <a:close/>
                <a:moveTo>
                  <a:pt x="60" y="0"/>
                </a:moveTo>
                <a:cubicBezTo>
                  <a:pt x="66" y="4"/>
                  <a:pt x="68" y="11"/>
                  <a:pt x="66" y="16"/>
                </a:cubicBezTo>
                <a:cubicBezTo>
                  <a:pt x="64" y="15"/>
                  <a:pt x="62" y="15"/>
                  <a:pt x="60" y="15"/>
                </a:cubicBezTo>
                <a:cubicBezTo>
                  <a:pt x="58" y="15"/>
                  <a:pt x="56" y="15"/>
                  <a:pt x="54" y="16"/>
                </a:cubicBezTo>
                <a:cubicBezTo>
                  <a:pt x="54" y="9"/>
                  <a:pt x="60" y="6"/>
                  <a:pt x="60" y="0"/>
                </a:cubicBezTo>
                <a:close/>
                <a:moveTo>
                  <a:pt x="25" y="15"/>
                </a:moveTo>
                <a:cubicBezTo>
                  <a:pt x="29" y="19"/>
                  <a:pt x="27" y="26"/>
                  <a:pt x="32" y="30"/>
                </a:cubicBezTo>
                <a:cubicBezTo>
                  <a:pt x="33" y="28"/>
                  <a:pt x="34" y="27"/>
                  <a:pt x="36" y="25"/>
                </a:cubicBezTo>
                <a:cubicBezTo>
                  <a:pt x="37" y="24"/>
                  <a:pt x="39" y="22"/>
                  <a:pt x="40" y="21"/>
                </a:cubicBezTo>
                <a:cubicBezTo>
                  <a:pt x="38" y="17"/>
                  <a:pt x="32" y="13"/>
                  <a:pt x="25" y="15"/>
                </a:cubicBezTo>
                <a:close/>
                <a:moveTo>
                  <a:pt x="11" y="50"/>
                </a:moveTo>
                <a:cubicBezTo>
                  <a:pt x="14" y="44"/>
                  <a:pt x="21" y="42"/>
                  <a:pt x="26" y="43"/>
                </a:cubicBezTo>
                <a:cubicBezTo>
                  <a:pt x="26" y="45"/>
                  <a:pt x="26" y="48"/>
                  <a:pt x="26" y="50"/>
                </a:cubicBezTo>
                <a:cubicBezTo>
                  <a:pt x="26" y="52"/>
                  <a:pt x="26" y="54"/>
                  <a:pt x="26" y="56"/>
                </a:cubicBezTo>
                <a:cubicBezTo>
                  <a:pt x="20" y="56"/>
                  <a:pt x="17" y="50"/>
                  <a:pt x="11" y="50"/>
                </a:cubicBezTo>
                <a:close/>
                <a:moveTo>
                  <a:pt x="109" y="49"/>
                </a:moveTo>
                <a:cubicBezTo>
                  <a:pt x="106" y="56"/>
                  <a:pt x="99" y="57"/>
                  <a:pt x="94" y="56"/>
                </a:cubicBezTo>
                <a:cubicBezTo>
                  <a:pt x="95" y="54"/>
                  <a:pt x="95" y="52"/>
                  <a:pt x="95" y="50"/>
                </a:cubicBezTo>
                <a:cubicBezTo>
                  <a:pt x="95" y="48"/>
                  <a:pt x="95" y="45"/>
                  <a:pt x="94" y="43"/>
                </a:cubicBezTo>
                <a:cubicBezTo>
                  <a:pt x="101" y="43"/>
                  <a:pt x="104" y="50"/>
                  <a:pt x="109" y="49"/>
                </a:cubicBezTo>
                <a:close/>
                <a:moveTo>
                  <a:pt x="43" y="10"/>
                </a:moveTo>
                <a:cubicBezTo>
                  <a:pt x="44" y="19"/>
                  <a:pt x="44" y="19"/>
                  <a:pt x="44" y="19"/>
                </a:cubicBezTo>
                <a:cubicBezTo>
                  <a:pt x="45" y="19"/>
                  <a:pt x="46" y="18"/>
                  <a:pt x="47" y="18"/>
                </a:cubicBezTo>
                <a:cubicBezTo>
                  <a:pt x="48" y="17"/>
                  <a:pt x="49" y="17"/>
                  <a:pt x="50" y="17"/>
                </a:cubicBezTo>
                <a:cubicBezTo>
                  <a:pt x="43" y="10"/>
                  <a:pt x="43" y="10"/>
                  <a:pt x="43" y="10"/>
                </a:cubicBezTo>
                <a:close/>
                <a:moveTo>
                  <a:pt x="20" y="33"/>
                </a:moveTo>
                <a:cubicBezTo>
                  <a:pt x="27" y="40"/>
                  <a:pt x="27" y="40"/>
                  <a:pt x="27" y="40"/>
                </a:cubicBezTo>
                <a:cubicBezTo>
                  <a:pt x="27" y="39"/>
                  <a:pt x="28" y="38"/>
                  <a:pt x="28" y="37"/>
                </a:cubicBezTo>
                <a:cubicBezTo>
                  <a:pt x="29" y="35"/>
                  <a:pt x="29" y="34"/>
                  <a:pt x="30" y="33"/>
                </a:cubicBezTo>
                <a:cubicBezTo>
                  <a:pt x="20" y="33"/>
                  <a:pt x="20" y="33"/>
                  <a:pt x="20" y="33"/>
                </a:cubicBezTo>
                <a:close/>
                <a:moveTo>
                  <a:pt x="20" y="67"/>
                </a:moveTo>
                <a:cubicBezTo>
                  <a:pt x="30" y="66"/>
                  <a:pt x="30" y="66"/>
                  <a:pt x="30" y="66"/>
                </a:cubicBezTo>
                <a:cubicBezTo>
                  <a:pt x="29" y="65"/>
                  <a:pt x="29" y="64"/>
                  <a:pt x="28" y="63"/>
                </a:cubicBezTo>
                <a:cubicBezTo>
                  <a:pt x="28" y="62"/>
                  <a:pt x="27" y="61"/>
                  <a:pt x="27" y="60"/>
                </a:cubicBezTo>
                <a:cubicBezTo>
                  <a:pt x="20" y="67"/>
                  <a:pt x="20" y="67"/>
                  <a:pt x="20" y="67"/>
                </a:cubicBezTo>
                <a:close/>
                <a:moveTo>
                  <a:pt x="100" y="66"/>
                </a:moveTo>
                <a:cubicBezTo>
                  <a:pt x="93" y="59"/>
                  <a:pt x="93" y="59"/>
                  <a:pt x="93" y="59"/>
                </a:cubicBezTo>
                <a:cubicBezTo>
                  <a:pt x="93" y="60"/>
                  <a:pt x="93" y="62"/>
                  <a:pt x="92" y="63"/>
                </a:cubicBezTo>
                <a:cubicBezTo>
                  <a:pt x="92" y="64"/>
                  <a:pt x="91" y="65"/>
                  <a:pt x="91" y="66"/>
                </a:cubicBezTo>
                <a:cubicBezTo>
                  <a:pt x="100" y="66"/>
                  <a:pt x="100" y="66"/>
                  <a:pt x="100" y="66"/>
                </a:cubicBezTo>
                <a:close/>
                <a:moveTo>
                  <a:pt x="100" y="33"/>
                </a:moveTo>
                <a:cubicBezTo>
                  <a:pt x="90" y="33"/>
                  <a:pt x="90" y="33"/>
                  <a:pt x="90" y="33"/>
                </a:cubicBezTo>
                <a:cubicBezTo>
                  <a:pt x="91" y="34"/>
                  <a:pt x="92" y="35"/>
                  <a:pt x="92" y="36"/>
                </a:cubicBezTo>
                <a:cubicBezTo>
                  <a:pt x="93" y="37"/>
                  <a:pt x="93" y="38"/>
                  <a:pt x="93" y="40"/>
                </a:cubicBezTo>
                <a:cubicBezTo>
                  <a:pt x="100" y="33"/>
                  <a:pt x="100" y="33"/>
                  <a:pt x="100" y="33"/>
                </a:cubicBezTo>
                <a:close/>
                <a:moveTo>
                  <a:pt x="76" y="10"/>
                </a:moveTo>
                <a:cubicBezTo>
                  <a:pt x="70" y="16"/>
                  <a:pt x="70" y="16"/>
                  <a:pt x="70" y="16"/>
                </a:cubicBezTo>
                <a:cubicBezTo>
                  <a:pt x="71" y="17"/>
                  <a:pt x="72" y="17"/>
                  <a:pt x="73" y="18"/>
                </a:cubicBezTo>
                <a:cubicBezTo>
                  <a:pt x="74" y="18"/>
                  <a:pt x="75" y="19"/>
                  <a:pt x="76" y="19"/>
                </a:cubicBezTo>
                <a:cubicBezTo>
                  <a:pt x="76" y="10"/>
                  <a:pt x="76" y="10"/>
                  <a:pt x="76" y="10"/>
                </a:cubicBezTo>
                <a:close/>
                <a:moveTo>
                  <a:pt x="95" y="15"/>
                </a:moveTo>
                <a:cubicBezTo>
                  <a:pt x="91" y="19"/>
                  <a:pt x="84" y="17"/>
                  <a:pt x="80" y="21"/>
                </a:cubicBezTo>
                <a:cubicBezTo>
                  <a:pt x="82" y="22"/>
                  <a:pt x="83" y="24"/>
                  <a:pt x="85" y="25"/>
                </a:cubicBezTo>
                <a:cubicBezTo>
                  <a:pt x="86" y="27"/>
                  <a:pt x="87" y="28"/>
                  <a:pt x="89" y="30"/>
                </a:cubicBezTo>
                <a:cubicBezTo>
                  <a:pt x="93" y="27"/>
                  <a:pt x="97" y="22"/>
                  <a:pt x="95" y="15"/>
                </a:cubicBezTo>
                <a:close/>
                <a:moveTo>
                  <a:pt x="49" y="31"/>
                </a:moveTo>
                <a:cubicBezTo>
                  <a:pt x="66" y="26"/>
                  <a:pt x="78" y="33"/>
                  <a:pt x="87" y="49"/>
                </a:cubicBezTo>
                <a:cubicBezTo>
                  <a:pt x="85" y="30"/>
                  <a:pt x="63" y="16"/>
                  <a:pt x="49" y="31"/>
                </a:cubicBezTo>
                <a:close/>
                <a:moveTo>
                  <a:pt x="40" y="64"/>
                </a:moveTo>
                <a:cubicBezTo>
                  <a:pt x="35" y="53"/>
                  <a:pt x="35" y="45"/>
                  <a:pt x="36" y="39"/>
                </a:cubicBezTo>
                <a:cubicBezTo>
                  <a:pt x="32" y="41"/>
                  <a:pt x="31" y="59"/>
                  <a:pt x="40" y="64"/>
                </a:cubicBezTo>
                <a:close/>
                <a:moveTo>
                  <a:pt x="37" y="44"/>
                </a:moveTo>
                <a:cubicBezTo>
                  <a:pt x="42" y="33"/>
                  <a:pt x="47" y="28"/>
                  <a:pt x="53" y="24"/>
                </a:cubicBezTo>
                <a:cubicBezTo>
                  <a:pt x="49" y="23"/>
                  <a:pt x="34" y="34"/>
                  <a:pt x="37" y="4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9" name="Freeform 88"/>
          <p:cNvSpPr>
            <a:spLocks noEditPoints="1"/>
          </p:cNvSpPr>
          <p:nvPr/>
        </p:nvSpPr>
        <p:spPr bwMode="auto">
          <a:xfrm>
            <a:off x="5508957" y="5565162"/>
            <a:ext cx="390525" cy="534988"/>
          </a:xfrm>
          <a:custGeom>
            <a:avLst/>
            <a:gdLst>
              <a:gd name="T0" fmla="*/ 64 w 92"/>
              <a:gd name="T1" fmla="*/ 64 h 126"/>
              <a:gd name="T2" fmla="*/ 46 w 92"/>
              <a:gd name="T3" fmla="*/ 0 h 126"/>
              <a:gd name="T4" fmla="*/ 13 w 92"/>
              <a:gd name="T5" fmla="*/ 80 h 126"/>
              <a:gd name="T6" fmla="*/ 46 w 92"/>
              <a:gd name="T7" fmla="*/ 126 h 126"/>
              <a:gd name="T8" fmla="*/ 46 w 92"/>
              <a:gd name="T9" fmla="*/ 126 h 126"/>
              <a:gd name="T10" fmla="*/ 46 w 92"/>
              <a:gd name="T11" fmla="*/ 126 h 126"/>
              <a:gd name="T12" fmla="*/ 46 w 92"/>
              <a:gd name="T13" fmla="*/ 126 h 126"/>
              <a:gd name="T14" fmla="*/ 79 w 92"/>
              <a:gd name="T15" fmla="*/ 80 h 126"/>
              <a:gd name="T16" fmla="*/ 92 w 92"/>
              <a:gd name="T17" fmla="*/ 48 h 126"/>
              <a:gd name="T18" fmla="*/ 85 w 92"/>
              <a:gd name="T19" fmla="*/ 38 h 126"/>
              <a:gd name="T20" fmla="*/ 87 w 92"/>
              <a:gd name="T21" fmla="*/ 32 h 126"/>
              <a:gd name="T22" fmla="*/ 74 w 92"/>
              <a:gd name="T23" fmla="*/ 33 h 126"/>
              <a:gd name="T24" fmla="*/ 65 w 92"/>
              <a:gd name="T25" fmla="*/ 22 h 126"/>
              <a:gd name="T26" fmla="*/ 68 w 92"/>
              <a:gd name="T27" fmla="*/ 10 h 126"/>
              <a:gd name="T28" fmla="*/ 70 w 92"/>
              <a:gd name="T29" fmla="*/ 4 h 126"/>
              <a:gd name="T30" fmla="*/ 24 w 92"/>
              <a:gd name="T31" fmla="*/ 90 h 126"/>
              <a:gd name="T32" fmla="*/ 21 w 92"/>
              <a:gd name="T33" fmla="*/ 91 h 126"/>
              <a:gd name="T34" fmla="*/ 30 w 92"/>
              <a:gd name="T35" fmla="*/ 96 h 126"/>
              <a:gd name="T36" fmla="*/ 32 w 92"/>
              <a:gd name="T37" fmla="*/ 89 h 126"/>
              <a:gd name="T38" fmla="*/ 32 w 92"/>
              <a:gd name="T39" fmla="*/ 96 h 126"/>
              <a:gd name="T40" fmla="*/ 46 w 92"/>
              <a:gd name="T41" fmla="*/ 88 h 126"/>
              <a:gd name="T42" fmla="*/ 39 w 92"/>
              <a:gd name="T43" fmla="*/ 88 h 126"/>
              <a:gd name="T44" fmla="*/ 55 w 92"/>
              <a:gd name="T45" fmla="*/ 96 h 126"/>
              <a:gd name="T46" fmla="*/ 57 w 92"/>
              <a:gd name="T47" fmla="*/ 88 h 126"/>
              <a:gd name="T48" fmla="*/ 57 w 92"/>
              <a:gd name="T49" fmla="*/ 96 h 126"/>
              <a:gd name="T50" fmla="*/ 68 w 92"/>
              <a:gd name="T51" fmla="*/ 90 h 126"/>
              <a:gd name="T52" fmla="*/ 65 w 92"/>
              <a:gd name="T53" fmla="*/ 89 h 126"/>
              <a:gd name="T54" fmla="*/ 72 w 92"/>
              <a:gd name="T55" fmla="*/ 96 h 126"/>
              <a:gd name="T56" fmla="*/ 72 w 92"/>
              <a:gd name="T57" fmla="*/ 98 h 126"/>
              <a:gd name="T58" fmla="*/ 70 w 92"/>
              <a:gd name="T59" fmla="*/ 98 h 126"/>
              <a:gd name="T60" fmla="*/ 65 w 92"/>
              <a:gd name="T61" fmla="*/ 105 h 126"/>
              <a:gd name="T62" fmla="*/ 68 w 92"/>
              <a:gd name="T63" fmla="*/ 104 h 126"/>
              <a:gd name="T64" fmla="*/ 57 w 92"/>
              <a:gd name="T65" fmla="*/ 98 h 126"/>
              <a:gd name="T66" fmla="*/ 55 w 92"/>
              <a:gd name="T67" fmla="*/ 107 h 126"/>
              <a:gd name="T68" fmla="*/ 55 w 92"/>
              <a:gd name="T69" fmla="*/ 98 h 126"/>
              <a:gd name="T70" fmla="*/ 39 w 92"/>
              <a:gd name="T71" fmla="*/ 107 h 126"/>
              <a:gd name="T72" fmla="*/ 46 w 92"/>
              <a:gd name="T73" fmla="*/ 108 h 126"/>
              <a:gd name="T74" fmla="*/ 32 w 92"/>
              <a:gd name="T75" fmla="*/ 98 h 126"/>
              <a:gd name="T76" fmla="*/ 30 w 92"/>
              <a:gd name="T77" fmla="*/ 105 h 126"/>
              <a:gd name="T78" fmla="*/ 30 w 92"/>
              <a:gd name="T79" fmla="*/ 98 h 126"/>
              <a:gd name="T80" fmla="*/ 21 w 92"/>
              <a:gd name="T81" fmla="*/ 102 h 126"/>
              <a:gd name="T82" fmla="*/ 24 w 92"/>
              <a:gd name="T83" fmla="*/ 103 h 126"/>
              <a:gd name="T84" fmla="*/ 27 w 92"/>
              <a:gd name="T85" fmla="*/ 5 h 126"/>
              <a:gd name="T86" fmla="*/ 23 w 92"/>
              <a:gd name="T87" fmla="*/ 27 h 126"/>
              <a:gd name="T88" fmla="*/ 24 w 92"/>
              <a:gd name="T89" fmla="*/ 32 h 126"/>
              <a:gd name="T90" fmla="*/ 20 w 92"/>
              <a:gd name="T91" fmla="*/ 35 h 126"/>
              <a:gd name="T92" fmla="*/ 16 w 92"/>
              <a:gd name="T93" fmla="*/ 34 h 126"/>
              <a:gd name="T94" fmla="*/ 12 w 92"/>
              <a:gd name="T95" fmla="*/ 31 h 126"/>
              <a:gd name="T96" fmla="*/ 14 w 92"/>
              <a:gd name="T97" fmla="*/ 27 h 126"/>
              <a:gd name="T98" fmla="*/ 19 w 92"/>
              <a:gd name="T99" fmla="*/ 25 h 126"/>
              <a:gd name="T100" fmla="*/ 23 w 92"/>
              <a:gd name="T101" fmla="*/ 27 h 126"/>
              <a:gd name="T102" fmla="*/ 3 w 92"/>
              <a:gd name="T103" fmla="*/ 54 h 126"/>
              <a:gd name="T104" fmla="*/ 27 w 92"/>
              <a:gd name="T105" fmla="*/ 45 h 126"/>
              <a:gd name="T106" fmla="*/ 18 w 92"/>
              <a:gd name="T107" fmla="*/ 54 h 126"/>
              <a:gd name="T108" fmla="*/ 48 w 92"/>
              <a:gd name="T109" fmla="*/ 80 h 126"/>
              <a:gd name="T110" fmla="*/ 40 w 92"/>
              <a:gd name="T111" fmla="*/ 7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2" h="126">
                <a:moveTo>
                  <a:pt x="64" y="45"/>
                </a:moveTo>
                <a:cubicBezTo>
                  <a:pt x="69" y="45"/>
                  <a:pt x="74" y="49"/>
                  <a:pt x="74" y="54"/>
                </a:cubicBezTo>
                <a:cubicBezTo>
                  <a:pt x="74" y="60"/>
                  <a:pt x="69" y="64"/>
                  <a:pt x="64" y="64"/>
                </a:cubicBezTo>
                <a:cubicBezTo>
                  <a:pt x="59" y="64"/>
                  <a:pt x="54" y="60"/>
                  <a:pt x="54" y="54"/>
                </a:cubicBezTo>
                <a:cubicBezTo>
                  <a:pt x="54" y="49"/>
                  <a:pt x="59" y="45"/>
                  <a:pt x="64" y="45"/>
                </a:cubicBezTo>
                <a:close/>
                <a:moveTo>
                  <a:pt x="46" y="0"/>
                </a:moveTo>
                <a:cubicBezTo>
                  <a:pt x="5" y="0"/>
                  <a:pt x="0" y="23"/>
                  <a:pt x="0" y="51"/>
                </a:cubicBezTo>
                <a:cubicBezTo>
                  <a:pt x="0" y="62"/>
                  <a:pt x="3" y="72"/>
                  <a:pt x="9" y="80"/>
                </a:cubicBezTo>
                <a:cubicBezTo>
                  <a:pt x="13" y="80"/>
                  <a:pt x="13" y="80"/>
                  <a:pt x="13" y="80"/>
                </a:cubicBezTo>
                <a:cubicBezTo>
                  <a:pt x="13" y="88"/>
                  <a:pt x="13" y="99"/>
                  <a:pt x="13" y="107"/>
                </a:cubicBezTo>
                <a:cubicBezTo>
                  <a:pt x="18" y="114"/>
                  <a:pt x="23" y="121"/>
                  <a:pt x="37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55" y="126"/>
                  <a:pt x="55" y="126"/>
                  <a:pt x="55" y="126"/>
                </a:cubicBezTo>
                <a:cubicBezTo>
                  <a:pt x="69" y="121"/>
                  <a:pt x="74" y="114"/>
                  <a:pt x="79" y="107"/>
                </a:cubicBezTo>
                <a:cubicBezTo>
                  <a:pt x="79" y="99"/>
                  <a:pt x="79" y="88"/>
                  <a:pt x="79" y="80"/>
                </a:cubicBezTo>
                <a:cubicBezTo>
                  <a:pt x="83" y="80"/>
                  <a:pt x="83" y="80"/>
                  <a:pt x="83" y="80"/>
                </a:cubicBezTo>
                <a:cubicBezTo>
                  <a:pt x="88" y="72"/>
                  <a:pt x="92" y="62"/>
                  <a:pt x="92" y="51"/>
                </a:cubicBezTo>
                <a:cubicBezTo>
                  <a:pt x="92" y="50"/>
                  <a:pt x="92" y="49"/>
                  <a:pt x="92" y="48"/>
                </a:cubicBezTo>
                <a:cubicBezTo>
                  <a:pt x="89" y="55"/>
                  <a:pt x="83" y="60"/>
                  <a:pt x="83" y="60"/>
                </a:cubicBezTo>
                <a:cubicBezTo>
                  <a:pt x="83" y="60"/>
                  <a:pt x="79" y="54"/>
                  <a:pt x="81" y="48"/>
                </a:cubicBezTo>
                <a:cubicBezTo>
                  <a:pt x="82" y="43"/>
                  <a:pt x="85" y="38"/>
                  <a:pt x="85" y="38"/>
                </a:cubicBezTo>
                <a:cubicBezTo>
                  <a:pt x="85" y="38"/>
                  <a:pt x="90" y="39"/>
                  <a:pt x="91" y="42"/>
                </a:cubicBezTo>
                <a:cubicBezTo>
                  <a:pt x="91" y="40"/>
                  <a:pt x="91" y="37"/>
                  <a:pt x="91" y="35"/>
                </a:cubicBezTo>
                <a:cubicBezTo>
                  <a:pt x="90" y="34"/>
                  <a:pt x="88" y="34"/>
                  <a:pt x="87" y="32"/>
                </a:cubicBezTo>
                <a:cubicBezTo>
                  <a:pt x="86" y="31"/>
                  <a:pt x="84" y="29"/>
                  <a:pt x="83" y="27"/>
                </a:cubicBezTo>
                <a:cubicBezTo>
                  <a:pt x="83" y="30"/>
                  <a:pt x="83" y="32"/>
                  <a:pt x="83" y="34"/>
                </a:cubicBezTo>
                <a:cubicBezTo>
                  <a:pt x="82" y="44"/>
                  <a:pt x="72" y="42"/>
                  <a:pt x="74" y="33"/>
                </a:cubicBezTo>
                <a:cubicBezTo>
                  <a:pt x="74" y="31"/>
                  <a:pt x="75" y="29"/>
                  <a:pt x="75" y="26"/>
                </a:cubicBezTo>
                <a:cubicBezTo>
                  <a:pt x="73" y="28"/>
                  <a:pt x="71" y="30"/>
                  <a:pt x="69" y="31"/>
                </a:cubicBezTo>
                <a:cubicBezTo>
                  <a:pt x="61" y="36"/>
                  <a:pt x="57" y="26"/>
                  <a:pt x="65" y="22"/>
                </a:cubicBezTo>
                <a:cubicBezTo>
                  <a:pt x="66" y="21"/>
                  <a:pt x="68" y="21"/>
                  <a:pt x="70" y="20"/>
                </a:cubicBezTo>
                <a:cubicBezTo>
                  <a:pt x="68" y="20"/>
                  <a:pt x="66" y="19"/>
                  <a:pt x="64" y="19"/>
                </a:cubicBezTo>
                <a:cubicBezTo>
                  <a:pt x="55" y="16"/>
                  <a:pt x="59" y="6"/>
                  <a:pt x="68" y="10"/>
                </a:cubicBezTo>
                <a:cubicBezTo>
                  <a:pt x="69" y="10"/>
                  <a:pt x="71" y="11"/>
                  <a:pt x="73" y="13"/>
                </a:cubicBezTo>
                <a:cubicBezTo>
                  <a:pt x="72" y="10"/>
                  <a:pt x="71" y="8"/>
                  <a:pt x="70" y="6"/>
                </a:cubicBezTo>
                <a:cubicBezTo>
                  <a:pt x="70" y="5"/>
                  <a:pt x="70" y="4"/>
                  <a:pt x="70" y="4"/>
                </a:cubicBezTo>
                <a:cubicBezTo>
                  <a:pt x="64" y="1"/>
                  <a:pt x="56" y="0"/>
                  <a:pt x="46" y="0"/>
                </a:cubicBezTo>
                <a:close/>
                <a:moveTo>
                  <a:pt x="21" y="91"/>
                </a:moveTo>
                <a:cubicBezTo>
                  <a:pt x="22" y="91"/>
                  <a:pt x="23" y="91"/>
                  <a:pt x="24" y="90"/>
                </a:cubicBezTo>
                <a:cubicBezTo>
                  <a:pt x="24" y="96"/>
                  <a:pt x="24" y="96"/>
                  <a:pt x="24" y="96"/>
                </a:cubicBezTo>
                <a:cubicBezTo>
                  <a:pt x="21" y="96"/>
                  <a:pt x="21" y="96"/>
                  <a:pt x="21" y="96"/>
                </a:cubicBezTo>
                <a:cubicBezTo>
                  <a:pt x="21" y="91"/>
                  <a:pt x="21" y="91"/>
                  <a:pt x="21" y="91"/>
                </a:cubicBezTo>
                <a:close/>
                <a:moveTo>
                  <a:pt x="26" y="90"/>
                </a:moveTo>
                <a:cubicBezTo>
                  <a:pt x="27" y="90"/>
                  <a:pt x="28" y="90"/>
                  <a:pt x="30" y="89"/>
                </a:cubicBezTo>
                <a:cubicBezTo>
                  <a:pt x="30" y="96"/>
                  <a:pt x="30" y="96"/>
                  <a:pt x="30" y="96"/>
                </a:cubicBezTo>
                <a:cubicBezTo>
                  <a:pt x="26" y="96"/>
                  <a:pt x="26" y="96"/>
                  <a:pt x="26" y="96"/>
                </a:cubicBezTo>
                <a:cubicBezTo>
                  <a:pt x="26" y="90"/>
                  <a:pt x="26" y="90"/>
                  <a:pt x="26" y="90"/>
                </a:cubicBezTo>
                <a:close/>
                <a:moveTo>
                  <a:pt x="32" y="89"/>
                </a:moveTo>
                <a:cubicBezTo>
                  <a:pt x="34" y="89"/>
                  <a:pt x="35" y="88"/>
                  <a:pt x="37" y="88"/>
                </a:cubicBezTo>
                <a:cubicBezTo>
                  <a:pt x="37" y="96"/>
                  <a:pt x="37" y="96"/>
                  <a:pt x="37" y="96"/>
                </a:cubicBezTo>
                <a:cubicBezTo>
                  <a:pt x="32" y="96"/>
                  <a:pt x="32" y="96"/>
                  <a:pt x="32" y="96"/>
                </a:cubicBezTo>
                <a:cubicBezTo>
                  <a:pt x="32" y="89"/>
                  <a:pt x="32" y="89"/>
                  <a:pt x="32" y="89"/>
                </a:cubicBezTo>
                <a:close/>
                <a:moveTo>
                  <a:pt x="39" y="88"/>
                </a:moveTo>
                <a:cubicBezTo>
                  <a:pt x="41" y="88"/>
                  <a:pt x="44" y="88"/>
                  <a:pt x="46" y="88"/>
                </a:cubicBezTo>
                <a:cubicBezTo>
                  <a:pt x="46" y="96"/>
                  <a:pt x="46" y="96"/>
                  <a:pt x="46" y="96"/>
                </a:cubicBezTo>
                <a:cubicBezTo>
                  <a:pt x="39" y="96"/>
                  <a:pt x="39" y="96"/>
                  <a:pt x="39" y="96"/>
                </a:cubicBezTo>
                <a:cubicBezTo>
                  <a:pt x="39" y="88"/>
                  <a:pt x="39" y="88"/>
                  <a:pt x="39" y="88"/>
                </a:cubicBezTo>
                <a:close/>
                <a:moveTo>
                  <a:pt x="48" y="88"/>
                </a:moveTo>
                <a:cubicBezTo>
                  <a:pt x="50" y="88"/>
                  <a:pt x="53" y="88"/>
                  <a:pt x="55" y="88"/>
                </a:cubicBezTo>
                <a:cubicBezTo>
                  <a:pt x="55" y="96"/>
                  <a:pt x="55" y="96"/>
                  <a:pt x="55" y="96"/>
                </a:cubicBezTo>
                <a:cubicBezTo>
                  <a:pt x="48" y="96"/>
                  <a:pt x="48" y="96"/>
                  <a:pt x="48" y="96"/>
                </a:cubicBezTo>
                <a:cubicBezTo>
                  <a:pt x="48" y="88"/>
                  <a:pt x="48" y="88"/>
                  <a:pt x="48" y="88"/>
                </a:cubicBezTo>
                <a:close/>
                <a:moveTo>
                  <a:pt x="57" y="88"/>
                </a:moveTo>
                <a:cubicBezTo>
                  <a:pt x="59" y="89"/>
                  <a:pt x="61" y="89"/>
                  <a:pt x="63" y="89"/>
                </a:cubicBezTo>
                <a:cubicBezTo>
                  <a:pt x="63" y="96"/>
                  <a:pt x="63" y="96"/>
                  <a:pt x="63" y="96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5" y="89"/>
                </a:moveTo>
                <a:cubicBezTo>
                  <a:pt x="66" y="90"/>
                  <a:pt x="67" y="90"/>
                  <a:pt x="68" y="90"/>
                </a:cubicBezTo>
                <a:cubicBezTo>
                  <a:pt x="68" y="96"/>
                  <a:pt x="68" y="96"/>
                  <a:pt x="68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89"/>
                  <a:pt x="65" y="89"/>
                  <a:pt x="65" y="89"/>
                </a:cubicBezTo>
                <a:close/>
                <a:moveTo>
                  <a:pt x="70" y="91"/>
                </a:moveTo>
                <a:cubicBezTo>
                  <a:pt x="71" y="91"/>
                  <a:pt x="72" y="91"/>
                  <a:pt x="72" y="91"/>
                </a:cubicBezTo>
                <a:cubicBezTo>
                  <a:pt x="72" y="96"/>
                  <a:pt x="72" y="96"/>
                  <a:pt x="72" y="96"/>
                </a:cubicBezTo>
                <a:cubicBezTo>
                  <a:pt x="70" y="96"/>
                  <a:pt x="70" y="96"/>
                  <a:pt x="70" y="96"/>
                </a:cubicBezTo>
                <a:cubicBezTo>
                  <a:pt x="70" y="91"/>
                  <a:pt x="70" y="91"/>
                  <a:pt x="70" y="91"/>
                </a:cubicBezTo>
                <a:close/>
                <a:moveTo>
                  <a:pt x="72" y="98"/>
                </a:moveTo>
                <a:cubicBezTo>
                  <a:pt x="72" y="102"/>
                  <a:pt x="72" y="102"/>
                  <a:pt x="72" y="102"/>
                </a:cubicBezTo>
                <a:cubicBezTo>
                  <a:pt x="72" y="102"/>
                  <a:pt x="71" y="103"/>
                  <a:pt x="70" y="103"/>
                </a:cubicBezTo>
                <a:cubicBezTo>
                  <a:pt x="70" y="98"/>
                  <a:pt x="70" y="98"/>
                  <a:pt x="70" y="98"/>
                </a:cubicBezTo>
                <a:cubicBezTo>
                  <a:pt x="72" y="98"/>
                  <a:pt x="72" y="98"/>
                  <a:pt x="72" y="98"/>
                </a:cubicBezTo>
                <a:close/>
                <a:moveTo>
                  <a:pt x="68" y="104"/>
                </a:moveTo>
                <a:cubicBezTo>
                  <a:pt x="67" y="104"/>
                  <a:pt x="66" y="105"/>
                  <a:pt x="65" y="105"/>
                </a:cubicBezTo>
                <a:cubicBezTo>
                  <a:pt x="65" y="98"/>
                  <a:pt x="65" y="98"/>
                  <a:pt x="65" y="98"/>
                </a:cubicBezTo>
                <a:cubicBezTo>
                  <a:pt x="68" y="98"/>
                  <a:pt x="68" y="98"/>
                  <a:pt x="68" y="98"/>
                </a:cubicBezTo>
                <a:cubicBezTo>
                  <a:pt x="68" y="104"/>
                  <a:pt x="68" y="104"/>
                  <a:pt x="68" y="104"/>
                </a:cubicBezTo>
                <a:close/>
                <a:moveTo>
                  <a:pt x="63" y="106"/>
                </a:moveTo>
                <a:cubicBezTo>
                  <a:pt x="61" y="106"/>
                  <a:pt x="59" y="107"/>
                  <a:pt x="57" y="107"/>
                </a:cubicBezTo>
                <a:cubicBezTo>
                  <a:pt x="57" y="98"/>
                  <a:pt x="57" y="98"/>
                  <a:pt x="57" y="98"/>
                </a:cubicBezTo>
                <a:cubicBezTo>
                  <a:pt x="63" y="98"/>
                  <a:pt x="63" y="98"/>
                  <a:pt x="63" y="98"/>
                </a:cubicBezTo>
                <a:cubicBezTo>
                  <a:pt x="63" y="106"/>
                  <a:pt x="63" y="106"/>
                  <a:pt x="63" y="106"/>
                </a:cubicBezTo>
                <a:close/>
                <a:moveTo>
                  <a:pt x="55" y="107"/>
                </a:moveTo>
                <a:cubicBezTo>
                  <a:pt x="53" y="108"/>
                  <a:pt x="50" y="108"/>
                  <a:pt x="48" y="108"/>
                </a:cubicBezTo>
                <a:cubicBezTo>
                  <a:pt x="48" y="98"/>
                  <a:pt x="48" y="98"/>
                  <a:pt x="48" y="98"/>
                </a:cubicBezTo>
                <a:cubicBezTo>
                  <a:pt x="55" y="98"/>
                  <a:pt x="55" y="98"/>
                  <a:pt x="55" y="98"/>
                </a:cubicBezTo>
                <a:cubicBezTo>
                  <a:pt x="55" y="107"/>
                  <a:pt x="55" y="107"/>
                  <a:pt x="55" y="107"/>
                </a:cubicBezTo>
                <a:close/>
                <a:moveTo>
                  <a:pt x="46" y="108"/>
                </a:moveTo>
                <a:cubicBezTo>
                  <a:pt x="44" y="108"/>
                  <a:pt x="41" y="108"/>
                  <a:pt x="39" y="107"/>
                </a:cubicBezTo>
                <a:cubicBezTo>
                  <a:pt x="39" y="98"/>
                  <a:pt x="39" y="98"/>
                  <a:pt x="39" y="98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108"/>
                  <a:pt x="46" y="108"/>
                  <a:pt x="46" y="108"/>
                </a:cubicBezTo>
                <a:close/>
                <a:moveTo>
                  <a:pt x="37" y="107"/>
                </a:moveTo>
                <a:cubicBezTo>
                  <a:pt x="35" y="107"/>
                  <a:pt x="34" y="106"/>
                  <a:pt x="32" y="106"/>
                </a:cubicBezTo>
                <a:cubicBezTo>
                  <a:pt x="32" y="98"/>
                  <a:pt x="32" y="98"/>
                  <a:pt x="32" y="98"/>
                </a:cubicBezTo>
                <a:cubicBezTo>
                  <a:pt x="37" y="98"/>
                  <a:pt x="37" y="98"/>
                  <a:pt x="37" y="98"/>
                </a:cubicBezTo>
                <a:cubicBezTo>
                  <a:pt x="37" y="107"/>
                  <a:pt x="37" y="107"/>
                  <a:pt x="37" y="107"/>
                </a:cubicBezTo>
                <a:close/>
                <a:moveTo>
                  <a:pt x="30" y="105"/>
                </a:moveTo>
                <a:cubicBezTo>
                  <a:pt x="28" y="105"/>
                  <a:pt x="27" y="104"/>
                  <a:pt x="26" y="104"/>
                </a:cubicBezTo>
                <a:cubicBezTo>
                  <a:pt x="26" y="98"/>
                  <a:pt x="26" y="98"/>
                  <a:pt x="26" y="98"/>
                </a:cubicBezTo>
                <a:cubicBezTo>
                  <a:pt x="30" y="98"/>
                  <a:pt x="30" y="98"/>
                  <a:pt x="30" y="98"/>
                </a:cubicBezTo>
                <a:cubicBezTo>
                  <a:pt x="30" y="105"/>
                  <a:pt x="30" y="105"/>
                  <a:pt x="30" y="105"/>
                </a:cubicBezTo>
                <a:close/>
                <a:moveTo>
                  <a:pt x="24" y="103"/>
                </a:moveTo>
                <a:cubicBezTo>
                  <a:pt x="23" y="103"/>
                  <a:pt x="22" y="102"/>
                  <a:pt x="21" y="102"/>
                </a:cubicBezTo>
                <a:cubicBezTo>
                  <a:pt x="21" y="98"/>
                  <a:pt x="21" y="98"/>
                  <a:pt x="21" y="98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103"/>
                  <a:pt x="24" y="103"/>
                  <a:pt x="24" y="103"/>
                </a:cubicBezTo>
                <a:close/>
                <a:moveTo>
                  <a:pt x="20" y="18"/>
                </a:moveTo>
                <a:cubicBezTo>
                  <a:pt x="20" y="18"/>
                  <a:pt x="16" y="15"/>
                  <a:pt x="19" y="11"/>
                </a:cubicBezTo>
                <a:cubicBezTo>
                  <a:pt x="22" y="7"/>
                  <a:pt x="27" y="5"/>
                  <a:pt x="27" y="5"/>
                </a:cubicBezTo>
                <a:cubicBezTo>
                  <a:pt x="27" y="5"/>
                  <a:pt x="28" y="10"/>
                  <a:pt x="26" y="13"/>
                </a:cubicBezTo>
                <a:cubicBezTo>
                  <a:pt x="24" y="16"/>
                  <a:pt x="20" y="18"/>
                  <a:pt x="20" y="18"/>
                </a:cubicBezTo>
                <a:close/>
                <a:moveTo>
                  <a:pt x="23" y="27"/>
                </a:moveTo>
                <a:cubicBezTo>
                  <a:pt x="24" y="27"/>
                  <a:pt x="26" y="26"/>
                  <a:pt x="27" y="26"/>
                </a:cubicBezTo>
                <a:cubicBezTo>
                  <a:pt x="32" y="26"/>
                  <a:pt x="32" y="32"/>
                  <a:pt x="27" y="32"/>
                </a:cubicBezTo>
                <a:cubicBezTo>
                  <a:pt x="26" y="32"/>
                  <a:pt x="25" y="32"/>
                  <a:pt x="24" y="32"/>
                </a:cubicBezTo>
                <a:cubicBezTo>
                  <a:pt x="25" y="33"/>
                  <a:pt x="26" y="33"/>
                  <a:pt x="26" y="34"/>
                </a:cubicBezTo>
                <a:cubicBezTo>
                  <a:pt x="31" y="38"/>
                  <a:pt x="26" y="42"/>
                  <a:pt x="22" y="38"/>
                </a:cubicBezTo>
                <a:cubicBezTo>
                  <a:pt x="22" y="37"/>
                  <a:pt x="21" y="36"/>
                  <a:pt x="20" y="35"/>
                </a:cubicBezTo>
                <a:cubicBezTo>
                  <a:pt x="20" y="36"/>
                  <a:pt x="20" y="38"/>
                  <a:pt x="20" y="39"/>
                </a:cubicBezTo>
                <a:cubicBezTo>
                  <a:pt x="20" y="45"/>
                  <a:pt x="13" y="43"/>
                  <a:pt x="14" y="38"/>
                </a:cubicBezTo>
                <a:cubicBezTo>
                  <a:pt x="15" y="37"/>
                  <a:pt x="15" y="36"/>
                  <a:pt x="16" y="34"/>
                </a:cubicBezTo>
                <a:cubicBezTo>
                  <a:pt x="14" y="35"/>
                  <a:pt x="13" y="36"/>
                  <a:pt x="12" y="37"/>
                </a:cubicBezTo>
                <a:cubicBezTo>
                  <a:pt x="7" y="40"/>
                  <a:pt x="4" y="34"/>
                  <a:pt x="9" y="32"/>
                </a:cubicBezTo>
                <a:cubicBezTo>
                  <a:pt x="10" y="32"/>
                  <a:pt x="11" y="31"/>
                  <a:pt x="12" y="31"/>
                </a:cubicBezTo>
                <a:cubicBezTo>
                  <a:pt x="11" y="31"/>
                  <a:pt x="10" y="30"/>
                  <a:pt x="9" y="30"/>
                </a:cubicBezTo>
                <a:cubicBezTo>
                  <a:pt x="4" y="28"/>
                  <a:pt x="6" y="22"/>
                  <a:pt x="11" y="25"/>
                </a:cubicBezTo>
                <a:cubicBezTo>
                  <a:pt x="12" y="25"/>
                  <a:pt x="13" y="26"/>
                  <a:pt x="14" y="27"/>
                </a:cubicBezTo>
                <a:cubicBezTo>
                  <a:pt x="14" y="25"/>
                  <a:pt x="13" y="24"/>
                  <a:pt x="13" y="23"/>
                </a:cubicBezTo>
                <a:cubicBezTo>
                  <a:pt x="11" y="17"/>
                  <a:pt x="17" y="16"/>
                  <a:pt x="18" y="21"/>
                </a:cubicBezTo>
                <a:cubicBezTo>
                  <a:pt x="18" y="22"/>
                  <a:pt x="19" y="24"/>
                  <a:pt x="19" y="25"/>
                </a:cubicBezTo>
                <a:cubicBezTo>
                  <a:pt x="19" y="24"/>
                  <a:pt x="20" y="22"/>
                  <a:pt x="21" y="21"/>
                </a:cubicBezTo>
                <a:cubicBezTo>
                  <a:pt x="24" y="17"/>
                  <a:pt x="29" y="21"/>
                  <a:pt x="25" y="25"/>
                </a:cubicBezTo>
                <a:cubicBezTo>
                  <a:pt x="25" y="26"/>
                  <a:pt x="24" y="26"/>
                  <a:pt x="23" y="27"/>
                </a:cubicBezTo>
                <a:close/>
                <a:moveTo>
                  <a:pt x="10" y="40"/>
                </a:moveTo>
                <a:cubicBezTo>
                  <a:pt x="10" y="40"/>
                  <a:pt x="15" y="44"/>
                  <a:pt x="12" y="48"/>
                </a:cubicBezTo>
                <a:cubicBezTo>
                  <a:pt x="8" y="52"/>
                  <a:pt x="3" y="54"/>
                  <a:pt x="3" y="54"/>
                </a:cubicBezTo>
                <a:cubicBezTo>
                  <a:pt x="3" y="54"/>
                  <a:pt x="2" y="49"/>
                  <a:pt x="5" y="46"/>
                </a:cubicBezTo>
                <a:cubicBezTo>
                  <a:pt x="7" y="43"/>
                  <a:pt x="10" y="40"/>
                  <a:pt x="10" y="40"/>
                </a:cubicBezTo>
                <a:close/>
                <a:moveTo>
                  <a:pt x="27" y="45"/>
                </a:moveTo>
                <a:cubicBezTo>
                  <a:pt x="33" y="45"/>
                  <a:pt x="37" y="49"/>
                  <a:pt x="37" y="54"/>
                </a:cubicBezTo>
                <a:cubicBezTo>
                  <a:pt x="37" y="60"/>
                  <a:pt x="33" y="64"/>
                  <a:pt x="27" y="64"/>
                </a:cubicBezTo>
                <a:cubicBezTo>
                  <a:pt x="22" y="64"/>
                  <a:pt x="18" y="60"/>
                  <a:pt x="18" y="54"/>
                </a:cubicBezTo>
                <a:cubicBezTo>
                  <a:pt x="18" y="49"/>
                  <a:pt x="22" y="45"/>
                  <a:pt x="27" y="45"/>
                </a:cubicBezTo>
                <a:close/>
                <a:moveTo>
                  <a:pt x="53" y="76"/>
                </a:moveTo>
                <a:cubicBezTo>
                  <a:pt x="51" y="79"/>
                  <a:pt x="49" y="79"/>
                  <a:pt x="48" y="80"/>
                </a:cubicBezTo>
                <a:cubicBezTo>
                  <a:pt x="46" y="78"/>
                  <a:pt x="46" y="78"/>
                  <a:pt x="46" y="78"/>
                </a:cubicBezTo>
                <a:cubicBezTo>
                  <a:pt x="45" y="80"/>
                  <a:pt x="45" y="80"/>
                  <a:pt x="45" y="80"/>
                </a:cubicBezTo>
                <a:cubicBezTo>
                  <a:pt x="44" y="79"/>
                  <a:pt x="42" y="79"/>
                  <a:pt x="40" y="76"/>
                </a:cubicBezTo>
                <a:cubicBezTo>
                  <a:pt x="39" y="63"/>
                  <a:pt x="53" y="63"/>
                  <a:pt x="53" y="7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0" name="Freeform 89"/>
          <p:cNvSpPr>
            <a:spLocks noEditPoints="1"/>
          </p:cNvSpPr>
          <p:nvPr/>
        </p:nvSpPr>
        <p:spPr bwMode="auto">
          <a:xfrm>
            <a:off x="7806069" y="5637394"/>
            <a:ext cx="590550" cy="390525"/>
          </a:xfrm>
          <a:custGeom>
            <a:avLst/>
            <a:gdLst>
              <a:gd name="T0" fmla="*/ 18 w 139"/>
              <a:gd name="T1" fmla="*/ 62 h 92"/>
              <a:gd name="T2" fmla="*/ 18 w 139"/>
              <a:gd name="T3" fmla="*/ 62 h 92"/>
              <a:gd name="T4" fmla="*/ 31 w 139"/>
              <a:gd name="T5" fmla="*/ 0 h 92"/>
              <a:gd name="T6" fmla="*/ 39 w 139"/>
              <a:gd name="T7" fmla="*/ 62 h 92"/>
              <a:gd name="T8" fmla="*/ 40 w 139"/>
              <a:gd name="T9" fmla="*/ 62 h 92"/>
              <a:gd name="T10" fmla="*/ 48 w 139"/>
              <a:gd name="T11" fmla="*/ 92 h 92"/>
              <a:gd name="T12" fmla="*/ 9 w 139"/>
              <a:gd name="T13" fmla="*/ 92 h 92"/>
              <a:gd name="T14" fmla="*/ 18 w 139"/>
              <a:gd name="T15" fmla="*/ 62 h 92"/>
              <a:gd name="T16" fmla="*/ 73 w 139"/>
              <a:gd name="T17" fmla="*/ 8 h 92"/>
              <a:gd name="T18" fmla="*/ 55 w 139"/>
              <a:gd name="T19" fmla="*/ 35 h 92"/>
              <a:gd name="T20" fmla="*/ 100 w 139"/>
              <a:gd name="T21" fmla="*/ 89 h 92"/>
              <a:gd name="T22" fmla="*/ 128 w 139"/>
              <a:gd name="T23" fmla="*/ 23 h 92"/>
              <a:gd name="T24" fmla="*/ 110 w 139"/>
              <a:gd name="T25" fmla="*/ 28 h 92"/>
              <a:gd name="T26" fmla="*/ 73 w 139"/>
              <a:gd name="T27" fmla="*/ 8 h 92"/>
              <a:gd name="T28" fmla="*/ 117 w 139"/>
              <a:gd name="T29" fmla="*/ 38 h 92"/>
              <a:gd name="T30" fmla="*/ 121 w 139"/>
              <a:gd name="T31" fmla="*/ 49 h 92"/>
              <a:gd name="T32" fmla="*/ 114 w 139"/>
              <a:gd name="T33" fmla="*/ 57 h 92"/>
              <a:gd name="T34" fmla="*/ 109 w 139"/>
              <a:gd name="T35" fmla="*/ 47 h 92"/>
              <a:gd name="T36" fmla="*/ 117 w 139"/>
              <a:gd name="T37" fmla="*/ 38 h 92"/>
              <a:gd name="T38" fmla="*/ 22 w 139"/>
              <a:gd name="T39" fmla="*/ 62 h 92"/>
              <a:gd name="T40" fmla="*/ 20 w 139"/>
              <a:gd name="T41" fmla="*/ 86 h 92"/>
              <a:gd name="T42" fmla="*/ 29 w 139"/>
              <a:gd name="T43" fmla="*/ 86 h 92"/>
              <a:gd name="T44" fmla="*/ 27 w 139"/>
              <a:gd name="T45" fmla="*/ 62 h 92"/>
              <a:gd name="T46" fmla="*/ 22 w 139"/>
              <a:gd name="T47" fmla="*/ 62 h 92"/>
              <a:gd name="T48" fmla="*/ 21 w 139"/>
              <a:gd name="T49" fmla="*/ 55 h 92"/>
              <a:gd name="T50" fmla="*/ 26 w 139"/>
              <a:gd name="T51" fmla="*/ 12 h 92"/>
              <a:gd name="T52" fmla="*/ 15 w 139"/>
              <a:gd name="T53" fmla="*/ 33 h 92"/>
              <a:gd name="T54" fmla="*/ 21 w 139"/>
              <a:gd name="T55" fmla="*/ 5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39" h="92">
                <a:moveTo>
                  <a:pt x="18" y="62"/>
                </a:moveTo>
                <a:cubicBezTo>
                  <a:pt x="18" y="62"/>
                  <a:pt x="18" y="62"/>
                  <a:pt x="18" y="62"/>
                </a:cubicBezTo>
                <a:cubicBezTo>
                  <a:pt x="2" y="51"/>
                  <a:pt x="0" y="17"/>
                  <a:pt x="31" y="0"/>
                </a:cubicBezTo>
                <a:cubicBezTo>
                  <a:pt x="27" y="22"/>
                  <a:pt x="75" y="32"/>
                  <a:pt x="39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8" y="92"/>
                  <a:pt x="48" y="92"/>
                  <a:pt x="48" y="92"/>
                </a:cubicBezTo>
                <a:cubicBezTo>
                  <a:pt x="9" y="92"/>
                  <a:pt x="9" y="92"/>
                  <a:pt x="9" y="92"/>
                </a:cubicBezTo>
                <a:cubicBezTo>
                  <a:pt x="18" y="62"/>
                  <a:pt x="18" y="62"/>
                  <a:pt x="18" y="62"/>
                </a:cubicBezTo>
                <a:close/>
                <a:moveTo>
                  <a:pt x="73" y="8"/>
                </a:moveTo>
                <a:cubicBezTo>
                  <a:pt x="57" y="8"/>
                  <a:pt x="55" y="20"/>
                  <a:pt x="55" y="35"/>
                </a:cubicBezTo>
                <a:cubicBezTo>
                  <a:pt x="56" y="59"/>
                  <a:pt x="71" y="92"/>
                  <a:pt x="100" y="89"/>
                </a:cubicBezTo>
                <a:cubicBezTo>
                  <a:pt x="139" y="84"/>
                  <a:pt x="138" y="27"/>
                  <a:pt x="128" y="23"/>
                </a:cubicBezTo>
                <a:cubicBezTo>
                  <a:pt x="119" y="20"/>
                  <a:pt x="117" y="25"/>
                  <a:pt x="110" y="28"/>
                </a:cubicBezTo>
                <a:cubicBezTo>
                  <a:pt x="90" y="35"/>
                  <a:pt x="98" y="7"/>
                  <a:pt x="73" y="8"/>
                </a:cubicBezTo>
                <a:close/>
                <a:moveTo>
                  <a:pt x="117" y="38"/>
                </a:moveTo>
                <a:cubicBezTo>
                  <a:pt x="120" y="39"/>
                  <a:pt x="122" y="43"/>
                  <a:pt x="121" y="49"/>
                </a:cubicBezTo>
                <a:cubicBezTo>
                  <a:pt x="120" y="54"/>
                  <a:pt x="117" y="58"/>
                  <a:pt x="114" y="57"/>
                </a:cubicBezTo>
                <a:cubicBezTo>
                  <a:pt x="111" y="57"/>
                  <a:pt x="109" y="52"/>
                  <a:pt x="109" y="47"/>
                </a:cubicBezTo>
                <a:cubicBezTo>
                  <a:pt x="110" y="42"/>
                  <a:pt x="113" y="38"/>
                  <a:pt x="117" y="38"/>
                </a:cubicBezTo>
                <a:close/>
                <a:moveTo>
                  <a:pt x="22" y="62"/>
                </a:moveTo>
                <a:cubicBezTo>
                  <a:pt x="20" y="86"/>
                  <a:pt x="20" y="86"/>
                  <a:pt x="20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7" y="62"/>
                  <a:pt x="27" y="62"/>
                  <a:pt x="27" y="62"/>
                </a:cubicBezTo>
                <a:cubicBezTo>
                  <a:pt x="22" y="62"/>
                  <a:pt x="22" y="62"/>
                  <a:pt x="22" y="62"/>
                </a:cubicBezTo>
                <a:close/>
                <a:moveTo>
                  <a:pt x="21" y="55"/>
                </a:moveTo>
                <a:cubicBezTo>
                  <a:pt x="22" y="35"/>
                  <a:pt x="42" y="38"/>
                  <a:pt x="26" y="12"/>
                </a:cubicBezTo>
                <a:cubicBezTo>
                  <a:pt x="26" y="12"/>
                  <a:pt x="17" y="21"/>
                  <a:pt x="15" y="33"/>
                </a:cubicBezTo>
                <a:cubicBezTo>
                  <a:pt x="14" y="45"/>
                  <a:pt x="21" y="55"/>
                  <a:pt x="21" y="5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1" name="Freeform 90"/>
          <p:cNvSpPr>
            <a:spLocks noEditPoints="1"/>
          </p:cNvSpPr>
          <p:nvPr/>
        </p:nvSpPr>
        <p:spPr bwMode="auto">
          <a:xfrm>
            <a:off x="7848932" y="4773000"/>
            <a:ext cx="504825" cy="487363"/>
          </a:xfrm>
          <a:custGeom>
            <a:avLst/>
            <a:gdLst>
              <a:gd name="T0" fmla="*/ 81 w 119"/>
              <a:gd name="T1" fmla="*/ 13 h 115"/>
              <a:gd name="T2" fmla="*/ 105 w 119"/>
              <a:gd name="T3" fmla="*/ 22 h 115"/>
              <a:gd name="T4" fmla="*/ 85 w 119"/>
              <a:gd name="T5" fmla="*/ 78 h 115"/>
              <a:gd name="T6" fmla="*/ 61 w 119"/>
              <a:gd name="T7" fmla="*/ 69 h 115"/>
              <a:gd name="T8" fmla="*/ 81 w 119"/>
              <a:gd name="T9" fmla="*/ 13 h 115"/>
              <a:gd name="T10" fmla="*/ 0 w 119"/>
              <a:gd name="T11" fmla="*/ 86 h 115"/>
              <a:gd name="T12" fmla="*/ 22 w 119"/>
              <a:gd name="T13" fmla="*/ 70 h 115"/>
              <a:gd name="T14" fmla="*/ 20 w 119"/>
              <a:gd name="T15" fmla="*/ 77 h 115"/>
              <a:gd name="T16" fmla="*/ 18 w 119"/>
              <a:gd name="T17" fmla="*/ 90 h 115"/>
              <a:gd name="T18" fmla="*/ 25 w 119"/>
              <a:gd name="T19" fmla="*/ 85 h 115"/>
              <a:gd name="T20" fmla="*/ 38 w 119"/>
              <a:gd name="T21" fmla="*/ 80 h 115"/>
              <a:gd name="T22" fmla="*/ 41 w 119"/>
              <a:gd name="T23" fmla="*/ 86 h 115"/>
              <a:gd name="T24" fmla="*/ 33 w 119"/>
              <a:gd name="T25" fmla="*/ 97 h 115"/>
              <a:gd name="T26" fmla="*/ 26 w 119"/>
              <a:gd name="T27" fmla="*/ 105 h 115"/>
              <a:gd name="T28" fmla="*/ 31 w 119"/>
              <a:gd name="T29" fmla="*/ 102 h 115"/>
              <a:gd name="T30" fmla="*/ 38 w 119"/>
              <a:gd name="T31" fmla="*/ 98 h 115"/>
              <a:gd name="T32" fmla="*/ 44 w 119"/>
              <a:gd name="T33" fmla="*/ 103 h 115"/>
              <a:gd name="T34" fmla="*/ 57 w 119"/>
              <a:gd name="T35" fmla="*/ 103 h 115"/>
              <a:gd name="T36" fmla="*/ 58 w 119"/>
              <a:gd name="T37" fmla="*/ 111 h 115"/>
              <a:gd name="T38" fmla="*/ 37 w 119"/>
              <a:gd name="T39" fmla="*/ 107 h 115"/>
              <a:gd name="T40" fmla="*/ 36 w 119"/>
              <a:gd name="T41" fmla="*/ 108 h 115"/>
              <a:gd name="T42" fmla="*/ 21 w 119"/>
              <a:gd name="T43" fmla="*/ 113 h 115"/>
              <a:gd name="T44" fmla="*/ 17 w 119"/>
              <a:gd name="T45" fmla="*/ 105 h 115"/>
              <a:gd name="T46" fmla="*/ 23 w 119"/>
              <a:gd name="T47" fmla="*/ 96 h 115"/>
              <a:gd name="T48" fmla="*/ 18 w 119"/>
              <a:gd name="T49" fmla="*/ 99 h 115"/>
              <a:gd name="T50" fmla="*/ 11 w 119"/>
              <a:gd name="T51" fmla="*/ 95 h 115"/>
              <a:gd name="T52" fmla="*/ 13 w 119"/>
              <a:gd name="T53" fmla="*/ 77 h 115"/>
              <a:gd name="T54" fmla="*/ 7 w 119"/>
              <a:gd name="T55" fmla="*/ 90 h 115"/>
              <a:gd name="T56" fmla="*/ 0 w 119"/>
              <a:gd name="T57" fmla="*/ 86 h 115"/>
              <a:gd name="T58" fmla="*/ 60 w 119"/>
              <a:gd name="T59" fmla="*/ 74 h 115"/>
              <a:gd name="T60" fmla="*/ 60 w 119"/>
              <a:gd name="T61" fmla="*/ 97 h 115"/>
              <a:gd name="T62" fmla="*/ 62 w 119"/>
              <a:gd name="T63" fmla="*/ 98 h 115"/>
              <a:gd name="T64" fmla="*/ 61 w 119"/>
              <a:gd name="T65" fmla="*/ 105 h 115"/>
              <a:gd name="T66" fmla="*/ 65 w 119"/>
              <a:gd name="T67" fmla="*/ 106 h 115"/>
              <a:gd name="T68" fmla="*/ 69 w 119"/>
              <a:gd name="T69" fmla="*/ 100 h 115"/>
              <a:gd name="T70" fmla="*/ 70 w 119"/>
              <a:gd name="T71" fmla="*/ 101 h 115"/>
              <a:gd name="T72" fmla="*/ 84 w 119"/>
              <a:gd name="T73" fmla="*/ 83 h 115"/>
              <a:gd name="T74" fmla="*/ 60 w 119"/>
              <a:gd name="T75" fmla="*/ 74 h 115"/>
              <a:gd name="T76" fmla="*/ 104 w 119"/>
              <a:gd name="T77" fmla="*/ 7 h 115"/>
              <a:gd name="T78" fmla="*/ 103 w 119"/>
              <a:gd name="T79" fmla="*/ 4 h 115"/>
              <a:gd name="T80" fmla="*/ 93 w 119"/>
              <a:gd name="T81" fmla="*/ 0 h 115"/>
              <a:gd name="T82" fmla="*/ 83 w 119"/>
              <a:gd name="T83" fmla="*/ 8 h 115"/>
              <a:gd name="T84" fmla="*/ 94 w 119"/>
              <a:gd name="T85" fmla="*/ 12 h 115"/>
              <a:gd name="T86" fmla="*/ 107 w 119"/>
              <a:gd name="T87" fmla="*/ 17 h 115"/>
              <a:gd name="T88" fmla="*/ 111 w 119"/>
              <a:gd name="T89" fmla="*/ 18 h 115"/>
              <a:gd name="T90" fmla="*/ 100 w 119"/>
              <a:gd name="T91" fmla="*/ 54 h 115"/>
              <a:gd name="T92" fmla="*/ 106 w 119"/>
              <a:gd name="T93" fmla="*/ 58 h 115"/>
              <a:gd name="T94" fmla="*/ 119 w 119"/>
              <a:gd name="T95" fmla="*/ 15 h 115"/>
              <a:gd name="T96" fmla="*/ 119 w 119"/>
              <a:gd name="T97" fmla="*/ 12 h 115"/>
              <a:gd name="T98" fmla="*/ 117 w 119"/>
              <a:gd name="T99" fmla="*/ 11 h 115"/>
              <a:gd name="T100" fmla="*/ 104 w 119"/>
              <a:gd name="T101" fmla="*/ 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9" h="115">
                <a:moveTo>
                  <a:pt x="81" y="13"/>
                </a:moveTo>
                <a:cubicBezTo>
                  <a:pt x="89" y="16"/>
                  <a:pt x="97" y="19"/>
                  <a:pt x="105" y="22"/>
                </a:cubicBezTo>
                <a:cubicBezTo>
                  <a:pt x="102" y="41"/>
                  <a:pt x="95" y="60"/>
                  <a:pt x="85" y="78"/>
                </a:cubicBezTo>
                <a:cubicBezTo>
                  <a:pt x="77" y="75"/>
                  <a:pt x="69" y="72"/>
                  <a:pt x="61" y="69"/>
                </a:cubicBezTo>
                <a:cubicBezTo>
                  <a:pt x="64" y="49"/>
                  <a:pt x="71" y="31"/>
                  <a:pt x="81" y="13"/>
                </a:cubicBezTo>
                <a:close/>
                <a:moveTo>
                  <a:pt x="0" y="86"/>
                </a:moveTo>
                <a:cubicBezTo>
                  <a:pt x="0" y="86"/>
                  <a:pt x="26" y="38"/>
                  <a:pt x="22" y="70"/>
                </a:cubicBezTo>
                <a:cubicBezTo>
                  <a:pt x="21" y="72"/>
                  <a:pt x="21" y="75"/>
                  <a:pt x="20" y="77"/>
                </a:cubicBezTo>
                <a:cubicBezTo>
                  <a:pt x="19" y="82"/>
                  <a:pt x="18" y="86"/>
                  <a:pt x="18" y="90"/>
                </a:cubicBezTo>
                <a:cubicBezTo>
                  <a:pt x="20" y="88"/>
                  <a:pt x="23" y="87"/>
                  <a:pt x="25" y="85"/>
                </a:cubicBezTo>
                <a:cubicBezTo>
                  <a:pt x="30" y="82"/>
                  <a:pt x="35" y="79"/>
                  <a:pt x="38" y="80"/>
                </a:cubicBezTo>
                <a:cubicBezTo>
                  <a:pt x="41" y="81"/>
                  <a:pt x="42" y="83"/>
                  <a:pt x="41" y="86"/>
                </a:cubicBezTo>
                <a:cubicBezTo>
                  <a:pt x="40" y="89"/>
                  <a:pt x="36" y="93"/>
                  <a:pt x="33" y="97"/>
                </a:cubicBezTo>
                <a:cubicBezTo>
                  <a:pt x="30" y="100"/>
                  <a:pt x="27" y="103"/>
                  <a:pt x="26" y="105"/>
                </a:cubicBezTo>
                <a:cubicBezTo>
                  <a:pt x="27" y="105"/>
                  <a:pt x="30" y="103"/>
                  <a:pt x="31" y="102"/>
                </a:cubicBezTo>
                <a:cubicBezTo>
                  <a:pt x="34" y="100"/>
                  <a:pt x="36" y="99"/>
                  <a:pt x="38" y="98"/>
                </a:cubicBezTo>
                <a:cubicBezTo>
                  <a:pt x="41" y="98"/>
                  <a:pt x="43" y="99"/>
                  <a:pt x="44" y="103"/>
                </a:cubicBezTo>
                <a:cubicBezTo>
                  <a:pt x="44" y="105"/>
                  <a:pt x="57" y="104"/>
                  <a:pt x="57" y="103"/>
                </a:cubicBezTo>
                <a:cubicBezTo>
                  <a:pt x="58" y="111"/>
                  <a:pt x="58" y="111"/>
                  <a:pt x="58" y="111"/>
                </a:cubicBezTo>
                <a:cubicBezTo>
                  <a:pt x="58" y="111"/>
                  <a:pt x="42" y="113"/>
                  <a:pt x="37" y="107"/>
                </a:cubicBezTo>
                <a:cubicBezTo>
                  <a:pt x="37" y="108"/>
                  <a:pt x="37" y="108"/>
                  <a:pt x="36" y="108"/>
                </a:cubicBezTo>
                <a:cubicBezTo>
                  <a:pt x="32" y="111"/>
                  <a:pt x="27" y="115"/>
                  <a:pt x="21" y="113"/>
                </a:cubicBezTo>
                <a:cubicBezTo>
                  <a:pt x="17" y="112"/>
                  <a:pt x="15" y="109"/>
                  <a:pt x="17" y="105"/>
                </a:cubicBezTo>
                <a:cubicBezTo>
                  <a:pt x="17" y="103"/>
                  <a:pt x="20" y="99"/>
                  <a:pt x="23" y="96"/>
                </a:cubicBezTo>
                <a:cubicBezTo>
                  <a:pt x="21" y="97"/>
                  <a:pt x="19" y="98"/>
                  <a:pt x="18" y="99"/>
                </a:cubicBezTo>
                <a:cubicBezTo>
                  <a:pt x="14" y="100"/>
                  <a:pt x="12" y="98"/>
                  <a:pt x="11" y="95"/>
                </a:cubicBezTo>
                <a:cubicBezTo>
                  <a:pt x="9" y="90"/>
                  <a:pt x="13" y="83"/>
                  <a:pt x="13" y="77"/>
                </a:cubicBezTo>
                <a:cubicBezTo>
                  <a:pt x="14" y="72"/>
                  <a:pt x="7" y="89"/>
                  <a:pt x="7" y="90"/>
                </a:cubicBezTo>
                <a:cubicBezTo>
                  <a:pt x="0" y="86"/>
                  <a:pt x="0" y="86"/>
                  <a:pt x="0" y="86"/>
                </a:cubicBezTo>
                <a:close/>
                <a:moveTo>
                  <a:pt x="60" y="74"/>
                </a:moveTo>
                <a:cubicBezTo>
                  <a:pt x="60" y="97"/>
                  <a:pt x="60" y="97"/>
                  <a:pt x="60" y="97"/>
                </a:cubicBezTo>
                <a:cubicBezTo>
                  <a:pt x="62" y="98"/>
                  <a:pt x="62" y="98"/>
                  <a:pt x="62" y="98"/>
                </a:cubicBezTo>
                <a:cubicBezTo>
                  <a:pt x="61" y="105"/>
                  <a:pt x="61" y="105"/>
                  <a:pt x="61" y="105"/>
                </a:cubicBezTo>
                <a:cubicBezTo>
                  <a:pt x="65" y="106"/>
                  <a:pt x="65" y="106"/>
                  <a:pt x="65" y="106"/>
                </a:cubicBezTo>
                <a:cubicBezTo>
                  <a:pt x="69" y="100"/>
                  <a:pt x="69" y="100"/>
                  <a:pt x="69" y="100"/>
                </a:cubicBezTo>
                <a:cubicBezTo>
                  <a:pt x="70" y="101"/>
                  <a:pt x="70" y="101"/>
                  <a:pt x="70" y="101"/>
                </a:cubicBezTo>
                <a:cubicBezTo>
                  <a:pt x="84" y="83"/>
                  <a:pt x="84" y="83"/>
                  <a:pt x="84" y="83"/>
                </a:cubicBezTo>
                <a:cubicBezTo>
                  <a:pt x="60" y="74"/>
                  <a:pt x="60" y="74"/>
                  <a:pt x="60" y="74"/>
                </a:cubicBezTo>
                <a:close/>
                <a:moveTo>
                  <a:pt x="104" y="7"/>
                </a:moveTo>
                <a:cubicBezTo>
                  <a:pt x="103" y="4"/>
                  <a:pt x="103" y="4"/>
                  <a:pt x="103" y="4"/>
                </a:cubicBezTo>
                <a:cubicBezTo>
                  <a:pt x="93" y="0"/>
                  <a:pt x="93" y="0"/>
                  <a:pt x="93" y="0"/>
                </a:cubicBezTo>
                <a:cubicBezTo>
                  <a:pt x="83" y="8"/>
                  <a:pt x="83" y="8"/>
                  <a:pt x="83" y="8"/>
                </a:cubicBezTo>
                <a:cubicBezTo>
                  <a:pt x="94" y="12"/>
                  <a:pt x="94" y="12"/>
                  <a:pt x="94" y="12"/>
                </a:cubicBezTo>
                <a:cubicBezTo>
                  <a:pt x="107" y="17"/>
                  <a:pt x="107" y="17"/>
                  <a:pt x="107" y="17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0" y="31"/>
                  <a:pt x="106" y="43"/>
                  <a:pt x="100" y="54"/>
                </a:cubicBezTo>
                <a:cubicBezTo>
                  <a:pt x="106" y="58"/>
                  <a:pt x="106" y="58"/>
                  <a:pt x="106" y="58"/>
                </a:cubicBezTo>
                <a:cubicBezTo>
                  <a:pt x="115" y="45"/>
                  <a:pt x="119" y="31"/>
                  <a:pt x="119" y="15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17" y="11"/>
                  <a:pt x="117" y="11"/>
                  <a:pt x="117" y="11"/>
                </a:cubicBezTo>
                <a:lnTo>
                  <a:pt x="104" y="7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2" name="Freeform 91"/>
          <p:cNvSpPr>
            <a:spLocks noEditPoints="1"/>
          </p:cNvSpPr>
          <p:nvPr/>
        </p:nvSpPr>
        <p:spPr bwMode="auto">
          <a:xfrm>
            <a:off x="7069469" y="5582625"/>
            <a:ext cx="466725" cy="500063"/>
          </a:xfrm>
          <a:custGeom>
            <a:avLst/>
            <a:gdLst>
              <a:gd name="T0" fmla="*/ 25 w 110"/>
              <a:gd name="T1" fmla="*/ 39 h 118"/>
              <a:gd name="T2" fmla="*/ 25 w 110"/>
              <a:gd name="T3" fmla="*/ 38 h 118"/>
              <a:gd name="T4" fmla="*/ 32 w 110"/>
              <a:gd name="T5" fmla="*/ 38 h 118"/>
              <a:gd name="T6" fmla="*/ 42 w 110"/>
              <a:gd name="T7" fmla="*/ 69 h 118"/>
              <a:gd name="T8" fmla="*/ 42 w 110"/>
              <a:gd name="T9" fmla="*/ 67 h 118"/>
              <a:gd name="T10" fmla="*/ 44 w 110"/>
              <a:gd name="T11" fmla="*/ 63 h 118"/>
              <a:gd name="T12" fmla="*/ 44 w 110"/>
              <a:gd name="T13" fmla="*/ 63 h 118"/>
              <a:gd name="T14" fmla="*/ 44 w 110"/>
              <a:gd name="T15" fmla="*/ 63 h 118"/>
              <a:gd name="T16" fmla="*/ 48 w 110"/>
              <a:gd name="T17" fmla="*/ 61 h 118"/>
              <a:gd name="T18" fmla="*/ 61 w 110"/>
              <a:gd name="T19" fmla="*/ 61 h 118"/>
              <a:gd name="T20" fmla="*/ 65 w 110"/>
              <a:gd name="T21" fmla="*/ 63 h 118"/>
              <a:gd name="T22" fmla="*/ 65 w 110"/>
              <a:gd name="T23" fmla="*/ 63 h 118"/>
              <a:gd name="T24" fmla="*/ 67 w 110"/>
              <a:gd name="T25" fmla="*/ 67 h 118"/>
              <a:gd name="T26" fmla="*/ 67 w 110"/>
              <a:gd name="T27" fmla="*/ 69 h 118"/>
              <a:gd name="T28" fmla="*/ 73 w 110"/>
              <a:gd name="T29" fmla="*/ 55 h 118"/>
              <a:gd name="T30" fmla="*/ 76 w 110"/>
              <a:gd name="T31" fmla="*/ 44 h 118"/>
              <a:gd name="T32" fmla="*/ 23 w 110"/>
              <a:gd name="T33" fmla="*/ 28 h 118"/>
              <a:gd name="T34" fmla="*/ 61 w 110"/>
              <a:gd name="T35" fmla="*/ 11 h 118"/>
              <a:gd name="T36" fmla="*/ 65 w 110"/>
              <a:gd name="T37" fmla="*/ 5 h 118"/>
              <a:gd name="T38" fmla="*/ 71 w 110"/>
              <a:gd name="T39" fmla="*/ 8 h 118"/>
              <a:gd name="T40" fmla="*/ 67 w 110"/>
              <a:gd name="T41" fmla="*/ 14 h 118"/>
              <a:gd name="T42" fmla="*/ 74 w 110"/>
              <a:gd name="T43" fmla="*/ 17 h 118"/>
              <a:gd name="T44" fmla="*/ 88 w 110"/>
              <a:gd name="T45" fmla="*/ 47 h 118"/>
              <a:gd name="T46" fmla="*/ 82 w 110"/>
              <a:gd name="T47" fmla="*/ 46 h 118"/>
              <a:gd name="T48" fmla="*/ 80 w 110"/>
              <a:gd name="T49" fmla="*/ 57 h 118"/>
              <a:gd name="T50" fmla="*/ 69 w 110"/>
              <a:gd name="T51" fmla="*/ 78 h 118"/>
              <a:gd name="T52" fmla="*/ 68 w 110"/>
              <a:gd name="T53" fmla="*/ 78 h 118"/>
              <a:gd name="T54" fmla="*/ 67 w 110"/>
              <a:gd name="T55" fmla="*/ 79 h 118"/>
              <a:gd name="T56" fmla="*/ 55 w 110"/>
              <a:gd name="T57" fmla="*/ 80 h 118"/>
              <a:gd name="T58" fmla="*/ 42 w 110"/>
              <a:gd name="T59" fmla="*/ 79 h 118"/>
              <a:gd name="T60" fmla="*/ 41 w 110"/>
              <a:gd name="T61" fmla="*/ 78 h 118"/>
              <a:gd name="T62" fmla="*/ 40 w 110"/>
              <a:gd name="T63" fmla="*/ 78 h 118"/>
              <a:gd name="T64" fmla="*/ 29 w 110"/>
              <a:gd name="T65" fmla="*/ 58 h 118"/>
              <a:gd name="T66" fmla="*/ 25 w 110"/>
              <a:gd name="T67" fmla="*/ 39 h 118"/>
              <a:gd name="T68" fmla="*/ 50 w 110"/>
              <a:gd name="T69" fmla="*/ 69 h 118"/>
              <a:gd name="T70" fmla="*/ 59 w 110"/>
              <a:gd name="T71" fmla="*/ 69 h 118"/>
              <a:gd name="T72" fmla="*/ 59 w 110"/>
              <a:gd name="T73" fmla="*/ 72 h 118"/>
              <a:gd name="T74" fmla="*/ 62 w 110"/>
              <a:gd name="T75" fmla="*/ 72 h 118"/>
              <a:gd name="T76" fmla="*/ 62 w 110"/>
              <a:gd name="T77" fmla="*/ 67 h 118"/>
              <a:gd name="T78" fmla="*/ 62 w 110"/>
              <a:gd name="T79" fmla="*/ 66 h 118"/>
              <a:gd name="T80" fmla="*/ 62 w 110"/>
              <a:gd name="T81" fmla="*/ 66 h 118"/>
              <a:gd name="T82" fmla="*/ 61 w 110"/>
              <a:gd name="T83" fmla="*/ 66 h 118"/>
              <a:gd name="T84" fmla="*/ 48 w 110"/>
              <a:gd name="T85" fmla="*/ 66 h 118"/>
              <a:gd name="T86" fmla="*/ 47 w 110"/>
              <a:gd name="T87" fmla="*/ 66 h 118"/>
              <a:gd name="T88" fmla="*/ 47 w 110"/>
              <a:gd name="T89" fmla="*/ 66 h 118"/>
              <a:gd name="T90" fmla="*/ 47 w 110"/>
              <a:gd name="T91" fmla="*/ 67 h 118"/>
              <a:gd name="T92" fmla="*/ 47 w 110"/>
              <a:gd name="T93" fmla="*/ 72 h 118"/>
              <a:gd name="T94" fmla="*/ 50 w 110"/>
              <a:gd name="T95" fmla="*/ 72 h 118"/>
              <a:gd name="T96" fmla="*/ 50 w 110"/>
              <a:gd name="T97" fmla="*/ 69 h 118"/>
              <a:gd name="T98" fmla="*/ 11 w 110"/>
              <a:gd name="T99" fmla="*/ 87 h 118"/>
              <a:gd name="T100" fmla="*/ 43 w 110"/>
              <a:gd name="T101" fmla="*/ 84 h 118"/>
              <a:gd name="T102" fmla="*/ 53 w 110"/>
              <a:gd name="T103" fmla="*/ 118 h 118"/>
              <a:gd name="T104" fmla="*/ 1 w 110"/>
              <a:gd name="T105" fmla="*/ 118 h 118"/>
              <a:gd name="T106" fmla="*/ 11 w 110"/>
              <a:gd name="T107" fmla="*/ 87 h 118"/>
              <a:gd name="T108" fmla="*/ 68 w 110"/>
              <a:gd name="T109" fmla="*/ 84 h 118"/>
              <a:gd name="T110" fmla="*/ 100 w 110"/>
              <a:gd name="T111" fmla="*/ 87 h 118"/>
              <a:gd name="T112" fmla="*/ 110 w 110"/>
              <a:gd name="T113" fmla="*/ 118 h 118"/>
              <a:gd name="T114" fmla="*/ 57 w 110"/>
              <a:gd name="T115" fmla="*/ 118 h 118"/>
              <a:gd name="T116" fmla="*/ 68 w 110"/>
              <a:gd name="T117" fmla="*/ 8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0" h="118">
                <a:moveTo>
                  <a:pt x="25" y="39"/>
                </a:moveTo>
                <a:cubicBezTo>
                  <a:pt x="25" y="38"/>
                  <a:pt x="25" y="38"/>
                  <a:pt x="25" y="38"/>
                </a:cubicBezTo>
                <a:cubicBezTo>
                  <a:pt x="32" y="38"/>
                  <a:pt x="32" y="38"/>
                  <a:pt x="32" y="38"/>
                </a:cubicBezTo>
                <a:cubicBezTo>
                  <a:pt x="33" y="49"/>
                  <a:pt x="36" y="60"/>
                  <a:pt x="42" y="69"/>
                </a:cubicBezTo>
                <a:cubicBezTo>
                  <a:pt x="42" y="67"/>
                  <a:pt x="42" y="67"/>
                  <a:pt x="42" y="67"/>
                </a:cubicBezTo>
                <a:cubicBezTo>
                  <a:pt x="42" y="66"/>
                  <a:pt x="43" y="64"/>
                  <a:pt x="44" y="63"/>
                </a:cubicBezTo>
                <a:cubicBezTo>
                  <a:pt x="44" y="63"/>
                  <a:pt x="44" y="63"/>
                  <a:pt x="44" y="63"/>
                </a:cubicBezTo>
                <a:cubicBezTo>
                  <a:pt x="44" y="63"/>
                  <a:pt x="44" y="63"/>
                  <a:pt x="44" y="63"/>
                </a:cubicBezTo>
                <a:cubicBezTo>
                  <a:pt x="45" y="62"/>
                  <a:pt x="46" y="61"/>
                  <a:pt x="48" y="61"/>
                </a:cubicBezTo>
                <a:cubicBezTo>
                  <a:pt x="61" y="61"/>
                  <a:pt x="61" y="61"/>
                  <a:pt x="61" y="61"/>
                </a:cubicBezTo>
                <a:cubicBezTo>
                  <a:pt x="63" y="61"/>
                  <a:pt x="64" y="62"/>
                  <a:pt x="65" y="63"/>
                </a:cubicBezTo>
                <a:cubicBezTo>
                  <a:pt x="65" y="63"/>
                  <a:pt x="65" y="63"/>
                  <a:pt x="65" y="63"/>
                </a:cubicBezTo>
                <a:cubicBezTo>
                  <a:pt x="66" y="64"/>
                  <a:pt x="67" y="66"/>
                  <a:pt x="67" y="67"/>
                </a:cubicBezTo>
                <a:cubicBezTo>
                  <a:pt x="67" y="69"/>
                  <a:pt x="67" y="69"/>
                  <a:pt x="67" y="69"/>
                </a:cubicBezTo>
                <a:cubicBezTo>
                  <a:pt x="70" y="65"/>
                  <a:pt x="72" y="61"/>
                  <a:pt x="73" y="55"/>
                </a:cubicBezTo>
                <a:cubicBezTo>
                  <a:pt x="74" y="52"/>
                  <a:pt x="75" y="48"/>
                  <a:pt x="76" y="44"/>
                </a:cubicBezTo>
                <a:cubicBezTo>
                  <a:pt x="23" y="28"/>
                  <a:pt x="23" y="28"/>
                  <a:pt x="23" y="28"/>
                </a:cubicBezTo>
                <a:cubicBezTo>
                  <a:pt x="22" y="0"/>
                  <a:pt x="42" y="2"/>
                  <a:pt x="61" y="11"/>
                </a:cubicBezTo>
                <a:cubicBezTo>
                  <a:pt x="65" y="5"/>
                  <a:pt x="65" y="5"/>
                  <a:pt x="65" y="5"/>
                </a:cubicBezTo>
                <a:cubicBezTo>
                  <a:pt x="71" y="8"/>
                  <a:pt x="71" y="8"/>
                  <a:pt x="71" y="8"/>
                </a:cubicBezTo>
                <a:cubicBezTo>
                  <a:pt x="67" y="14"/>
                  <a:pt x="67" y="14"/>
                  <a:pt x="67" y="14"/>
                </a:cubicBezTo>
                <a:cubicBezTo>
                  <a:pt x="70" y="15"/>
                  <a:pt x="72" y="16"/>
                  <a:pt x="74" y="17"/>
                </a:cubicBezTo>
                <a:cubicBezTo>
                  <a:pt x="87" y="25"/>
                  <a:pt x="98" y="31"/>
                  <a:pt x="88" y="47"/>
                </a:cubicBezTo>
                <a:cubicBezTo>
                  <a:pt x="82" y="46"/>
                  <a:pt x="82" y="46"/>
                  <a:pt x="82" y="46"/>
                </a:cubicBezTo>
                <a:cubicBezTo>
                  <a:pt x="82" y="50"/>
                  <a:pt x="81" y="54"/>
                  <a:pt x="80" y="57"/>
                </a:cubicBezTo>
                <a:cubicBezTo>
                  <a:pt x="78" y="65"/>
                  <a:pt x="74" y="72"/>
                  <a:pt x="69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7" y="79"/>
                  <a:pt x="67" y="79"/>
                  <a:pt x="67" y="79"/>
                </a:cubicBezTo>
                <a:cubicBezTo>
                  <a:pt x="63" y="79"/>
                  <a:pt x="59" y="80"/>
                  <a:pt x="55" y="80"/>
                </a:cubicBezTo>
                <a:cubicBezTo>
                  <a:pt x="50" y="80"/>
                  <a:pt x="46" y="79"/>
                  <a:pt x="42" y="79"/>
                </a:cubicBezTo>
                <a:cubicBezTo>
                  <a:pt x="41" y="78"/>
                  <a:pt x="41" y="78"/>
                  <a:pt x="41" y="78"/>
                </a:cubicBezTo>
                <a:cubicBezTo>
                  <a:pt x="40" y="78"/>
                  <a:pt x="40" y="78"/>
                  <a:pt x="40" y="78"/>
                </a:cubicBezTo>
                <a:cubicBezTo>
                  <a:pt x="35" y="72"/>
                  <a:pt x="31" y="66"/>
                  <a:pt x="29" y="58"/>
                </a:cubicBezTo>
                <a:cubicBezTo>
                  <a:pt x="27" y="52"/>
                  <a:pt x="26" y="46"/>
                  <a:pt x="25" y="39"/>
                </a:cubicBezTo>
                <a:close/>
                <a:moveTo>
                  <a:pt x="50" y="69"/>
                </a:moveTo>
                <a:cubicBezTo>
                  <a:pt x="59" y="69"/>
                  <a:pt x="59" y="69"/>
                  <a:pt x="59" y="69"/>
                </a:cubicBezTo>
                <a:cubicBezTo>
                  <a:pt x="59" y="72"/>
                  <a:pt x="59" y="72"/>
                  <a:pt x="59" y="72"/>
                </a:cubicBezTo>
                <a:cubicBezTo>
                  <a:pt x="60" y="72"/>
                  <a:pt x="61" y="72"/>
                  <a:pt x="62" y="72"/>
                </a:cubicBezTo>
                <a:cubicBezTo>
                  <a:pt x="62" y="67"/>
                  <a:pt x="62" y="67"/>
                  <a:pt x="62" y="67"/>
                </a:cubicBezTo>
                <a:cubicBezTo>
                  <a:pt x="62" y="67"/>
                  <a:pt x="62" y="67"/>
                  <a:pt x="62" y="66"/>
                </a:cubicBezTo>
                <a:cubicBezTo>
                  <a:pt x="62" y="66"/>
                  <a:pt x="62" y="66"/>
                  <a:pt x="62" y="66"/>
                </a:cubicBezTo>
                <a:cubicBezTo>
                  <a:pt x="62" y="66"/>
                  <a:pt x="61" y="66"/>
                  <a:pt x="61" y="66"/>
                </a:cubicBezTo>
                <a:cubicBezTo>
                  <a:pt x="48" y="66"/>
                  <a:pt x="48" y="66"/>
                  <a:pt x="48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7"/>
                  <a:pt x="47" y="67"/>
                  <a:pt x="47" y="67"/>
                </a:cubicBezTo>
                <a:cubicBezTo>
                  <a:pt x="47" y="72"/>
                  <a:pt x="47" y="72"/>
                  <a:pt x="47" y="72"/>
                </a:cubicBezTo>
                <a:cubicBezTo>
                  <a:pt x="48" y="72"/>
                  <a:pt x="49" y="72"/>
                  <a:pt x="50" y="72"/>
                </a:cubicBezTo>
                <a:cubicBezTo>
                  <a:pt x="50" y="69"/>
                  <a:pt x="50" y="69"/>
                  <a:pt x="50" y="69"/>
                </a:cubicBezTo>
                <a:close/>
                <a:moveTo>
                  <a:pt x="11" y="87"/>
                </a:moveTo>
                <a:cubicBezTo>
                  <a:pt x="43" y="84"/>
                  <a:pt x="43" y="84"/>
                  <a:pt x="43" y="84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1" y="118"/>
                  <a:pt x="1" y="118"/>
                  <a:pt x="1" y="118"/>
                </a:cubicBezTo>
                <a:cubicBezTo>
                  <a:pt x="0" y="106"/>
                  <a:pt x="3" y="95"/>
                  <a:pt x="11" y="87"/>
                </a:cubicBezTo>
                <a:close/>
                <a:moveTo>
                  <a:pt x="68" y="84"/>
                </a:moveTo>
                <a:cubicBezTo>
                  <a:pt x="100" y="87"/>
                  <a:pt x="100" y="87"/>
                  <a:pt x="100" y="87"/>
                </a:cubicBezTo>
                <a:cubicBezTo>
                  <a:pt x="108" y="95"/>
                  <a:pt x="110" y="106"/>
                  <a:pt x="110" y="118"/>
                </a:cubicBezTo>
                <a:cubicBezTo>
                  <a:pt x="57" y="118"/>
                  <a:pt x="57" y="118"/>
                  <a:pt x="57" y="118"/>
                </a:cubicBezTo>
                <a:lnTo>
                  <a:pt x="68" y="8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3" name="Freeform 92"/>
          <p:cNvSpPr>
            <a:spLocks noEditPoints="1"/>
          </p:cNvSpPr>
          <p:nvPr/>
        </p:nvSpPr>
        <p:spPr bwMode="auto">
          <a:xfrm>
            <a:off x="4732669" y="3165488"/>
            <a:ext cx="428625" cy="519113"/>
          </a:xfrm>
          <a:custGeom>
            <a:avLst/>
            <a:gdLst>
              <a:gd name="T0" fmla="*/ 24 w 101"/>
              <a:gd name="T1" fmla="*/ 83 h 122"/>
              <a:gd name="T2" fmla="*/ 25 w 101"/>
              <a:gd name="T3" fmla="*/ 83 h 122"/>
              <a:gd name="T4" fmla="*/ 42 w 101"/>
              <a:gd name="T5" fmla="*/ 0 h 122"/>
              <a:gd name="T6" fmla="*/ 52 w 101"/>
              <a:gd name="T7" fmla="*/ 83 h 122"/>
              <a:gd name="T8" fmla="*/ 54 w 101"/>
              <a:gd name="T9" fmla="*/ 83 h 122"/>
              <a:gd name="T10" fmla="*/ 64 w 101"/>
              <a:gd name="T11" fmla="*/ 122 h 122"/>
              <a:gd name="T12" fmla="*/ 13 w 101"/>
              <a:gd name="T13" fmla="*/ 122 h 122"/>
              <a:gd name="T14" fmla="*/ 24 w 101"/>
              <a:gd name="T15" fmla="*/ 83 h 122"/>
              <a:gd name="T16" fmla="*/ 30 w 101"/>
              <a:gd name="T17" fmla="*/ 83 h 122"/>
              <a:gd name="T18" fmla="*/ 27 w 101"/>
              <a:gd name="T19" fmla="*/ 115 h 122"/>
              <a:gd name="T20" fmla="*/ 39 w 101"/>
              <a:gd name="T21" fmla="*/ 115 h 122"/>
              <a:gd name="T22" fmla="*/ 37 w 101"/>
              <a:gd name="T23" fmla="*/ 83 h 122"/>
              <a:gd name="T24" fmla="*/ 30 w 101"/>
              <a:gd name="T25" fmla="*/ 83 h 122"/>
              <a:gd name="T26" fmla="*/ 29 w 101"/>
              <a:gd name="T27" fmla="*/ 73 h 122"/>
              <a:gd name="T28" fmla="*/ 35 w 101"/>
              <a:gd name="T29" fmla="*/ 15 h 122"/>
              <a:gd name="T30" fmla="*/ 21 w 101"/>
              <a:gd name="T31" fmla="*/ 43 h 122"/>
              <a:gd name="T32" fmla="*/ 29 w 101"/>
              <a:gd name="T33" fmla="*/ 7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1" h="122">
                <a:moveTo>
                  <a:pt x="24" y="83"/>
                </a:moveTo>
                <a:cubicBezTo>
                  <a:pt x="25" y="83"/>
                  <a:pt x="25" y="83"/>
                  <a:pt x="25" y="83"/>
                </a:cubicBezTo>
                <a:cubicBezTo>
                  <a:pt x="3" y="68"/>
                  <a:pt x="0" y="21"/>
                  <a:pt x="42" y="0"/>
                </a:cubicBezTo>
                <a:cubicBezTo>
                  <a:pt x="37" y="28"/>
                  <a:pt x="101" y="43"/>
                  <a:pt x="52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64" y="122"/>
                  <a:pt x="64" y="122"/>
                  <a:pt x="64" y="122"/>
                </a:cubicBezTo>
                <a:cubicBezTo>
                  <a:pt x="13" y="122"/>
                  <a:pt x="13" y="122"/>
                  <a:pt x="13" y="122"/>
                </a:cubicBezTo>
                <a:cubicBezTo>
                  <a:pt x="24" y="83"/>
                  <a:pt x="24" y="83"/>
                  <a:pt x="24" y="83"/>
                </a:cubicBezTo>
                <a:close/>
                <a:moveTo>
                  <a:pt x="30" y="83"/>
                </a:moveTo>
                <a:cubicBezTo>
                  <a:pt x="27" y="115"/>
                  <a:pt x="27" y="115"/>
                  <a:pt x="27" y="115"/>
                </a:cubicBezTo>
                <a:cubicBezTo>
                  <a:pt x="39" y="115"/>
                  <a:pt x="39" y="115"/>
                  <a:pt x="39" y="115"/>
                </a:cubicBezTo>
                <a:cubicBezTo>
                  <a:pt x="37" y="83"/>
                  <a:pt x="37" y="83"/>
                  <a:pt x="37" y="83"/>
                </a:cubicBezTo>
                <a:cubicBezTo>
                  <a:pt x="30" y="83"/>
                  <a:pt x="30" y="83"/>
                  <a:pt x="30" y="83"/>
                </a:cubicBezTo>
                <a:close/>
                <a:moveTo>
                  <a:pt x="29" y="73"/>
                </a:moveTo>
                <a:cubicBezTo>
                  <a:pt x="30" y="46"/>
                  <a:pt x="57" y="50"/>
                  <a:pt x="35" y="15"/>
                </a:cubicBezTo>
                <a:cubicBezTo>
                  <a:pt x="35" y="15"/>
                  <a:pt x="23" y="27"/>
                  <a:pt x="21" y="43"/>
                </a:cubicBezTo>
                <a:cubicBezTo>
                  <a:pt x="19" y="59"/>
                  <a:pt x="29" y="73"/>
                  <a:pt x="29" y="73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4" name="Freeform 93"/>
          <p:cNvSpPr>
            <a:spLocks noEditPoints="1"/>
          </p:cNvSpPr>
          <p:nvPr/>
        </p:nvSpPr>
        <p:spPr bwMode="auto">
          <a:xfrm>
            <a:off x="595644" y="2364900"/>
            <a:ext cx="525463" cy="509588"/>
          </a:xfrm>
          <a:custGeom>
            <a:avLst/>
            <a:gdLst>
              <a:gd name="T0" fmla="*/ 60 w 124"/>
              <a:gd name="T1" fmla="*/ 23 h 120"/>
              <a:gd name="T2" fmla="*/ 76 w 124"/>
              <a:gd name="T3" fmla="*/ 39 h 120"/>
              <a:gd name="T4" fmla="*/ 84 w 124"/>
              <a:gd name="T5" fmla="*/ 48 h 120"/>
              <a:gd name="T6" fmla="*/ 50 w 124"/>
              <a:gd name="T7" fmla="*/ 82 h 120"/>
              <a:gd name="T8" fmla="*/ 42 w 124"/>
              <a:gd name="T9" fmla="*/ 73 h 120"/>
              <a:gd name="T10" fmla="*/ 26 w 124"/>
              <a:gd name="T11" fmla="*/ 59 h 120"/>
              <a:gd name="T12" fmla="*/ 49 w 124"/>
              <a:gd name="T13" fmla="*/ 37 h 120"/>
              <a:gd name="T14" fmla="*/ 47 w 124"/>
              <a:gd name="T15" fmla="*/ 35 h 120"/>
              <a:gd name="T16" fmla="*/ 23 w 124"/>
              <a:gd name="T17" fmla="*/ 58 h 120"/>
              <a:gd name="T18" fmla="*/ 17 w 124"/>
              <a:gd name="T19" fmla="*/ 48 h 120"/>
              <a:gd name="T20" fmla="*/ 51 w 124"/>
              <a:gd name="T21" fmla="*/ 14 h 120"/>
              <a:gd name="T22" fmla="*/ 60 w 124"/>
              <a:gd name="T23" fmla="*/ 23 h 120"/>
              <a:gd name="T24" fmla="*/ 14 w 124"/>
              <a:gd name="T25" fmla="*/ 100 h 120"/>
              <a:gd name="T26" fmla="*/ 14 w 124"/>
              <a:gd name="T27" fmla="*/ 103 h 120"/>
              <a:gd name="T28" fmla="*/ 105 w 124"/>
              <a:gd name="T29" fmla="*/ 93 h 120"/>
              <a:gd name="T30" fmla="*/ 57 w 124"/>
              <a:gd name="T31" fmla="*/ 120 h 120"/>
              <a:gd name="T32" fmla="*/ 53 w 124"/>
              <a:gd name="T33" fmla="*/ 110 h 120"/>
              <a:gd name="T34" fmla="*/ 71 w 124"/>
              <a:gd name="T35" fmla="*/ 101 h 120"/>
              <a:gd name="T36" fmla="*/ 2 w 124"/>
              <a:gd name="T37" fmla="*/ 116 h 120"/>
              <a:gd name="T38" fmla="*/ 0 w 124"/>
              <a:gd name="T39" fmla="*/ 100 h 120"/>
              <a:gd name="T40" fmla="*/ 14 w 124"/>
              <a:gd name="T41" fmla="*/ 100 h 120"/>
              <a:gd name="T42" fmla="*/ 11 w 124"/>
              <a:gd name="T43" fmla="*/ 69 h 120"/>
              <a:gd name="T44" fmla="*/ 7 w 124"/>
              <a:gd name="T45" fmla="*/ 87 h 120"/>
              <a:gd name="T46" fmla="*/ 14 w 124"/>
              <a:gd name="T47" fmla="*/ 94 h 120"/>
              <a:gd name="T48" fmla="*/ 32 w 124"/>
              <a:gd name="T49" fmla="*/ 90 h 120"/>
              <a:gd name="T50" fmla="*/ 11 w 124"/>
              <a:gd name="T51" fmla="*/ 69 h 120"/>
              <a:gd name="T52" fmla="*/ 88 w 124"/>
              <a:gd name="T53" fmla="*/ 44 h 120"/>
              <a:gd name="T54" fmla="*/ 95 w 124"/>
              <a:gd name="T55" fmla="*/ 37 h 120"/>
              <a:gd name="T56" fmla="*/ 95 w 124"/>
              <a:gd name="T57" fmla="*/ 23 h 120"/>
              <a:gd name="T58" fmla="*/ 75 w 124"/>
              <a:gd name="T59" fmla="*/ 4 h 120"/>
              <a:gd name="T60" fmla="*/ 61 w 124"/>
              <a:gd name="T61" fmla="*/ 4 h 120"/>
              <a:gd name="T62" fmla="*/ 55 w 124"/>
              <a:gd name="T63" fmla="*/ 11 h 120"/>
              <a:gd name="T64" fmla="*/ 88 w 124"/>
              <a:gd name="T65" fmla="*/ 4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4" h="120">
                <a:moveTo>
                  <a:pt x="60" y="23"/>
                </a:moveTo>
                <a:cubicBezTo>
                  <a:pt x="76" y="39"/>
                  <a:pt x="76" y="39"/>
                  <a:pt x="76" y="39"/>
                </a:cubicBezTo>
                <a:cubicBezTo>
                  <a:pt x="84" y="48"/>
                  <a:pt x="84" y="48"/>
                  <a:pt x="84" y="48"/>
                </a:cubicBezTo>
                <a:cubicBezTo>
                  <a:pt x="50" y="82"/>
                  <a:pt x="50" y="82"/>
                  <a:pt x="50" y="82"/>
                </a:cubicBezTo>
                <a:cubicBezTo>
                  <a:pt x="42" y="84"/>
                  <a:pt x="40" y="80"/>
                  <a:pt x="42" y="73"/>
                </a:cubicBezTo>
                <a:cubicBezTo>
                  <a:pt x="33" y="72"/>
                  <a:pt x="27" y="68"/>
                  <a:pt x="26" y="59"/>
                </a:cubicBezTo>
                <a:cubicBezTo>
                  <a:pt x="49" y="37"/>
                  <a:pt x="49" y="37"/>
                  <a:pt x="49" y="37"/>
                </a:cubicBezTo>
                <a:cubicBezTo>
                  <a:pt x="47" y="35"/>
                  <a:pt x="47" y="35"/>
                  <a:pt x="47" y="35"/>
                </a:cubicBezTo>
                <a:cubicBezTo>
                  <a:pt x="23" y="58"/>
                  <a:pt x="23" y="58"/>
                  <a:pt x="23" y="58"/>
                </a:cubicBezTo>
                <a:cubicBezTo>
                  <a:pt x="17" y="58"/>
                  <a:pt x="16" y="54"/>
                  <a:pt x="17" y="48"/>
                </a:cubicBezTo>
                <a:cubicBezTo>
                  <a:pt x="28" y="37"/>
                  <a:pt x="39" y="26"/>
                  <a:pt x="51" y="14"/>
                </a:cubicBezTo>
                <a:cubicBezTo>
                  <a:pt x="60" y="23"/>
                  <a:pt x="60" y="23"/>
                  <a:pt x="60" y="23"/>
                </a:cubicBezTo>
                <a:close/>
                <a:moveTo>
                  <a:pt x="14" y="100"/>
                </a:moveTo>
                <a:cubicBezTo>
                  <a:pt x="14" y="103"/>
                  <a:pt x="14" y="103"/>
                  <a:pt x="14" y="103"/>
                </a:cubicBezTo>
                <a:cubicBezTo>
                  <a:pt x="37" y="99"/>
                  <a:pt x="99" y="90"/>
                  <a:pt x="105" y="93"/>
                </a:cubicBezTo>
                <a:cubicBezTo>
                  <a:pt x="124" y="102"/>
                  <a:pt x="57" y="120"/>
                  <a:pt x="57" y="120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10"/>
                  <a:pt x="79" y="105"/>
                  <a:pt x="71" y="101"/>
                </a:cubicBezTo>
                <a:cubicBezTo>
                  <a:pt x="48" y="106"/>
                  <a:pt x="25" y="113"/>
                  <a:pt x="2" y="116"/>
                </a:cubicBezTo>
                <a:cubicBezTo>
                  <a:pt x="0" y="100"/>
                  <a:pt x="0" y="100"/>
                  <a:pt x="0" y="100"/>
                </a:cubicBezTo>
                <a:cubicBezTo>
                  <a:pt x="14" y="100"/>
                  <a:pt x="14" y="100"/>
                  <a:pt x="14" y="100"/>
                </a:cubicBezTo>
                <a:close/>
                <a:moveTo>
                  <a:pt x="11" y="69"/>
                </a:moveTo>
                <a:cubicBezTo>
                  <a:pt x="7" y="87"/>
                  <a:pt x="7" y="87"/>
                  <a:pt x="7" y="87"/>
                </a:cubicBezTo>
                <a:cubicBezTo>
                  <a:pt x="14" y="94"/>
                  <a:pt x="14" y="94"/>
                  <a:pt x="14" y="94"/>
                </a:cubicBezTo>
                <a:cubicBezTo>
                  <a:pt x="32" y="90"/>
                  <a:pt x="32" y="90"/>
                  <a:pt x="32" y="90"/>
                </a:cubicBezTo>
                <a:cubicBezTo>
                  <a:pt x="11" y="69"/>
                  <a:pt x="11" y="69"/>
                  <a:pt x="11" y="69"/>
                </a:cubicBezTo>
                <a:close/>
                <a:moveTo>
                  <a:pt x="88" y="44"/>
                </a:moveTo>
                <a:cubicBezTo>
                  <a:pt x="95" y="37"/>
                  <a:pt x="95" y="37"/>
                  <a:pt x="95" y="37"/>
                </a:cubicBezTo>
                <a:cubicBezTo>
                  <a:pt x="99" y="33"/>
                  <a:pt x="99" y="27"/>
                  <a:pt x="95" y="23"/>
                </a:cubicBezTo>
                <a:cubicBezTo>
                  <a:pt x="75" y="4"/>
                  <a:pt x="75" y="4"/>
                  <a:pt x="75" y="4"/>
                </a:cubicBezTo>
                <a:cubicBezTo>
                  <a:pt x="71" y="0"/>
                  <a:pt x="65" y="0"/>
                  <a:pt x="61" y="4"/>
                </a:cubicBezTo>
                <a:cubicBezTo>
                  <a:pt x="55" y="11"/>
                  <a:pt x="55" y="11"/>
                  <a:pt x="55" y="11"/>
                </a:cubicBezTo>
                <a:lnTo>
                  <a:pt x="88" y="4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5" name="Freeform 94"/>
          <p:cNvSpPr>
            <a:spLocks noEditPoints="1"/>
          </p:cNvSpPr>
          <p:nvPr/>
        </p:nvSpPr>
        <p:spPr bwMode="auto">
          <a:xfrm>
            <a:off x="608344" y="5543731"/>
            <a:ext cx="461963" cy="577850"/>
          </a:xfrm>
          <a:custGeom>
            <a:avLst/>
            <a:gdLst>
              <a:gd name="T0" fmla="*/ 27 w 109"/>
              <a:gd name="T1" fmla="*/ 40 h 136"/>
              <a:gd name="T2" fmla="*/ 49 w 109"/>
              <a:gd name="T3" fmla="*/ 53 h 136"/>
              <a:gd name="T4" fmla="*/ 90 w 109"/>
              <a:gd name="T5" fmla="*/ 24 h 136"/>
              <a:gd name="T6" fmla="*/ 68 w 109"/>
              <a:gd name="T7" fmla="*/ 11 h 136"/>
              <a:gd name="T8" fmla="*/ 27 w 109"/>
              <a:gd name="T9" fmla="*/ 40 h 136"/>
              <a:gd name="T10" fmla="*/ 46 w 109"/>
              <a:gd name="T11" fmla="*/ 123 h 136"/>
              <a:gd name="T12" fmla="*/ 64 w 109"/>
              <a:gd name="T13" fmla="*/ 113 h 136"/>
              <a:gd name="T14" fmla="*/ 46 w 109"/>
              <a:gd name="T15" fmla="*/ 123 h 136"/>
              <a:gd name="T16" fmla="*/ 55 w 109"/>
              <a:gd name="T17" fmla="*/ 99 h 136"/>
              <a:gd name="T18" fmla="*/ 73 w 109"/>
              <a:gd name="T19" fmla="*/ 89 h 136"/>
              <a:gd name="T20" fmla="*/ 55 w 109"/>
              <a:gd name="T21" fmla="*/ 99 h 136"/>
              <a:gd name="T22" fmla="*/ 32 w 109"/>
              <a:gd name="T23" fmla="*/ 110 h 136"/>
              <a:gd name="T24" fmla="*/ 50 w 109"/>
              <a:gd name="T25" fmla="*/ 99 h 136"/>
              <a:gd name="T26" fmla="*/ 32 w 109"/>
              <a:gd name="T27" fmla="*/ 110 h 136"/>
              <a:gd name="T28" fmla="*/ 5 w 109"/>
              <a:gd name="T29" fmla="*/ 97 h 136"/>
              <a:gd name="T30" fmla="*/ 25 w 109"/>
              <a:gd name="T31" fmla="*/ 104 h 136"/>
              <a:gd name="T32" fmla="*/ 5 w 109"/>
              <a:gd name="T33" fmla="*/ 97 h 136"/>
              <a:gd name="T34" fmla="*/ 43 w 109"/>
              <a:gd name="T35" fmla="*/ 98 h 136"/>
              <a:gd name="T36" fmla="*/ 38 w 109"/>
              <a:gd name="T37" fmla="*/ 95 h 136"/>
              <a:gd name="T38" fmla="*/ 6 w 109"/>
              <a:gd name="T39" fmla="*/ 77 h 136"/>
              <a:gd name="T40" fmla="*/ 3 w 109"/>
              <a:gd name="T41" fmla="*/ 75 h 136"/>
              <a:gd name="T42" fmla="*/ 4 w 109"/>
              <a:gd name="T43" fmla="*/ 71 h 136"/>
              <a:gd name="T44" fmla="*/ 14 w 109"/>
              <a:gd name="T45" fmla="*/ 42 h 136"/>
              <a:gd name="T46" fmla="*/ 16 w 109"/>
              <a:gd name="T47" fmla="*/ 37 h 136"/>
              <a:gd name="T48" fmla="*/ 65 w 109"/>
              <a:gd name="T49" fmla="*/ 2 h 136"/>
              <a:gd name="T50" fmla="*/ 68 w 109"/>
              <a:gd name="T51" fmla="*/ 0 h 136"/>
              <a:gd name="T52" fmla="*/ 70 w 109"/>
              <a:gd name="T53" fmla="*/ 1 h 136"/>
              <a:gd name="T54" fmla="*/ 101 w 109"/>
              <a:gd name="T55" fmla="*/ 19 h 136"/>
              <a:gd name="T56" fmla="*/ 108 w 109"/>
              <a:gd name="T57" fmla="*/ 23 h 136"/>
              <a:gd name="T58" fmla="*/ 109 w 109"/>
              <a:gd name="T59" fmla="*/ 49 h 136"/>
              <a:gd name="T60" fmla="*/ 43 w 109"/>
              <a:gd name="T61" fmla="*/ 98 h 136"/>
              <a:gd name="T62" fmla="*/ 37 w 109"/>
              <a:gd name="T63" fmla="*/ 84 h 136"/>
              <a:gd name="T64" fmla="*/ 14 w 109"/>
              <a:gd name="T65" fmla="*/ 71 h 136"/>
              <a:gd name="T66" fmla="*/ 21 w 109"/>
              <a:gd name="T67" fmla="*/ 51 h 136"/>
              <a:gd name="T68" fmla="*/ 44 w 109"/>
              <a:gd name="T69" fmla="*/ 64 h 136"/>
              <a:gd name="T70" fmla="*/ 37 w 109"/>
              <a:gd name="T71" fmla="*/ 8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9" h="136">
                <a:moveTo>
                  <a:pt x="27" y="40"/>
                </a:moveTo>
                <a:cubicBezTo>
                  <a:pt x="49" y="53"/>
                  <a:pt x="49" y="53"/>
                  <a:pt x="49" y="53"/>
                </a:cubicBezTo>
                <a:cubicBezTo>
                  <a:pt x="90" y="24"/>
                  <a:pt x="90" y="24"/>
                  <a:pt x="90" y="24"/>
                </a:cubicBezTo>
                <a:cubicBezTo>
                  <a:pt x="68" y="11"/>
                  <a:pt x="68" y="11"/>
                  <a:pt x="68" y="11"/>
                </a:cubicBezTo>
                <a:cubicBezTo>
                  <a:pt x="27" y="40"/>
                  <a:pt x="27" y="40"/>
                  <a:pt x="27" y="40"/>
                </a:cubicBezTo>
                <a:close/>
                <a:moveTo>
                  <a:pt x="46" y="123"/>
                </a:moveTo>
                <a:cubicBezTo>
                  <a:pt x="53" y="126"/>
                  <a:pt x="64" y="107"/>
                  <a:pt x="64" y="113"/>
                </a:cubicBezTo>
                <a:cubicBezTo>
                  <a:pt x="65" y="127"/>
                  <a:pt x="55" y="136"/>
                  <a:pt x="46" y="123"/>
                </a:cubicBezTo>
                <a:close/>
                <a:moveTo>
                  <a:pt x="55" y="99"/>
                </a:moveTo>
                <a:cubicBezTo>
                  <a:pt x="64" y="112"/>
                  <a:pt x="74" y="104"/>
                  <a:pt x="73" y="89"/>
                </a:cubicBezTo>
                <a:cubicBezTo>
                  <a:pt x="73" y="84"/>
                  <a:pt x="62" y="102"/>
                  <a:pt x="55" y="99"/>
                </a:cubicBezTo>
                <a:close/>
                <a:moveTo>
                  <a:pt x="32" y="110"/>
                </a:moveTo>
                <a:cubicBezTo>
                  <a:pt x="41" y="123"/>
                  <a:pt x="51" y="114"/>
                  <a:pt x="50" y="99"/>
                </a:cubicBezTo>
                <a:cubicBezTo>
                  <a:pt x="50" y="94"/>
                  <a:pt x="39" y="112"/>
                  <a:pt x="32" y="110"/>
                </a:cubicBezTo>
                <a:close/>
                <a:moveTo>
                  <a:pt x="5" y="97"/>
                </a:moveTo>
                <a:cubicBezTo>
                  <a:pt x="7" y="104"/>
                  <a:pt x="29" y="101"/>
                  <a:pt x="25" y="104"/>
                </a:cubicBezTo>
                <a:cubicBezTo>
                  <a:pt x="13" y="114"/>
                  <a:pt x="0" y="112"/>
                  <a:pt x="5" y="97"/>
                </a:cubicBezTo>
                <a:close/>
                <a:moveTo>
                  <a:pt x="43" y="98"/>
                </a:moveTo>
                <a:cubicBezTo>
                  <a:pt x="38" y="95"/>
                  <a:pt x="38" y="95"/>
                  <a:pt x="38" y="95"/>
                </a:cubicBezTo>
                <a:cubicBezTo>
                  <a:pt x="6" y="77"/>
                  <a:pt x="6" y="77"/>
                  <a:pt x="6" y="77"/>
                </a:cubicBezTo>
                <a:cubicBezTo>
                  <a:pt x="3" y="75"/>
                  <a:pt x="3" y="75"/>
                  <a:pt x="3" y="75"/>
                </a:cubicBezTo>
                <a:cubicBezTo>
                  <a:pt x="4" y="71"/>
                  <a:pt x="4" y="71"/>
                  <a:pt x="4" y="71"/>
                </a:cubicBezTo>
                <a:cubicBezTo>
                  <a:pt x="14" y="42"/>
                  <a:pt x="14" y="42"/>
                  <a:pt x="14" y="42"/>
                </a:cubicBezTo>
                <a:cubicBezTo>
                  <a:pt x="16" y="37"/>
                  <a:pt x="16" y="37"/>
                  <a:pt x="16" y="37"/>
                </a:cubicBezTo>
                <a:cubicBezTo>
                  <a:pt x="65" y="2"/>
                  <a:pt x="65" y="2"/>
                  <a:pt x="65" y="2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1" y="19"/>
                  <a:pt x="101" y="19"/>
                  <a:pt x="101" y="19"/>
                </a:cubicBezTo>
                <a:cubicBezTo>
                  <a:pt x="108" y="23"/>
                  <a:pt x="108" y="23"/>
                  <a:pt x="108" y="23"/>
                </a:cubicBezTo>
                <a:cubicBezTo>
                  <a:pt x="109" y="49"/>
                  <a:pt x="109" y="49"/>
                  <a:pt x="109" y="49"/>
                </a:cubicBezTo>
                <a:cubicBezTo>
                  <a:pt x="43" y="98"/>
                  <a:pt x="43" y="98"/>
                  <a:pt x="43" y="98"/>
                </a:cubicBezTo>
                <a:close/>
                <a:moveTo>
                  <a:pt x="37" y="84"/>
                </a:moveTo>
                <a:cubicBezTo>
                  <a:pt x="14" y="71"/>
                  <a:pt x="14" y="71"/>
                  <a:pt x="14" y="71"/>
                </a:cubicBezTo>
                <a:cubicBezTo>
                  <a:pt x="21" y="51"/>
                  <a:pt x="21" y="51"/>
                  <a:pt x="21" y="51"/>
                </a:cubicBezTo>
                <a:cubicBezTo>
                  <a:pt x="44" y="64"/>
                  <a:pt x="44" y="64"/>
                  <a:pt x="44" y="64"/>
                </a:cubicBezTo>
                <a:lnTo>
                  <a:pt x="37" y="8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6" name="Freeform 95"/>
          <p:cNvSpPr>
            <a:spLocks noEditPoints="1"/>
          </p:cNvSpPr>
          <p:nvPr/>
        </p:nvSpPr>
        <p:spPr bwMode="auto">
          <a:xfrm>
            <a:off x="3062619" y="3174219"/>
            <a:ext cx="492125" cy="501650"/>
          </a:xfrm>
          <a:custGeom>
            <a:avLst/>
            <a:gdLst>
              <a:gd name="T0" fmla="*/ 25 w 116"/>
              <a:gd name="T1" fmla="*/ 2 h 118"/>
              <a:gd name="T2" fmla="*/ 1 w 116"/>
              <a:gd name="T3" fmla="*/ 39 h 118"/>
              <a:gd name="T4" fmla="*/ 62 w 116"/>
              <a:gd name="T5" fmla="*/ 113 h 118"/>
              <a:gd name="T6" fmla="*/ 101 w 116"/>
              <a:gd name="T7" fmla="*/ 23 h 118"/>
              <a:gd name="T8" fmla="*/ 75 w 116"/>
              <a:gd name="T9" fmla="*/ 30 h 118"/>
              <a:gd name="T10" fmla="*/ 25 w 116"/>
              <a:gd name="T11" fmla="*/ 2 h 118"/>
              <a:gd name="T12" fmla="*/ 85 w 116"/>
              <a:gd name="T13" fmla="*/ 44 h 118"/>
              <a:gd name="T14" fmla="*/ 91 w 116"/>
              <a:gd name="T15" fmla="*/ 58 h 118"/>
              <a:gd name="T16" fmla="*/ 82 w 116"/>
              <a:gd name="T17" fmla="*/ 70 h 118"/>
              <a:gd name="T18" fmla="*/ 75 w 116"/>
              <a:gd name="T19" fmla="*/ 56 h 118"/>
              <a:gd name="T20" fmla="*/ 85 w 116"/>
              <a:gd name="T21" fmla="*/ 4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6" h="118">
                <a:moveTo>
                  <a:pt x="25" y="2"/>
                </a:moveTo>
                <a:cubicBezTo>
                  <a:pt x="3" y="3"/>
                  <a:pt x="0" y="19"/>
                  <a:pt x="1" y="39"/>
                </a:cubicBezTo>
                <a:cubicBezTo>
                  <a:pt x="3" y="72"/>
                  <a:pt x="23" y="118"/>
                  <a:pt x="62" y="113"/>
                </a:cubicBezTo>
                <a:cubicBezTo>
                  <a:pt x="116" y="107"/>
                  <a:pt x="115" y="29"/>
                  <a:pt x="101" y="23"/>
                </a:cubicBezTo>
                <a:cubicBezTo>
                  <a:pt x="89" y="19"/>
                  <a:pt x="85" y="26"/>
                  <a:pt x="75" y="30"/>
                </a:cubicBezTo>
                <a:cubicBezTo>
                  <a:pt x="49" y="40"/>
                  <a:pt x="59" y="0"/>
                  <a:pt x="25" y="2"/>
                </a:cubicBezTo>
                <a:close/>
                <a:moveTo>
                  <a:pt x="85" y="44"/>
                </a:moveTo>
                <a:cubicBezTo>
                  <a:pt x="90" y="44"/>
                  <a:pt x="92" y="51"/>
                  <a:pt x="91" y="58"/>
                </a:cubicBezTo>
                <a:cubicBezTo>
                  <a:pt x="90" y="65"/>
                  <a:pt x="86" y="71"/>
                  <a:pt x="82" y="70"/>
                </a:cubicBezTo>
                <a:cubicBezTo>
                  <a:pt x="77" y="70"/>
                  <a:pt x="74" y="63"/>
                  <a:pt x="75" y="56"/>
                </a:cubicBezTo>
                <a:cubicBezTo>
                  <a:pt x="76" y="49"/>
                  <a:pt x="81" y="43"/>
                  <a:pt x="85" y="4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7" name="Freeform 96"/>
          <p:cNvSpPr>
            <a:spLocks noEditPoints="1"/>
          </p:cNvSpPr>
          <p:nvPr/>
        </p:nvSpPr>
        <p:spPr bwMode="auto">
          <a:xfrm>
            <a:off x="3961144" y="3144850"/>
            <a:ext cx="301625" cy="560388"/>
          </a:xfrm>
          <a:custGeom>
            <a:avLst/>
            <a:gdLst>
              <a:gd name="T0" fmla="*/ 57 w 71"/>
              <a:gd name="T1" fmla="*/ 67 h 132"/>
              <a:gd name="T2" fmla="*/ 57 w 71"/>
              <a:gd name="T3" fmla="*/ 76 h 132"/>
              <a:gd name="T4" fmla="*/ 57 w 71"/>
              <a:gd name="T5" fmla="*/ 115 h 132"/>
              <a:gd name="T6" fmla="*/ 57 w 71"/>
              <a:gd name="T7" fmla="*/ 119 h 132"/>
              <a:gd name="T8" fmla="*/ 57 w 71"/>
              <a:gd name="T9" fmla="*/ 122 h 132"/>
              <a:gd name="T10" fmla="*/ 64 w 71"/>
              <a:gd name="T11" fmla="*/ 122 h 132"/>
              <a:gd name="T12" fmla="*/ 64 w 71"/>
              <a:gd name="T13" fmla="*/ 132 h 132"/>
              <a:gd name="T14" fmla="*/ 0 w 71"/>
              <a:gd name="T15" fmla="*/ 132 h 132"/>
              <a:gd name="T16" fmla="*/ 0 w 71"/>
              <a:gd name="T17" fmla="*/ 122 h 132"/>
              <a:gd name="T18" fmla="*/ 6 w 71"/>
              <a:gd name="T19" fmla="*/ 122 h 132"/>
              <a:gd name="T20" fmla="*/ 6 w 71"/>
              <a:gd name="T21" fmla="*/ 67 h 132"/>
              <a:gd name="T22" fmla="*/ 0 w 71"/>
              <a:gd name="T23" fmla="*/ 67 h 132"/>
              <a:gd name="T24" fmla="*/ 0 w 71"/>
              <a:gd name="T25" fmla="*/ 57 h 132"/>
              <a:gd name="T26" fmla="*/ 64 w 71"/>
              <a:gd name="T27" fmla="*/ 57 h 132"/>
              <a:gd name="T28" fmla="*/ 64 w 71"/>
              <a:gd name="T29" fmla="*/ 67 h 132"/>
              <a:gd name="T30" fmla="*/ 57 w 71"/>
              <a:gd name="T31" fmla="*/ 67 h 132"/>
              <a:gd name="T32" fmla="*/ 48 w 71"/>
              <a:gd name="T33" fmla="*/ 76 h 132"/>
              <a:gd name="T34" fmla="*/ 38 w 71"/>
              <a:gd name="T35" fmla="*/ 76 h 132"/>
              <a:gd name="T36" fmla="*/ 38 w 71"/>
              <a:gd name="T37" fmla="*/ 115 h 132"/>
              <a:gd name="T38" fmla="*/ 48 w 71"/>
              <a:gd name="T39" fmla="*/ 115 h 132"/>
              <a:gd name="T40" fmla="*/ 48 w 71"/>
              <a:gd name="T41" fmla="*/ 76 h 132"/>
              <a:gd name="T42" fmla="*/ 71 w 71"/>
              <a:gd name="T43" fmla="*/ 22 h 132"/>
              <a:gd name="T44" fmla="*/ 53 w 71"/>
              <a:gd name="T45" fmla="*/ 17 h 132"/>
              <a:gd name="T46" fmla="*/ 71 w 71"/>
              <a:gd name="T47" fmla="*/ 17 h 132"/>
              <a:gd name="T48" fmla="*/ 71 w 71"/>
              <a:gd name="T49" fmla="*/ 8 h 132"/>
              <a:gd name="T50" fmla="*/ 53 w 71"/>
              <a:gd name="T51" fmla="*/ 8 h 132"/>
              <a:gd name="T52" fmla="*/ 71 w 71"/>
              <a:gd name="T53" fmla="*/ 3 h 132"/>
              <a:gd name="T54" fmla="*/ 70 w 71"/>
              <a:gd name="T55" fmla="*/ 0 h 132"/>
              <a:gd name="T56" fmla="*/ 50 w 71"/>
              <a:gd name="T57" fmla="*/ 6 h 132"/>
              <a:gd name="T58" fmla="*/ 51 w 71"/>
              <a:gd name="T59" fmla="*/ 8 h 132"/>
              <a:gd name="T60" fmla="*/ 51 w 71"/>
              <a:gd name="T61" fmla="*/ 17 h 132"/>
              <a:gd name="T62" fmla="*/ 51 w 71"/>
              <a:gd name="T63" fmla="*/ 17 h 132"/>
              <a:gd name="T64" fmla="*/ 50 w 71"/>
              <a:gd name="T65" fmla="*/ 20 h 132"/>
              <a:gd name="T66" fmla="*/ 70 w 71"/>
              <a:gd name="T67" fmla="*/ 25 h 132"/>
              <a:gd name="T68" fmla="*/ 71 w 71"/>
              <a:gd name="T69" fmla="*/ 22 h 132"/>
              <a:gd name="T70" fmla="*/ 35 w 71"/>
              <a:gd name="T71" fmla="*/ 24 h 132"/>
              <a:gd name="T72" fmla="*/ 35 w 71"/>
              <a:gd name="T73" fmla="*/ 29 h 132"/>
              <a:gd name="T74" fmla="*/ 57 w 71"/>
              <a:gd name="T75" fmla="*/ 50 h 132"/>
              <a:gd name="T76" fmla="*/ 6 w 71"/>
              <a:gd name="T77" fmla="*/ 50 h 132"/>
              <a:gd name="T78" fmla="*/ 27 w 71"/>
              <a:gd name="T79" fmla="*/ 29 h 132"/>
              <a:gd name="T80" fmla="*/ 27 w 71"/>
              <a:gd name="T81" fmla="*/ 24 h 132"/>
              <a:gd name="T82" fmla="*/ 22 w 71"/>
              <a:gd name="T83" fmla="*/ 24 h 132"/>
              <a:gd name="T84" fmla="*/ 22 w 71"/>
              <a:gd name="T85" fmla="*/ 2 h 132"/>
              <a:gd name="T86" fmla="*/ 41 w 71"/>
              <a:gd name="T87" fmla="*/ 2 h 132"/>
              <a:gd name="T88" fmla="*/ 41 w 71"/>
              <a:gd name="T89" fmla="*/ 6 h 132"/>
              <a:gd name="T90" fmla="*/ 35 w 71"/>
              <a:gd name="T91" fmla="*/ 12 h 132"/>
              <a:gd name="T92" fmla="*/ 41 w 71"/>
              <a:gd name="T93" fmla="*/ 19 h 132"/>
              <a:gd name="T94" fmla="*/ 41 w 71"/>
              <a:gd name="T95" fmla="*/ 24 h 132"/>
              <a:gd name="T96" fmla="*/ 35 w 71"/>
              <a:gd name="T97" fmla="*/ 24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1" h="132">
                <a:moveTo>
                  <a:pt x="57" y="67"/>
                </a:moveTo>
                <a:cubicBezTo>
                  <a:pt x="57" y="76"/>
                  <a:pt x="57" y="76"/>
                  <a:pt x="57" y="76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9"/>
                  <a:pt x="57" y="119"/>
                  <a:pt x="57" y="119"/>
                </a:cubicBezTo>
                <a:cubicBezTo>
                  <a:pt x="57" y="122"/>
                  <a:pt x="57" y="122"/>
                  <a:pt x="57" y="122"/>
                </a:cubicBezTo>
                <a:cubicBezTo>
                  <a:pt x="64" y="122"/>
                  <a:pt x="64" y="122"/>
                  <a:pt x="64" y="122"/>
                </a:cubicBezTo>
                <a:cubicBezTo>
                  <a:pt x="64" y="132"/>
                  <a:pt x="64" y="132"/>
                  <a:pt x="64" y="13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22"/>
                  <a:pt x="0" y="122"/>
                  <a:pt x="0" y="122"/>
                </a:cubicBezTo>
                <a:cubicBezTo>
                  <a:pt x="6" y="122"/>
                  <a:pt x="6" y="122"/>
                  <a:pt x="6" y="122"/>
                </a:cubicBezTo>
                <a:cubicBezTo>
                  <a:pt x="6" y="67"/>
                  <a:pt x="6" y="67"/>
                  <a:pt x="6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57"/>
                  <a:pt x="0" y="57"/>
                  <a:pt x="0" y="57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67"/>
                  <a:pt x="64" y="67"/>
                  <a:pt x="64" y="67"/>
                </a:cubicBezTo>
                <a:cubicBezTo>
                  <a:pt x="57" y="67"/>
                  <a:pt x="57" y="67"/>
                  <a:pt x="57" y="67"/>
                </a:cubicBezTo>
                <a:close/>
                <a:moveTo>
                  <a:pt x="48" y="76"/>
                </a:moveTo>
                <a:cubicBezTo>
                  <a:pt x="38" y="76"/>
                  <a:pt x="38" y="76"/>
                  <a:pt x="38" y="76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48" y="115"/>
                  <a:pt x="48" y="115"/>
                  <a:pt x="48" y="115"/>
                </a:cubicBezTo>
                <a:cubicBezTo>
                  <a:pt x="48" y="76"/>
                  <a:pt x="48" y="76"/>
                  <a:pt x="48" y="76"/>
                </a:cubicBezTo>
                <a:close/>
                <a:moveTo>
                  <a:pt x="71" y="22"/>
                </a:moveTo>
                <a:cubicBezTo>
                  <a:pt x="53" y="17"/>
                  <a:pt x="53" y="17"/>
                  <a:pt x="53" y="17"/>
                </a:cubicBezTo>
                <a:cubicBezTo>
                  <a:pt x="71" y="17"/>
                  <a:pt x="71" y="17"/>
                  <a:pt x="71" y="17"/>
                </a:cubicBezTo>
                <a:cubicBezTo>
                  <a:pt x="71" y="8"/>
                  <a:pt x="71" y="8"/>
                  <a:pt x="71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71" y="3"/>
                  <a:pt x="71" y="3"/>
                  <a:pt x="71" y="3"/>
                </a:cubicBezTo>
                <a:cubicBezTo>
                  <a:pt x="70" y="0"/>
                  <a:pt x="70" y="0"/>
                  <a:pt x="70" y="0"/>
                </a:cubicBezTo>
                <a:cubicBezTo>
                  <a:pt x="50" y="6"/>
                  <a:pt x="50" y="6"/>
                  <a:pt x="50" y="6"/>
                </a:cubicBezTo>
                <a:cubicBezTo>
                  <a:pt x="51" y="8"/>
                  <a:pt x="51" y="8"/>
                  <a:pt x="51" y="8"/>
                </a:cubicBezTo>
                <a:cubicBezTo>
                  <a:pt x="51" y="17"/>
                  <a:pt x="51" y="17"/>
                  <a:pt x="51" y="17"/>
                </a:cubicBezTo>
                <a:cubicBezTo>
                  <a:pt x="51" y="17"/>
                  <a:pt x="51" y="17"/>
                  <a:pt x="51" y="17"/>
                </a:cubicBezTo>
                <a:cubicBezTo>
                  <a:pt x="50" y="20"/>
                  <a:pt x="50" y="20"/>
                  <a:pt x="50" y="20"/>
                </a:cubicBezTo>
                <a:cubicBezTo>
                  <a:pt x="70" y="25"/>
                  <a:pt x="70" y="25"/>
                  <a:pt x="70" y="25"/>
                </a:cubicBezTo>
                <a:cubicBezTo>
                  <a:pt x="71" y="22"/>
                  <a:pt x="71" y="22"/>
                  <a:pt x="71" y="22"/>
                </a:cubicBezTo>
                <a:close/>
                <a:moveTo>
                  <a:pt x="35" y="24"/>
                </a:moveTo>
                <a:cubicBezTo>
                  <a:pt x="35" y="29"/>
                  <a:pt x="35" y="29"/>
                  <a:pt x="35" y="29"/>
                </a:cubicBezTo>
                <a:cubicBezTo>
                  <a:pt x="46" y="30"/>
                  <a:pt x="55" y="39"/>
                  <a:pt x="57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7" y="39"/>
                  <a:pt x="16" y="30"/>
                  <a:pt x="27" y="29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"/>
                  <a:pt x="22" y="2"/>
                  <a:pt x="22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6"/>
                  <a:pt x="41" y="6"/>
                  <a:pt x="41" y="6"/>
                </a:cubicBezTo>
                <a:cubicBezTo>
                  <a:pt x="38" y="7"/>
                  <a:pt x="35" y="9"/>
                  <a:pt x="35" y="12"/>
                </a:cubicBezTo>
                <a:cubicBezTo>
                  <a:pt x="35" y="16"/>
                  <a:pt x="38" y="18"/>
                  <a:pt x="41" y="19"/>
                </a:cubicBezTo>
                <a:cubicBezTo>
                  <a:pt x="41" y="24"/>
                  <a:pt x="41" y="24"/>
                  <a:pt x="41" y="24"/>
                </a:cubicBezTo>
                <a:lnTo>
                  <a:pt x="35" y="2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8" name="Freeform 97"/>
          <p:cNvSpPr>
            <a:spLocks noEditPoints="1"/>
          </p:cNvSpPr>
          <p:nvPr/>
        </p:nvSpPr>
        <p:spPr bwMode="auto">
          <a:xfrm>
            <a:off x="7861632" y="4017012"/>
            <a:ext cx="500063" cy="474663"/>
          </a:xfrm>
          <a:custGeom>
            <a:avLst/>
            <a:gdLst>
              <a:gd name="T0" fmla="*/ 60 w 118"/>
              <a:gd name="T1" fmla="*/ 21 h 112"/>
              <a:gd name="T2" fmla="*/ 99 w 118"/>
              <a:gd name="T3" fmla="*/ 61 h 112"/>
              <a:gd name="T4" fmla="*/ 103 w 118"/>
              <a:gd name="T5" fmla="*/ 64 h 112"/>
              <a:gd name="T6" fmla="*/ 116 w 118"/>
              <a:gd name="T7" fmla="*/ 77 h 112"/>
              <a:gd name="T8" fmla="*/ 118 w 118"/>
              <a:gd name="T9" fmla="*/ 79 h 112"/>
              <a:gd name="T10" fmla="*/ 117 w 118"/>
              <a:gd name="T11" fmla="*/ 82 h 112"/>
              <a:gd name="T12" fmla="*/ 102 w 118"/>
              <a:gd name="T13" fmla="*/ 105 h 112"/>
              <a:gd name="T14" fmla="*/ 76 w 118"/>
              <a:gd name="T15" fmla="*/ 111 h 112"/>
              <a:gd name="T16" fmla="*/ 74 w 118"/>
              <a:gd name="T17" fmla="*/ 110 h 112"/>
              <a:gd name="T18" fmla="*/ 73 w 118"/>
              <a:gd name="T19" fmla="*/ 109 h 112"/>
              <a:gd name="T20" fmla="*/ 65 w 118"/>
              <a:gd name="T21" fmla="*/ 102 h 112"/>
              <a:gd name="T22" fmla="*/ 62 w 118"/>
              <a:gd name="T23" fmla="*/ 98 h 112"/>
              <a:gd name="T24" fmla="*/ 65 w 118"/>
              <a:gd name="T25" fmla="*/ 94 h 112"/>
              <a:gd name="T26" fmla="*/ 68 w 118"/>
              <a:gd name="T27" fmla="*/ 92 h 112"/>
              <a:gd name="T28" fmla="*/ 28 w 118"/>
              <a:gd name="T29" fmla="*/ 52 h 112"/>
              <a:gd name="T30" fmla="*/ 26 w 118"/>
              <a:gd name="T31" fmla="*/ 50 h 112"/>
              <a:gd name="T32" fmla="*/ 27 w 118"/>
              <a:gd name="T33" fmla="*/ 47 h 112"/>
              <a:gd name="T34" fmla="*/ 31 w 118"/>
              <a:gd name="T35" fmla="*/ 33 h 112"/>
              <a:gd name="T36" fmla="*/ 23 w 118"/>
              <a:gd name="T37" fmla="*/ 37 h 112"/>
              <a:gd name="T38" fmla="*/ 13 w 118"/>
              <a:gd name="T39" fmla="*/ 27 h 112"/>
              <a:gd name="T40" fmla="*/ 38 w 118"/>
              <a:gd name="T41" fmla="*/ 13 h 112"/>
              <a:gd name="T42" fmla="*/ 47 w 118"/>
              <a:gd name="T43" fmla="*/ 22 h 112"/>
              <a:gd name="T44" fmla="*/ 55 w 118"/>
              <a:gd name="T45" fmla="*/ 20 h 112"/>
              <a:gd name="T46" fmla="*/ 58 w 118"/>
              <a:gd name="T47" fmla="*/ 19 h 112"/>
              <a:gd name="T48" fmla="*/ 60 w 118"/>
              <a:gd name="T49" fmla="*/ 21 h 112"/>
              <a:gd name="T50" fmla="*/ 79 w 118"/>
              <a:gd name="T51" fmla="*/ 57 h 112"/>
              <a:gd name="T52" fmla="*/ 65 w 118"/>
              <a:gd name="T53" fmla="*/ 57 h 112"/>
              <a:gd name="T54" fmla="*/ 65 w 118"/>
              <a:gd name="T55" fmla="*/ 71 h 112"/>
              <a:gd name="T56" fmla="*/ 79 w 118"/>
              <a:gd name="T57" fmla="*/ 71 h 112"/>
              <a:gd name="T58" fmla="*/ 79 w 118"/>
              <a:gd name="T59" fmla="*/ 57 h 112"/>
              <a:gd name="T60" fmla="*/ 25 w 118"/>
              <a:gd name="T61" fmla="*/ 0 h 112"/>
              <a:gd name="T62" fmla="*/ 0 w 118"/>
              <a:gd name="T63" fmla="*/ 14 h 112"/>
              <a:gd name="T64" fmla="*/ 10 w 118"/>
              <a:gd name="T65" fmla="*/ 24 h 112"/>
              <a:gd name="T66" fmla="*/ 35 w 118"/>
              <a:gd name="T67" fmla="*/ 10 h 112"/>
              <a:gd name="T68" fmla="*/ 25 w 118"/>
              <a:gd name="T69" fmla="*/ 0 h 112"/>
              <a:gd name="T70" fmla="*/ 92 w 118"/>
              <a:gd name="T71" fmla="*/ 68 h 112"/>
              <a:gd name="T72" fmla="*/ 54 w 118"/>
              <a:gd name="T73" fmla="*/ 30 h 112"/>
              <a:gd name="T74" fmla="*/ 41 w 118"/>
              <a:gd name="T75" fmla="*/ 33 h 112"/>
              <a:gd name="T76" fmla="*/ 38 w 118"/>
              <a:gd name="T77" fmla="*/ 47 h 112"/>
              <a:gd name="T78" fmla="*/ 75 w 118"/>
              <a:gd name="T79" fmla="*/ 85 h 112"/>
              <a:gd name="T80" fmla="*/ 84 w 118"/>
              <a:gd name="T81" fmla="*/ 76 h 112"/>
              <a:gd name="T82" fmla="*/ 92 w 118"/>
              <a:gd name="T83" fmla="*/ 6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8" h="112">
                <a:moveTo>
                  <a:pt x="60" y="21"/>
                </a:moveTo>
                <a:cubicBezTo>
                  <a:pt x="99" y="61"/>
                  <a:pt x="99" y="61"/>
                  <a:pt x="99" y="61"/>
                </a:cubicBezTo>
                <a:cubicBezTo>
                  <a:pt x="103" y="64"/>
                  <a:pt x="103" y="64"/>
                  <a:pt x="103" y="64"/>
                </a:cubicBezTo>
                <a:cubicBezTo>
                  <a:pt x="116" y="77"/>
                  <a:pt x="116" y="77"/>
                  <a:pt x="116" y="77"/>
                </a:cubicBezTo>
                <a:cubicBezTo>
                  <a:pt x="118" y="79"/>
                  <a:pt x="118" y="79"/>
                  <a:pt x="118" y="79"/>
                </a:cubicBezTo>
                <a:cubicBezTo>
                  <a:pt x="117" y="82"/>
                  <a:pt x="117" y="82"/>
                  <a:pt x="117" y="82"/>
                </a:cubicBezTo>
                <a:cubicBezTo>
                  <a:pt x="114" y="93"/>
                  <a:pt x="109" y="100"/>
                  <a:pt x="102" y="105"/>
                </a:cubicBezTo>
                <a:cubicBezTo>
                  <a:pt x="94" y="111"/>
                  <a:pt x="84" y="112"/>
                  <a:pt x="76" y="111"/>
                </a:cubicBezTo>
                <a:cubicBezTo>
                  <a:pt x="74" y="110"/>
                  <a:pt x="74" y="110"/>
                  <a:pt x="74" y="110"/>
                </a:cubicBezTo>
                <a:cubicBezTo>
                  <a:pt x="73" y="109"/>
                  <a:pt x="73" y="109"/>
                  <a:pt x="73" y="109"/>
                </a:cubicBezTo>
                <a:cubicBezTo>
                  <a:pt x="65" y="102"/>
                  <a:pt x="65" y="102"/>
                  <a:pt x="65" y="102"/>
                </a:cubicBezTo>
                <a:cubicBezTo>
                  <a:pt x="62" y="98"/>
                  <a:pt x="62" y="98"/>
                  <a:pt x="62" y="98"/>
                </a:cubicBezTo>
                <a:cubicBezTo>
                  <a:pt x="65" y="94"/>
                  <a:pt x="65" y="94"/>
                  <a:pt x="65" y="94"/>
                </a:cubicBezTo>
                <a:cubicBezTo>
                  <a:pt x="68" y="92"/>
                  <a:pt x="68" y="92"/>
                  <a:pt x="68" y="92"/>
                </a:cubicBezTo>
                <a:cubicBezTo>
                  <a:pt x="28" y="52"/>
                  <a:pt x="28" y="52"/>
                  <a:pt x="28" y="52"/>
                </a:cubicBezTo>
                <a:cubicBezTo>
                  <a:pt x="26" y="50"/>
                  <a:pt x="26" y="50"/>
                  <a:pt x="26" y="50"/>
                </a:cubicBezTo>
                <a:cubicBezTo>
                  <a:pt x="27" y="47"/>
                  <a:pt x="27" y="47"/>
                  <a:pt x="27" y="47"/>
                </a:cubicBezTo>
                <a:cubicBezTo>
                  <a:pt x="31" y="33"/>
                  <a:pt x="31" y="33"/>
                  <a:pt x="31" y="33"/>
                </a:cubicBezTo>
                <a:cubicBezTo>
                  <a:pt x="23" y="37"/>
                  <a:pt x="23" y="37"/>
                  <a:pt x="23" y="37"/>
                </a:cubicBezTo>
                <a:cubicBezTo>
                  <a:pt x="13" y="27"/>
                  <a:pt x="13" y="27"/>
                  <a:pt x="13" y="27"/>
                </a:cubicBezTo>
                <a:cubicBezTo>
                  <a:pt x="38" y="13"/>
                  <a:pt x="38" y="13"/>
                  <a:pt x="38" y="13"/>
                </a:cubicBezTo>
                <a:cubicBezTo>
                  <a:pt x="47" y="22"/>
                  <a:pt x="47" y="22"/>
                  <a:pt x="47" y="22"/>
                </a:cubicBezTo>
                <a:cubicBezTo>
                  <a:pt x="55" y="20"/>
                  <a:pt x="55" y="20"/>
                  <a:pt x="55" y="20"/>
                </a:cubicBezTo>
                <a:cubicBezTo>
                  <a:pt x="58" y="19"/>
                  <a:pt x="58" y="19"/>
                  <a:pt x="58" y="19"/>
                </a:cubicBezTo>
                <a:cubicBezTo>
                  <a:pt x="60" y="21"/>
                  <a:pt x="60" y="21"/>
                  <a:pt x="60" y="21"/>
                </a:cubicBezTo>
                <a:close/>
                <a:moveTo>
                  <a:pt x="79" y="57"/>
                </a:moveTo>
                <a:cubicBezTo>
                  <a:pt x="75" y="53"/>
                  <a:pt x="69" y="53"/>
                  <a:pt x="65" y="57"/>
                </a:cubicBezTo>
                <a:cubicBezTo>
                  <a:pt x="61" y="61"/>
                  <a:pt x="61" y="67"/>
                  <a:pt x="65" y="71"/>
                </a:cubicBezTo>
                <a:cubicBezTo>
                  <a:pt x="69" y="74"/>
                  <a:pt x="75" y="74"/>
                  <a:pt x="79" y="71"/>
                </a:cubicBezTo>
                <a:cubicBezTo>
                  <a:pt x="82" y="67"/>
                  <a:pt x="82" y="61"/>
                  <a:pt x="79" y="57"/>
                </a:cubicBezTo>
                <a:close/>
                <a:moveTo>
                  <a:pt x="25" y="0"/>
                </a:moveTo>
                <a:cubicBezTo>
                  <a:pt x="0" y="14"/>
                  <a:pt x="0" y="14"/>
                  <a:pt x="0" y="14"/>
                </a:cubicBezTo>
                <a:cubicBezTo>
                  <a:pt x="10" y="24"/>
                  <a:pt x="10" y="24"/>
                  <a:pt x="10" y="24"/>
                </a:cubicBezTo>
                <a:cubicBezTo>
                  <a:pt x="35" y="10"/>
                  <a:pt x="35" y="10"/>
                  <a:pt x="35" y="10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92" y="68"/>
                </a:moveTo>
                <a:cubicBezTo>
                  <a:pt x="54" y="30"/>
                  <a:pt x="54" y="30"/>
                  <a:pt x="54" y="30"/>
                </a:cubicBezTo>
                <a:cubicBezTo>
                  <a:pt x="41" y="33"/>
                  <a:pt x="41" y="33"/>
                  <a:pt x="41" y="33"/>
                </a:cubicBezTo>
                <a:cubicBezTo>
                  <a:pt x="38" y="47"/>
                  <a:pt x="38" y="47"/>
                  <a:pt x="38" y="47"/>
                </a:cubicBezTo>
                <a:cubicBezTo>
                  <a:pt x="75" y="85"/>
                  <a:pt x="75" y="85"/>
                  <a:pt x="75" y="85"/>
                </a:cubicBezTo>
                <a:cubicBezTo>
                  <a:pt x="84" y="76"/>
                  <a:pt x="84" y="76"/>
                  <a:pt x="84" y="76"/>
                </a:cubicBezTo>
                <a:lnTo>
                  <a:pt x="92" y="68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0" name="Freeform 99"/>
          <p:cNvSpPr>
            <a:spLocks noEditPoints="1"/>
          </p:cNvSpPr>
          <p:nvPr/>
        </p:nvSpPr>
        <p:spPr bwMode="auto">
          <a:xfrm>
            <a:off x="6297944" y="5565162"/>
            <a:ext cx="431800" cy="534988"/>
          </a:xfrm>
          <a:custGeom>
            <a:avLst/>
            <a:gdLst>
              <a:gd name="T0" fmla="*/ 41 w 102"/>
              <a:gd name="T1" fmla="*/ 61 h 126"/>
              <a:gd name="T2" fmla="*/ 48 w 102"/>
              <a:gd name="T3" fmla="*/ 48 h 126"/>
              <a:gd name="T4" fmla="*/ 77 w 102"/>
              <a:gd name="T5" fmla="*/ 51 h 126"/>
              <a:gd name="T6" fmla="*/ 96 w 102"/>
              <a:gd name="T7" fmla="*/ 62 h 126"/>
              <a:gd name="T8" fmla="*/ 102 w 102"/>
              <a:gd name="T9" fmla="*/ 111 h 126"/>
              <a:gd name="T10" fmla="*/ 82 w 102"/>
              <a:gd name="T11" fmla="*/ 117 h 126"/>
              <a:gd name="T12" fmla="*/ 38 w 102"/>
              <a:gd name="T13" fmla="*/ 117 h 126"/>
              <a:gd name="T14" fmla="*/ 0 w 102"/>
              <a:gd name="T15" fmla="*/ 111 h 126"/>
              <a:gd name="T16" fmla="*/ 6 w 102"/>
              <a:gd name="T17" fmla="*/ 63 h 126"/>
              <a:gd name="T18" fmla="*/ 99 w 102"/>
              <a:gd name="T19" fmla="*/ 36 h 126"/>
              <a:gd name="T20" fmla="*/ 85 w 102"/>
              <a:gd name="T21" fmla="*/ 32 h 126"/>
              <a:gd name="T22" fmla="*/ 85 w 102"/>
              <a:gd name="T23" fmla="*/ 24 h 126"/>
              <a:gd name="T24" fmla="*/ 95 w 102"/>
              <a:gd name="T25" fmla="*/ 14 h 126"/>
              <a:gd name="T26" fmla="*/ 85 w 102"/>
              <a:gd name="T27" fmla="*/ 24 h 126"/>
              <a:gd name="T28" fmla="*/ 81 w 102"/>
              <a:gd name="T29" fmla="*/ 4 h 126"/>
              <a:gd name="T30" fmla="*/ 73 w 102"/>
              <a:gd name="T31" fmla="*/ 15 h 126"/>
              <a:gd name="T32" fmla="*/ 36 w 102"/>
              <a:gd name="T33" fmla="*/ 35 h 126"/>
              <a:gd name="T34" fmla="*/ 23 w 102"/>
              <a:gd name="T35" fmla="*/ 32 h 126"/>
              <a:gd name="T36" fmla="*/ 36 w 102"/>
              <a:gd name="T37" fmla="*/ 35 h 126"/>
              <a:gd name="T38" fmla="*/ 25 w 102"/>
              <a:gd name="T39" fmla="*/ 18 h 126"/>
              <a:gd name="T40" fmla="*/ 39 w 102"/>
              <a:gd name="T41" fmla="*/ 21 h 126"/>
              <a:gd name="T42" fmla="*/ 45 w 102"/>
              <a:gd name="T43" fmla="*/ 16 h 126"/>
              <a:gd name="T44" fmla="*/ 44 w 102"/>
              <a:gd name="T45" fmla="*/ 2 h 126"/>
              <a:gd name="T46" fmla="*/ 45 w 102"/>
              <a:gd name="T47" fmla="*/ 16 h 126"/>
              <a:gd name="T48" fmla="*/ 59 w 102"/>
              <a:gd name="T49" fmla="*/ 0 h 126"/>
              <a:gd name="T50" fmla="*/ 63 w 102"/>
              <a:gd name="T51" fmla="*/ 13 h 126"/>
              <a:gd name="T52" fmla="*/ 46 w 102"/>
              <a:gd name="T53" fmla="*/ 22 h 126"/>
              <a:gd name="T54" fmla="*/ 80 w 102"/>
              <a:gd name="T55" fmla="*/ 22 h 126"/>
              <a:gd name="T56" fmla="*/ 80 w 102"/>
              <a:gd name="T57" fmla="*/ 41 h 126"/>
              <a:gd name="T58" fmla="*/ 76 w 102"/>
              <a:gd name="T59" fmla="*/ 45 h 126"/>
              <a:gd name="T60" fmla="*/ 42 w 102"/>
              <a:gd name="T61" fmla="*/ 45 h 126"/>
              <a:gd name="T62" fmla="*/ 42 w 102"/>
              <a:gd name="T63" fmla="*/ 25 h 126"/>
              <a:gd name="T64" fmla="*/ 46 w 102"/>
              <a:gd name="T65" fmla="*/ 22 h 126"/>
              <a:gd name="T66" fmla="*/ 49 w 102"/>
              <a:gd name="T67" fmla="*/ 29 h 126"/>
              <a:gd name="T68" fmla="*/ 72 w 102"/>
              <a:gd name="T69" fmla="*/ 38 h 126"/>
              <a:gd name="T70" fmla="*/ 13 w 102"/>
              <a:gd name="T71" fmla="*/ 53 h 126"/>
              <a:gd name="T72" fmla="*/ 11 w 102"/>
              <a:gd name="T73" fmla="*/ 59 h 126"/>
              <a:gd name="T74" fmla="*/ 31 w 102"/>
              <a:gd name="T75" fmla="*/ 59 h 126"/>
              <a:gd name="T76" fmla="*/ 33 w 102"/>
              <a:gd name="T77" fmla="*/ 54 h 126"/>
              <a:gd name="T78" fmla="*/ 13 w 102"/>
              <a:gd name="T79" fmla="*/ 53 h 126"/>
              <a:gd name="T80" fmla="*/ 60 w 102"/>
              <a:gd name="T81" fmla="*/ 70 h 126"/>
              <a:gd name="T82" fmla="*/ 37 w 102"/>
              <a:gd name="T83" fmla="*/ 93 h 126"/>
              <a:gd name="T84" fmla="*/ 60 w 102"/>
              <a:gd name="T85" fmla="*/ 115 h 126"/>
              <a:gd name="T86" fmla="*/ 83 w 102"/>
              <a:gd name="T87" fmla="*/ 93 h 126"/>
              <a:gd name="T88" fmla="*/ 53 w 102"/>
              <a:gd name="T89" fmla="*/ 76 h 126"/>
              <a:gd name="T90" fmla="*/ 62 w 102"/>
              <a:gd name="T91" fmla="*/ 84 h 126"/>
              <a:gd name="T92" fmla="*/ 71 w 102"/>
              <a:gd name="T93" fmla="*/ 79 h 126"/>
              <a:gd name="T94" fmla="*/ 69 w 102"/>
              <a:gd name="T95" fmla="*/ 91 h 126"/>
              <a:gd name="T96" fmla="*/ 78 w 102"/>
              <a:gd name="T97" fmla="*/ 95 h 126"/>
              <a:gd name="T98" fmla="*/ 66 w 102"/>
              <a:gd name="T99" fmla="*/ 100 h 126"/>
              <a:gd name="T100" fmla="*/ 67 w 102"/>
              <a:gd name="T101" fmla="*/ 110 h 126"/>
              <a:gd name="T102" fmla="*/ 57 w 102"/>
              <a:gd name="T103" fmla="*/ 102 h 126"/>
              <a:gd name="T104" fmla="*/ 49 w 102"/>
              <a:gd name="T105" fmla="*/ 108 h 126"/>
              <a:gd name="T106" fmla="*/ 51 w 102"/>
              <a:gd name="T107" fmla="*/ 95 h 126"/>
              <a:gd name="T108" fmla="*/ 42 w 102"/>
              <a:gd name="T109" fmla="*/ 91 h 126"/>
              <a:gd name="T110" fmla="*/ 53 w 102"/>
              <a:gd name="T111" fmla="*/ 8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2" h="126">
                <a:moveTo>
                  <a:pt x="6" y="63"/>
                </a:moveTo>
                <a:cubicBezTo>
                  <a:pt x="15" y="62"/>
                  <a:pt x="28" y="61"/>
                  <a:pt x="41" y="61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49"/>
                  <a:pt x="47" y="48"/>
                  <a:pt x="48" y="48"/>
                </a:cubicBezTo>
                <a:cubicBezTo>
                  <a:pt x="57" y="48"/>
                  <a:pt x="65" y="48"/>
                  <a:pt x="74" y="48"/>
                </a:cubicBezTo>
                <a:cubicBezTo>
                  <a:pt x="75" y="48"/>
                  <a:pt x="77" y="49"/>
                  <a:pt x="77" y="51"/>
                </a:cubicBezTo>
                <a:cubicBezTo>
                  <a:pt x="81" y="61"/>
                  <a:pt x="81" y="61"/>
                  <a:pt x="81" y="61"/>
                </a:cubicBezTo>
                <a:cubicBezTo>
                  <a:pt x="86" y="61"/>
                  <a:pt x="92" y="62"/>
                  <a:pt x="96" y="62"/>
                </a:cubicBezTo>
                <a:cubicBezTo>
                  <a:pt x="99" y="62"/>
                  <a:pt x="102" y="65"/>
                  <a:pt x="102" y="68"/>
                </a:cubicBezTo>
                <a:cubicBezTo>
                  <a:pt x="102" y="82"/>
                  <a:pt x="102" y="97"/>
                  <a:pt x="102" y="111"/>
                </a:cubicBezTo>
                <a:cubicBezTo>
                  <a:pt x="102" y="114"/>
                  <a:pt x="99" y="117"/>
                  <a:pt x="96" y="117"/>
                </a:cubicBezTo>
                <a:cubicBezTo>
                  <a:pt x="82" y="117"/>
                  <a:pt x="82" y="117"/>
                  <a:pt x="82" y="117"/>
                </a:cubicBezTo>
                <a:cubicBezTo>
                  <a:pt x="76" y="122"/>
                  <a:pt x="69" y="126"/>
                  <a:pt x="60" y="126"/>
                </a:cubicBezTo>
                <a:cubicBezTo>
                  <a:pt x="51" y="126"/>
                  <a:pt x="44" y="122"/>
                  <a:pt x="38" y="117"/>
                </a:cubicBezTo>
                <a:cubicBezTo>
                  <a:pt x="6" y="117"/>
                  <a:pt x="6" y="117"/>
                  <a:pt x="6" y="117"/>
                </a:cubicBezTo>
                <a:cubicBezTo>
                  <a:pt x="3" y="117"/>
                  <a:pt x="0" y="114"/>
                  <a:pt x="0" y="111"/>
                </a:cubicBezTo>
                <a:cubicBezTo>
                  <a:pt x="0" y="97"/>
                  <a:pt x="0" y="83"/>
                  <a:pt x="0" y="69"/>
                </a:cubicBezTo>
                <a:cubicBezTo>
                  <a:pt x="0" y="66"/>
                  <a:pt x="3" y="64"/>
                  <a:pt x="6" y="63"/>
                </a:cubicBezTo>
                <a:close/>
                <a:moveTo>
                  <a:pt x="85" y="35"/>
                </a:moveTo>
                <a:cubicBezTo>
                  <a:pt x="99" y="36"/>
                  <a:pt x="99" y="36"/>
                  <a:pt x="99" y="36"/>
                </a:cubicBezTo>
                <a:cubicBezTo>
                  <a:pt x="99" y="32"/>
                  <a:pt x="99" y="32"/>
                  <a:pt x="99" y="32"/>
                </a:cubicBezTo>
                <a:cubicBezTo>
                  <a:pt x="85" y="32"/>
                  <a:pt x="85" y="32"/>
                  <a:pt x="85" y="32"/>
                </a:cubicBezTo>
                <a:cubicBezTo>
                  <a:pt x="85" y="35"/>
                  <a:pt x="85" y="35"/>
                  <a:pt x="85" y="35"/>
                </a:cubicBezTo>
                <a:close/>
                <a:moveTo>
                  <a:pt x="85" y="24"/>
                </a:moveTo>
                <a:cubicBezTo>
                  <a:pt x="96" y="18"/>
                  <a:pt x="96" y="18"/>
                  <a:pt x="96" y="18"/>
                </a:cubicBezTo>
                <a:cubicBezTo>
                  <a:pt x="95" y="14"/>
                  <a:pt x="95" y="14"/>
                  <a:pt x="95" y="14"/>
                </a:cubicBezTo>
                <a:cubicBezTo>
                  <a:pt x="83" y="21"/>
                  <a:pt x="83" y="21"/>
                  <a:pt x="83" y="21"/>
                </a:cubicBezTo>
                <a:cubicBezTo>
                  <a:pt x="85" y="24"/>
                  <a:pt x="85" y="24"/>
                  <a:pt x="85" y="24"/>
                </a:cubicBezTo>
                <a:close/>
                <a:moveTo>
                  <a:pt x="76" y="16"/>
                </a:moveTo>
                <a:cubicBezTo>
                  <a:pt x="81" y="4"/>
                  <a:pt x="81" y="4"/>
                  <a:pt x="81" y="4"/>
                </a:cubicBezTo>
                <a:cubicBezTo>
                  <a:pt x="78" y="2"/>
                  <a:pt x="78" y="2"/>
                  <a:pt x="78" y="2"/>
                </a:cubicBezTo>
                <a:cubicBezTo>
                  <a:pt x="73" y="15"/>
                  <a:pt x="73" y="15"/>
                  <a:pt x="73" y="15"/>
                </a:cubicBezTo>
                <a:cubicBezTo>
                  <a:pt x="76" y="16"/>
                  <a:pt x="76" y="16"/>
                  <a:pt x="76" y="16"/>
                </a:cubicBezTo>
                <a:close/>
                <a:moveTo>
                  <a:pt x="36" y="35"/>
                </a:moveTo>
                <a:cubicBezTo>
                  <a:pt x="23" y="36"/>
                  <a:pt x="23" y="36"/>
                  <a:pt x="23" y="36"/>
                </a:cubicBezTo>
                <a:cubicBezTo>
                  <a:pt x="23" y="32"/>
                  <a:pt x="23" y="32"/>
                  <a:pt x="23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5"/>
                  <a:pt x="36" y="35"/>
                  <a:pt x="36" y="35"/>
                </a:cubicBezTo>
                <a:close/>
                <a:moveTo>
                  <a:pt x="37" y="24"/>
                </a:moveTo>
                <a:cubicBezTo>
                  <a:pt x="25" y="18"/>
                  <a:pt x="25" y="18"/>
                  <a:pt x="25" y="18"/>
                </a:cubicBezTo>
                <a:cubicBezTo>
                  <a:pt x="27" y="14"/>
                  <a:pt x="27" y="14"/>
                  <a:pt x="27" y="14"/>
                </a:cubicBezTo>
                <a:cubicBezTo>
                  <a:pt x="39" y="21"/>
                  <a:pt x="39" y="21"/>
                  <a:pt x="39" y="21"/>
                </a:cubicBezTo>
                <a:cubicBezTo>
                  <a:pt x="37" y="24"/>
                  <a:pt x="37" y="24"/>
                  <a:pt x="37" y="24"/>
                </a:cubicBezTo>
                <a:close/>
                <a:moveTo>
                  <a:pt x="45" y="16"/>
                </a:moveTo>
                <a:cubicBezTo>
                  <a:pt x="40" y="4"/>
                  <a:pt x="40" y="4"/>
                  <a:pt x="40" y="4"/>
                </a:cubicBezTo>
                <a:cubicBezTo>
                  <a:pt x="44" y="2"/>
                  <a:pt x="44" y="2"/>
                  <a:pt x="44" y="2"/>
                </a:cubicBezTo>
                <a:cubicBezTo>
                  <a:pt x="49" y="15"/>
                  <a:pt x="49" y="15"/>
                  <a:pt x="49" y="15"/>
                </a:cubicBezTo>
                <a:cubicBezTo>
                  <a:pt x="45" y="16"/>
                  <a:pt x="45" y="16"/>
                  <a:pt x="45" y="16"/>
                </a:cubicBezTo>
                <a:close/>
                <a:moveTo>
                  <a:pt x="59" y="13"/>
                </a:moveTo>
                <a:cubicBezTo>
                  <a:pt x="59" y="0"/>
                  <a:pt x="59" y="0"/>
                  <a:pt x="59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3" y="13"/>
                  <a:pt x="63" y="13"/>
                  <a:pt x="63" y="13"/>
                </a:cubicBezTo>
                <a:cubicBezTo>
                  <a:pt x="59" y="13"/>
                  <a:pt x="59" y="13"/>
                  <a:pt x="59" y="13"/>
                </a:cubicBezTo>
                <a:close/>
                <a:moveTo>
                  <a:pt x="46" y="22"/>
                </a:moveTo>
                <a:cubicBezTo>
                  <a:pt x="76" y="22"/>
                  <a:pt x="76" y="22"/>
                  <a:pt x="76" y="22"/>
                </a:cubicBezTo>
                <a:cubicBezTo>
                  <a:pt x="80" y="22"/>
                  <a:pt x="80" y="22"/>
                  <a:pt x="80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80" y="41"/>
                  <a:pt x="80" y="41"/>
                  <a:pt x="80" y="41"/>
                </a:cubicBezTo>
                <a:cubicBezTo>
                  <a:pt x="80" y="45"/>
                  <a:pt x="80" y="45"/>
                  <a:pt x="80" y="45"/>
                </a:cubicBezTo>
                <a:cubicBezTo>
                  <a:pt x="76" y="45"/>
                  <a:pt x="76" y="45"/>
                  <a:pt x="7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2" y="45"/>
                  <a:pt x="42" y="45"/>
                  <a:pt x="42" y="45"/>
                </a:cubicBezTo>
                <a:cubicBezTo>
                  <a:pt x="42" y="41"/>
                  <a:pt x="42" y="41"/>
                  <a:pt x="42" y="41"/>
                </a:cubicBezTo>
                <a:cubicBezTo>
                  <a:pt x="42" y="25"/>
                  <a:pt x="42" y="25"/>
                  <a:pt x="42" y="25"/>
                </a:cubicBezTo>
                <a:cubicBezTo>
                  <a:pt x="42" y="22"/>
                  <a:pt x="42" y="22"/>
                  <a:pt x="42" y="22"/>
                </a:cubicBezTo>
                <a:cubicBezTo>
                  <a:pt x="46" y="22"/>
                  <a:pt x="46" y="22"/>
                  <a:pt x="46" y="22"/>
                </a:cubicBezTo>
                <a:close/>
                <a:moveTo>
                  <a:pt x="72" y="29"/>
                </a:moveTo>
                <a:cubicBezTo>
                  <a:pt x="49" y="29"/>
                  <a:pt x="49" y="29"/>
                  <a:pt x="49" y="29"/>
                </a:cubicBezTo>
                <a:cubicBezTo>
                  <a:pt x="49" y="38"/>
                  <a:pt x="49" y="38"/>
                  <a:pt x="49" y="38"/>
                </a:cubicBezTo>
                <a:cubicBezTo>
                  <a:pt x="72" y="38"/>
                  <a:pt x="72" y="38"/>
                  <a:pt x="72" y="38"/>
                </a:cubicBezTo>
                <a:cubicBezTo>
                  <a:pt x="72" y="29"/>
                  <a:pt x="72" y="29"/>
                  <a:pt x="72" y="29"/>
                </a:cubicBezTo>
                <a:close/>
                <a:moveTo>
                  <a:pt x="13" y="53"/>
                </a:moveTo>
                <a:cubicBezTo>
                  <a:pt x="12" y="53"/>
                  <a:pt x="11" y="54"/>
                  <a:pt x="11" y="55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60"/>
                  <a:pt x="12" y="60"/>
                  <a:pt x="13" y="60"/>
                </a:cubicBezTo>
                <a:cubicBezTo>
                  <a:pt x="31" y="59"/>
                  <a:pt x="31" y="59"/>
                  <a:pt x="31" y="59"/>
                </a:cubicBezTo>
                <a:cubicBezTo>
                  <a:pt x="32" y="59"/>
                  <a:pt x="33" y="58"/>
                  <a:pt x="33" y="57"/>
                </a:cubicBezTo>
                <a:cubicBezTo>
                  <a:pt x="33" y="54"/>
                  <a:pt x="33" y="54"/>
                  <a:pt x="33" y="54"/>
                </a:cubicBezTo>
                <a:cubicBezTo>
                  <a:pt x="33" y="53"/>
                  <a:pt x="32" y="52"/>
                  <a:pt x="31" y="52"/>
                </a:cubicBezTo>
                <a:cubicBezTo>
                  <a:pt x="13" y="53"/>
                  <a:pt x="13" y="53"/>
                  <a:pt x="13" y="53"/>
                </a:cubicBezTo>
                <a:close/>
                <a:moveTo>
                  <a:pt x="76" y="76"/>
                </a:moveTo>
                <a:cubicBezTo>
                  <a:pt x="72" y="72"/>
                  <a:pt x="66" y="70"/>
                  <a:pt x="60" y="70"/>
                </a:cubicBezTo>
                <a:cubicBezTo>
                  <a:pt x="54" y="70"/>
                  <a:pt x="48" y="72"/>
                  <a:pt x="44" y="76"/>
                </a:cubicBezTo>
                <a:cubicBezTo>
                  <a:pt x="40" y="81"/>
                  <a:pt x="37" y="86"/>
                  <a:pt x="37" y="93"/>
                </a:cubicBezTo>
                <a:cubicBezTo>
                  <a:pt x="37" y="99"/>
                  <a:pt x="40" y="105"/>
                  <a:pt x="44" y="109"/>
                </a:cubicBezTo>
                <a:cubicBezTo>
                  <a:pt x="48" y="113"/>
                  <a:pt x="54" y="115"/>
                  <a:pt x="60" y="115"/>
                </a:cubicBezTo>
                <a:cubicBezTo>
                  <a:pt x="66" y="115"/>
                  <a:pt x="72" y="113"/>
                  <a:pt x="76" y="109"/>
                </a:cubicBezTo>
                <a:cubicBezTo>
                  <a:pt x="80" y="105"/>
                  <a:pt x="83" y="99"/>
                  <a:pt x="83" y="93"/>
                </a:cubicBezTo>
                <a:cubicBezTo>
                  <a:pt x="83" y="86"/>
                  <a:pt x="80" y="81"/>
                  <a:pt x="76" y="76"/>
                </a:cubicBezTo>
                <a:close/>
                <a:moveTo>
                  <a:pt x="53" y="76"/>
                </a:moveTo>
                <a:cubicBezTo>
                  <a:pt x="47" y="79"/>
                  <a:pt x="44" y="83"/>
                  <a:pt x="42" y="88"/>
                </a:cubicBezTo>
                <a:cubicBezTo>
                  <a:pt x="48" y="85"/>
                  <a:pt x="55" y="83"/>
                  <a:pt x="62" y="84"/>
                </a:cubicBezTo>
                <a:cubicBezTo>
                  <a:pt x="60" y="81"/>
                  <a:pt x="57" y="78"/>
                  <a:pt x="53" y="76"/>
                </a:cubicBezTo>
                <a:close/>
                <a:moveTo>
                  <a:pt x="71" y="79"/>
                </a:moveTo>
                <a:cubicBezTo>
                  <a:pt x="65" y="75"/>
                  <a:pt x="60" y="74"/>
                  <a:pt x="55" y="75"/>
                </a:cubicBezTo>
                <a:cubicBezTo>
                  <a:pt x="61" y="79"/>
                  <a:pt x="66" y="84"/>
                  <a:pt x="69" y="91"/>
                </a:cubicBezTo>
                <a:cubicBezTo>
                  <a:pt x="70" y="87"/>
                  <a:pt x="71" y="83"/>
                  <a:pt x="71" y="79"/>
                </a:cubicBezTo>
                <a:close/>
                <a:moveTo>
                  <a:pt x="78" y="95"/>
                </a:moveTo>
                <a:cubicBezTo>
                  <a:pt x="79" y="88"/>
                  <a:pt x="76" y="84"/>
                  <a:pt x="73" y="80"/>
                </a:cubicBezTo>
                <a:cubicBezTo>
                  <a:pt x="73" y="87"/>
                  <a:pt x="71" y="94"/>
                  <a:pt x="66" y="100"/>
                </a:cubicBezTo>
                <a:cubicBezTo>
                  <a:pt x="70" y="99"/>
                  <a:pt x="74" y="98"/>
                  <a:pt x="78" y="95"/>
                </a:cubicBezTo>
                <a:close/>
                <a:moveTo>
                  <a:pt x="67" y="110"/>
                </a:moveTo>
                <a:cubicBezTo>
                  <a:pt x="73" y="107"/>
                  <a:pt x="76" y="103"/>
                  <a:pt x="77" y="98"/>
                </a:cubicBezTo>
                <a:cubicBezTo>
                  <a:pt x="72" y="102"/>
                  <a:pt x="65" y="103"/>
                  <a:pt x="57" y="102"/>
                </a:cubicBezTo>
                <a:cubicBezTo>
                  <a:pt x="60" y="105"/>
                  <a:pt x="63" y="108"/>
                  <a:pt x="67" y="110"/>
                </a:cubicBezTo>
                <a:close/>
                <a:moveTo>
                  <a:pt x="49" y="108"/>
                </a:moveTo>
                <a:cubicBezTo>
                  <a:pt x="54" y="112"/>
                  <a:pt x="60" y="112"/>
                  <a:pt x="64" y="111"/>
                </a:cubicBezTo>
                <a:cubicBezTo>
                  <a:pt x="58" y="108"/>
                  <a:pt x="54" y="103"/>
                  <a:pt x="51" y="95"/>
                </a:cubicBezTo>
                <a:cubicBezTo>
                  <a:pt x="50" y="99"/>
                  <a:pt x="49" y="103"/>
                  <a:pt x="49" y="108"/>
                </a:cubicBezTo>
                <a:close/>
                <a:moveTo>
                  <a:pt x="42" y="91"/>
                </a:moveTo>
                <a:cubicBezTo>
                  <a:pt x="41" y="98"/>
                  <a:pt x="43" y="102"/>
                  <a:pt x="47" y="106"/>
                </a:cubicBezTo>
                <a:cubicBezTo>
                  <a:pt x="47" y="99"/>
                  <a:pt x="49" y="93"/>
                  <a:pt x="53" y="86"/>
                </a:cubicBezTo>
                <a:cubicBezTo>
                  <a:pt x="49" y="87"/>
                  <a:pt x="46" y="89"/>
                  <a:pt x="42" y="9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1" name="Freeform 100"/>
          <p:cNvSpPr>
            <a:spLocks noEditPoints="1"/>
          </p:cNvSpPr>
          <p:nvPr/>
        </p:nvSpPr>
        <p:spPr bwMode="auto">
          <a:xfrm>
            <a:off x="2262519" y="3170250"/>
            <a:ext cx="388938" cy="509588"/>
          </a:xfrm>
          <a:custGeom>
            <a:avLst/>
            <a:gdLst>
              <a:gd name="T0" fmla="*/ 46 w 92"/>
              <a:gd name="T1" fmla="*/ 0 h 120"/>
              <a:gd name="T2" fmla="*/ 76 w 92"/>
              <a:gd name="T3" fmla="*/ 2 h 120"/>
              <a:gd name="T4" fmla="*/ 92 w 92"/>
              <a:gd name="T5" fmla="*/ 14 h 120"/>
              <a:gd name="T6" fmla="*/ 76 w 92"/>
              <a:gd name="T7" fmla="*/ 25 h 120"/>
              <a:gd name="T8" fmla="*/ 46 w 92"/>
              <a:gd name="T9" fmla="*/ 28 h 120"/>
              <a:gd name="T10" fmla="*/ 16 w 92"/>
              <a:gd name="T11" fmla="*/ 25 h 120"/>
              <a:gd name="T12" fmla="*/ 22 w 92"/>
              <a:gd name="T13" fmla="*/ 41 h 120"/>
              <a:gd name="T14" fmla="*/ 36 w 92"/>
              <a:gd name="T15" fmla="*/ 44 h 120"/>
              <a:gd name="T16" fmla="*/ 47 w 92"/>
              <a:gd name="T17" fmla="*/ 71 h 120"/>
              <a:gd name="T18" fmla="*/ 58 w 92"/>
              <a:gd name="T19" fmla="*/ 40 h 120"/>
              <a:gd name="T20" fmla="*/ 71 w 92"/>
              <a:gd name="T21" fmla="*/ 50 h 120"/>
              <a:gd name="T22" fmla="*/ 83 w 92"/>
              <a:gd name="T23" fmla="*/ 39 h 120"/>
              <a:gd name="T24" fmla="*/ 84 w 92"/>
              <a:gd name="T25" fmla="*/ 39 h 120"/>
              <a:gd name="T26" fmla="*/ 84 w 92"/>
              <a:gd name="T27" fmla="*/ 90 h 120"/>
              <a:gd name="T28" fmla="*/ 90 w 92"/>
              <a:gd name="T29" fmla="*/ 97 h 120"/>
              <a:gd name="T30" fmla="*/ 82 w 92"/>
              <a:gd name="T31" fmla="*/ 106 h 120"/>
              <a:gd name="T32" fmla="*/ 86 w 92"/>
              <a:gd name="T33" fmla="*/ 109 h 120"/>
              <a:gd name="T34" fmla="*/ 77 w 92"/>
              <a:gd name="T35" fmla="*/ 113 h 120"/>
              <a:gd name="T36" fmla="*/ 68 w 92"/>
              <a:gd name="T37" fmla="*/ 109 h 120"/>
              <a:gd name="T38" fmla="*/ 68 w 92"/>
              <a:gd name="T39" fmla="*/ 109 h 120"/>
              <a:gd name="T40" fmla="*/ 46 w 92"/>
              <a:gd name="T41" fmla="*/ 111 h 120"/>
              <a:gd name="T42" fmla="*/ 16 w 92"/>
              <a:gd name="T43" fmla="*/ 108 h 120"/>
              <a:gd name="T44" fmla="*/ 1 w 92"/>
              <a:gd name="T45" fmla="*/ 97 h 120"/>
              <a:gd name="T46" fmla="*/ 7 w 92"/>
              <a:gd name="T47" fmla="*/ 90 h 120"/>
              <a:gd name="T48" fmla="*/ 7 w 92"/>
              <a:gd name="T49" fmla="*/ 23 h 120"/>
              <a:gd name="T50" fmla="*/ 0 w 92"/>
              <a:gd name="T51" fmla="*/ 14 h 120"/>
              <a:gd name="T52" fmla="*/ 16 w 92"/>
              <a:gd name="T53" fmla="*/ 2 h 120"/>
              <a:gd name="T54" fmla="*/ 46 w 92"/>
              <a:gd name="T55" fmla="*/ 0 h 120"/>
              <a:gd name="T56" fmla="*/ 63 w 92"/>
              <a:gd name="T57" fmla="*/ 113 h 120"/>
              <a:gd name="T58" fmla="*/ 54 w 92"/>
              <a:gd name="T59" fmla="*/ 116 h 120"/>
              <a:gd name="T60" fmla="*/ 63 w 92"/>
              <a:gd name="T61" fmla="*/ 120 h 120"/>
              <a:gd name="T62" fmla="*/ 72 w 92"/>
              <a:gd name="T63" fmla="*/ 116 h 120"/>
              <a:gd name="T64" fmla="*/ 63 w 92"/>
              <a:gd name="T65" fmla="*/ 113 h 120"/>
              <a:gd name="T66" fmla="*/ 73 w 92"/>
              <a:gd name="T67" fmla="*/ 13 h 120"/>
              <a:gd name="T68" fmla="*/ 46 w 92"/>
              <a:gd name="T69" fmla="*/ 11 h 120"/>
              <a:gd name="T70" fmla="*/ 18 w 92"/>
              <a:gd name="T71" fmla="*/ 13 h 120"/>
              <a:gd name="T72" fmla="*/ 18 w 92"/>
              <a:gd name="T73" fmla="*/ 14 h 120"/>
              <a:gd name="T74" fmla="*/ 46 w 92"/>
              <a:gd name="T75" fmla="*/ 17 h 120"/>
              <a:gd name="T76" fmla="*/ 73 w 92"/>
              <a:gd name="T77" fmla="*/ 14 h 120"/>
              <a:gd name="T78" fmla="*/ 73 w 92"/>
              <a:gd name="T79" fmla="*/ 13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2" h="120">
                <a:moveTo>
                  <a:pt x="46" y="0"/>
                </a:moveTo>
                <a:cubicBezTo>
                  <a:pt x="57" y="0"/>
                  <a:pt x="68" y="1"/>
                  <a:pt x="76" y="2"/>
                </a:cubicBezTo>
                <a:cubicBezTo>
                  <a:pt x="86" y="4"/>
                  <a:pt x="92" y="8"/>
                  <a:pt x="92" y="14"/>
                </a:cubicBezTo>
                <a:cubicBezTo>
                  <a:pt x="92" y="19"/>
                  <a:pt x="86" y="23"/>
                  <a:pt x="76" y="25"/>
                </a:cubicBezTo>
                <a:cubicBezTo>
                  <a:pt x="68" y="27"/>
                  <a:pt x="57" y="28"/>
                  <a:pt x="46" y="28"/>
                </a:cubicBezTo>
                <a:cubicBezTo>
                  <a:pt x="34" y="28"/>
                  <a:pt x="24" y="27"/>
                  <a:pt x="16" y="25"/>
                </a:cubicBezTo>
                <a:cubicBezTo>
                  <a:pt x="16" y="31"/>
                  <a:pt x="17" y="38"/>
                  <a:pt x="22" y="41"/>
                </a:cubicBezTo>
                <a:cubicBezTo>
                  <a:pt x="31" y="46"/>
                  <a:pt x="35" y="40"/>
                  <a:pt x="36" y="44"/>
                </a:cubicBezTo>
                <a:cubicBezTo>
                  <a:pt x="38" y="49"/>
                  <a:pt x="40" y="75"/>
                  <a:pt x="47" y="71"/>
                </a:cubicBezTo>
                <a:cubicBezTo>
                  <a:pt x="55" y="67"/>
                  <a:pt x="55" y="37"/>
                  <a:pt x="58" y="40"/>
                </a:cubicBezTo>
                <a:cubicBezTo>
                  <a:pt x="62" y="44"/>
                  <a:pt x="64" y="56"/>
                  <a:pt x="71" y="50"/>
                </a:cubicBezTo>
                <a:cubicBezTo>
                  <a:pt x="78" y="44"/>
                  <a:pt x="78" y="37"/>
                  <a:pt x="83" y="39"/>
                </a:cubicBezTo>
                <a:cubicBezTo>
                  <a:pt x="83" y="39"/>
                  <a:pt x="84" y="39"/>
                  <a:pt x="84" y="39"/>
                </a:cubicBezTo>
                <a:cubicBezTo>
                  <a:pt x="84" y="90"/>
                  <a:pt x="84" y="90"/>
                  <a:pt x="84" y="90"/>
                </a:cubicBezTo>
                <a:cubicBezTo>
                  <a:pt x="88" y="92"/>
                  <a:pt x="90" y="94"/>
                  <a:pt x="90" y="97"/>
                </a:cubicBezTo>
                <a:cubicBezTo>
                  <a:pt x="90" y="101"/>
                  <a:pt x="87" y="104"/>
                  <a:pt x="82" y="106"/>
                </a:cubicBezTo>
                <a:cubicBezTo>
                  <a:pt x="85" y="106"/>
                  <a:pt x="86" y="108"/>
                  <a:pt x="86" y="109"/>
                </a:cubicBezTo>
                <a:cubicBezTo>
                  <a:pt x="86" y="111"/>
                  <a:pt x="82" y="113"/>
                  <a:pt x="77" y="113"/>
                </a:cubicBezTo>
                <a:cubicBezTo>
                  <a:pt x="72" y="113"/>
                  <a:pt x="68" y="111"/>
                  <a:pt x="68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2" y="110"/>
                  <a:pt x="54" y="111"/>
                  <a:pt x="46" y="111"/>
                </a:cubicBezTo>
                <a:cubicBezTo>
                  <a:pt x="34" y="111"/>
                  <a:pt x="24" y="110"/>
                  <a:pt x="16" y="108"/>
                </a:cubicBezTo>
                <a:cubicBezTo>
                  <a:pt x="7" y="106"/>
                  <a:pt x="1" y="102"/>
                  <a:pt x="1" y="97"/>
                </a:cubicBezTo>
                <a:cubicBezTo>
                  <a:pt x="1" y="94"/>
                  <a:pt x="4" y="92"/>
                  <a:pt x="7" y="90"/>
                </a:cubicBezTo>
                <a:cubicBezTo>
                  <a:pt x="7" y="23"/>
                  <a:pt x="7" y="23"/>
                  <a:pt x="7" y="23"/>
                </a:cubicBezTo>
                <a:cubicBezTo>
                  <a:pt x="2" y="21"/>
                  <a:pt x="0" y="17"/>
                  <a:pt x="0" y="14"/>
                </a:cubicBezTo>
                <a:cubicBezTo>
                  <a:pt x="0" y="8"/>
                  <a:pt x="6" y="4"/>
                  <a:pt x="16" y="2"/>
                </a:cubicBezTo>
                <a:cubicBezTo>
                  <a:pt x="24" y="1"/>
                  <a:pt x="34" y="0"/>
                  <a:pt x="46" y="0"/>
                </a:cubicBezTo>
                <a:close/>
                <a:moveTo>
                  <a:pt x="63" y="113"/>
                </a:moveTo>
                <a:cubicBezTo>
                  <a:pt x="58" y="113"/>
                  <a:pt x="54" y="114"/>
                  <a:pt x="54" y="116"/>
                </a:cubicBezTo>
                <a:cubicBezTo>
                  <a:pt x="54" y="119"/>
                  <a:pt x="58" y="120"/>
                  <a:pt x="63" y="120"/>
                </a:cubicBezTo>
                <a:cubicBezTo>
                  <a:pt x="68" y="120"/>
                  <a:pt x="72" y="119"/>
                  <a:pt x="72" y="116"/>
                </a:cubicBezTo>
                <a:cubicBezTo>
                  <a:pt x="72" y="114"/>
                  <a:pt x="68" y="113"/>
                  <a:pt x="63" y="113"/>
                </a:cubicBezTo>
                <a:close/>
                <a:moveTo>
                  <a:pt x="73" y="13"/>
                </a:moveTo>
                <a:cubicBezTo>
                  <a:pt x="66" y="12"/>
                  <a:pt x="57" y="11"/>
                  <a:pt x="46" y="11"/>
                </a:cubicBezTo>
                <a:cubicBezTo>
                  <a:pt x="35" y="11"/>
                  <a:pt x="25" y="12"/>
                  <a:pt x="18" y="13"/>
                </a:cubicBezTo>
                <a:cubicBezTo>
                  <a:pt x="18" y="14"/>
                  <a:pt x="18" y="14"/>
                  <a:pt x="18" y="14"/>
                </a:cubicBezTo>
                <a:cubicBezTo>
                  <a:pt x="25" y="16"/>
                  <a:pt x="35" y="17"/>
                  <a:pt x="46" y="17"/>
                </a:cubicBezTo>
                <a:cubicBezTo>
                  <a:pt x="57" y="17"/>
                  <a:pt x="66" y="16"/>
                  <a:pt x="73" y="14"/>
                </a:cubicBezTo>
                <a:lnTo>
                  <a:pt x="73" y="1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2" name="Freeform 101"/>
          <p:cNvSpPr>
            <a:spLocks noEditPoints="1"/>
          </p:cNvSpPr>
          <p:nvPr/>
        </p:nvSpPr>
        <p:spPr bwMode="auto">
          <a:xfrm>
            <a:off x="7925132" y="3184538"/>
            <a:ext cx="377825" cy="481013"/>
          </a:xfrm>
          <a:custGeom>
            <a:avLst/>
            <a:gdLst>
              <a:gd name="T0" fmla="*/ 20 w 89"/>
              <a:gd name="T1" fmla="*/ 80 h 113"/>
              <a:gd name="T2" fmla="*/ 26 w 89"/>
              <a:gd name="T3" fmla="*/ 79 h 113"/>
              <a:gd name="T4" fmla="*/ 28 w 89"/>
              <a:gd name="T5" fmla="*/ 84 h 113"/>
              <a:gd name="T6" fmla="*/ 26 w 89"/>
              <a:gd name="T7" fmla="*/ 94 h 113"/>
              <a:gd name="T8" fmla="*/ 19 w 89"/>
              <a:gd name="T9" fmla="*/ 101 h 113"/>
              <a:gd name="T10" fmla="*/ 14 w 89"/>
              <a:gd name="T11" fmla="*/ 101 h 113"/>
              <a:gd name="T12" fmla="*/ 11 w 89"/>
              <a:gd name="T13" fmla="*/ 97 h 113"/>
              <a:gd name="T14" fmla="*/ 13 w 89"/>
              <a:gd name="T15" fmla="*/ 87 h 113"/>
              <a:gd name="T16" fmla="*/ 20 w 89"/>
              <a:gd name="T17" fmla="*/ 80 h 113"/>
              <a:gd name="T18" fmla="*/ 26 w 89"/>
              <a:gd name="T19" fmla="*/ 0 h 113"/>
              <a:gd name="T20" fmla="*/ 18 w 89"/>
              <a:gd name="T21" fmla="*/ 35 h 113"/>
              <a:gd name="T22" fmla="*/ 54 w 89"/>
              <a:gd name="T23" fmla="*/ 98 h 113"/>
              <a:gd name="T24" fmla="*/ 55 w 89"/>
              <a:gd name="T25" fmla="*/ 99 h 113"/>
              <a:gd name="T26" fmla="*/ 55 w 89"/>
              <a:gd name="T27" fmla="*/ 100 h 113"/>
              <a:gd name="T28" fmla="*/ 56 w 89"/>
              <a:gd name="T29" fmla="*/ 100 h 113"/>
              <a:gd name="T30" fmla="*/ 65 w 89"/>
              <a:gd name="T31" fmla="*/ 109 h 113"/>
              <a:gd name="T32" fmla="*/ 81 w 89"/>
              <a:gd name="T33" fmla="*/ 110 h 113"/>
              <a:gd name="T34" fmla="*/ 89 w 89"/>
              <a:gd name="T35" fmla="*/ 97 h 113"/>
              <a:gd name="T36" fmla="*/ 85 w 89"/>
              <a:gd name="T37" fmla="*/ 81 h 113"/>
              <a:gd name="T38" fmla="*/ 74 w 89"/>
              <a:gd name="T39" fmla="*/ 69 h 113"/>
              <a:gd name="T40" fmla="*/ 59 w 89"/>
              <a:gd name="T41" fmla="*/ 69 h 113"/>
              <a:gd name="T42" fmla="*/ 53 w 89"/>
              <a:gd name="T43" fmla="*/ 74 h 113"/>
              <a:gd name="T44" fmla="*/ 48 w 89"/>
              <a:gd name="T45" fmla="*/ 63 h 113"/>
              <a:gd name="T46" fmla="*/ 52 w 89"/>
              <a:gd name="T47" fmla="*/ 50 h 113"/>
              <a:gd name="T48" fmla="*/ 26 w 89"/>
              <a:gd name="T49" fmla="*/ 0 h 113"/>
              <a:gd name="T50" fmla="*/ 41 w 89"/>
              <a:gd name="T51" fmla="*/ 51 h 113"/>
              <a:gd name="T52" fmla="*/ 46 w 89"/>
              <a:gd name="T53" fmla="*/ 55 h 113"/>
              <a:gd name="T54" fmla="*/ 41 w 89"/>
              <a:gd name="T55" fmla="*/ 59 h 113"/>
              <a:gd name="T56" fmla="*/ 37 w 89"/>
              <a:gd name="T57" fmla="*/ 55 h 113"/>
              <a:gd name="T58" fmla="*/ 41 w 89"/>
              <a:gd name="T59" fmla="*/ 51 h 113"/>
              <a:gd name="T60" fmla="*/ 69 w 89"/>
              <a:gd name="T61" fmla="*/ 79 h 113"/>
              <a:gd name="T62" fmla="*/ 76 w 89"/>
              <a:gd name="T63" fmla="*/ 86 h 113"/>
              <a:gd name="T64" fmla="*/ 78 w 89"/>
              <a:gd name="T65" fmla="*/ 96 h 113"/>
              <a:gd name="T66" fmla="*/ 76 w 89"/>
              <a:gd name="T67" fmla="*/ 100 h 113"/>
              <a:gd name="T68" fmla="*/ 70 w 89"/>
              <a:gd name="T69" fmla="*/ 100 h 113"/>
              <a:gd name="T70" fmla="*/ 63 w 89"/>
              <a:gd name="T71" fmla="*/ 93 h 113"/>
              <a:gd name="T72" fmla="*/ 61 w 89"/>
              <a:gd name="T73" fmla="*/ 83 h 113"/>
              <a:gd name="T74" fmla="*/ 64 w 89"/>
              <a:gd name="T75" fmla="*/ 78 h 113"/>
              <a:gd name="T76" fmla="*/ 69 w 89"/>
              <a:gd name="T77" fmla="*/ 79 h 113"/>
              <a:gd name="T78" fmla="*/ 66 w 89"/>
              <a:gd name="T79" fmla="*/ 0 h 113"/>
              <a:gd name="T80" fmla="*/ 75 w 89"/>
              <a:gd name="T81" fmla="*/ 34 h 113"/>
              <a:gd name="T82" fmla="*/ 57 w 89"/>
              <a:gd name="T83" fmla="*/ 65 h 113"/>
              <a:gd name="T84" fmla="*/ 56 w 89"/>
              <a:gd name="T85" fmla="*/ 65 h 113"/>
              <a:gd name="T86" fmla="*/ 55 w 89"/>
              <a:gd name="T87" fmla="*/ 63 h 113"/>
              <a:gd name="T88" fmla="*/ 59 w 89"/>
              <a:gd name="T89" fmla="*/ 52 h 113"/>
              <a:gd name="T90" fmla="*/ 60 w 89"/>
              <a:gd name="T91" fmla="*/ 50 h 113"/>
              <a:gd name="T92" fmla="*/ 59 w 89"/>
              <a:gd name="T93" fmla="*/ 48 h 113"/>
              <a:gd name="T94" fmla="*/ 50 w 89"/>
              <a:gd name="T95" fmla="*/ 30 h 113"/>
              <a:gd name="T96" fmla="*/ 66 w 89"/>
              <a:gd name="T97" fmla="*/ 0 h 113"/>
              <a:gd name="T98" fmla="*/ 31 w 89"/>
              <a:gd name="T99" fmla="*/ 70 h 113"/>
              <a:gd name="T100" fmla="*/ 31 w 89"/>
              <a:gd name="T101" fmla="*/ 70 h 113"/>
              <a:gd name="T102" fmla="*/ 15 w 89"/>
              <a:gd name="T103" fmla="*/ 70 h 113"/>
              <a:gd name="T104" fmla="*/ 4 w 89"/>
              <a:gd name="T105" fmla="*/ 82 h 113"/>
              <a:gd name="T106" fmla="*/ 1 w 89"/>
              <a:gd name="T107" fmla="*/ 98 h 113"/>
              <a:gd name="T108" fmla="*/ 9 w 89"/>
              <a:gd name="T109" fmla="*/ 111 h 113"/>
              <a:gd name="T110" fmla="*/ 24 w 89"/>
              <a:gd name="T111" fmla="*/ 110 h 113"/>
              <a:gd name="T112" fmla="*/ 34 w 89"/>
              <a:gd name="T113" fmla="*/ 101 h 113"/>
              <a:gd name="T114" fmla="*/ 34 w 89"/>
              <a:gd name="T115" fmla="*/ 101 h 113"/>
              <a:gd name="T116" fmla="*/ 34 w 89"/>
              <a:gd name="T117" fmla="*/ 100 h 113"/>
              <a:gd name="T118" fmla="*/ 35 w 89"/>
              <a:gd name="T119" fmla="*/ 99 h 113"/>
              <a:gd name="T120" fmla="*/ 41 w 89"/>
              <a:gd name="T121" fmla="*/ 88 h 113"/>
              <a:gd name="T122" fmla="*/ 31 w 89"/>
              <a:gd name="T123" fmla="*/ 7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9" h="113">
                <a:moveTo>
                  <a:pt x="20" y="80"/>
                </a:moveTo>
                <a:cubicBezTo>
                  <a:pt x="22" y="79"/>
                  <a:pt x="24" y="78"/>
                  <a:pt x="26" y="79"/>
                </a:cubicBezTo>
                <a:cubicBezTo>
                  <a:pt x="27" y="80"/>
                  <a:pt x="28" y="82"/>
                  <a:pt x="28" y="84"/>
                </a:cubicBezTo>
                <a:cubicBezTo>
                  <a:pt x="28" y="87"/>
                  <a:pt x="28" y="90"/>
                  <a:pt x="26" y="94"/>
                </a:cubicBezTo>
                <a:cubicBezTo>
                  <a:pt x="24" y="97"/>
                  <a:pt x="22" y="100"/>
                  <a:pt x="19" y="101"/>
                </a:cubicBezTo>
                <a:cubicBezTo>
                  <a:pt x="17" y="102"/>
                  <a:pt x="15" y="102"/>
                  <a:pt x="14" y="101"/>
                </a:cubicBezTo>
                <a:cubicBezTo>
                  <a:pt x="12" y="101"/>
                  <a:pt x="11" y="99"/>
                  <a:pt x="11" y="97"/>
                </a:cubicBezTo>
                <a:cubicBezTo>
                  <a:pt x="11" y="94"/>
                  <a:pt x="12" y="90"/>
                  <a:pt x="13" y="87"/>
                </a:cubicBezTo>
                <a:cubicBezTo>
                  <a:pt x="15" y="84"/>
                  <a:pt x="18" y="81"/>
                  <a:pt x="20" y="80"/>
                </a:cubicBezTo>
                <a:close/>
                <a:moveTo>
                  <a:pt x="26" y="0"/>
                </a:moveTo>
                <a:cubicBezTo>
                  <a:pt x="18" y="7"/>
                  <a:pt x="11" y="18"/>
                  <a:pt x="18" y="35"/>
                </a:cubicBezTo>
                <a:cubicBezTo>
                  <a:pt x="54" y="98"/>
                  <a:pt x="54" y="98"/>
                  <a:pt x="54" y="98"/>
                </a:cubicBezTo>
                <a:cubicBezTo>
                  <a:pt x="54" y="98"/>
                  <a:pt x="55" y="99"/>
                  <a:pt x="55" y="99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6" y="100"/>
                  <a:pt x="56" y="100"/>
                  <a:pt x="56" y="100"/>
                </a:cubicBezTo>
                <a:cubicBezTo>
                  <a:pt x="58" y="104"/>
                  <a:pt x="62" y="107"/>
                  <a:pt x="65" y="109"/>
                </a:cubicBezTo>
                <a:cubicBezTo>
                  <a:pt x="71" y="112"/>
                  <a:pt x="76" y="112"/>
                  <a:pt x="81" y="110"/>
                </a:cubicBezTo>
                <a:cubicBezTo>
                  <a:pt x="85" y="107"/>
                  <a:pt x="88" y="102"/>
                  <a:pt x="89" y="97"/>
                </a:cubicBezTo>
                <a:cubicBezTo>
                  <a:pt x="89" y="92"/>
                  <a:pt x="88" y="86"/>
                  <a:pt x="85" y="81"/>
                </a:cubicBezTo>
                <a:cubicBezTo>
                  <a:pt x="82" y="75"/>
                  <a:pt x="78" y="71"/>
                  <a:pt x="74" y="69"/>
                </a:cubicBezTo>
                <a:cubicBezTo>
                  <a:pt x="69" y="67"/>
                  <a:pt x="63" y="66"/>
                  <a:pt x="59" y="69"/>
                </a:cubicBezTo>
                <a:cubicBezTo>
                  <a:pt x="56" y="70"/>
                  <a:pt x="55" y="72"/>
                  <a:pt x="53" y="74"/>
                </a:cubicBezTo>
                <a:cubicBezTo>
                  <a:pt x="51" y="70"/>
                  <a:pt x="49" y="66"/>
                  <a:pt x="48" y="63"/>
                </a:cubicBezTo>
                <a:cubicBezTo>
                  <a:pt x="50" y="58"/>
                  <a:pt x="50" y="55"/>
                  <a:pt x="52" y="50"/>
                </a:cubicBezTo>
                <a:cubicBezTo>
                  <a:pt x="44" y="33"/>
                  <a:pt x="35" y="17"/>
                  <a:pt x="26" y="0"/>
                </a:cubicBezTo>
                <a:close/>
                <a:moveTo>
                  <a:pt x="41" y="51"/>
                </a:moveTo>
                <a:cubicBezTo>
                  <a:pt x="44" y="51"/>
                  <a:pt x="46" y="52"/>
                  <a:pt x="46" y="55"/>
                </a:cubicBezTo>
                <a:cubicBezTo>
                  <a:pt x="46" y="57"/>
                  <a:pt x="44" y="59"/>
                  <a:pt x="41" y="59"/>
                </a:cubicBezTo>
                <a:cubicBezTo>
                  <a:pt x="39" y="59"/>
                  <a:pt x="37" y="57"/>
                  <a:pt x="37" y="55"/>
                </a:cubicBezTo>
                <a:cubicBezTo>
                  <a:pt x="37" y="52"/>
                  <a:pt x="39" y="51"/>
                  <a:pt x="41" y="51"/>
                </a:cubicBezTo>
                <a:close/>
                <a:moveTo>
                  <a:pt x="69" y="79"/>
                </a:moveTo>
                <a:cubicBezTo>
                  <a:pt x="72" y="80"/>
                  <a:pt x="74" y="82"/>
                  <a:pt x="76" y="86"/>
                </a:cubicBezTo>
                <a:cubicBezTo>
                  <a:pt x="78" y="89"/>
                  <a:pt x="78" y="93"/>
                  <a:pt x="78" y="96"/>
                </a:cubicBezTo>
                <a:cubicBezTo>
                  <a:pt x="78" y="98"/>
                  <a:pt x="77" y="100"/>
                  <a:pt x="76" y="100"/>
                </a:cubicBezTo>
                <a:cubicBezTo>
                  <a:pt x="74" y="101"/>
                  <a:pt x="72" y="101"/>
                  <a:pt x="70" y="100"/>
                </a:cubicBezTo>
                <a:cubicBezTo>
                  <a:pt x="68" y="98"/>
                  <a:pt x="65" y="96"/>
                  <a:pt x="63" y="93"/>
                </a:cubicBezTo>
                <a:cubicBezTo>
                  <a:pt x="62" y="89"/>
                  <a:pt x="61" y="86"/>
                  <a:pt x="61" y="83"/>
                </a:cubicBezTo>
                <a:cubicBezTo>
                  <a:pt x="61" y="81"/>
                  <a:pt x="62" y="79"/>
                  <a:pt x="64" y="78"/>
                </a:cubicBezTo>
                <a:cubicBezTo>
                  <a:pt x="65" y="77"/>
                  <a:pt x="67" y="78"/>
                  <a:pt x="69" y="79"/>
                </a:cubicBezTo>
                <a:close/>
                <a:moveTo>
                  <a:pt x="66" y="0"/>
                </a:moveTo>
                <a:cubicBezTo>
                  <a:pt x="74" y="7"/>
                  <a:pt x="81" y="18"/>
                  <a:pt x="75" y="34"/>
                </a:cubicBezTo>
                <a:cubicBezTo>
                  <a:pt x="57" y="65"/>
                  <a:pt x="57" y="65"/>
                  <a:pt x="57" y="65"/>
                </a:cubicBezTo>
                <a:cubicBezTo>
                  <a:pt x="56" y="65"/>
                  <a:pt x="56" y="65"/>
                  <a:pt x="56" y="65"/>
                </a:cubicBezTo>
                <a:cubicBezTo>
                  <a:pt x="56" y="65"/>
                  <a:pt x="56" y="64"/>
                  <a:pt x="55" y="63"/>
                </a:cubicBezTo>
                <a:cubicBezTo>
                  <a:pt x="57" y="59"/>
                  <a:pt x="58" y="56"/>
                  <a:pt x="59" y="52"/>
                </a:cubicBezTo>
                <a:cubicBezTo>
                  <a:pt x="60" y="50"/>
                  <a:pt x="60" y="50"/>
                  <a:pt x="60" y="50"/>
                </a:cubicBezTo>
                <a:cubicBezTo>
                  <a:pt x="59" y="48"/>
                  <a:pt x="59" y="48"/>
                  <a:pt x="59" y="48"/>
                </a:cubicBezTo>
                <a:cubicBezTo>
                  <a:pt x="50" y="30"/>
                  <a:pt x="50" y="30"/>
                  <a:pt x="50" y="30"/>
                </a:cubicBezTo>
                <a:cubicBezTo>
                  <a:pt x="66" y="0"/>
                  <a:pt x="66" y="0"/>
                  <a:pt x="66" y="0"/>
                </a:cubicBezTo>
                <a:close/>
                <a:moveTo>
                  <a:pt x="31" y="70"/>
                </a:moveTo>
                <a:cubicBezTo>
                  <a:pt x="31" y="70"/>
                  <a:pt x="31" y="70"/>
                  <a:pt x="31" y="70"/>
                </a:cubicBezTo>
                <a:cubicBezTo>
                  <a:pt x="26" y="67"/>
                  <a:pt x="21" y="68"/>
                  <a:pt x="15" y="70"/>
                </a:cubicBezTo>
                <a:cubicBezTo>
                  <a:pt x="11" y="72"/>
                  <a:pt x="7" y="77"/>
                  <a:pt x="4" y="82"/>
                </a:cubicBezTo>
                <a:cubicBezTo>
                  <a:pt x="1" y="87"/>
                  <a:pt x="0" y="93"/>
                  <a:pt x="1" y="98"/>
                </a:cubicBezTo>
                <a:cubicBezTo>
                  <a:pt x="1" y="104"/>
                  <a:pt x="4" y="108"/>
                  <a:pt x="9" y="111"/>
                </a:cubicBezTo>
                <a:cubicBezTo>
                  <a:pt x="13" y="113"/>
                  <a:pt x="19" y="113"/>
                  <a:pt x="24" y="110"/>
                </a:cubicBezTo>
                <a:cubicBezTo>
                  <a:pt x="28" y="109"/>
                  <a:pt x="31" y="105"/>
                  <a:pt x="34" y="101"/>
                </a:cubicBezTo>
                <a:cubicBezTo>
                  <a:pt x="34" y="101"/>
                  <a:pt x="34" y="101"/>
                  <a:pt x="34" y="101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5" y="100"/>
                  <a:pt x="35" y="99"/>
                  <a:pt x="35" y="99"/>
                </a:cubicBezTo>
                <a:cubicBezTo>
                  <a:pt x="41" y="88"/>
                  <a:pt x="41" y="88"/>
                  <a:pt x="41" y="88"/>
                </a:cubicBezTo>
                <a:lnTo>
                  <a:pt x="31" y="7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3" name="Freeform 102"/>
          <p:cNvSpPr/>
          <p:nvPr/>
        </p:nvSpPr>
        <p:spPr bwMode="auto">
          <a:xfrm>
            <a:off x="3135644" y="5577862"/>
            <a:ext cx="317500" cy="509588"/>
          </a:xfrm>
          <a:custGeom>
            <a:avLst/>
            <a:gdLst>
              <a:gd name="T0" fmla="*/ 23 w 75"/>
              <a:gd name="T1" fmla="*/ 0 h 120"/>
              <a:gd name="T2" fmla="*/ 33 w 75"/>
              <a:gd name="T3" fmla="*/ 0 h 120"/>
              <a:gd name="T4" fmla="*/ 33 w 75"/>
              <a:gd name="T5" fmla="*/ 31 h 120"/>
              <a:gd name="T6" fmla="*/ 25 w 75"/>
              <a:gd name="T7" fmla="*/ 42 h 120"/>
              <a:gd name="T8" fmla="*/ 36 w 75"/>
              <a:gd name="T9" fmla="*/ 53 h 120"/>
              <a:gd name="T10" fmla="*/ 47 w 75"/>
              <a:gd name="T11" fmla="*/ 42 h 120"/>
              <a:gd name="T12" fmla="*/ 40 w 75"/>
              <a:gd name="T13" fmla="*/ 31 h 120"/>
              <a:gd name="T14" fmla="*/ 40 w 75"/>
              <a:gd name="T15" fmla="*/ 0 h 120"/>
              <a:gd name="T16" fmla="*/ 50 w 75"/>
              <a:gd name="T17" fmla="*/ 0 h 120"/>
              <a:gd name="T18" fmla="*/ 74 w 75"/>
              <a:gd name="T19" fmla="*/ 43 h 120"/>
              <a:gd name="T20" fmla="*/ 62 w 75"/>
              <a:gd name="T21" fmla="*/ 72 h 120"/>
              <a:gd name="T22" fmla="*/ 75 w 75"/>
              <a:gd name="T23" fmla="*/ 72 h 120"/>
              <a:gd name="T24" fmla="*/ 75 w 75"/>
              <a:gd name="T25" fmla="*/ 87 h 120"/>
              <a:gd name="T26" fmla="*/ 66 w 75"/>
              <a:gd name="T27" fmla="*/ 87 h 120"/>
              <a:gd name="T28" fmla="*/ 66 w 75"/>
              <a:gd name="T29" fmla="*/ 120 h 120"/>
              <a:gd name="T30" fmla="*/ 31 w 75"/>
              <a:gd name="T31" fmla="*/ 120 h 120"/>
              <a:gd name="T32" fmla="*/ 31 w 75"/>
              <a:gd name="T33" fmla="*/ 88 h 120"/>
              <a:gd name="T34" fmla="*/ 19 w 75"/>
              <a:gd name="T35" fmla="*/ 88 h 120"/>
              <a:gd name="T36" fmla="*/ 19 w 75"/>
              <a:gd name="T37" fmla="*/ 120 h 120"/>
              <a:gd name="T38" fmla="*/ 8 w 75"/>
              <a:gd name="T39" fmla="*/ 120 h 120"/>
              <a:gd name="T40" fmla="*/ 8 w 75"/>
              <a:gd name="T41" fmla="*/ 87 h 120"/>
              <a:gd name="T42" fmla="*/ 1 w 75"/>
              <a:gd name="T43" fmla="*/ 87 h 120"/>
              <a:gd name="T44" fmla="*/ 1 w 75"/>
              <a:gd name="T45" fmla="*/ 72 h 120"/>
              <a:gd name="T46" fmla="*/ 12 w 75"/>
              <a:gd name="T47" fmla="*/ 72 h 120"/>
              <a:gd name="T48" fmla="*/ 0 w 75"/>
              <a:gd name="T49" fmla="*/ 43 h 120"/>
              <a:gd name="T50" fmla="*/ 23 w 75"/>
              <a:gd name="T51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5" h="120">
                <a:moveTo>
                  <a:pt x="23" y="0"/>
                </a:moveTo>
                <a:cubicBezTo>
                  <a:pt x="33" y="0"/>
                  <a:pt x="33" y="0"/>
                  <a:pt x="33" y="0"/>
                </a:cubicBezTo>
                <a:cubicBezTo>
                  <a:pt x="33" y="31"/>
                  <a:pt x="33" y="31"/>
                  <a:pt x="33" y="31"/>
                </a:cubicBezTo>
                <a:cubicBezTo>
                  <a:pt x="29" y="33"/>
                  <a:pt x="25" y="37"/>
                  <a:pt x="25" y="42"/>
                </a:cubicBezTo>
                <a:cubicBezTo>
                  <a:pt x="25" y="48"/>
                  <a:pt x="30" y="53"/>
                  <a:pt x="36" y="53"/>
                </a:cubicBezTo>
                <a:cubicBezTo>
                  <a:pt x="42" y="53"/>
                  <a:pt x="47" y="48"/>
                  <a:pt x="47" y="42"/>
                </a:cubicBezTo>
                <a:cubicBezTo>
                  <a:pt x="47" y="37"/>
                  <a:pt x="44" y="33"/>
                  <a:pt x="40" y="31"/>
                </a:cubicBezTo>
                <a:cubicBezTo>
                  <a:pt x="40" y="0"/>
                  <a:pt x="40" y="0"/>
                  <a:pt x="40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8" y="14"/>
                  <a:pt x="66" y="29"/>
                  <a:pt x="74" y="43"/>
                </a:cubicBezTo>
                <a:cubicBezTo>
                  <a:pt x="68" y="52"/>
                  <a:pt x="64" y="62"/>
                  <a:pt x="62" y="72"/>
                </a:cubicBezTo>
                <a:cubicBezTo>
                  <a:pt x="75" y="72"/>
                  <a:pt x="75" y="72"/>
                  <a:pt x="75" y="72"/>
                </a:cubicBezTo>
                <a:cubicBezTo>
                  <a:pt x="75" y="87"/>
                  <a:pt x="75" y="87"/>
                  <a:pt x="75" y="87"/>
                </a:cubicBezTo>
                <a:cubicBezTo>
                  <a:pt x="66" y="87"/>
                  <a:pt x="66" y="87"/>
                  <a:pt x="66" y="87"/>
                </a:cubicBezTo>
                <a:cubicBezTo>
                  <a:pt x="66" y="120"/>
                  <a:pt x="66" y="120"/>
                  <a:pt x="66" y="120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31" y="88"/>
                  <a:pt x="31" y="88"/>
                  <a:pt x="31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19" y="120"/>
                  <a:pt x="19" y="120"/>
                  <a:pt x="19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87"/>
                  <a:pt x="8" y="87"/>
                  <a:pt x="8" y="87"/>
                </a:cubicBezTo>
                <a:cubicBezTo>
                  <a:pt x="1" y="87"/>
                  <a:pt x="1" y="87"/>
                  <a:pt x="1" y="87"/>
                </a:cubicBezTo>
                <a:cubicBezTo>
                  <a:pt x="1" y="72"/>
                  <a:pt x="1" y="72"/>
                  <a:pt x="1" y="72"/>
                </a:cubicBezTo>
                <a:cubicBezTo>
                  <a:pt x="12" y="72"/>
                  <a:pt x="12" y="72"/>
                  <a:pt x="12" y="72"/>
                </a:cubicBezTo>
                <a:cubicBezTo>
                  <a:pt x="10" y="62"/>
                  <a:pt x="6" y="52"/>
                  <a:pt x="0" y="43"/>
                </a:cubicBezTo>
                <a:cubicBezTo>
                  <a:pt x="8" y="29"/>
                  <a:pt x="15" y="14"/>
                  <a:pt x="23" y="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5" name="Freeform 104"/>
          <p:cNvSpPr>
            <a:spLocks noEditPoints="1"/>
          </p:cNvSpPr>
          <p:nvPr/>
        </p:nvSpPr>
        <p:spPr bwMode="auto">
          <a:xfrm>
            <a:off x="633744" y="4751569"/>
            <a:ext cx="347663" cy="530225"/>
          </a:xfrm>
          <a:custGeom>
            <a:avLst/>
            <a:gdLst>
              <a:gd name="T0" fmla="*/ 18 w 82"/>
              <a:gd name="T1" fmla="*/ 29 h 125"/>
              <a:gd name="T2" fmla="*/ 26 w 82"/>
              <a:gd name="T3" fmla="*/ 27 h 125"/>
              <a:gd name="T4" fmla="*/ 26 w 82"/>
              <a:gd name="T5" fmla="*/ 19 h 125"/>
              <a:gd name="T6" fmla="*/ 30 w 82"/>
              <a:gd name="T7" fmla="*/ 19 h 125"/>
              <a:gd name="T8" fmla="*/ 32 w 82"/>
              <a:gd name="T9" fmla="*/ 0 h 125"/>
              <a:gd name="T10" fmla="*/ 50 w 82"/>
              <a:gd name="T11" fmla="*/ 0 h 125"/>
              <a:gd name="T12" fmla="*/ 52 w 82"/>
              <a:gd name="T13" fmla="*/ 19 h 125"/>
              <a:gd name="T14" fmla="*/ 56 w 82"/>
              <a:gd name="T15" fmla="*/ 19 h 125"/>
              <a:gd name="T16" fmla="*/ 56 w 82"/>
              <a:gd name="T17" fmla="*/ 27 h 125"/>
              <a:gd name="T18" fmla="*/ 65 w 82"/>
              <a:gd name="T19" fmla="*/ 29 h 125"/>
              <a:gd name="T20" fmla="*/ 66 w 82"/>
              <a:gd name="T21" fmla="*/ 41 h 125"/>
              <a:gd name="T22" fmla="*/ 32 w 82"/>
              <a:gd name="T23" fmla="*/ 41 h 125"/>
              <a:gd name="T24" fmla="*/ 32 w 82"/>
              <a:gd name="T25" fmla="*/ 59 h 125"/>
              <a:gd name="T26" fmla="*/ 68 w 82"/>
              <a:gd name="T27" fmla="*/ 59 h 125"/>
              <a:gd name="T28" fmla="*/ 73 w 82"/>
              <a:gd name="T29" fmla="*/ 113 h 125"/>
              <a:gd name="T30" fmla="*/ 82 w 82"/>
              <a:gd name="T31" fmla="*/ 113 h 125"/>
              <a:gd name="T32" fmla="*/ 82 w 82"/>
              <a:gd name="T33" fmla="*/ 125 h 125"/>
              <a:gd name="T34" fmla="*/ 0 w 82"/>
              <a:gd name="T35" fmla="*/ 125 h 125"/>
              <a:gd name="T36" fmla="*/ 0 w 82"/>
              <a:gd name="T37" fmla="*/ 113 h 125"/>
              <a:gd name="T38" fmla="*/ 8 w 82"/>
              <a:gd name="T39" fmla="*/ 113 h 125"/>
              <a:gd name="T40" fmla="*/ 18 w 82"/>
              <a:gd name="T41" fmla="*/ 29 h 125"/>
              <a:gd name="T42" fmla="*/ 64 w 82"/>
              <a:gd name="T43" fmla="*/ 113 h 125"/>
              <a:gd name="T44" fmla="*/ 18 w 82"/>
              <a:gd name="T45" fmla="*/ 113 h 125"/>
              <a:gd name="T46" fmla="*/ 64 w 82"/>
              <a:gd name="T47" fmla="*/ 113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2" h="125">
                <a:moveTo>
                  <a:pt x="18" y="29"/>
                </a:moveTo>
                <a:cubicBezTo>
                  <a:pt x="20" y="28"/>
                  <a:pt x="23" y="27"/>
                  <a:pt x="26" y="27"/>
                </a:cubicBezTo>
                <a:cubicBezTo>
                  <a:pt x="26" y="19"/>
                  <a:pt x="26" y="19"/>
                  <a:pt x="26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2" y="0"/>
                  <a:pt x="32" y="0"/>
                  <a:pt x="32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2" y="19"/>
                  <a:pt x="52" y="19"/>
                  <a:pt x="52" y="19"/>
                </a:cubicBezTo>
                <a:cubicBezTo>
                  <a:pt x="56" y="19"/>
                  <a:pt x="56" y="19"/>
                  <a:pt x="56" y="19"/>
                </a:cubicBezTo>
                <a:cubicBezTo>
                  <a:pt x="56" y="27"/>
                  <a:pt x="56" y="27"/>
                  <a:pt x="56" y="27"/>
                </a:cubicBezTo>
                <a:cubicBezTo>
                  <a:pt x="59" y="27"/>
                  <a:pt x="62" y="28"/>
                  <a:pt x="65" y="29"/>
                </a:cubicBezTo>
                <a:cubicBezTo>
                  <a:pt x="66" y="41"/>
                  <a:pt x="66" y="41"/>
                  <a:pt x="6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59"/>
                  <a:pt x="32" y="59"/>
                  <a:pt x="32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73" y="113"/>
                  <a:pt x="73" y="113"/>
                  <a:pt x="73" y="113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2" y="125"/>
                  <a:pt x="82" y="125"/>
                  <a:pt x="82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13"/>
                  <a:pt x="0" y="113"/>
                  <a:pt x="0" y="113"/>
                </a:cubicBezTo>
                <a:cubicBezTo>
                  <a:pt x="8" y="113"/>
                  <a:pt x="8" y="113"/>
                  <a:pt x="8" y="113"/>
                </a:cubicBezTo>
                <a:cubicBezTo>
                  <a:pt x="18" y="29"/>
                  <a:pt x="18" y="29"/>
                  <a:pt x="18" y="29"/>
                </a:cubicBezTo>
                <a:close/>
                <a:moveTo>
                  <a:pt x="64" y="113"/>
                </a:moveTo>
                <a:cubicBezTo>
                  <a:pt x="55" y="96"/>
                  <a:pt x="27" y="95"/>
                  <a:pt x="18" y="113"/>
                </a:cubicBezTo>
                <a:lnTo>
                  <a:pt x="64" y="11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6" name="Freeform 149"/>
          <p:cNvSpPr>
            <a:spLocks noEditPoints="1"/>
          </p:cNvSpPr>
          <p:nvPr/>
        </p:nvSpPr>
        <p:spPr bwMode="auto">
          <a:xfrm>
            <a:off x="6957882" y="4810306"/>
            <a:ext cx="576262" cy="412750"/>
          </a:xfrm>
          <a:custGeom>
            <a:avLst/>
            <a:gdLst>
              <a:gd name="T0" fmla="*/ 21 w 136"/>
              <a:gd name="T1" fmla="*/ 53 h 97"/>
              <a:gd name="T2" fmla="*/ 41 w 136"/>
              <a:gd name="T3" fmla="*/ 48 h 97"/>
              <a:gd name="T4" fmla="*/ 28 w 136"/>
              <a:gd name="T5" fmla="*/ 37 h 97"/>
              <a:gd name="T6" fmla="*/ 28 w 136"/>
              <a:gd name="T7" fmla="*/ 12 h 97"/>
              <a:gd name="T8" fmla="*/ 77 w 136"/>
              <a:gd name="T9" fmla="*/ 2 h 97"/>
              <a:gd name="T10" fmla="*/ 127 w 136"/>
              <a:gd name="T11" fmla="*/ 34 h 97"/>
              <a:gd name="T12" fmla="*/ 83 w 136"/>
              <a:gd name="T13" fmla="*/ 90 h 97"/>
              <a:gd name="T14" fmla="*/ 11 w 136"/>
              <a:gd name="T15" fmla="*/ 69 h 97"/>
              <a:gd name="T16" fmla="*/ 21 w 136"/>
              <a:gd name="T17" fmla="*/ 53 h 97"/>
              <a:gd name="T18" fmla="*/ 34 w 136"/>
              <a:gd name="T19" fmla="*/ 26 h 97"/>
              <a:gd name="T20" fmla="*/ 52 w 136"/>
              <a:gd name="T21" fmla="*/ 34 h 97"/>
              <a:gd name="T22" fmla="*/ 67 w 136"/>
              <a:gd name="T23" fmla="*/ 23 h 97"/>
              <a:gd name="T24" fmla="*/ 34 w 136"/>
              <a:gd name="T25" fmla="*/ 26 h 97"/>
              <a:gd name="T26" fmla="*/ 35 w 136"/>
              <a:gd name="T27" fmla="*/ 61 h 97"/>
              <a:gd name="T28" fmla="*/ 24 w 136"/>
              <a:gd name="T29" fmla="*/ 67 h 97"/>
              <a:gd name="T30" fmla="*/ 35 w 136"/>
              <a:gd name="T31" fmla="*/ 72 h 97"/>
              <a:gd name="T32" fmla="*/ 45 w 136"/>
              <a:gd name="T33" fmla="*/ 67 h 97"/>
              <a:gd name="T34" fmla="*/ 35 w 136"/>
              <a:gd name="T35" fmla="*/ 61 h 97"/>
              <a:gd name="T36" fmla="*/ 109 w 136"/>
              <a:gd name="T37" fmla="*/ 33 h 97"/>
              <a:gd name="T38" fmla="*/ 99 w 136"/>
              <a:gd name="T39" fmla="*/ 39 h 97"/>
              <a:gd name="T40" fmla="*/ 109 w 136"/>
              <a:gd name="T41" fmla="*/ 44 h 97"/>
              <a:gd name="T42" fmla="*/ 120 w 136"/>
              <a:gd name="T43" fmla="*/ 39 h 97"/>
              <a:gd name="T44" fmla="*/ 109 w 136"/>
              <a:gd name="T45" fmla="*/ 33 h 97"/>
              <a:gd name="T46" fmla="*/ 107 w 136"/>
              <a:gd name="T47" fmla="*/ 50 h 97"/>
              <a:gd name="T48" fmla="*/ 97 w 136"/>
              <a:gd name="T49" fmla="*/ 56 h 97"/>
              <a:gd name="T50" fmla="*/ 107 w 136"/>
              <a:gd name="T51" fmla="*/ 61 h 97"/>
              <a:gd name="T52" fmla="*/ 118 w 136"/>
              <a:gd name="T53" fmla="*/ 56 h 97"/>
              <a:gd name="T54" fmla="*/ 107 w 136"/>
              <a:gd name="T55" fmla="*/ 50 h 97"/>
              <a:gd name="T56" fmla="*/ 90 w 136"/>
              <a:gd name="T57" fmla="*/ 64 h 97"/>
              <a:gd name="T58" fmla="*/ 79 w 136"/>
              <a:gd name="T59" fmla="*/ 70 h 97"/>
              <a:gd name="T60" fmla="*/ 90 w 136"/>
              <a:gd name="T61" fmla="*/ 75 h 97"/>
              <a:gd name="T62" fmla="*/ 100 w 136"/>
              <a:gd name="T63" fmla="*/ 70 h 97"/>
              <a:gd name="T64" fmla="*/ 90 w 136"/>
              <a:gd name="T65" fmla="*/ 64 h 97"/>
              <a:gd name="T66" fmla="*/ 61 w 136"/>
              <a:gd name="T67" fmla="*/ 70 h 97"/>
              <a:gd name="T68" fmla="*/ 50 w 136"/>
              <a:gd name="T69" fmla="*/ 76 h 97"/>
              <a:gd name="T70" fmla="*/ 61 w 136"/>
              <a:gd name="T71" fmla="*/ 81 h 97"/>
              <a:gd name="T72" fmla="*/ 71 w 136"/>
              <a:gd name="T73" fmla="*/ 76 h 97"/>
              <a:gd name="T74" fmla="*/ 61 w 136"/>
              <a:gd name="T75" fmla="*/ 7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" h="97">
                <a:moveTo>
                  <a:pt x="21" y="53"/>
                </a:moveTo>
                <a:cubicBezTo>
                  <a:pt x="32" y="52"/>
                  <a:pt x="43" y="52"/>
                  <a:pt x="41" y="48"/>
                </a:cubicBezTo>
                <a:cubicBezTo>
                  <a:pt x="40" y="45"/>
                  <a:pt x="34" y="41"/>
                  <a:pt x="28" y="37"/>
                </a:cubicBezTo>
                <a:cubicBezTo>
                  <a:pt x="12" y="27"/>
                  <a:pt x="11" y="21"/>
                  <a:pt x="28" y="12"/>
                </a:cubicBezTo>
                <a:cubicBezTo>
                  <a:pt x="42" y="4"/>
                  <a:pt x="61" y="0"/>
                  <a:pt x="77" y="2"/>
                </a:cubicBezTo>
                <a:cubicBezTo>
                  <a:pt x="101" y="4"/>
                  <a:pt x="121" y="16"/>
                  <a:pt x="127" y="34"/>
                </a:cubicBezTo>
                <a:cubicBezTo>
                  <a:pt x="136" y="58"/>
                  <a:pt x="116" y="83"/>
                  <a:pt x="83" y="90"/>
                </a:cubicBezTo>
                <a:cubicBezTo>
                  <a:pt x="54" y="97"/>
                  <a:pt x="24" y="87"/>
                  <a:pt x="11" y="69"/>
                </a:cubicBezTo>
                <a:cubicBezTo>
                  <a:pt x="0" y="55"/>
                  <a:pt x="6" y="53"/>
                  <a:pt x="21" y="53"/>
                </a:cubicBezTo>
                <a:close/>
                <a:moveTo>
                  <a:pt x="34" y="26"/>
                </a:moveTo>
                <a:cubicBezTo>
                  <a:pt x="35" y="31"/>
                  <a:pt x="43" y="35"/>
                  <a:pt x="52" y="34"/>
                </a:cubicBezTo>
                <a:cubicBezTo>
                  <a:pt x="61" y="33"/>
                  <a:pt x="68" y="28"/>
                  <a:pt x="67" y="23"/>
                </a:cubicBezTo>
                <a:cubicBezTo>
                  <a:pt x="66" y="13"/>
                  <a:pt x="32" y="13"/>
                  <a:pt x="34" y="26"/>
                </a:cubicBezTo>
                <a:close/>
                <a:moveTo>
                  <a:pt x="35" y="61"/>
                </a:moveTo>
                <a:cubicBezTo>
                  <a:pt x="29" y="61"/>
                  <a:pt x="24" y="64"/>
                  <a:pt x="24" y="67"/>
                </a:cubicBezTo>
                <a:cubicBezTo>
                  <a:pt x="24" y="70"/>
                  <a:pt x="29" y="72"/>
                  <a:pt x="35" y="72"/>
                </a:cubicBezTo>
                <a:cubicBezTo>
                  <a:pt x="40" y="72"/>
                  <a:pt x="45" y="70"/>
                  <a:pt x="45" y="67"/>
                </a:cubicBezTo>
                <a:cubicBezTo>
                  <a:pt x="45" y="64"/>
                  <a:pt x="40" y="61"/>
                  <a:pt x="35" y="61"/>
                </a:cubicBezTo>
                <a:close/>
                <a:moveTo>
                  <a:pt x="109" y="33"/>
                </a:moveTo>
                <a:cubicBezTo>
                  <a:pt x="104" y="33"/>
                  <a:pt x="99" y="36"/>
                  <a:pt x="99" y="39"/>
                </a:cubicBezTo>
                <a:cubicBezTo>
                  <a:pt x="99" y="42"/>
                  <a:pt x="104" y="44"/>
                  <a:pt x="109" y="44"/>
                </a:cubicBezTo>
                <a:cubicBezTo>
                  <a:pt x="115" y="44"/>
                  <a:pt x="120" y="42"/>
                  <a:pt x="120" y="39"/>
                </a:cubicBezTo>
                <a:cubicBezTo>
                  <a:pt x="120" y="36"/>
                  <a:pt x="115" y="33"/>
                  <a:pt x="109" y="33"/>
                </a:cubicBezTo>
                <a:close/>
                <a:moveTo>
                  <a:pt x="107" y="50"/>
                </a:moveTo>
                <a:cubicBezTo>
                  <a:pt x="102" y="50"/>
                  <a:pt x="97" y="53"/>
                  <a:pt x="97" y="56"/>
                </a:cubicBezTo>
                <a:cubicBezTo>
                  <a:pt x="97" y="59"/>
                  <a:pt x="102" y="61"/>
                  <a:pt x="107" y="61"/>
                </a:cubicBezTo>
                <a:cubicBezTo>
                  <a:pt x="113" y="61"/>
                  <a:pt x="118" y="59"/>
                  <a:pt x="118" y="56"/>
                </a:cubicBezTo>
                <a:cubicBezTo>
                  <a:pt x="118" y="53"/>
                  <a:pt x="113" y="50"/>
                  <a:pt x="107" y="50"/>
                </a:cubicBezTo>
                <a:close/>
                <a:moveTo>
                  <a:pt x="90" y="64"/>
                </a:moveTo>
                <a:cubicBezTo>
                  <a:pt x="84" y="64"/>
                  <a:pt x="79" y="67"/>
                  <a:pt x="79" y="70"/>
                </a:cubicBezTo>
                <a:cubicBezTo>
                  <a:pt x="79" y="73"/>
                  <a:pt x="84" y="75"/>
                  <a:pt x="90" y="75"/>
                </a:cubicBezTo>
                <a:cubicBezTo>
                  <a:pt x="95" y="75"/>
                  <a:pt x="100" y="73"/>
                  <a:pt x="100" y="70"/>
                </a:cubicBezTo>
                <a:cubicBezTo>
                  <a:pt x="100" y="67"/>
                  <a:pt x="95" y="64"/>
                  <a:pt x="90" y="64"/>
                </a:cubicBezTo>
                <a:close/>
                <a:moveTo>
                  <a:pt x="61" y="70"/>
                </a:moveTo>
                <a:cubicBezTo>
                  <a:pt x="55" y="70"/>
                  <a:pt x="50" y="72"/>
                  <a:pt x="50" y="76"/>
                </a:cubicBezTo>
                <a:cubicBezTo>
                  <a:pt x="50" y="79"/>
                  <a:pt x="55" y="81"/>
                  <a:pt x="61" y="81"/>
                </a:cubicBezTo>
                <a:cubicBezTo>
                  <a:pt x="66" y="81"/>
                  <a:pt x="71" y="79"/>
                  <a:pt x="71" y="76"/>
                </a:cubicBezTo>
                <a:cubicBezTo>
                  <a:pt x="71" y="72"/>
                  <a:pt x="66" y="70"/>
                  <a:pt x="61" y="7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7" name="Freeform 150"/>
          <p:cNvSpPr>
            <a:spLocks noEditPoints="1"/>
          </p:cNvSpPr>
          <p:nvPr/>
        </p:nvSpPr>
        <p:spPr bwMode="auto">
          <a:xfrm>
            <a:off x="1362407" y="4742044"/>
            <a:ext cx="496887" cy="549275"/>
          </a:xfrm>
          <a:custGeom>
            <a:avLst/>
            <a:gdLst>
              <a:gd name="T0" fmla="*/ 84 w 117"/>
              <a:gd name="T1" fmla="*/ 38 h 129"/>
              <a:gd name="T2" fmla="*/ 94 w 117"/>
              <a:gd name="T3" fmla="*/ 39 h 129"/>
              <a:gd name="T4" fmla="*/ 99 w 117"/>
              <a:gd name="T5" fmla="*/ 53 h 129"/>
              <a:gd name="T6" fmla="*/ 81 w 117"/>
              <a:gd name="T7" fmla="*/ 85 h 129"/>
              <a:gd name="T8" fmla="*/ 83 w 117"/>
              <a:gd name="T9" fmla="*/ 88 h 129"/>
              <a:gd name="T10" fmla="*/ 96 w 117"/>
              <a:gd name="T11" fmla="*/ 89 h 129"/>
              <a:gd name="T12" fmla="*/ 116 w 117"/>
              <a:gd name="T13" fmla="*/ 117 h 129"/>
              <a:gd name="T14" fmla="*/ 107 w 117"/>
              <a:gd name="T15" fmla="*/ 128 h 129"/>
              <a:gd name="T16" fmla="*/ 81 w 117"/>
              <a:gd name="T17" fmla="*/ 101 h 129"/>
              <a:gd name="T18" fmla="*/ 68 w 117"/>
              <a:gd name="T19" fmla="*/ 100 h 129"/>
              <a:gd name="T20" fmla="*/ 79 w 117"/>
              <a:gd name="T21" fmla="*/ 89 h 129"/>
              <a:gd name="T22" fmla="*/ 76 w 117"/>
              <a:gd name="T23" fmla="*/ 80 h 129"/>
              <a:gd name="T24" fmla="*/ 96 w 117"/>
              <a:gd name="T25" fmla="*/ 46 h 129"/>
              <a:gd name="T26" fmla="*/ 87 w 117"/>
              <a:gd name="T27" fmla="*/ 41 h 129"/>
              <a:gd name="T28" fmla="*/ 90 w 117"/>
              <a:gd name="T29" fmla="*/ 45 h 129"/>
              <a:gd name="T30" fmla="*/ 36 w 117"/>
              <a:gd name="T31" fmla="*/ 96 h 129"/>
              <a:gd name="T32" fmla="*/ 26 w 117"/>
              <a:gd name="T33" fmla="*/ 91 h 129"/>
              <a:gd name="T34" fmla="*/ 20 w 117"/>
              <a:gd name="T35" fmla="*/ 91 h 129"/>
              <a:gd name="T36" fmla="*/ 20 w 117"/>
              <a:gd name="T37" fmla="*/ 84 h 129"/>
              <a:gd name="T38" fmla="*/ 74 w 117"/>
              <a:gd name="T39" fmla="*/ 33 h 129"/>
              <a:gd name="T40" fmla="*/ 19 w 117"/>
              <a:gd name="T41" fmla="*/ 40 h 129"/>
              <a:gd name="T42" fmla="*/ 7 w 117"/>
              <a:gd name="T43" fmla="*/ 43 h 129"/>
              <a:gd name="T44" fmla="*/ 14 w 117"/>
              <a:gd name="T45" fmla="*/ 73 h 129"/>
              <a:gd name="T46" fmla="*/ 35 w 117"/>
              <a:gd name="T47" fmla="*/ 56 h 129"/>
              <a:gd name="T48" fmla="*/ 55 w 117"/>
              <a:gd name="T49" fmla="*/ 40 h 129"/>
              <a:gd name="T50" fmla="*/ 62 w 117"/>
              <a:gd name="T51" fmla="*/ 33 h 129"/>
              <a:gd name="T52" fmla="*/ 54 w 117"/>
              <a:gd name="T53" fmla="*/ 4 h 129"/>
              <a:gd name="T54" fmla="*/ 43 w 117"/>
              <a:gd name="T55" fmla="*/ 3 h 129"/>
              <a:gd name="T56" fmla="*/ 47 w 117"/>
              <a:gd name="T57" fmla="*/ 19 h 129"/>
              <a:gd name="T58" fmla="*/ 43 w 117"/>
              <a:gd name="T59" fmla="*/ 21 h 129"/>
              <a:gd name="T60" fmla="*/ 37 w 117"/>
              <a:gd name="T61" fmla="*/ 18 h 129"/>
              <a:gd name="T62" fmla="*/ 18 w 117"/>
              <a:gd name="T63" fmla="*/ 16 h 129"/>
              <a:gd name="T64" fmla="*/ 19 w 117"/>
              <a:gd name="T65" fmla="*/ 40 h 129"/>
              <a:gd name="T66" fmla="*/ 29 w 117"/>
              <a:gd name="T67" fmla="*/ 79 h 129"/>
              <a:gd name="T68" fmla="*/ 73 w 117"/>
              <a:gd name="T69" fmla="*/ 37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7" h="129">
                <a:moveTo>
                  <a:pt x="80" y="34"/>
                </a:move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9" y="34"/>
                  <a:pt x="90" y="34"/>
                  <a:pt x="94" y="39"/>
                </a:cubicBezTo>
                <a:cubicBezTo>
                  <a:pt x="98" y="44"/>
                  <a:pt x="98" y="44"/>
                  <a:pt x="98" y="44"/>
                </a:cubicBezTo>
                <a:cubicBezTo>
                  <a:pt x="102" y="49"/>
                  <a:pt x="102" y="49"/>
                  <a:pt x="99" y="53"/>
                </a:cubicBezTo>
                <a:cubicBezTo>
                  <a:pt x="79" y="82"/>
                  <a:pt x="79" y="82"/>
                  <a:pt x="79" y="82"/>
                </a:cubicBezTo>
                <a:cubicBezTo>
                  <a:pt x="79" y="83"/>
                  <a:pt x="79" y="84"/>
                  <a:pt x="81" y="85"/>
                </a:cubicBezTo>
                <a:cubicBezTo>
                  <a:pt x="81" y="86"/>
                  <a:pt x="82" y="86"/>
                  <a:pt x="82" y="87"/>
                </a:cubicBezTo>
                <a:cubicBezTo>
                  <a:pt x="83" y="88"/>
                  <a:pt x="83" y="88"/>
                  <a:pt x="83" y="88"/>
                </a:cubicBezTo>
                <a:cubicBezTo>
                  <a:pt x="95" y="77"/>
                  <a:pt x="95" y="77"/>
                  <a:pt x="95" y="77"/>
                </a:cubicBezTo>
                <a:cubicBezTo>
                  <a:pt x="96" y="89"/>
                  <a:pt x="96" y="89"/>
                  <a:pt x="96" y="89"/>
                </a:cubicBezTo>
                <a:cubicBezTo>
                  <a:pt x="94" y="90"/>
                  <a:pt x="94" y="90"/>
                  <a:pt x="94" y="90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8"/>
                  <a:pt x="117" y="120"/>
                  <a:pt x="116" y="121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06" y="129"/>
                  <a:pt x="104" y="129"/>
                  <a:pt x="103" y="128"/>
                </a:cubicBezTo>
                <a:cubicBezTo>
                  <a:pt x="81" y="101"/>
                  <a:pt x="81" y="101"/>
                  <a:pt x="81" y="101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80" y="90"/>
                  <a:pt x="80" y="90"/>
                  <a:pt x="80" y="90"/>
                </a:cubicBezTo>
                <a:cubicBezTo>
                  <a:pt x="79" y="89"/>
                  <a:pt x="79" y="89"/>
                  <a:pt x="79" y="89"/>
                </a:cubicBezTo>
                <a:cubicBezTo>
                  <a:pt x="79" y="88"/>
                  <a:pt x="78" y="88"/>
                  <a:pt x="78" y="87"/>
                </a:cubicBezTo>
                <a:cubicBezTo>
                  <a:pt x="75" y="84"/>
                  <a:pt x="74" y="83"/>
                  <a:pt x="76" y="80"/>
                </a:cubicBezTo>
                <a:cubicBezTo>
                  <a:pt x="96" y="51"/>
                  <a:pt x="96" y="51"/>
                  <a:pt x="96" y="51"/>
                </a:cubicBezTo>
                <a:cubicBezTo>
                  <a:pt x="98" y="49"/>
                  <a:pt x="98" y="49"/>
                  <a:pt x="96" y="46"/>
                </a:cubicBezTo>
                <a:cubicBezTo>
                  <a:pt x="92" y="42"/>
                  <a:pt x="92" y="42"/>
                  <a:pt x="92" y="42"/>
                </a:cubicBezTo>
                <a:cubicBezTo>
                  <a:pt x="89" y="39"/>
                  <a:pt x="89" y="39"/>
                  <a:pt x="87" y="41"/>
                </a:cubicBezTo>
                <a:cubicBezTo>
                  <a:pt x="86" y="41"/>
                  <a:pt x="86" y="41"/>
                  <a:pt x="86" y="41"/>
                </a:cubicBezTo>
                <a:cubicBezTo>
                  <a:pt x="90" y="45"/>
                  <a:pt x="90" y="45"/>
                  <a:pt x="90" y="45"/>
                </a:cubicBezTo>
                <a:cubicBezTo>
                  <a:pt x="92" y="47"/>
                  <a:pt x="91" y="50"/>
                  <a:pt x="89" y="52"/>
                </a:cubicBezTo>
                <a:cubicBezTo>
                  <a:pt x="36" y="96"/>
                  <a:pt x="36" y="96"/>
                  <a:pt x="36" y="96"/>
                </a:cubicBezTo>
                <a:cubicBezTo>
                  <a:pt x="34" y="98"/>
                  <a:pt x="31" y="97"/>
                  <a:pt x="29" y="95"/>
                </a:cubicBezTo>
                <a:cubicBezTo>
                  <a:pt x="26" y="91"/>
                  <a:pt x="26" y="91"/>
                  <a:pt x="26" y="91"/>
                </a:cubicBezTo>
                <a:cubicBezTo>
                  <a:pt x="22" y="94"/>
                  <a:pt x="22" y="94"/>
                  <a:pt x="22" y="94"/>
                </a:cubicBezTo>
                <a:cubicBezTo>
                  <a:pt x="20" y="91"/>
                  <a:pt x="20" y="91"/>
                  <a:pt x="20" y="91"/>
                </a:cubicBezTo>
                <a:cubicBezTo>
                  <a:pt x="24" y="88"/>
                  <a:pt x="24" y="88"/>
                  <a:pt x="24" y="88"/>
                </a:cubicBezTo>
                <a:cubicBezTo>
                  <a:pt x="20" y="84"/>
                  <a:pt x="20" y="84"/>
                  <a:pt x="20" y="84"/>
                </a:cubicBezTo>
                <a:cubicBezTo>
                  <a:pt x="18" y="82"/>
                  <a:pt x="18" y="79"/>
                  <a:pt x="20" y="77"/>
                </a:cubicBezTo>
                <a:cubicBezTo>
                  <a:pt x="74" y="33"/>
                  <a:pt x="74" y="33"/>
                  <a:pt x="74" y="33"/>
                </a:cubicBezTo>
                <a:cubicBezTo>
                  <a:pt x="76" y="31"/>
                  <a:pt x="79" y="32"/>
                  <a:pt x="80" y="34"/>
                </a:cubicBezTo>
                <a:close/>
                <a:moveTo>
                  <a:pt x="19" y="40"/>
                </a:moveTo>
                <a:cubicBezTo>
                  <a:pt x="15" y="39"/>
                  <a:pt x="11" y="40"/>
                  <a:pt x="7" y="43"/>
                </a:cubicBezTo>
                <a:cubicBezTo>
                  <a:pt x="7" y="43"/>
                  <a:pt x="7" y="43"/>
                  <a:pt x="7" y="43"/>
                </a:cubicBezTo>
                <a:cubicBezTo>
                  <a:pt x="1" y="48"/>
                  <a:pt x="0" y="57"/>
                  <a:pt x="5" y="63"/>
                </a:cubicBezTo>
                <a:cubicBezTo>
                  <a:pt x="14" y="73"/>
                  <a:pt x="14" y="73"/>
                  <a:pt x="14" y="73"/>
                </a:cubicBezTo>
                <a:cubicBezTo>
                  <a:pt x="33" y="57"/>
                  <a:pt x="33" y="57"/>
                  <a:pt x="33" y="57"/>
                </a:cubicBezTo>
                <a:cubicBezTo>
                  <a:pt x="35" y="56"/>
                  <a:pt x="35" y="56"/>
                  <a:pt x="35" y="56"/>
                </a:cubicBezTo>
                <a:cubicBezTo>
                  <a:pt x="51" y="43"/>
                  <a:pt x="51" y="43"/>
                  <a:pt x="51" y="43"/>
                </a:cubicBezTo>
                <a:cubicBezTo>
                  <a:pt x="55" y="40"/>
                  <a:pt x="55" y="40"/>
                  <a:pt x="55" y="40"/>
                </a:cubicBezTo>
                <a:cubicBezTo>
                  <a:pt x="60" y="35"/>
                  <a:pt x="60" y="35"/>
                  <a:pt x="60" y="35"/>
                </a:cubicBezTo>
                <a:cubicBezTo>
                  <a:pt x="62" y="33"/>
                  <a:pt x="62" y="33"/>
                  <a:pt x="62" y="33"/>
                </a:cubicBezTo>
                <a:cubicBezTo>
                  <a:pt x="72" y="26"/>
                  <a:pt x="72" y="26"/>
                  <a:pt x="72" y="26"/>
                </a:cubicBezTo>
                <a:cubicBezTo>
                  <a:pt x="54" y="4"/>
                  <a:pt x="54" y="4"/>
                  <a:pt x="54" y="4"/>
                </a:cubicBezTo>
                <a:cubicBezTo>
                  <a:pt x="51" y="1"/>
                  <a:pt x="46" y="0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0" y="5"/>
                  <a:pt x="40" y="10"/>
                  <a:pt x="42" y="13"/>
                </a:cubicBezTo>
                <a:cubicBezTo>
                  <a:pt x="47" y="19"/>
                  <a:pt x="47" y="19"/>
                  <a:pt x="47" y="19"/>
                </a:cubicBezTo>
                <a:cubicBezTo>
                  <a:pt x="46" y="19"/>
                  <a:pt x="44" y="20"/>
                  <a:pt x="43" y="21"/>
                </a:cubicBezTo>
                <a:cubicBezTo>
                  <a:pt x="43" y="21"/>
                  <a:pt x="43" y="21"/>
                  <a:pt x="43" y="21"/>
                </a:cubicBezTo>
                <a:cubicBezTo>
                  <a:pt x="42" y="22"/>
                  <a:pt x="42" y="22"/>
                  <a:pt x="41" y="23"/>
                </a:cubicBezTo>
                <a:cubicBezTo>
                  <a:pt x="37" y="18"/>
                  <a:pt x="37" y="18"/>
                  <a:pt x="37" y="18"/>
                </a:cubicBezTo>
                <a:cubicBezTo>
                  <a:pt x="32" y="12"/>
                  <a:pt x="24" y="11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2" y="21"/>
                  <a:pt x="11" y="30"/>
                  <a:pt x="16" y="36"/>
                </a:cubicBezTo>
                <a:cubicBezTo>
                  <a:pt x="19" y="40"/>
                  <a:pt x="19" y="40"/>
                  <a:pt x="19" y="40"/>
                </a:cubicBezTo>
                <a:close/>
                <a:moveTo>
                  <a:pt x="26" y="76"/>
                </a:moveTo>
                <a:cubicBezTo>
                  <a:pt x="29" y="79"/>
                  <a:pt x="29" y="79"/>
                  <a:pt x="29" y="79"/>
                </a:cubicBezTo>
                <a:cubicBezTo>
                  <a:pt x="76" y="39"/>
                  <a:pt x="76" y="39"/>
                  <a:pt x="76" y="39"/>
                </a:cubicBezTo>
                <a:cubicBezTo>
                  <a:pt x="73" y="37"/>
                  <a:pt x="73" y="37"/>
                  <a:pt x="73" y="37"/>
                </a:cubicBezTo>
                <a:lnTo>
                  <a:pt x="26" y="7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8" name="Freeform 153"/>
          <p:cNvSpPr>
            <a:spLocks noEditPoints="1"/>
          </p:cNvSpPr>
          <p:nvPr/>
        </p:nvSpPr>
        <p:spPr bwMode="auto">
          <a:xfrm>
            <a:off x="9528507" y="4765856"/>
            <a:ext cx="377825" cy="501650"/>
          </a:xfrm>
          <a:custGeom>
            <a:avLst/>
            <a:gdLst>
              <a:gd name="T0" fmla="*/ 0 w 89"/>
              <a:gd name="T1" fmla="*/ 118 h 118"/>
              <a:gd name="T2" fmla="*/ 32 w 89"/>
              <a:gd name="T3" fmla="*/ 118 h 118"/>
              <a:gd name="T4" fmla="*/ 32 w 89"/>
              <a:gd name="T5" fmla="*/ 74 h 118"/>
              <a:gd name="T6" fmla="*/ 0 w 89"/>
              <a:gd name="T7" fmla="*/ 118 h 118"/>
              <a:gd name="T8" fmla="*/ 18 w 89"/>
              <a:gd name="T9" fmla="*/ 21 h 118"/>
              <a:gd name="T10" fmla="*/ 78 w 89"/>
              <a:gd name="T11" fmla="*/ 49 h 118"/>
              <a:gd name="T12" fmla="*/ 82 w 89"/>
              <a:gd name="T13" fmla="*/ 43 h 118"/>
              <a:gd name="T14" fmla="*/ 67 w 89"/>
              <a:gd name="T15" fmla="*/ 14 h 118"/>
              <a:gd name="T16" fmla="*/ 69 w 89"/>
              <a:gd name="T17" fmla="*/ 7 h 118"/>
              <a:gd name="T18" fmla="*/ 62 w 89"/>
              <a:gd name="T19" fmla="*/ 11 h 118"/>
              <a:gd name="T20" fmla="*/ 25 w 89"/>
              <a:gd name="T21" fmla="*/ 7 h 118"/>
              <a:gd name="T22" fmla="*/ 18 w 89"/>
              <a:gd name="T23" fmla="*/ 21 h 118"/>
              <a:gd name="T24" fmla="*/ 75 w 89"/>
              <a:gd name="T25" fmla="*/ 51 h 118"/>
              <a:gd name="T26" fmla="*/ 45 w 89"/>
              <a:gd name="T27" fmla="*/ 72 h 118"/>
              <a:gd name="T28" fmla="*/ 14 w 89"/>
              <a:gd name="T29" fmla="*/ 41 h 118"/>
              <a:gd name="T30" fmla="*/ 19 w 89"/>
              <a:gd name="T31" fmla="*/ 25 h 118"/>
              <a:gd name="T32" fmla="*/ 47 w 89"/>
              <a:gd name="T33" fmla="*/ 38 h 118"/>
              <a:gd name="T34" fmla="*/ 27 w 89"/>
              <a:gd name="T35" fmla="*/ 42 h 118"/>
              <a:gd name="T36" fmla="*/ 18 w 89"/>
              <a:gd name="T37" fmla="*/ 41 h 118"/>
              <a:gd name="T38" fmla="*/ 18 w 89"/>
              <a:gd name="T39" fmla="*/ 41 h 118"/>
              <a:gd name="T40" fmla="*/ 45 w 89"/>
              <a:gd name="T41" fmla="*/ 69 h 118"/>
              <a:gd name="T42" fmla="*/ 72 w 89"/>
              <a:gd name="T43" fmla="*/ 50 h 118"/>
              <a:gd name="T44" fmla="*/ 75 w 89"/>
              <a:gd name="T45" fmla="*/ 51 h 118"/>
              <a:gd name="T46" fmla="*/ 54 w 89"/>
              <a:gd name="T47" fmla="*/ 57 h 118"/>
              <a:gd name="T48" fmla="*/ 35 w 89"/>
              <a:gd name="T49" fmla="*/ 57 h 118"/>
              <a:gd name="T50" fmla="*/ 45 w 89"/>
              <a:gd name="T51" fmla="*/ 61 h 118"/>
              <a:gd name="T52" fmla="*/ 54 w 89"/>
              <a:gd name="T53" fmla="*/ 57 h 118"/>
              <a:gd name="T54" fmla="*/ 56 w 89"/>
              <a:gd name="T55" fmla="*/ 43 h 118"/>
              <a:gd name="T56" fmla="*/ 60 w 89"/>
              <a:gd name="T57" fmla="*/ 47 h 118"/>
              <a:gd name="T58" fmla="*/ 56 w 89"/>
              <a:gd name="T59" fmla="*/ 50 h 118"/>
              <a:gd name="T60" fmla="*/ 52 w 89"/>
              <a:gd name="T61" fmla="*/ 47 h 118"/>
              <a:gd name="T62" fmla="*/ 56 w 89"/>
              <a:gd name="T63" fmla="*/ 43 h 118"/>
              <a:gd name="T64" fmla="*/ 34 w 89"/>
              <a:gd name="T65" fmla="*/ 43 h 118"/>
              <a:gd name="T66" fmla="*/ 37 w 89"/>
              <a:gd name="T67" fmla="*/ 47 h 118"/>
              <a:gd name="T68" fmla="*/ 34 w 89"/>
              <a:gd name="T69" fmla="*/ 50 h 118"/>
              <a:gd name="T70" fmla="*/ 30 w 89"/>
              <a:gd name="T71" fmla="*/ 47 h 118"/>
              <a:gd name="T72" fmla="*/ 34 w 89"/>
              <a:gd name="T73" fmla="*/ 43 h 118"/>
              <a:gd name="T74" fmla="*/ 59 w 89"/>
              <a:gd name="T75" fmla="*/ 118 h 118"/>
              <a:gd name="T76" fmla="*/ 89 w 89"/>
              <a:gd name="T77" fmla="*/ 118 h 118"/>
              <a:gd name="T78" fmla="*/ 59 w 89"/>
              <a:gd name="T79" fmla="*/ 74 h 118"/>
              <a:gd name="T80" fmla="*/ 59 w 89"/>
              <a:gd name="T81" fmla="*/ 118 h 118"/>
              <a:gd name="T82" fmla="*/ 58 w 89"/>
              <a:gd name="T83" fmla="*/ 74 h 118"/>
              <a:gd name="T84" fmla="*/ 58 w 89"/>
              <a:gd name="T85" fmla="*/ 74 h 118"/>
              <a:gd name="T86" fmla="*/ 58 w 89"/>
              <a:gd name="T87" fmla="*/ 7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118">
                <a:moveTo>
                  <a:pt x="0" y="118"/>
                </a:moveTo>
                <a:cubicBezTo>
                  <a:pt x="32" y="118"/>
                  <a:pt x="32" y="118"/>
                  <a:pt x="32" y="118"/>
                </a:cubicBezTo>
                <a:cubicBezTo>
                  <a:pt x="32" y="74"/>
                  <a:pt x="32" y="74"/>
                  <a:pt x="32" y="74"/>
                </a:cubicBezTo>
                <a:cubicBezTo>
                  <a:pt x="14" y="80"/>
                  <a:pt x="1" y="97"/>
                  <a:pt x="0" y="118"/>
                </a:cubicBezTo>
                <a:close/>
                <a:moveTo>
                  <a:pt x="18" y="21"/>
                </a:moveTo>
                <a:cubicBezTo>
                  <a:pt x="40" y="31"/>
                  <a:pt x="55" y="39"/>
                  <a:pt x="78" y="49"/>
                </a:cubicBezTo>
                <a:cubicBezTo>
                  <a:pt x="81" y="49"/>
                  <a:pt x="82" y="46"/>
                  <a:pt x="82" y="43"/>
                </a:cubicBezTo>
                <a:cubicBezTo>
                  <a:pt x="83" y="32"/>
                  <a:pt x="76" y="22"/>
                  <a:pt x="67" y="14"/>
                </a:cubicBezTo>
                <a:cubicBezTo>
                  <a:pt x="68" y="12"/>
                  <a:pt x="71" y="9"/>
                  <a:pt x="69" y="7"/>
                </a:cubicBezTo>
                <a:cubicBezTo>
                  <a:pt x="68" y="6"/>
                  <a:pt x="64" y="9"/>
                  <a:pt x="62" y="11"/>
                </a:cubicBezTo>
                <a:cubicBezTo>
                  <a:pt x="50" y="3"/>
                  <a:pt x="35" y="0"/>
                  <a:pt x="25" y="7"/>
                </a:cubicBezTo>
                <a:cubicBezTo>
                  <a:pt x="20" y="9"/>
                  <a:pt x="18" y="15"/>
                  <a:pt x="18" y="21"/>
                </a:cubicBezTo>
                <a:close/>
                <a:moveTo>
                  <a:pt x="75" y="51"/>
                </a:moveTo>
                <a:cubicBezTo>
                  <a:pt x="70" y="63"/>
                  <a:pt x="59" y="72"/>
                  <a:pt x="45" y="72"/>
                </a:cubicBezTo>
                <a:cubicBezTo>
                  <a:pt x="28" y="72"/>
                  <a:pt x="14" y="58"/>
                  <a:pt x="14" y="41"/>
                </a:cubicBezTo>
                <a:cubicBezTo>
                  <a:pt x="14" y="35"/>
                  <a:pt x="16" y="29"/>
                  <a:pt x="19" y="25"/>
                </a:cubicBezTo>
                <a:cubicBezTo>
                  <a:pt x="47" y="38"/>
                  <a:pt x="47" y="38"/>
                  <a:pt x="47" y="38"/>
                </a:cubicBezTo>
                <a:cubicBezTo>
                  <a:pt x="41" y="40"/>
                  <a:pt x="34" y="42"/>
                  <a:pt x="27" y="42"/>
                </a:cubicBezTo>
                <a:cubicBezTo>
                  <a:pt x="24" y="42"/>
                  <a:pt x="21" y="41"/>
                  <a:pt x="18" y="41"/>
                </a:cubicBezTo>
                <a:cubicBezTo>
                  <a:pt x="18" y="41"/>
                  <a:pt x="18" y="41"/>
                  <a:pt x="18" y="41"/>
                </a:cubicBezTo>
                <a:cubicBezTo>
                  <a:pt x="18" y="56"/>
                  <a:pt x="30" y="69"/>
                  <a:pt x="45" y="69"/>
                </a:cubicBezTo>
                <a:cubicBezTo>
                  <a:pt x="57" y="69"/>
                  <a:pt x="68" y="61"/>
                  <a:pt x="72" y="50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54" y="57"/>
                </a:moveTo>
                <a:cubicBezTo>
                  <a:pt x="35" y="57"/>
                  <a:pt x="35" y="57"/>
                  <a:pt x="35" y="57"/>
                </a:cubicBezTo>
                <a:cubicBezTo>
                  <a:pt x="37" y="59"/>
                  <a:pt x="41" y="61"/>
                  <a:pt x="45" y="61"/>
                </a:cubicBezTo>
                <a:cubicBezTo>
                  <a:pt x="49" y="61"/>
                  <a:pt x="52" y="59"/>
                  <a:pt x="54" y="57"/>
                </a:cubicBezTo>
                <a:close/>
                <a:moveTo>
                  <a:pt x="56" y="43"/>
                </a:moveTo>
                <a:cubicBezTo>
                  <a:pt x="58" y="43"/>
                  <a:pt x="60" y="45"/>
                  <a:pt x="60" y="47"/>
                </a:cubicBezTo>
                <a:cubicBezTo>
                  <a:pt x="60" y="49"/>
                  <a:pt x="58" y="50"/>
                  <a:pt x="56" y="50"/>
                </a:cubicBezTo>
                <a:cubicBezTo>
                  <a:pt x="54" y="50"/>
                  <a:pt x="52" y="49"/>
                  <a:pt x="52" y="47"/>
                </a:cubicBezTo>
                <a:cubicBezTo>
                  <a:pt x="52" y="45"/>
                  <a:pt x="54" y="43"/>
                  <a:pt x="56" y="43"/>
                </a:cubicBezTo>
                <a:close/>
                <a:moveTo>
                  <a:pt x="34" y="43"/>
                </a:moveTo>
                <a:cubicBezTo>
                  <a:pt x="36" y="43"/>
                  <a:pt x="37" y="45"/>
                  <a:pt x="37" y="47"/>
                </a:cubicBezTo>
                <a:cubicBezTo>
                  <a:pt x="37" y="49"/>
                  <a:pt x="36" y="50"/>
                  <a:pt x="34" y="50"/>
                </a:cubicBezTo>
                <a:cubicBezTo>
                  <a:pt x="32" y="50"/>
                  <a:pt x="30" y="49"/>
                  <a:pt x="30" y="47"/>
                </a:cubicBezTo>
                <a:cubicBezTo>
                  <a:pt x="30" y="45"/>
                  <a:pt x="32" y="43"/>
                  <a:pt x="34" y="43"/>
                </a:cubicBezTo>
                <a:close/>
                <a:moveTo>
                  <a:pt x="59" y="118"/>
                </a:moveTo>
                <a:cubicBezTo>
                  <a:pt x="89" y="118"/>
                  <a:pt x="89" y="118"/>
                  <a:pt x="89" y="118"/>
                </a:cubicBezTo>
                <a:cubicBezTo>
                  <a:pt x="89" y="98"/>
                  <a:pt x="76" y="80"/>
                  <a:pt x="59" y="74"/>
                </a:cubicBezTo>
                <a:cubicBezTo>
                  <a:pt x="59" y="118"/>
                  <a:pt x="59" y="118"/>
                  <a:pt x="59" y="118"/>
                </a:cubicBezTo>
                <a:close/>
                <a:moveTo>
                  <a:pt x="58" y="74"/>
                </a:moveTo>
                <a:cubicBezTo>
                  <a:pt x="58" y="74"/>
                  <a:pt x="58" y="74"/>
                  <a:pt x="58" y="74"/>
                </a:cubicBezTo>
                <a:cubicBezTo>
                  <a:pt x="58" y="74"/>
                  <a:pt x="58" y="74"/>
                  <a:pt x="58" y="7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9" name="Freeform 154"/>
          <p:cNvSpPr>
            <a:spLocks noEditPoints="1"/>
          </p:cNvSpPr>
          <p:nvPr/>
        </p:nvSpPr>
        <p:spPr bwMode="auto">
          <a:xfrm>
            <a:off x="608345" y="1572806"/>
            <a:ext cx="411162" cy="476250"/>
          </a:xfrm>
          <a:custGeom>
            <a:avLst/>
            <a:gdLst>
              <a:gd name="T0" fmla="*/ 22 w 97"/>
              <a:gd name="T1" fmla="*/ 50 h 112"/>
              <a:gd name="T2" fmla="*/ 39 w 97"/>
              <a:gd name="T3" fmla="*/ 59 h 112"/>
              <a:gd name="T4" fmla="*/ 0 w 97"/>
              <a:gd name="T5" fmla="*/ 109 h 112"/>
              <a:gd name="T6" fmla="*/ 22 w 97"/>
              <a:gd name="T7" fmla="*/ 50 h 112"/>
              <a:gd name="T8" fmla="*/ 88 w 97"/>
              <a:gd name="T9" fmla="*/ 38 h 112"/>
              <a:gd name="T10" fmla="*/ 45 w 97"/>
              <a:gd name="T11" fmla="*/ 112 h 112"/>
              <a:gd name="T12" fmla="*/ 40 w 97"/>
              <a:gd name="T13" fmla="*/ 109 h 112"/>
              <a:gd name="T14" fmla="*/ 83 w 97"/>
              <a:gd name="T15" fmla="*/ 35 h 112"/>
              <a:gd name="T16" fmla="*/ 88 w 97"/>
              <a:gd name="T17" fmla="*/ 38 h 112"/>
              <a:gd name="T18" fmla="*/ 94 w 97"/>
              <a:gd name="T19" fmla="*/ 11 h 112"/>
              <a:gd name="T20" fmla="*/ 90 w 97"/>
              <a:gd name="T21" fmla="*/ 8 h 112"/>
              <a:gd name="T22" fmla="*/ 89 w 97"/>
              <a:gd name="T23" fmla="*/ 8 h 112"/>
              <a:gd name="T24" fmla="*/ 90 w 97"/>
              <a:gd name="T25" fmla="*/ 7 h 112"/>
              <a:gd name="T26" fmla="*/ 95 w 97"/>
              <a:gd name="T27" fmla="*/ 10 h 112"/>
              <a:gd name="T28" fmla="*/ 95 w 97"/>
              <a:gd name="T29" fmla="*/ 11 h 112"/>
              <a:gd name="T30" fmla="*/ 94 w 97"/>
              <a:gd name="T31" fmla="*/ 11 h 112"/>
              <a:gd name="T32" fmla="*/ 72 w 97"/>
              <a:gd name="T33" fmla="*/ 25 h 112"/>
              <a:gd name="T34" fmla="*/ 77 w 97"/>
              <a:gd name="T35" fmla="*/ 28 h 112"/>
              <a:gd name="T36" fmla="*/ 83 w 97"/>
              <a:gd name="T37" fmla="*/ 32 h 112"/>
              <a:gd name="T38" fmla="*/ 89 w 97"/>
              <a:gd name="T39" fmla="*/ 35 h 112"/>
              <a:gd name="T40" fmla="*/ 94 w 97"/>
              <a:gd name="T41" fmla="*/ 12 h 112"/>
              <a:gd name="T42" fmla="*/ 88 w 97"/>
              <a:gd name="T43" fmla="*/ 9 h 112"/>
              <a:gd name="T44" fmla="*/ 72 w 97"/>
              <a:gd name="T45" fmla="*/ 25 h 112"/>
              <a:gd name="T46" fmla="*/ 75 w 97"/>
              <a:gd name="T47" fmla="*/ 30 h 112"/>
              <a:gd name="T48" fmla="*/ 70 w 97"/>
              <a:gd name="T49" fmla="*/ 28 h 112"/>
              <a:gd name="T50" fmla="*/ 27 w 97"/>
              <a:gd name="T51" fmla="*/ 102 h 112"/>
              <a:gd name="T52" fmla="*/ 32 w 97"/>
              <a:gd name="T53" fmla="*/ 105 h 112"/>
              <a:gd name="T54" fmla="*/ 75 w 97"/>
              <a:gd name="T55" fmla="*/ 30 h 112"/>
              <a:gd name="T56" fmla="*/ 82 w 97"/>
              <a:gd name="T57" fmla="*/ 34 h 112"/>
              <a:gd name="T58" fmla="*/ 77 w 97"/>
              <a:gd name="T59" fmla="*/ 31 h 112"/>
              <a:gd name="T60" fmla="*/ 34 w 97"/>
              <a:gd name="T61" fmla="*/ 106 h 112"/>
              <a:gd name="T62" fmla="*/ 39 w 97"/>
              <a:gd name="T63" fmla="*/ 109 h 112"/>
              <a:gd name="T64" fmla="*/ 82 w 97"/>
              <a:gd name="T65" fmla="*/ 34 h 112"/>
              <a:gd name="T66" fmla="*/ 39 w 97"/>
              <a:gd name="T67" fmla="*/ 30 h 112"/>
              <a:gd name="T68" fmla="*/ 59 w 97"/>
              <a:gd name="T69" fmla="*/ 5 h 112"/>
              <a:gd name="T70" fmla="*/ 58 w 97"/>
              <a:gd name="T71" fmla="*/ 20 h 112"/>
              <a:gd name="T72" fmla="*/ 47 w 97"/>
              <a:gd name="T73" fmla="*/ 34 h 112"/>
              <a:gd name="T74" fmla="*/ 39 w 97"/>
              <a:gd name="T75" fmla="*/ 30 h 112"/>
              <a:gd name="T76" fmla="*/ 52 w 97"/>
              <a:gd name="T77" fmla="*/ 9 h 112"/>
              <a:gd name="T78" fmla="*/ 53 w 97"/>
              <a:gd name="T79" fmla="*/ 9 h 112"/>
              <a:gd name="T80" fmla="*/ 53 w 97"/>
              <a:gd name="T81" fmla="*/ 11 h 112"/>
              <a:gd name="T82" fmla="*/ 48 w 97"/>
              <a:gd name="T83" fmla="*/ 18 h 112"/>
              <a:gd name="T84" fmla="*/ 44 w 97"/>
              <a:gd name="T85" fmla="*/ 27 h 112"/>
              <a:gd name="T86" fmla="*/ 42 w 97"/>
              <a:gd name="T87" fmla="*/ 28 h 112"/>
              <a:gd name="T88" fmla="*/ 41 w 97"/>
              <a:gd name="T89" fmla="*/ 27 h 112"/>
              <a:gd name="T90" fmla="*/ 45 w 97"/>
              <a:gd name="T91" fmla="*/ 17 h 112"/>
              <a:gd name="T92" fmla="*/ 52 w 97"/>
              <a:gd name="T93" fmla="*/ 9 h 112"/>
              <a:gd name="T94" fmla="*/ 23 w 97"/>
              <a:gd name="T95" fmla="*/ 49 h 112"/>
              <a:gd name="T96" fmla="*/ 39 w 97"/>
              <a:gd name="T97" fmla="*/ 58 h 112"/>
              <a:gd name="T98" fmla="*/ 47 w 97"/>
              <a:gd name="T99" fmla="*/ 36 h 112"/>
              <a:gd name="T100" fmla="*/ 39 w 97"/>
              <a:gd name="T101" fmla="*/ 31 h 112"/>
              <a:gd name="T102" fmla="*/ 23 w 97"/>
              <a:gd name="T103" fmla="*/ 49 h 112"/>
              <a:gd name="T104" fmla="*/ 27 w 97"/>
              <a:gd name="T105" fmla="*/ 49 h 112"/>
              <a:gd name="T106" fmla="*/ 32 w 97"/>
              <a:gd name="T107" fmla="*/ 52 h 112"/>
              <a:gd name="T108" fmla="*/ 42 w 97"/>
              <a:gd name="T109" fmla="*/ 34 h 112"/>
              <a:gd name="T110" fmla="*/ 39 w 97"/>
              <a:gd name="T111" fmla="*/ 33 h 112"/>
              <a:gd name="T112" fmla="*/ 27 w 97"/>
              <a:gd name="T113" fmla="*/ 4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7" h="112">
                <a:moveTo>
                  <a:pt x="22" y="50"/>
                </a:moveTo>
                <a:cubicBezTo>
                  <a:pt x="28" y="53"/>
                  <a:pt x="33" y="56"/>
                  <a:pt x="39" y="59"/>
                </a:cubicBezTo>
                <a:cubicBezTo>
                  <a:pt x="31" y="80"/>
                  <a:pt x="18" y="96"/>
                  <a:pt x="0" y="109"/>
                </a:cubicBezTo>
                <a:cubicBezTo>
                  <a:pt x="2" y="87"/>
                  <a:pt x="8" y="67"/>
                  <a:pt x="22" y="50"/>
                </a:cubicBezTo>
                <a:close/>
                <a:moveTo>
                  <a:pt x="88" y="38"/>
                </a:moveTo>
                <a:cubicBezTo>
                  <a:pt x="45" y="112"/>
                  <a:pt x="45" y="112"/>
                  <a:pt x="45" y="112"/>
                </a:cubicBezTo>
                <a:cubicBezTo>
                  <a:pt x="40" y="109"/>
                  <a:pt x="40" y="109"/>
                  <a:pt x="40" y="109"/>
                </a:cubicBezTo>
                <a:cubicBezTo>
                  <a:pt x="83" y="35"/>
                  <a:pt x="83" y="35"/>
                  <a:pt x="83" y="35"/>
                </a:cubicBezTo>
                <a:cubicBezTo>
                  <a:pt x="88" y="38"/>
                  <a:pt x="88" y="38"/>
                  <a:pt x="88" y="38"/>
                </a:cubicBezTo>
                <a:close/>
                <a:moveTo>
                  <a:pt x="94" y="11"/>
                </a:moveTo>
                <a:cubicBezTo>
                  <a:pt x="90" y="8"/>
                  <a:pt x="90" y="8"/>
                  <a:pt x="90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90" y="7"/>
                  <a:pt x="90" y="7"/>
                  <a:pt x="90" y="7"/>
                </a:cubicBezTo>
                <a:cubicBezTo>
                  <a:pt x="95" y="2"/>
                  <a:pt x="97" y="3"/>
                  <a:pt x="95" y="10"/>
                </a:cubicBezTo>
                <a:cubicBezTo>
                  <a:pt x="95" y="11"/>
                  <a:pt x="95" y="11"/>
                  <a:pt x="95" y="11"/>
                </a:cubicBezTo>
                <a:cubicBezTo>
                  <a:pt x="94" y="11"/>
                  <a:pt x="94" y="11"/>
                  <a:pt x="94" y="11"/>
                </a:cubicBezTo>
                <a:close/>
                <a:moveTo>
                  <a:pt x="72" y="25"/>
                </a:moveTo>
                <a:cubicBezTo>
                  <a:pt x="72" y="27"/>
                  <a:pt x="74" y="28"/>
                  <a:pt x="77" y="28"/>
                </a:cubicBezTo>
                <a:cubicBezTo>
                  <a:pt x="78" y="31"/>
                  <a:pt x="80" y="32"/>
                  <a:pt x="83" y="32"/>
                </a:cubicBezTo>
                <a:cubicBezTo>
                  <a:pt x="84" y="34"/>
                  <a:pt x="86" y="36"/>
                  <a:pt x="89" y="35"/>
                </a:cubicBezTo>
                <a:cubicBezTo>
                  <a:pt x="91" y="27"/>
                  <a:pt x="93" y="20"/>
                  <a:pt x="94" y="12"/>
                </a:cubicBezTo>
                <a:cubicBezTo>
                  <a:pt x="88" y="9"/>
                  <a:pt x="88" y="9"/>
                  <a:pt x="88" y="9"/>
                </a:cubicBezTo>
                <a:cubicBezTo>
                  <a:pt x="72" y="25"/>
                  <a:pt x="72" y="25"/>
                  <a:pt x="72" y="25"/>
                </a:cubicBezTo>
                <a:close/>
                <a:moveTo>
                  <a:pt x="75" y="30"/>
                </a:moveTo>
                <a:cubicBezTo>
                  <a:pt x="70" y="28"/>
                  <a:pt x="70" y="28"/>
                  <a:pt x="70" y="28"/>
                </a:cubicBezTo>
                <a:cubicBezTo>
                  <a:pt x="27" y="102"/>
                  <a:pt x="27" y="102"/>
                  <a:pt x="27" y="102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75" y="30"/>
                  <a:pt x="75" y="30"/>
                  <a:pt x="75" y="30"/>
                </a:cubicBezTo>
                <a:close/>
                <a:moveTo>
                  <a:pt x="82" y="34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106"/>
                  <a:pt x="34" y="106"/>
                  <a:pt x="34" y="106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82" y="34"/>
                  <a:pt x="82" y="34"/>
                  <a:pt x="82" y="34"/>
                </a:cubicBezTo>
                <a:close/>
                <a:moveTo>
                  <a:pt x="39" y="30"/>
                </a:moveTo>
                <a:cubicBezTo>
                  <a:pt x="42" y="7"/>
                  <a:pt x="63" y="0"/>
                  <a:pt x="59" y="5"/>
                </a:cubicBezTo>
                <a:cubicBezTo>
                  <a:pt x="56" y="11"/>
                  <a:pt x="59" y="14"/>
                  <a:pt x="58" y="20"/>
                </a:cubicBezTo>
                <a:cubicBezTo>
                  <a:pt x="56" y="27"/>
                  <a:pt x="48" y="35"/>
                  <a:pt x="47" y="34"/>
                </a:cubicBezTo>
                <a:cubicBezTo>
                  <a:pt x="39" y="30"/>
                  <a:pt x="39" y="30"/>
                  <a:pt x="39" y="30"/>
                </a:cubicBezTo>
                <a:close/>
                <a:moveTo>
                  <a:pt x="52" y="9"/>
                </a:moveTo>
                <a:cubicBezTo>
                  <a:pt x="52" y="9"/>
                  <a:pt x="53" y="9"/>
                  <a:pt x="53" y="9"/>
                </a:cubicBezTo>
                <a:cubicBezTo>
                  <a:pt x="54" y="10"/>
                  <a:pt x="54" y="11"/>
                  <a:pt x="53" y="11"/>
                </a:cubicBezTo>
                <a:cubicBezTo>
                  <a:pt x="51" y="13"/>
                  <a:pt x="49" y="16"/>
                  <a:pt x="48" y="18"/>
                </a:cubicBezTo>
                <a:cubicBezTo>
                  <a:pt x="46" y="21"/>
                  <a:pt x="45" y="24"/>
                  <a:pt x="44" y="27"/>
                </a:cubicBezTo>
                <a:cubicBezTo>
                  <a:pt x="44" y="28"/>
                  <a:pt x="43" y="29"/>
                  <a:pt x="42" y="28"/>
                </a:cubicBezTo>
                <a:cubicBezTo>
                  <a:pt x="42" y="28"/>
                  <a:pt x="41" y="27"/>
                  <a:pt x="41" y="27"/>
                </a:cubicBezTo>
                <a:cubicBezTo>
                  <a:pt x="42" y="23"/>
                  <a:pt x="44" y="20"/>
                  <a:pt x="45" y="17"/>
                </a:cubicBezTo>
                <a:cubicBezTo>
                  <a:pt x="47" y="14"/>
                  <a:pt x="49" y="11"/>
                  <a:pt x="52" y="9"/>
                </a:cubicBezTo>
                <a:close/>
                <a:moveTo>
                  <a:pt x="23" y="49"/>
                </a:moveTo>
                <a:cubicBezTo>
                  <a:pt x="39" y="58"/>
                  <a:pt x="39" y="58"/>
                  <a:pt x="39" y="58"/>
                </a:cubicBezTo>
                <a:cubicBezTo>
                  <a:pt x="47" y="36"/>
                  <a:pt x="47" y="36"/>
                  <a:pt x="47" y="36"/>
                </a:cubicBezTo>
                <a:cubicBezTo>
                  <a:pt x="39" y="31"/>
                  <a:pt x="39" y="31"/>
                  <a:pt x="39" y="31"/>
                </a:cubicBezTo>
                <a:cubicBezTo>
                  <a:pt x="23" y="49"/>
                  <a:pt x="23" y="49"/>
                  <a:pt x="23" y="49"/>
                </a:cubicBezTo>
                <a:close/>
                <a:moveTo>
                  <a:pt x="27" y="49"/>
                </a:moveTo>
                <a:cubicBezTo>
                  <a:pt x="32" y="52"/>
                  <a:pt x="32" y="52"/>
                  <a:pt x="32" y="52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3"/>
                  <a:pt x="39" y="33"/>
                  <a:pt x="39" y="33"/>
                </a:cubicBezTo>
                <a:lnTo>
                  <a:pt x="27" y="4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0" name="Freeform 155"/>
          <p:cNvSpPr>
            <a:spLocks noEditPoints="1"/>
          </p:cNvSpPr>
          <p:nvPr/>
        </p:nvSpPr>
        <p:spPr bwMode="auto">
          <a:xfrm>
            <a:off x="1333832" y="1545025"/>
            <a:ext cx="576262" cy="531813"/>
          </a:xfrm>
          <a:custGeom>
            <a:avLst/>
            <a:gdLst>
              <a:gd name="T0" fmla="*/ 9 w 136"/>
              <a:gd name="T1" fmla="*/ 48 h 125"/>
              <a:gd name="T2" fmla="*/ 38 w 136"/>
              <a:gd name="T3" fmla="*/ 118 h 125"/>
              <a:gd name="T4" fmla="*/ 97 w 136"/>
              <a:gd name="T5" fmla="*/ 71 h 125"/>
              <a:gd name="T6" fmla="*/ 55 w 136"/>
              <a:gd name="T7" fmla="*/ 22 h 125"/>
              <a:gd name="T8" fmla="*/ 36 w 136"/>
              <a:gd name="T9" fmla="*/ 43 h 125"/>
              <a:gd name="T10" fmla="*/ 9 w 136"/>
              <a:gd name="T11" fmla="*/ 48 h 125"/>
              <a:gd name="T12" fmla="*/ 111 w 136"/>
              <a:gd name="T13" fmla="*/ 38 h 125"/>
              <a:gd name="T14" fmla="*/ 117 w 136"/>
              <a:gd name="T15" fmla="*/ 0 h 125"/>
              <a:gd name="T16" fmla="*/ 123 w 136"/>
              <a:gd name="T17" fmla="*/ 38 h 125"/>
              <a:gd name="T18" fmla="*/ 116 w 136"/>
              <a:gd name="T19" fmla="*/ 38 h 125"/>
              <a:gd name="T20" fmla="*/ 114 w 136"/>
              <a:gd name="T21" fmla="*/ 10 h 125"/>
              <a:gd name="T22" fmla="*/ 113 w 136"/>
              <a:gd name="T23" fmla="*/ 38 h 125"/>
              <a:gd name="T24" fmla="*/ 111 w 136"/>
              <a:gd name="T25" fmla="*/ 38 h 125"/>
              <a:gd name="T26" fmla="*/ 107 w 136"/>
              <a:gd name="T27" fmla="*/ 64 h 125"/>
              <a:gd name="T28" fmla="*/ 110 w 136"/>
              <a:gd name="T29" fmla="*/ 64 h 125"/>
              <a:gd name="T30" fmla="*/ 113 w 136"/>
              <a:gd name="T31" fmla="*/ 42 h 125"/>
              <a:gd name="T32" fmla="*/ 110 w 136"/>
              <a:gd name="T33" fmla="*/ 42 h 125"/>
              <a:gd name="T34" fmla="*/ 107 w 136"/>
              <a:gd name="T35" fmla="*/ 64 h 125"/>
              <a:gd name="T36" fmla="*/ 116 w 136"/>
              <a:gd name="T37" fmla="*/ 64 h 125"/>
              <a:gd name="T38" fmla="*/ 127 w 136"/>
              <a:gd name="T39" fmla="*/ 64 h 125"/>
              <a:gd name="T40" fmla="*/ 124 w 136"/>
              <a:gd name="T41" fmla="*/ 42 h 125"/>
              <a:gd name="T42" fmla="*/ 116 w 136"/>
              <a:gd name="T43" fmla="*/ 42 h 125"/>
              <a:gd name="T44" fmla="*/ 116 w 136"/>
              <a:gd name="T45" fmla="*/ 64 h 125"/>
              <a:gd name="T46" fmla="*/ 108 w 136"/>
              <a:gd name="T47" fmla="*/ 69 h 125"/>
              <a:gd name="T48" fmla="*/ 127 w 136"/>
              <a:gd name="T49" fmla="*/ 69 h 125"/>
              <a:gd name="T50" fmla="*/ 122 w 136"/>
              <a:gd name="T51" fmla="*/ 119 h 125"/>
              <a:gd name="T52" fmla="*/ 113 w 136"/>
              <a:gd name="T53" fmla="*/ 119 h 125"/>
              <a:gd name="T54" fmla="*/ 108 w 136"/>
              <a:gd name="T55" fmla="*/ 69 h 125"/>
              <a:gd name="T56" fmla="*/ 79 w 136"/>
              <a:gd name="T57" fmla="*/ 48 h 125"/>
              <a:gd name="T58" fmla="*/ 90 w 136"/>
              <a:gd name="T59" fmla="*/ 59 h 125"/>
              <a:gd name="T60" fmla="*/ 79 w 136"/>
              <a:gd name="T61" fmla="*/ 71 h 125"/>
              <a:gd name="T62" fmla="*/ 67 w 136"/>
              <a:gd name="T63" fmla="*/ 59 h 125"/>
              <a:gd name="T64" fmla="*/ 79 w 136"/>
              <a:gd name="T65" fmla="*/ 48 h 125"/>
              <a:gd name="T66" fmla="*/ 42 w 136"/>
              <a:gd name="T67" fmla="*/ 95 h 125"/>
              <a:gd name="T68" fmla="*/ 49 w 136"/>
              <a:gd name="T69" fmla="*/ 102 h 125"/>
              <a:gd name="T70" fmla="*/ 42 w 136"/>
              <a:gd name="T71" fmla="*/ 108 h 125"/>
              <a:gd name="T72" fmla="*/ 36 w 136"/>
              <a:gd name="T73" fmla="*/ 102 h 125"/>
              <a:gd name="T74" fmla="*/ 42 w 136"/>
              <a:gd name="T75" fmla="*/ 95 h 125"/>
              <a:gd name="T76" fmla="*/ 38 w 136"/>
              <a:gd name="T77" fmla="*/ 105 h 125"/>
              <a:gd name="T78" fmla="*/ 47 w 136"/>
              <a:gd name="T79" fmla="*/ 100 h 125"/>
              <a:gd name="T80" fmla="*/ 38 w 136"/>
              <a:gd name="T81" fmla="*/ 105 h 125"/>
              <a:gd name="T82" fmla="*/ 67 w 136"/>
              <a:gd name="T83" fmla="*/ 79 h 125"/>
              <a:gd name="T84" fmla="*/ 76 w 136"/>
              <a:gd name="T85" fmla="*/ 88 h 125"/>
              <a:gd name="T86" fmla="*/ 67 w 136"/>
              <a:gd name="T87" fmla="*/ 97 h 125"/>
              <a:gd name="T88" fmla="*/ 58 w 136"/>
              <a:gd name="T89" fmla="*/ 88 h 125"/>
              <a:gd name="T90" fmla="*/ 67 w 136"/>
              <a:gd name="T91" fmla="*/ 79 h 125"/>
              <a:gd name="T92" fmla="*/ 62 w 136"/>
              <a:gd name="T93" fmla="*/ 92 h 125"/>
              <a:gd name="T94" fmla="*/ 74 w 136"/>
              <a:gd name="T95" fmla="*/ 85 h 125"/>
              <a:gd name="T96" fmla="*/ 62 w 136"/>
              <a:gd name="T97" fmla="*/ 92 h 125"/>
              <a:gd name="T98" fmla="*/ 71 w 136"/>
              <a:gd name="T99" fmla="*/ 65 h 125"/>
              <a:gd name="T100" fmla="*/ 87 w 136"/>
              <a:gd name="T101" fmla="*/ 56 h 125"/>
              <a:gd name="T102" fmla="*/ 71 w 136"/>
              <a:gd name="T103" fmla="*/ 65 h 125"/>
              <a:gd name="T104" fmla="*/ 25 w 136"/>
              <a:gd name="T105" fmla="*/ 48 h 125"/>
              <a:gd name="T106" fmla="*/ 31 w 136"/>
              <a:gd name="T107" fmla="*/ 59 h 125"/>
              <a:gd name="T108" fmla="*/ 25 w 136"/>
              <a:gd name="T109" fmla="*/ 70 h 125"/>
              <a:gd name="T110" fmla="*/ 18 w 136"/>
              <a:gd name="T111" fmla="*/ 59 h 125"/>
              <a:gd name="T112" fmla="*/ 25 w 136"/>
              <a:gd name="T113" fmla="*/ 48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6" h="125">
                <a:moveTo>
                  <a:pt x="9" y="48"/>
                </a:moveTo>
                <a:cubicBezTo>
                  <a:pt x="0" y="77"/>
                  <a:pt x="9" y="112"/>
                  <a:pt x="38" y="118"/>
                </a:cubicBezTo>
                <a:cubicBezTo>
                  <a:pt x="70" y="125"/>
                  <a:pt x="91" y="101"/>
                  <a:pt x="97" y="71"/>
                </a:cubicBezTo>
                <a:cubicBezTo>
                  <a:pt x="107" y="24"/>
                  <a:pt x="62" y="1"/>
                  <a:pt x="55" y="22"/>
                </a:cubicBezTo>
                <a:cubicBezTo>
                  <a:pt x="49" y="38"/>
                  <a:pt x="45" y="48"/>
                  <a:pt x="36" y="43"/>
                </a:cubicBezTo>
                <a:cubicBezTo>
                  <a:pt x="28" y="38"/>
                  <a:pt x="19" y="16"/>
                  <a:pt x="9" y="48"/>
                </a:cubicBezTo>
                <a:close/>
                <a:moveTo>
                  <a:pt x="111" y="38"/>
                </a:moveTo>
                <a:cubicBezTo>
                  <a:pt x="101" y="25"/>
                  <a:pt x="105" y="13"/>
                  <a:pt x="117" y="0"/>
                </a:cubicBezTo>
                <a:cubicBezTo>
                  <a:pt x="120" y="13"/>
                  <a:pt x="136" y="13"/>
                  <a:pt x="123" y="38"/>
                </a:cubicBezTo>
                <a:cubicBezTo>
                  <a:pt x="116" y="38"/>
                  <a:pt x="116" y="38"/>
                  <a:pt x="116" y="38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08" y="18"/>
                  <a:pt x="109" y="25"/>
                  <a:pt x="113" y="38"/>
                </a:cubicBezTo>
                <a:cubicBezTo>
                  <a:pt x="111" y="38"/>
                  <a:pt x="111" y="38"/>
                  <a:pt x="111" y="38"/>
                </a:cubicBezTo>
                <a:close/>
                <a:moveTo>
                  <a:pt x="107" y="64"/>
                </a:moveTo>
                <a:cubicBezTo>
                  <a:pt x="110" y="64"/>
                  <a:pt x="110" y="64"/>
                  <a:pt x="110" y="64"/>
                </a:cubicBezTo>
                <a:cubicBezTo>
                  <a:pt x="113" y="42"/>
                  <a:pt x="113" y="42"/>
                  <a:pt x="113" y="42"/>
                </a:cubicBezTo>
                <a:cubicBezTo>
                  <a:pt x="110" y="42"/>
                  <a:pt x="110" y="42"/>
                  <a:pt x="110" y="42"/>
                </a:cubicBezTo>
                <a:cubicBezTo>
                  <a:pt x="107" y="64"/>
                  <a:pt x="107" y="64"/>
                  <a:pt x="107" y="64"/>
                </a:cubicBezTo>
                <a:close/>
                <a:moveTo>
                  <a:pt x="116" y="64"/>
                </a:moveTo>
                <a:cubicBezTo>
                  <a:pt x="127" y="64"/>
                  <a:pt x="127" y="64"/>
                  <a:pt x="127" y="64"/>
                </a:cubicBezTo>
                <a:cubicBezTo>
                  <a:pt x="124" y="42"/>
                  <a:pt x="124" y="42"/>
                  <a:pt x="124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64"/>
                  <a:pt x="116" y="64"/>
                  <a:pt x="116" y="64"/>
                </a:cubicBezTo>
                <a:close/>
                <a:moveTo>
                  <a:pt x="108" y="69"/>
                </a:moveTo>
                <a:cubicBezTo>
                  <a:pt x="115" y="69"/>
                  <a:pt x="120" y="69"/>
                  <a:pt x="127" y="69"/>
                </a:cubicBezTo>
                <a:cubicBezTo>
                  <a:pt x="131" y="85"/>
                  <a:pt x="128" y="105"/>
                  <a:pt x="122" y="119"/>
                </a:cubicBezTo>
                <a:cubicBezTo>
                  <a:pt x="115" y="119"/>
                  <a:pt x="120" y="119"/>
                  <a:pt x="113" y="119"/>
                </a:cubicBezTo>
                <a:cubicBezTo>
                  <a:pt x="107" y="106"/>
                  <a:pt x="102" y="86"/>
                  <a:pt x="108" y="69"/>
                </a:cubicBezTo>
                <a:close/>
                <a:moveTo>
                  <a:pt x="79" y="48"/>
                </a:moveTo>
                <a:cubicBezTo>
                  <a:pt x="85" y="48"/>
                  <a:pt x="90" y="53"/>
                  <a:pt x="90" y="59"/>
                </a:cubicBezTo>
                <a:cubicBezTo>
                  <a:pt x="90" y="66"/>
                  <a:pt x="85" y="71"/>
                  <a:pt x="79" y="71"/>
                </a:cubicBezTo>
                <a:cubicBezTo>
                  <a:pt x="72" y="71"/>
                  <a:pt x="67" y="66"/>
                  <a:pt x="67" y="59"/>
                </a:cubicBezTo>
                <a:cubicBezTo>
                  <a:pt x="67" y="53"/>
                  <a:pt x="72" y="48"/>
                  <a:pt x="79" y="48"/>
                </a:cubicBezTo>
                <a:close/>
                <a:moveTo>
                  <a:pt x="42" y="95"/>
                </a:moveTo>
                <a:cubicBezTo>
                  <a:pt x="46" y="95"/>
                  <a:pt x="49" y="98"/>
                  <a:pt x="49" y="102"/>
                </a:cubicBezTo>
                <a:cubicBezTo>
                  <a:pt x="49" y="105"/>
                  <a:pt x="46" y="108"/>
                  <a:pt x="42" y="108"/>
                </a:cubicBezTo>
                <a:cubicBezTo>
                  <a:pt x="39" y="108"/>
                  <a:pt x="36" y="105"/>
                  <a:pt x="36" y="102"/>
                </a:cubicBezTo>
                <a:cubicBezTo>
                  <a:pt x="36" y="98"/>
                  <a:pt x="39" y="95"/>
                  <a:pt x="42" y="95"/>
                </a:cubicBezTo>
                <a:close/>
                <a:moveTo>
                  <a:pt x="38" y="105"/>
                </a:moveTo>
                <a:cubicBezTo>
                  <a:pt x="42" y="104"/>
                  <a:pt x="45" y="103"/>
                  <a:pt x="47" y="100"/>
                </a:cubicBezTo>
                <a:cubicBezTo>
                  <a:pt x="48" y="107"/>
                  <a:pt x="41" y="109"/>
                  <a:pt x="38" y="105"/>
                </a:cubicBezTo>
                <a:close/>
                <a:moveTo>
                  <a:pt x="67" y="79"/>
                </a:moveTo>
                <a:cubicBezTo>
                  <a:pt x="72" y="79"/>
                  <a:pt x="76" y="83"/>
                  <a:pt x="76" y="88"/>
                </a:cubicBezTo>
                <a:cubicBezTo>
                  <a:pt x="76" y="93"/>
                  <a:pt x="72" y="97"/>
                  <a:pt x="67" y="97"/>
                </a:cubicBezTo>
                <a:cubicBezTo>
                  <a:pt x="62" y="97"/>
                  <a:pt x="58" y="93"/>
                  <a:pt x="58" y="88"/>
                </a:cubicBezTo>
                <a:cubicBezTo>
                  <a:pt x="58" y="83"/>
                  <a:pt x="62" y="79"/>
                  <a:pt x="67" y="79"/>
                </a:cubicBezTo>
                <a:close/>
                <a:moveTo>
                  <a:pt x="62" y="92"/>
                </a:moveTo>
                <a:cubicBezTo>
                  <a:pt x="67" y="91"/>
                  <a:pt x="71" y="90"/>
                  <a:pt x="74" y="85"/>
                </a:cubicBezTo>
                <a:cubicBezTo>
                  <a:pt x="76" y="95"/>
                  <a:pt x="66" y="97"/>
                  <a:pt x="62" y="92"/>
                </a:cubicBezTo>
                <a:close/>
                <a:moveTo>
                  <a:pt x="71" y="65"/>
                </a:moveTo>
                <a:cubicBezTo>
                  <a:pt x="78" y="64"/>
                  <a:pt x="84" y="62"/>
                  <a:pt x="87" y="56"/>
                </a:cubicBezTo>
                <a:cubicBezTo>
                  <a:pt x="90" y="69"/>
                  <a:pt x="76" y="72"/>
                  <a:pt x="71" y="65"/>
                </a:cubicBezTo>
                <a:close/>
                <a:moveTo>
                  <a:pt x="25" y="48"/>
                </a:moveTo>
                <a:cubicBezTo>
                  <a:pt x="28" y="48"/>
                  <a:pt x="31" y="53"/>
                  <a:pt x="31" y="59"/>
                </a:cubicBezTo>
                <a:cubicBezTo>
                  <a:pt x="31" y="65"/>
                  <a:pt x="28" y="70"/>
                  <a:pt x="25" y="70"/>
                </a:cubicBezTo>
                <a:cubicBezTo>
                  <a:pt x="21" y="70"/>
                  <a:pt x="18" y="65"/>
                  <a:pt x="18" y="59"/>
                </a:cubicBezTo>
                <a:cubicBezTo>
                  <a:pt x="18" y="53"/>
                  <a:pt x="21" y="48"/>
                  <a:pt x="25" y="4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210132" y="1580744"/>
            <a:ext cx="492125" cy="460375"/>
            <a:chOff x="2108532" y="1591925"/>
            <a:chExt cx="492125" cy="460375"/>
          </a:xfrm>
          <a:solidFill>
            <a:srgbClr val="F26C4F"/>
          </a:solidFill>
        </p:grpSpPr>
        <p:sp>
          <p:nvSpPr>
            <p:cNvPr id="391" name="Freeform 156"/>
            <p:cNvSpPr/>
            <p:nvPr/>
          </p:nvSpPr>
          <p:spPr bwMode="auto">
            <a:xfrm>
              <a:off x="2151395" y="1753850"/>
              <a:ext cx="17462" cy="85725"/>
            </a:xfrm>
            <a:custGeom>
              <a:avLst/>
              <a:gdLst>
                <a:gd name="T0" fmla="*/ 4 w 4"/>
                <a:gd name="T1" fmla="*/ 18 h 20"/>
                <a:gd name="T2" fmla="*/ 2 w 4"/>
                <a:gd name="T3" fmla="*/ 20 h 20"/>
                <a:gd name="T4" fmla="*/ 0 w 4"/>
                <a:gd name="T5" fmla="*/ 18 h 20"/>
                <a:gd name="T6" fmla="*/ 0 w 4"/>
                <a:gd name="T7" fmla="*/ 2 h 20"/>
                <a:gd name="T8" fmla="*/ 2 w 4"/>
                <a:gd name="T9" fmla="*/ 0 h 20"/>
                <a:gd name="T10" fmla="*/ 4 w 4"/>
                <a:gd name="T11" fmla="*/ 2 h 20"/>
                <a:gd name="T12" fmla="*/ 4 w 4"/>
                <a:gd name="T1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0">
                  <a:moveTo>
                    <a:pt x="4" y="18"/>
                  </a:move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2" name="Freeform 157"/>
            <p:cNvSpPr>
              <a:spLocks noEditPoints="1"/>
            </p:cNvSpPr>
            <p:nvPr/>
          </p:nvSpPr>
          <p:spPr bwMode="auto">
            <a:xfrm>
              <a:off x="2130757" y="1664950"/>
              <a:ext cx="63500" cy="127000"/>
            </a:xfrm>
            <a:custGeom>
              <a:avLst/>
              <a:gdLst>
                <a:gd name="T0" fmla="*/ 7 w 15"/>
                <a:gd name="T1" fmla="*/ 0 h 30"/>
                <a:gd name="T2" fmla="*/ 15 w 15"/>
                <a:gd name="T3" fmla="*/ 15 h 30"/>
                <a:gd name="T4" fmla="*/ 7 w 15"/>
                <a:gd name="T5" fmla="*/ 30 h 30"/>
                <a:gd name="T6" fmla="*/ 0 w 15"/>
                <a:gd name="T7" fmla="*/ 15 h 30"/>
                <a:gd name="T8" fmla="*/ 7 w 15"/>
                <a:gd name="T9" fmla="*/ 0 h 30"/>
                <a:gd name="T10" fmla="*/ 8 w 15"/>
                <a:gd name="T11" fmla="*/ 2 h 30"/>
                <a:gd name="T12" fmla="*/ 2 w 15"/>
                <a:gd name="T13" fmla="*/ 15 h 30"/>
                <a:gd name="T14" fmla="*/ 4 w 15"/>
                <a:gd name="T15" fmla="*/ 25 h 30"/>
                <a:gd name="T16" fmla="*/ 4 w 15"/>
                <a:gd name="T17" fmla="*/ 15 h 30"/>
                <a:gd name="T18" fmla="*/ 9 w 15"/>
                <a:gd name="T19" fmla="*/ 2 h 30"/>
                <a:gd name="T20" fmla="*/ 8 w 15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7" y="0"/>
                  </a:moveTo>
                  <a:cubicBezTo>
                    <a:pt x="12" y="0"/>
                    <a:pt x="15" y="7"/>
                    <a:pt x="15" y="15"/>
                  </a:cubicBezTo>
                  <a:cubicBezTo>
                    <a:pt x="15" y="23"/>
                    <a:pt x="12" y="30"/>
                    <a:pt x="7" y="30"/>
                  </a:cubicBezTo>
                  <a:cubicBezTo>
                    <a:pt x="3" y="30"/>
                    <a:pt x="0" y="23"/>
                    <a:pt x="0" y="15"/>
                  </a:cubicBezTo>
                  <a:cubicBezTo>
                    <a:pt x="0" y="7"/>
                    <a:pt x="3" y="0"/>
                    <a:pt x="7" y="0"/>
                  </a:cubicBezTo>
                  <a:close/>
                  <a:moveTo>
                    <a:pt x="8" y="2"/>
                  </a:moveTo>
                  <a:cubicBezTo>
                    <a:pt x="4" y="2"/>
                    <a:pt x="2" y="8"/>
                    <a:pt x="2" y="15"/>
                  </a:cubicBezTo>
                  <a:cubicBezTo>
                    <a:pt x="2" y="19"/>
                    <a:pt x="3" y="23"/>
                    <a:pt x="4" y="25"/>
                  </a:cubicBezTo>
                  <a:cubicBezTo>
                    <a:pt x="3" y="23"/>
                    <a:pt x="3" y="19"/>
                    <a:pt x="4" y="15"/>
                  </a:cubicBezTo>
                  <a:cubicBezTo>
                    <a:pt x="4" y="9"/>
                    <a:pt x="6" y="4"/>
                    <a:pt x="9" y="2"/>
                  </a:cubicBezTo>
                  <a:cubicBezTo>
                    <a:pt x="9" y="2"/>
                    <a:pt x="8" y="2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3" name="Freeform 158"/>
            <p:cNvSpPr/>
            <p:nvPr/>
          </p:nvSpPr>
          <p:spPr bwMode="auto">
            <a:xfrm>
              <a:off x="2232357" y="1753850"/>
              <a:ext cx="17462" cy="85725"/>
            </a:xfrm>
            <a:custGeom>
              <a:avLst/>
              <a:gdLst>
                <a:gd name="T0" fmla="*/ 4 w 4"/>
                <a:gd name="T1" fmla="*/ 18 h 20"/>
                <a:gd name="T2" fmla="*/ 2 w 4"/>
                <a:gd name="T3" fmla="*/ 20 h 20"/>
                <a:gd name="T4" fmla="*/ 0 w 4"/>
                <a:gd name="T5" fmla="*/ 18 h 20"/>
                <a:gd name="T6" fmla="*/ 0 w 4"/>
                <a:gd name="T7" fmla="*/ 2 h 20"/>
                <a:gd name="T8" fmla="*/ 2 w 4"/>
                <a:gd name="T9" fmla="*/ 0 h 20"/>
                <a:gd name="T10" fmla="*/ 4 w 4"/>
                <a:gd name="T11" fmla="*/ 2 h 20"/>
                <a:gd name="T12" fmla="*/ 4 w 4"/>
                <a:gd name="T1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0">
                  <a:moveTo>
                    <a:pt x="4" y="18"/>
                  </a:move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4" name="Freeform 159"/>
            <p:cNvSpPr>
              <a:spLocks noEditPoints="1"/>
            </p:cNvSpPr>
            <p:nvPr/>
          </p:nvSpPr>
          <p:spPr bwMode="auto">
            <a:xfrm>
              <a:off x="2206957" y="1664950"/>
              <a:ext cx="63500" cy="127000"/>
            </a:xfrm>
            <a:custGeom>
              <a:avLst/>
              <a:gdLst>
                <a:gd name="T0" fmla="*/ 8 w 15"/>
                <a:gd name="T1" fmla="*/ 0 h 30"/>
                <a:gd name="T2" fmla="*/ 15 w 15"/>
                <a:gd name="T3" fmla="*/ 15 h 30"/>
                <a:gd name="T4" fmla="*/ 8 w 15"/>
                <a:gd name="T5" fmla="*/ 30 h 30"/>
                <a:gd name="T6" fmla="*/ 0 w 15"/>
                <a:gd name="T7" fmla="*/ 15 h 30"/>
                <a:gd name="T8" fmla="*/ 8 w 15"/>
                <a:gd name="T9" fmla="*/ 0 h 30"/>
                <a:gd name="T10" fmla="*/ 8 w 15"/>
                <a:gd name="T11" fmla="*/ 2 h 30"/>
                <a:gd name="T12" fmla="*/ 2 w 15"/>
                <a:gd name="T13" fmla="*/ 15 h 30"/>
                <a:gd name="T14" fmla="*/ 5 w 15"/>
                <a:gd name="T15" fmla="*/ 25 h 30"/>
                <a:gd name="T16" fmla="*/ 4 w 15"/>
                <a:gd name="T17" fmla="*/ 15 h 30"/>
                <a:gd name="T18" fmla="*/ 9 w 15"/>
                <a:gd name="T19" fmla="*/ 2 h 30"/>
                <a:gd name="T20" fmla="*/ 8 w 15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8" y="0"/>
                  </a:moveTo>
                  <a:cubicBezTo>
                    <a:pt x="12" y="0"/>
                    <a:pt x="15" y="7"/>
                    <a:pt x="15" y="15"/>
                  </a:cubicBezTo>
                  <a:cubicBezTo>
                    <a:pt x="15" y="23"/>
                    <a:pt x="12" y="30"/>
                    <a:pt x="8" y="30"/>
                  </a:cubicBezTo>
                  <a:cubicBezTo>
                    <a:pt x="4" y="30"/>
                    <a:pt x="0" y="23"/>
                    <a:pt x="0" y="15"/>
                  </a:cubicBezTo>
                  <a:cubicBezTo>
                    <a:pt x="0" y="7"/>
                    <a:pt x="4" y="0"/>
                    <a:pt x="8" y="0"/>
                  </a:cubicBezTo>
                  <a:close/>
                  <a:moveTo>
                    <a:pt x="8" y="2"/>
                  </a:moveTo>
                  <a:cubicBezTo>
                    <a:pt x="5" y="2"/>
                    <a:pt x="2" y="8"/>
                    <a:pt x="2" y="15"/>
                  </a:cubicBezTo>
                  <a:cubicBezTo>
                    <a:pt x="2" y="19"/>
                    <a:pt x="3" y="23"/>
                    <a:pt x="5" y="25"/>
                  </a:cubicBezTo>
                  <a:cubicBezTo>
                    <a:pt x="4" y="23"/>
                    <a:pt x="3" y="19"/>
                    <a:pt x="4" y="15"/>
                  </a:cubicBezTo>
                  <a:cubicBezTo>
                    <a:pt x="5" y="9"/>
                    <a:pt x="7" y="4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5" name="Freeform 160"/>
            <p:cNvSpPr/>
            <p:nvPr/>
          </p:nvSpPr>
          <p:spPr bwMode="auto">
            <a:xfrm>
              <a:off x="2240295" y="1839575"/>
              <a:ext cx="127000" cy="212725"/>
            </a:xfrm>
            <a:custGeom>
              <a:avLst/>
              <a:gdLst>
                <a:gd name="T0" fmla="*/ 27 w 30"/>
                <a:gd name="T1" fmla="*/ 0 h 50"/>
                <a:gd name="T2" fmla="*/ 0 w 30"/>
                <a:gd name="T3" fmla="*/ 50 h 50"/>
                <a:gd name="T4" fmla="*/ 22 w 30"/>
                <a:gd name="T5" fmla="*/ 50 h 50"/>
                <a:gd name="T6" fmla="*/ 30 w 30"/>
                <a:gd name="T7" fmla="*/ 0 h 50"/>
                <a:gd name="T8" fmla="*/ 27 w 30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0">
                  <a:moveTo>
                    <a:pt x="27" y="0"/>
                  </a:moveTo>
                  <a:cubicBezTo>
                    <a:pt x="14" y="11"/>
                    <a:pt x="3" y="28"/>
                    <a:pt x="0" y="50"/>
                  </a:cubicBezTo>
                  <a:cubicBezTo>
                    <a:pt x="7" y="50"/>
                    <a:pt x="15" y="50"/>
                    <a:pt x="22" y="50"/>
                  </a:cubicBezTo>
                  <a:cubicBezTo>
                    <a:pt x="15" y="31"/>
                    <a:pt x="19" y="15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6" name="Freeform 161"/>
            <p:cNvSpPr/>
            <p:nvPr/>
          </p:nvSpPr>
          <p:spPr bwMode="auto">
            <a:xfrm>
              <a:off x="2321257" y="1839575"/>
              <a:ext cx="131762" cy="212725"/>
            </a:xfrm>
            <a:custGeom>
              <a:avLst/>
              <a:gdLst>
                <a:gd name="T0" fmla="*/ 15 w 31"/>
                <a:gd name="T1" fmla="*/ 0 h 50"/>
                <a:gd name="T2" fmla="*/ 9 w 31"/>
                <a:gd name="T3" fmla="*/ 50 h 50"/>
                <a:gd name="T4" fmla="*/ 31 w 31"/>
                <a:gd name="T5" fmla="*/ 50 h 50"/>
                <a:gd name="T6" fmla="*/ 18 w 31"/>
                <a:gd name="T7" fmla="*/ 0 h 50"/>
                <a:gd name="T8" fmla="*/ 15 w 31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0">
                  <a:moveTo>
                    <a:pt x="15" y="0"/>
                  </a:moveTo>
                  <a:cubicBezTo>
                    <a:pt x="0" y="19"/>
                    <a:pt x="9" y="41"/>
                    <a:pt x="9" y="50"/>
                  </a:cubicBezTo>
                  <a:cubicBezTo>
                    <a:pt x="16" y="50"/>
                    <a:pt x="24" y="50"/>
                    <a:pt x="31" y="50"/>
                  </a:cubicBezTo>
                  <a:cubicBezTo>
                    <a:pt x="27" y="36"/>
                    <a:pt x="10" y="18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Freeform 162"/>
            <p:cNvSpPr/>
            <p:nvPr/>
          </p:nvSpPr>
          <p:spPr bwMode="auto">
            <a:xfrm>
              <a:off x="2379995" y="1839575"/>
              <a:ext cx="207962" cy="212725"/>
            </a:xfrm>
            <a:custGeom>
              <a:avLst/>
              <a:gdLst>
                <a:gd name="T0" fmla="*/ 9 w 49"/>
                <a:gd name="T1" fmla="*/ 0 h 50"/>
                <a:gd name="T2" fmla="*/ 27 w 49"/>
                <a:gd name="T3" fmla="*/ 50 h 50"/>
                <a:gd name="T4" fmla="*/ 49 w 49"/>
                <a:gd name="T5" fmla="*/ 50 h 50"/>
                <a:gd name="T6" fmla="*/ 12 w 49"/>
                <a:gd name="T7" fmla="*/ 0 h 50"/>
                <a:gd name="T8" fmla="*/ 9 w 49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9" y="0"/>
                  </a:moveTo>
                  <a:cubicBezTo>
                    <a:pt x="0" y="18"/>
                    <a:pt x="22" y="31"/>
                    <a:pt x="27" y="50"/>
                  </a:cubicBezTo>
                  <a:cubicBezTo>
                    <a:pt x="34" y="50"/>
                    <a:pt x="41" y="50"/>
                    <a:pt x="49" y="50"/>
                  </a:cubicBezTo>
                  <a:cubicBezTo>
                    <a:pt x="49" y="36"/>
                    <a:pt x="9" y="18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Freeform 163"/>
            <p:cNvSpPr/>
            <p:nvPr/>
          </p:nvSpPr>
          <p:spPr bwMode="auto">
            <a:xfrm>
              <a:off x="2113295" y="1842750"/>
              <a:ext cx="212725" cy="209550"/>
            </a:xfrm>
            <a:custGeom>
              <a:avLst/>
              <a:gdLst>
                <a:gd name="T0" fmla="*/ 44 w 50"/>
                <a:gd name="T1" fmla="*/ 0 h 49"/>
                <a:gd name="T2" fmla="*/ 0 w 50"/>
                <a:gd name="T3" fmla="*/ 49 h 49"/>
                <a:gd name="T4" fmla="*/ 24 w 50"/>
                <a:gd name="T5" fmla="*/ 49 h 49"/>
                <a:gd name="T6" fmla="*/ 50 w 50"/>
                <a:gd name="T7" fmla="*/ 0 h 49"/>
                <a:gd name="T8" fmla="*/ 44 w 50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9">
                  <a:moveTo>
                    <a:pt x="44" y="0"/>
                  </a:moveTo>
                  <a:cubicBezTo>
                    <a:pt x="31" y="11"/>
                    <a:pt x="4" y="27"/>
                    <a:pt x="0" y="49"/>
                  </a:cubicBezTo>
                  <a:cubicBezTo>
                    <a:pt x="8" y="49"/>
                    <a:pt x="17" y="49"/>
                    <a:pt x="24" y="49"/>
                  </a:cubicBezTo>
                  <a:cubicBezTo>
                    <a:pt x="21" y="28"/>
                    <a:pt x="43" y="6"/>
                    <a:pt x="50" y="0"/>
                  </a:cubicBezTo>
                  <a:cubicBezTo>
                    <a:pt x="49" y="0"/>
                    <a:pt x="45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Freeform 164"/>
            <p:cNvSpPr/>
            <p:nvPr/>
          </p:nvSpPr>
          <p:spPr bwMode="auto">
            <a:xfrm>
              <a:off x="2108532" y="1842750"/>
              <a:ext cx="169862" cy="136525"/>
            </a:xfrm>
            <a:custGeom>
              <a:avLst/>
              <a:gdLst>
                <a:gd name="T0" fmla="*/ 0 w 40"/>
                <a:gd name="T1" fmla="*/ 32 h 32"/>
                <a:gd name="T2" fmla="*/ 40 w 40"/>
                <a:gd name="T3" fmla="*/ 0 h 32"/>
                <a:gd name="T4" fmla="*/ 30 w 40"/>
                <a:gd name="T5" fmla="*/ 0 h 32"/>
                <a:gd name="T6" fmla="*/ 0 w 40"/>
                <a:gd name="T7" fmla="*/ 9 h 32"/>
                <a:gd name="T8" fmla="*/ 0 w 40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2">
                  <a:moveTo>
                    <a:pt x="0" y="32"/>
                  </a:moveTo>
                  <a:cubicBezTo>
                    <a:pt x="7" y="19"/>
                    <a:pt x="24" y="9"/>
                    <a:pt x="40" y="0"/>
                  </a:cubicBezTo>
                  <a:cubicBezTo>
                    <a:pt x="38" y="0"/>
                    <a:pt x="32" y="0"/>
                    <a:pt x="30" y="0"/>
                  </a:cubicBezTo>
                  <a:cubicBezTo>
                    <a:pt x="19" y="2"/>
                    <a:pt x="9" y="5"/>
                    <a:pt x="0" y="9"/>
                  </a:cubicBezTo>
                  <a:cubicBezTo>
                    <a:pt x="0" y="16"/>
                    <a:pt x="0" y="24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0" name="Freeform 165"/>
            <p:cNvSpPr/>
            <p:nvPr/>
          </p:nvSpPr>
          <p:spPr bwMode="auto">
            <a:xfrm>
              <a:off x="2453020" y="1839575"/>
              <a:ext cx="134937" cy="157163"/>
            </a:xfrm>
            <a:custGeom>
              <a:avLst/>
              <a:gdLst>
                <a:gd name="T0" fmla="*/ 0 w 32"/>
                <a:gd name="T1" fmla="*/ 0 h 37"/>
                <a:gd name="T2" fmla="*/ 32 w 32"/>
                <a:gd name="T3" fmla="*/ 37 h 37"/>
                <a:gd name="T4" fmla="*/ 32 w 32"/>
                <a:gd name="T5" fmla="*/ 10 h 37"/>
                <a:gd name="T6" fmla="*/ 3 w 32"/>
                <a:gd name="T7" fmla="*/ 1 h 37"/>
                <a:gd name="T8" fmla="*/ 0 w 32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0" y="0"/>
                  </a:moveTo>
                  <a:cubicBezTo>
                    <a:pt x="4" y="13"/>
                    <a:pt x="25" y="22"/>
                    <a:pt x="32" y="37"/>
                  </a:cubicBezTo>
                  <a:cubicBezTo>
                    <a:pt x="32" y="28"/>
                    <a:pt x="32" y="19"/>
                    <a:pt x="32" y="10"/>
                  </a:cubicBezTo>
                  <a:cubicBezTo>
                    <a:pt x="24" y="5"/>
                    <a:pt x="14" y="3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Freeform 166"/>
            <p:cNvSpPr/>
            <p:nvPr/>
          </p:nvSpPr>
          <p:spPr bwMode="auto">
            <a:xfrm>
              <a:off x="2295857" y="1753850"/>
              <a:ext cx="17462" cy="85725"/>
            </a:xfrm>
            <a:custGeom>
              <a:avLst/>
              <a:gdLst>
                <a:gd name="T0" fmla="*/ 4 w 4"/>
                <a:gd name="T1" fmla="*/ 18 h 20"/>
                <a:gd name="T2" fmla="*/ 2 w 4"/>
                <a:gd name="T3" fmla="*/ 20 h 20"/>
                <a:gd name="T4" fmla="*/ 0 w 4"/>
                <a:gd name="T5" fmla="*/ 18 h 20"/>
                <a:gd name="T6" fmla="*/ 0 w 4"/>
                <a:gd name="T7" fmla="*/ 2 h 20"/>
                <a:gd name="T8" fmla="*/ 2 w 4"/>
                <a:gd name="T9" fmla="*/ 0 h 20"/>
                <a:gd name="T10" fmla="*/ 4 w 4"/>
                <a:gd name="T11" fmla="*/ 2 h 20"/>
                <a:gd name="T12" fmla="*/ 4 w 4"/>
                <a:gd name="T1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0">
                  <a:moveTo>
                    <a:pt x="4" y="18"/>
                  </a:moveTo>
                  <a:cubicBezTo>
                    <a:pt x="4" y="19"/>
                    <a:pt x="3" y="20"/>
                    <a:pt x="2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Freeform 167"/>
            <p:cNvSpPr>
              <a:spLocks noEditPoints="1"/>
            </p:cNvSpPr>
            <p:nvPr/>
          </p:nvSpPr>
          <p:spPr bwMode="auto">
            <a:xfrm>
              <a:off x="2270457" y="1664950"/>
              <a:ext cx="63500" cy="127000"/>
            </a:xfrm>
            <a:custGeom>
              <a:avLst/>
              <a:gdLst>
                <a:gd name="T0" fmla="*/ 8 w 15"/>
                <a:gd name="T1" fmla="*/ 0 h 30"/>
                <a:gd name="T2" fmla="*/ 15 w 15"/>
                <a:gd name="T3" fmla="*/ 15 h 30"/>
                <a:gd name="T4" fmla="*/ 8 w 15"/>
                <a:gd name="T5" fmla="*/ 30 h 30"/>
                <a:gd name="T6" fmla="*/ 0 w 15"/>
                <a:gd name="T7" fmla="*/ 15 h 30"/>
                <a:gd name="T8" fmla="*/ 8 w 15"/>
                <a:gd name="T9" fmla="*/ 0 h 30"/>
                <a:gd name="T10" fmla="*/ 8 w 15"/>
                <a:gd name="T11" fmla="*/ 2 h 30"/>
                <a:gd name="T12" fmla="*/ 2 w 15"/>
                <a:gd name="T13" fmla="*/ 15 h 30"/>
                <a:gd name="T14" fmla="*/ 5 w 15"/>
                <a:gd name="T15" fmla="*/ 25 h 30"/>
                <a:gd name="T16" fmla="*/ 4 w 15"/>
                <a:gd name="T17" fmla="*/ 15 h 30"/>
                <a:gd name="T18" fmla="*/ 9 w 15"/>
                <a:gd name="T19" fmla="*/ 2 h 30"/>
                <a:gd name="T20" fmla="*/ 8 w 15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8" y="0"/>
                  </a:moveTo>
                  <a:cubicBezTo>
                    <a:pt x="12" y="0"/>
                    <a:pt x="15" y="7"/>
                    <a:pt x="15" y="15"/>
                  </a:cubicBezTo>
                  <a:cubicBezTo>
                    <a:pt x="15" y="23"/>
                    <a:pt x="12" y="30"/>
                    <a:pt x="8" y="30"/>
                  </a:cubicBezTo>
                  <a:cubicBezTo>
                    <a:pt x="4" y="30"/>
                    <a:pt x="0" y="23"/>
                    <a:pt x="0" y="15"/>
                  </a:cubicBezTo>
                  <a:cubicBezTo>
                    <a:pt x="0" y="7"/>
                    <a:pt x="4" y="0"/>
                    <a:pt x="8" y="0"/>
                  </a:cubicBezTo>
                  <a:close/>
                  <a:moveTo>
                    <a:pt x="8" y="2"/>
                  </a:moveTo>
                  <a:cubicBezTo>
                    <a:pt x="5" y="2"/>
                    <a:pt x="2" y="8"/>
                    <a:pt x="2" y="15"/>
                  </a:cubicBezTo>
                  <a:cubicBezTo>
                    <a:pt x="2" y="19"/>
                    <a:pt x="3" y="23"/>
                    <a:pt x="5" y="25"/>
                  </a:cubicBezTo>
                  <a:cubicBezTo>
                    <a:pt x="4" y="23"/>
                    <a:pt x="3" y="19"/>
                    <a:pt x="4" y="15"/>
                  </a:cubicBezTo>
                  <a:cubicBezTo>
                    <a:pt x="4" y="9"/>
                    <a:pt x="7" y="4"/>
                    <a:pt x="9" y="2"/>
                  </a:cubicBezTo>
                  <a:cubicBezTo>
                    <a:pt x="9" y="2"/>
                    <a:pt x="8" y="2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Freeform 168"/>
            <p:cNvSpPr>
              <a:spLocks noEditPoints="1"/>
            </p:cNvSpPr>
            <p:nvPr/>
          </p:nvSpPr>
          <p:spPr bwMode="auto">
            <a:xfrm>
              <a:off x="2354595" y="1591925"/>
              <a:ext cx="246062" cy="200025"/>
            </a:xfrm>
            <a:custGeom>
              <a:avLst/>
              <a:gdLst>
                <a:gd name="T0" fmla="*/ 57 w 58"/>
                <a:gd name="T1" fmla="*/ 27 h 47"/>
                <a:gd name="T2" fmla="*/ 50 w 58"/>
                <a:gd name="T3" fmla="*/ 31 h 47"/>
                <a:gd name="T4" fmla="*/ 15 w 58"/>
                <a:gd name="T5" fmla="*/ 16 h 47"/>
                <a:gd name="T6" fmla="*/ 14 w 58"/>
                <a:gd name="T7" fmla="*/ 0 h 47"/>
                <a:gd name="T8" fmla="*/ 20 w 58"/>
                <a:gd name="T9" fmla="*/ 0 h 47"/>
                <a:gd name="T10" fmla="*/ 21 w 58"/>
                <a:gd name="T11" fmla="*/ 9 h 47"/>
                <a:gd name="T12" fmla="*/ 23 w 58"/>
                <a:gd name="T13" fmla="*/ 0 h 47"/>
                <a:gd name="T14" fmla="*/ 57 w 58"/>
                <a:gd name="T15" fmla="*/ 0 h 47"/>
                <a:gd name="T16" fmla="*/ 57 w 58"/>
                <a:gd name="T17" fmla="*/ 27 h 47"/>
                <a:gd name="T18" fmla="*/ 0 w 58"/>
                <a:gd name="T19" fmla="*/ 22 h 47"/>
                <a:gd name="T20" fmla="*/ 14 w 58"/>
                <a:gd name="T21" fmla="*/ 22 h 47"/>
                <a:gd name="T22" fmla="*/ 12 w 58"/>
                <a:gd name="T23" fmla="*/ 18 h 47"/>
                <a:gd name="T24" fmla="*/ 10 w 58"/>
                <a:gd name="T25" fmla="*/ 12 h 47"/>
                <a:gd name="T26" fmla="*/ 0 w 58"/>
                <a:gd name="T27" fmla="*/ 22 h 47"/>
                <a:gd name="T28" fmla="*/ 23 w 58"/>
                <a:gd name="T29" fmla="*/ 46 h 47"/>
                <a:gd name="T30" fmla="*/ 33 w 58"/>
                <a:gd name="T31" fmla="*/ 36 h 47"/>
                <a:gd name="T32" fmla="*/ 28 w 58"/>
                <a:gd name="T33" fmla="*/ 34 h 47"/>
                <a:gd name="T34" fmla="*/ 23 w 58"/>
                <a:gd name="T35" fmla="*/ 32 h 47"/>
                <a:gd name="T36" fmla="*/ 23 w 58"/>
                <a:gd name="T37" fmla="*/ 46 h 47"/>
                <a:gd name="T38" fmla="*/ 56 w 58"/>
                <a:gd name="T39" fmla="*/ 47 h 47"/>
                <a:gd name="T40" fmla="*/ 56 w 58"/>
                <a:gd name="T41" fmla="*/ 32 h 47"/>
                <a:gd name="T42" fmla="*/ 51 w 58"/>
                <a:gd name="T43" fmla="*/ 35 h 47"/>
                <a:gd name="T44" fmla="*/ 46 w 58"/>
                <a:gd name="T45" fmla="*/ 36 h 47"/>
                <a:gd name="T46" fmla="*/ 56 w 58"/>
                <a:gd name="T47" fmla="*/ 47 h 47"/>
                <a:gd name="T48" fmla="*/ 2 w 58"/>
                <a:gd name="T49" fmla="*/ 6 h 47"/>
                <a:gd name="T50" fmla="*/ 10 w 58"/>
                <a:gd name="T51" fmla="*/ 3 h 47"/>
                <a:gd name="T52" fmla="*/ 10 w 58"/>
                <a:gd name="T53" fmla="*/ 6 h 47"/>
                <a:gd name="T54" fmla="*/ 10 w 58"/>
                <a:gd name="T55" fmla="*/ 9 h 47"/>
                <a:gd name="T56" fmla="*/ 2 w 58"/>
                <a:gd name="T57" fmla="*/ 6 h 47"/>
                <a:gd name="T58" fmla="*/ 13 w 58"/>
                <a:gd name="T59" fmla="*/ 33 h 47"/>
                <a:gd name="T60" fmla="*/ 21 w 58"/>
                <a:gd name="T61" fmla="*/ 30 h 47"/>
                <a:gd name="T62" fmla="*/ 18 w 58"/>
                <a:gd name="T63" fmla="*/ 28 h 47"/>
                <a:gd name="T64" fmla="*/ 16 w 58"/>
                <a:gd name="T65" fmla="*/ 25 h 47"/>
                <a:gd name="T66" fmla="*/ 13 w 58"/>
                <a:gd name="T67" fmla="*/ 33 h 47"/>
                <a:gd name="T68" fmla="*/ 40 w 58"/>
                <a:gd name="T69" fmla="*/ 45 h 47"/>
                <a:gd name="T70" fmla="*/ 37 w 58"/>
                <a:gd name="T71" fmla="*/ 37 h 47"/>
                <a:gd name="T72" fmla="*/ 40 w 58"/>
                <a:gd name="T73" fmla="*/ 37 h 47"/>
                <a:gd name="T74" fmla="*/ 43 w 58"/>
                <a:gd name="T75" fmla="*/ 37 h 47"/>
                <a:gd name="T76" fmla="*/ 40 w 58"/>
                <a:gd name="T77" fmla="*/ 45 h 47"/>
                <a:gd name="T78" fmla="*/ 44 w 58"/>
                <a:gd name="T79" fmla="*/ 27 h 47"/>
                <a:gd name="T80" fmla="*/ 23 w 58"/>
                <a:gd name="T81" fmla="*/ 22 h 47"/>
                <a:gd name="T82" fmla="*/ 44 w 58"/>
                <a:gd name="T83" fmla="*/ 27 h 47"/>
                <a:gd name="T84" fmla="*/ 27 w 58"/>
                <a:gd name="T85" fmla="*/ 23 h 47"/>
                <a:gd name="T86" fmla="*/ 17 w 58"/>
                <a:gd name="T87" fmla="*/ 4 h 47"/>
                <a:gd name="T88" fmla="*/ 27 w 58"/>
                <a:gd name="T8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" h="47">
                  <a:moveTo>
                    <a:pt x="57" y="27"/>
                  </a:moveTo>
                  <a:cubicBezTo>
                    <a:pt x="55" y="29"/>
                    <a:pt x="53" y="30"/>
                    <a:pt x="50" y="31"/>
                  </a:cubicBezTo>
                  <a:cubicBezTo>
                    <a:pt x="36" y="37"/>
                    <a:pt x="21" y="30"/>
                    <a:pt x="15" y="16"/>
                  </a:cubicBezTo>
                  <a:cubicBezTo>
                    <a:pt x="13" y="11"/>
                    <a:pt x="13" y="5"/>
                    <a:pt x="1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3"/>
                    <a:pt x="20" y="6"/>
                    <a:pt x="21" y="9"/>
                  </a:cubicBezTo>
                  <a:cubicBezTo>
                    <a:pt x="21" y="6"/>
                    <a:pt x="22" y="3"/>
                    <a:pt x="2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27"/>
                    <a:pt x="57" y="27"/>
                    <a:pt x="57" y="27"/>
                  </a:cubicBezTo>
                  <a:close/>
                  <a:moveTo>
                    <a:pt x="0" y="22"/>
                  </a:moveTo>
                  <a:cubicBezTo>
                    <a:pt x="4" y="20"/>
                    <a:pt x="9" y="25"/>
                    <a:pt x="14" y="22"/>
                  </a:cubicBezTo>
                  <a:cubicBezTo>
                    <a:pt x="13" y="21"/>
                    <a:pt x="12" y="19"/>
                    <a:pt x="12" y="18"/>
                  </a:cubicBezTo>
                  <a:cubicBezTo>
                    <a:pt x="11" y="16"/>
                    <a:pt x="11" y="14"/>
                    <a:pt x="10" y="12"/>
                  </a:cubicBezTo>
                  <a:cubicBezTo>
                    <a:pt x="6" y="13"/>
                    <a:pt x="1" y="16"/>
                    <a:pt x="0" y="22"/>
                  </a:cubicBezTo>
                  <a:close/>
                  <a:moveTo>
                    <a:pt x="23" y="46"/>
                  </a:moveTo>
                  <a:cubicBezTo>
                    <a:pt x="25" y="42"/>
                    <a:pt x="31" y="41"/>
                    <a:pt x="33" y="36"/>
                  </a:cubicBezTo>
                  <a:cubicBezTo>
                    <a:pt x="31" y="36"/>
                    <a:pt x="30" y="35"/>
                    <a:pt x="28" y="34"/>
                  </a:cubicBezTo>
                  <a:cubicBezTo>
                    <a:pt x="26" y="34"/>
                    <a:pt x="25" y="33"/>
                    <a:pt x="23" y="32"/>
                  </a:cubicBezTo>
                  <a:cubicBezTo>
                    <a:pt x="20" y="35"/>
                    <a:pt x="19" y="41"/>
                    <a:pt x="23" y="46"/>
                  </a:cubicBezTo>
                  <a:close/>
                  <a:moveTo>
                    <a:pt x="56" y="47"/>
                  </a:moveTo>
                  <a:cubicBezTo>
                    <a:pt x="54" y="42"/>
                    <a:pt x="58" y="38"/>
                    <a:pt x="56" y="32"/>
                  </a:cubicBezTo>
                  <a:cubicBezTo>
                    <a:pt x="55" y="33"/>
                    <a:pt x="53" y="34"/>
                    <a:pt x="51" y="35"/>
                  </a:cubicBezTo>
                  <a:cubicBezTo>
                    <a:pt x="49" y="35"/>
                    <a:pt x="48" y="36"/>
                    <a:pt x="46" y="36"/>
                  </a:cubicBezTo>
                  <a:cubicBezTo>
                    <a:pt x="47" y="41"/>
                    <a:pt x="50" y="46"/>
                    <a:pt x="56" y="47"/>
                  </a:cubicBezTo>
                  <a:close/>
                  <a:moveTo>
                    <a:pt x="2" y="6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2" y="6"/>
                    <a:pt x="2" y="6"/>
                    <a:pt x="2" y="6"/>
                  </a:cubicBezTo>
                  <a:close/>
                  <a:moveTo>
                    <a:pt x="13" y="33"/>
                  </a:moveTo>
                  <a:cubicBezTo>
                    <a:pt x="21" y="30"/>
                    <a:pt x="21" y="30"/>
                    <a:pt x="21" y="30"/>
                  </a:cubicBezTo>
                  <a:cubicBezTo>
                    <a:pt x="20" y="29"/>
                    <a:pt x="19" y="28"/>
                    <a:pt x="18" y="28"/>
                  </a:cubicBezTo>
                  <a:cubicBezTo>
                    <a:pt x="17" y="27"/>
                    <a:pt x="17" y="26"/>
                    <a:pt x="16" y="25"/>
                  </a:cubicBezTo>
                  <a:cubicBezTo>
                    <a:pt x="13" y="33"/>
                    <a:pt x="13" y="33"/>
                    <a:pt x="13" y="33"/>
                  </a:cubicBezTo>
                  <a:close/>
                  <a:moveTo>
                    <a:pt x="40" y="45"/>
                  </a:moveTo>
                  <a:cubicBezTo>
                    <a:pt x="37" y="37"/>
                    <a:pt x="37" y="37"/>
                    <a:pt x="37" y="37"/>
                  </a:cubicBezTo>
                  <a:cubicBezTo>
                    <a:pt x="38" y="37"/>
                    <a:pt x="39" y="37"/>
                    <a:pt x="40" y="37"/>
                  </a:cubicBezTo>
                  <a:cubicBezTo>
                    <a:pt x="41" y="37"/>
                    <a:pt x="42" y="37"/>
                    <a:pt x="43" y="37"/>
                  </a:cubicBezTo>
                  <a:cubicBezTo>
                    <a:pt x="40" y="45"/>
                    <a:pt x="40" y="45"/>
                    <a:pt x="40" y="45"/>
                  </a:cubicBezTo>
                  <a:close/>
                  <a:moveTo>
                    <a:pt x="44" y="27"/>
                  </a:moveTo>
                  <a:cubicBezTo>
                    <a:pt x="34" y="28"/>
                    <a:pt x="28" y="25"/>
                    <a:pt x="23" y="22"/>
                  </a:cubicBezTo>
                  <a:cubicBezTo>
                    <a:pt x="23" y="26"/>
                    <a:pt x="38" y="33"/>
                    <a:pt x="44" y="27"/>
                  </a:cubicBezTo>
                  <a:close/>
                  <a:moveTo>
                    <a:pt x="27" y="23"/>
                  </a:moveTo>
                  <a:cubicBezTo>
                    <a:pt x="20" y="15"/>
                    <a:pt x="18" y="9"/>
                    <a:pt x="17" y="4"/>
                  </a:cubicBezTo>
                  <a:cubicBezTo>
                    <a:pt x="15" y="6"/>
                    <a:pt x="19" y="22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4" name="Freeform 174"/>
          <p:cNvSpPr>
            <a:spLocks noEditPoints="1"/>
          </p:cNvSpPr>
          <p:nvPr/>
        </p:nvSpPr>
        <p:spPr bwMode="auto">
          <a:xfrm>
            <a:off x="10363070" y="4823006"/>
            <a:ext cx="509587" cy="387350"/>
          </a:xfrm>
          <a:custGeom>
            <a:avLst/>
            <a:gdLst>
              <a:gd name="T0" fmla="*/ 2 w 120"/>
              <a:gd name="T1" fmla="*/ 42 h 91"/>
              <a:gd name="T2" fmla="*/ 120 w 120"/>
              <a:gd name="T3" fmla="*/ 47 h 91"/>
              <a:gd name="T4" fmla="*/ 90 w 120"/>
              <a:gd name="T5" fmla="*/ 88 h 91"/>
              <a:gd name="T6" fmla="*/ 74 w 120"/>
              <a:gd name="T7" fmla="*/ 78 h 91"/>
              <a:gd name="T8" fmla="*/ 30 w 120"/>
              <a:gd name="T9" fmla="*/ 71 h 91"/>
              <a:gd name="T10" fmla="*/ 24 w 120"/>
              <a:gd name="T11" fmla="*/ 49 h 91"/>
              <a:gd name="T12" fmla="*/ 53 w 120"/>
              <a:gd name="T13" fmla="*/ 33 h 91"/>
              <a:gd name="T14" fmla="*/ 58 w 120"/>
              <a:gd name="T15" fmla="*/ 38 h 91"/>
              <a:gd name="T16" fmla="*/ 71 w 120"/>
              <a:gd name="T17" fmla="*/ 31 h 91"/>
              <a:gd name="T18" fmla="*/ 64 w 120"/>
              <a:gd name="T19" fmla="*/ 27 h 91"/>
              <a:gd name="T20" fmla="*/ 59 w 120"/>
              <a:gd name="T21" fmla="*/ 22 h 91"/>
              <a:gd name="T22" fmla="*/ 43 w 120"/>
              <a:gd name="T23" fmla="*/ 33 h 91"/>
              <a:gd name="T24" fmla="*/ 32 w 120"/>
              <a:gd name="T25" fmla="*/ 31 h 91"/>
              <a:gd name="T26" fmla="*/ 32 w 120"/>
              <a:gd name="T27" fmla="*/ 38 h 91"/>
              <a:gd name="T28" fmla="*/ 16 w 120"/>
              <a:gd name="T29" fmla="*/ 40 h 91"/>
              <a:gd name="T30" fmla="*/ 20 w 120"/>
              <a:gd name="T31" fmla="*/ 49 h 91"/>
              <a:gd name="T32" fmla="*/ 16 w 120"/>
              <a:gd name="T33" fmla="*/ 71 h 91"/>
              <a:gd name="T34" fmla="*/ 38 w 120"/>
              <a:gd name="T35" fmla="*/ 57 h 91"/>
              <a:gd name="T36" fmla="*/ 84 w 120"/>
              <a:gd name="T37" fmla="*/ 46 h 91"/>
              <a:gd name="T38" fmla="*/ 86 w 120"/>
              <a:gd name="T39" fmla="*/ 46 h 91"/>
              <a:gd name="T40" fmla="*/ 97 w 120"/>
              <a:gd name="T41" fmla="*/ 31 h 91"/>
              <a:gd name="T42" fmla="*/ 73 w 120"/>
              <a:gd name="T43" fmla="*/ 42 h 91"/>
              <a:gd name="T44" fmla="*/ 68 w 120"/>
              <a:gd name="T45" fmla="*/ 36 h 91"/>
              <a:gd name="T46" fmla="*/ 58 w 120"/>
              <a:gd name="T47" fmla="*/ 44 h 91"/>
              <a:gd name="T48" fmla="*/ 48 w 120"/>
              <a:gd name="T49" fmla="*/ 43 h 91"/>
              <a:gd name="T50" fmla="*/ 46 w 120"/>
              <a:gd name="T51" fmla="*/ 48 h 91"/>
              <a:gd name="T52" fmla="*/ 49 w 120"/>
              <a:gd name="T53" fmla="*/ 63 h 91"/>
              <a:gd name="T54" fmla="*/ 62 w 120"/>
              <a:gd name="T55" fmla="*/ 62 h 91"/>
              <a:gd name="T56" fmla="*/ 76 w 120"/>
              <a:gd name="T57" fmla="*/ 65 h 91"/>
              <a:gd name="T58" fmla="*/ 87 w 120"/>
              <a:gd name="T59" fmla="*/ 58 h 91"/>
              <a:gd name="T60" fmla="*/ 98 w 120"/>
              <a:gd name="T61" fmla="*/ 59 h 91"/>
              <a:gd name="T62" fmla="*/ 107 w 120"/>
              <a:gd name="T63" fmla="*/ 50 h 91"/>
              <a:gd name="T64" fmla="*/ 97 w 120"/>
              <a:gd name="T65" fmla="*/ 55 h 91"/>
              <a:gd name="T66" fmla="*/ 86 w 120"/>
              <a:gd name="T67" fmla="*/ 54 h 91"/>
              <a:gd name="T68" fmla="*/ 75 w 120"/>
              <a:gd name="T69" fmla="*/ 61 h 91"/>
              <a:gd name="T70" fmla="*/ 62 w 120"/>
              <a:gd name="T71" fmla="*/ 58 h 91"/>
              <a:gd name="T72" fmla="*/ 49 w 120"/>
              <a:gd name="T73" fmla="*/ 63 h 91"/>
              <a:gd name="T74" fmla="*/ 14 w 120"/>
              <a:gd name="T75" fmla="*/ 33 h 91"/>
              <a:gd name="T76" fmla="*/ 31 w 120"/>
              <a:gd name="T77" fmla="*/ 29 h 91"/>
              <a:gd name="T78" fmla="*/ 37 w 120"/>
              <a:gd name="T79" fmla="*/ 20 h 91"/>
              <a:gd name="T80" fmla="*/ 48 w 120"/>
              <a:gd name="T81" fmla="*/ 22 h 91"/>
              <a:gd name="T82" fmla="*/ 61 w 120"/>
              <a:gd name="T83" fmla="*/ 17 h 91"/>
              <a:gd name="T84" fmla="*/ 68 w 120"/>
              <a:gd name="T85" fmla="*/ 21 h 91"/>
              <a:gd name="T86" fmla="*/ 77 w 120"/>
              <a:gd name="T87" fmla="*/ 18 h 91"/>
              <a:gd name="T88" fmla="*/ 84 w 120"/>
              <a:gd name="T89" fmla="*/ 20 h 91"/>
              <a:gd name="T90" fmla="*/ 78 w 120"/>
              <a:gd name="T91" fmla="*/ 14 h 91"/>
              <a:gd name="T92" fmla="*/ 69 w 120"/>
              <a:gd name="T93" fmla="*/ 16 h 91"/>
              <a:gd name="T94" fmla="*/ 62 w 120"/>
              <a:gd name="T95" fmla="*/ 12 h 91"/>
              <a:gd name="T96" fmla="*/ 48 w 120"/>
              <a:gd name="T97" fmla="*/ 17 h 91"/>
              <a:gd name="T98" fmla="*/ 35 w 120"/>
              <a:gd name="T99" fmla="*/ 15 h 91"/>
              <a:gd name="T100" fmla="*/ 28 w 120"/>
              <a:gd name="T101" fmla="*/ 2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0" h="91">
                <a:moveTo>
                  <a:pt x="16" y="71"/>
                </a:moveTo>
                <a:cubicBezTo>
                  <a:pt x="5" y="66"/>
                  <a:pt x="0" y="56"/>
                  <a:pt x="2" y="42"/>
                </a:cubicBezTo>
                <a:cubicBezTo>
                  <a:pt x="1" y="37"/>
                  <a:pt x="13" y="16"/>
                  <a:pt x="49" y="8"/>
                </a:cubicBezTo>
                <a:cubicBezTo>
                  <a:pt x="85" y="0"/>
                  <a:pt x="120" y="31"/>
                  <a:pt x="120" y="47"/>
                </a:cubicBezTo>
                <a:cubicBezTo>
                  <a:pt x="120" y="58"/>
                  <a:pt x="105" y="68"/>
                  <a:pt x="88" y="74"/>
                </a:cubicBezTo>
                <a:cubicBezTo>
                  <a:pt x="90" y="88"/>
                  <a:pt x="90" y="88"/>
                  <a:pt x="90" y="88"/>
                </a:cubicBezTo>
                <a:cubicBezTo>
                  <a:pt x="84" y="91"/>
                  <a:pt x="84" y="91"/>
                  <a:pt x="84" y="91"/>
                </a:cubicBezTo>
                <a:cubicBezTo>
                  <a:pt x="74" y="78"/>
                  <a:pt x="74" y="78"/>
                  <a:pt x="74" y="78"/>
                </a:cubicBezTo>
                <a:cubicBezTo>
                  <a:pt x="60" y="81"/>
                  <a:pt x="47" y="81"/>
                  <a:pt x="42" y="79"/>
                </a:cubicBezTo>
                <a:cubicBezTo>
                  <a:pt x="35" y="77"/>
                  <a:pt x="30" y="71"/>
                  <a:pt x="30" y="71"/>
                </a:cubicBezTo>
                <a:cubicBezTo>
                  <a:pt x="30" y="71"/>
                  <a:pt x="30" y="71"/>
                  <a:pt x="30" y="71"/>
                </a:cubicBezTo>
                <a:cubicBezTo>
                  <a:pt x="26" y="66"/>
                  <a:pt x="24" y="55"/>
                  <a:pt x="24" y="49"/>
                </a:cubicBezTo>
                <a:cubicBezTo>
                  <a:pt x="30" y="44"/>
                  <a:pt x="37" y="40"/>
                  <a:pt x="45" y="36"/>
                </a:cubicBezTo>
                <a:cubicBezTo>
                  <a:pt x="47" y="35"/>
                  <a:pt x="50" y="34"/>
                  <a:pt x="53" y="33"/>
                </a:cubicBezTo>
                <a:cubicBezTo>
                  <a:pt x="54" y="39"/>
                  <a:pt x="54" y="39"/>
                  <a:pt x="54" y="39"/>
                </a:cubicBezTo>
                <a:cubicBezTo>
                  <a:pt x="58" y="38"/>
                  <a:pt x="58" y="38"/>
                  <a:pt x="58" y="38"/>
                </a:cubicBezTo>
                <a:cubicBezTo>
                  <a:pt x="57" y="32"/>
                  <a:pt x="57" y="32"/>
                  <a:pt x="57" y="32"/>
                </a:cubicBezTo>
                <a:cubicBezTo>
                  <a:pt x="61" y="32"/>
                  <a:pt x="66" y="31"/>
                  <a:pt x="71" y="31"/>
                </a:cubicBezTo>
                <a:cubicBezTo>
                  <a:pt x="71" y="27"/>
                  <a:pt x="71" y="27"/>
                  <a:pt x="71" y="27"/>
                </a:cubicBezTo>
                <a:cubicBezTo>
                  <a:pt x="69" y="27"/>
                  <a:pt x="67" y="27"/>
                  <a:pt x="64" y="27"/>
                </a:cubicBezTo>
                <a:cubicBezTo>
                  <a:pt x="64" y="21"/>
                  <a:pt x="64" y="21"/>
                  <a:pt x="64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0" y="28"/>
                  <a:pt x="60" y="28"/>
                  <a:pt x="60" y="28"/>
                </a:cubicBezTo>
                <a:cubicBezTo>
                  <a:pt x="54" y="29"/>
                  <a:pt x="48" y="30"/>
                  <a:pt x="43" y="33"/>
                </a:cubicBezTo>
                <a:cubicBezTo>
                  <a:pt x="40" y="34"/>
                  <a:pt x="38" y="35"/>
                  <a:pt x="35" y="36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3"/>
                  <a:pt x="28" y="33"/>
                  <a:pt x="28" y="33"/>
                </a:cubicBezTo>
                <a:cubicBezTo>
                  <a:pt x="32" y="38"/>
                  <a:pt x="32" y="38"/>
                  <a:pt x="32" y="38"/>
                </a:cubicBezTo>
                <a:cubicBezTo>
                  <a:pt x="29" y="41"/>
                  <a:pt x="25" y="43"/>
                  <a:pt x="22" y="46"/>
                </a:cubicBezTo>
                <a:cubicBezTo>
                  <a:pt x="16" y="40"/>
                  <a:pt x="16" y="40"/>
                  <a:pt x="16" y="40"/>
                </a:cubicBezTo>
                <a:cubicBezTo>
                  <a:pt x="13" y="44"/>
                  <a:pt x="13" y="44"/>
                  <a:pt x="13" y="44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55"/>
                  <a:pt x="22" y="65"/>
                  <a:pt x="25" y="71"/>
                </a:cubicBezTo>
                <a:cubicBezTo>
                  <a:pt x="16" y="71"/>
                  <a:pt x="16" y="71"/>
                  <a:pt x="16" y="71"/>
                </a:cubicBezTo>
                <a:close/>
                <a:moveTo>
                  <a:pt x="36" y="54"/>
                </a:moveTo>
                <a:cubicBezTo>
                  <a:pt x="38" y="57"/>
                  <a:pt x="38" y="57"/>
                  <a:pt x="38" y="57"/>
                </a:cubicBezTo>
                <a:cubicBezTo>
                  <a:pt x="44" y="53"/>
                  <a:pt x="51" y="50"/>
                  <a:pt x="59" y="48"/>
                </a:cubicBezTo>
                <a:cubicBezTo>
                  <a:pt x="67" y="47"/>
                  <a:pt x="75" y="46"/>
                  <a:pt x="84" y="46"/>
                </a:cubicBezTo>
                <a:cubicBezTo>
                  <a:pt x="85" y="46"/>
                  <a:pt x="85" y="46"/>
                  <a:pt x="85" y="46"/>
                </a:cubicBezTo>
                <a:cubicBezTo>
                  <a:pt x="86" y="46"/>
                  <a:pt x="86" y="46"/>
                  <a:pt x="86" y="46"/>
                </a:cubicBezTo>
                <a:cubicBezTo>
                  <a:pt x="100" y="34"/>
                  <a:pt x="100" y="34"/>
                  <a:pt x="100" y="34"/>
                </a:cubicBezTo>
                <a:cubicBezTo>
                  <a:pt x="97" y="31"/>
                  <a:pt x="97" y="31"/>
                  <a:pt x="97" y="31"/>
                </a:cubicBezTo>
                <a:cubicBezTo>
                  <a:pt x="84" y="42"/>
                  <a:pt x="84" y="42"/>
                  <a:pt x="84" y="42"/>
                </a:cubicBezTo>
                <a:cubicBezTo>
                  <a:pt x="80" y="42"/>
                  <a:pt x="76" y="42"/>
                  <a:pt x="73" y="42"/>
                </a:cubicBezTo>
                <a:cubicBezTo>
                  <a:pt x="72" y="36"/>
                  <a:pt x="72" y="36"/>
                  <a:pt x="72" y="36"/>
                </a:cubicBezTo>
                <a:cubicBezTo>
                  <a:pt x="68" y="36"/>
                  <a:pt x="68" y="36"/>
                  <a:pt x="68" y="36"/>
                </a:cubicBezTo>
                <a:cubicBezTo>
                  <a:pt x="68" y="43"/>
                  <a:pt x="68" y="43"/>
                  <a:pt x="68" y="43"/>
                </a:cubicBezTo>
                <a:cubicBezTo>
                  <a:pt x="65" y="43"/>
                  <a:pt x="61" y="44"/>
                  <a:pt x="58" y="44"/>
                </a:cubicBezTo>
                <a:cubicBezTo>
                  <a:pt x="55" y="45"/>
                  <a:pt x="53" y="46"/>
                  <a:pt x="50" y="47"/>
                </a:cubicBezTo>
                <a:cubicBezTo>
                  <a:pt x="48" y="43"/>
                  <a:pt x="48" y="43"/>
                  <a:pt x="48" y="43"/>
                </a:cubicBezTo>
                <a:cubicBezTo>
                  <a:pt x="44" y="44"/>
                  <a:pt x="44" y="44"/>
                  <a:pt x="44" y="44"/>
                </a:cubicBezTo>
                <a:cubicBezTo>
                  <a:pt x="46" y="48"/>
                  <a:pt x="46" y="48"/>
                  <a:pt x="46" y="48"/>
                </a:cubicBezTo>
                <a:cubicBezTo>
                  <a:pt x="42" y="50"/>
                  <a:pt x="39" y="52"/>
                  <a:pt x="36" y="54"/>
                </a:cubicBezTo>
                <a:close/>
                <a:moveTo>
                  <a:pt x="49" y="63"/>
                </a:moveTo>
                <a:cubicBezTo>
                  <a:pt x="50" y="67"/>
                  <a:pt x="50" y="67"/>
                  <a:pt x="50" y="67"/>
                </a:cubicBezTo>
                <a:cubicBezTo>
                  <a:pt x="62" y="62"/>
                  <a:pt x="62" y="62"/>
                  <a:pt x="62" y="62"/>
                </a:cubicBezTo>
                <a:cubicBezTo>
                  <a:pt x="75" y="65"/>
                  <a:pt x="75" y="65"/>
                  <a:pt x="75" y="65"/>
                </a:cubicBezTo>
                <a:cubicBezTo>
                  <a:pt x="76" y="65"/>
                  <a:pt x="76" y="65"/>
                  <a:pt x="76" y="65"/>
                </a:cubicBezTo>
                <a:cubicBezTo>
                  <a:pt x="76" y="65"/>
                  <a:pt x="76" y="65"/>
                  <a:pt x="76" y="65"/>
                </a:cubicBezTo>
                <a:cubicBezTo>
                  <a:pt x="87" y="58"/>
                  <a:pt x="87" y="58"/>
                  <a:pt x="87" y="58"/>
                </a:cubicBezTo>
                <a:cubicBezTo>
                  <a:pt x="97" y="59"/>
                  <a:pt x="97" y="59"/>
                  <a:pt x="97" y="59"/>
                </a:cubicBezTo>
                <a:cubicBezTo>
                  <a:pt x="98" y="59"/>
                  <a:pt x="98" y="59"/>
                  <a:pt x="98" y="59"/>
                </a:cubicBezTo>
                <a:cubicBezTo>
                  <a:pt x="99" y="58"/>
                  <a:pt x="99" y="58"/>
                  <a:pt x="99" y="58"/>
                </a:cubicBezTo>
                <a:cubicBezTo>
                  <a:pt x="107" y="50"/>
                  <a:pt x="107" y="50"/>
                  <a:pt x="107" y="50"/>
                </a:cubicBezTo>
                <a:cubicBezTo>
                  <a:pt x="104" y="47"/>
                  <a:pt x="104" y="47"/>
                  <a:pt x="104" y="47"/>
                </a:cubicBezTo>
                <a:cubicBezTo>
                  <a:pt x="97" y="55"/>
                  <a:pt x="97" y="55"/>
                  <a:pt x="97" y="55"/>
                </a:cubicBezTo>
                <a:cubicBezTo>
                  <a:pt x="87" y="54"/>
                  <a:pt x="87" y="54"/>
                  <a:pt x="87" y="54"/>
                </a:cubicBezTo>
                <a:cubicBezTo>
                  <a:pt x="86" y="54"/>
                  <a:pt x="86" y="54"/>
                  <a:pt x="86" y="54"/>
                </a:cubicBezTo>
                <a:cubicBezTo>
                  <a:pt x="86" y="54"/>
                  <a:pt x="86" y="54"/>
                  <a:pt x="86" y="54"/>
                </a:cubicBezTo>
                <a:cubicBezTo>
                  <a:pt x="75" y="61"/>
                  <a:pt x="75" y="61"/>
                  <a:pt x="75" y="61"/>
                </a:cubicBezTo>
                <a:cubicBezTo>
                  <a:pt x="63" y="58"/>
                  <a:pt x="63" y="58"/>
                  <a:pt x="63" y="58"/>
                </a:cubicBezTo>
                <a:cubicBezTo>
                  <a:pt x="62" y="58"/>
                  <a:pt x="62" y="58"/>
                  <a:pt x="62" y="58"/>
                </a:cubicBezTo>
                <a:cubicBezTo>
                  <a:pt x="61" y="58"/>
                  <a:pt x="61" y="58"/>
                  <a:pt x="61" y="58"/>
                </a:cubicBezTo>
                <a:cubicBezTo>
                  <a:pt x="49" y="63"/>
                  <a:pt x="49" y="63"/>
                  <a:pt x="49" y="63"/>
                </a:cubicBezTo>
                <a:close/>
                <a:moveTo>
                  <a:pt x="13" y="29"/>
                </a:moveTo>
                <a:cubicBezTo>
                  <a:pt x="14" y="33"/>
                  <a:pt x="14" y="33"/>
                  <a:pt x="14" y="33"/>
                </a:cubicBezTo>
                <a:cubicBezTo>
                  <a:pt x="30" y="29"/>
                  <a:pt x="30" y="29"/>
                  <a:pt x="30" y="29"/>
                </a:cubicBezTo>
                <a:cubicBezTo>
                  <a:pt x="31" y="29"/>
                  <a:pt x="31" y="29"/>
                  <a:pt x="31" y="29"/>
                </a:cubicBezTo>
                <a:cubicBezTo>
                  <a:pt x="31" y="28"/>
                  <a:pt x="31" y="28"/>
                  <a:pt x="31" y="28"/>
                </a:cubicBezTo>
                <a:cubicBezTo>
                  <a:pt x="37" y="20"/>
                  <a:pt x="37" y="20"/>
                  <a:pt x="37" y="20"/>
                </a:cubicBezTo>
                <a:cubicBezTo>
                  <a:pt x="47" y="22"/>
                  <a:pt x="47" y="22"/>
                  <a:pt x="47" y="22"/>
                </a:cubicBezTo>
                <a:cubicBezTo>
                  <a:pt x="48" y="22"/>
                  <a:pt x="48" y="22"/>
                  <a:pt x="48" y="22"/>
                </a:cubicBezTo>
                <a:cubicBezTo>
                  <a:pt x="48" y="22"/>
                  <a:pt x="48" y="22"/>
                  <a:pt x="48" y="22"/>
                </a:cubicBezTo>
                <a:cubicBezTo>
                  <a:pt x="61" y="17"/>
                  <a:pt x="61" y="17"/>
                  <a:pt x="61" y="17"/>
                </a:cubicBezTo>
                <a:cubicBezTo>
                  <a:pt x="67" y="20"/>
                  <a:pt x="67" y="20"/>
                  <a:pt x="67" y="20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1"/>
                  <a:pt x="69" y="21"/>
                  <a:pt x="69" y="21"/>
                </a:cubicBezTo>
                <a:cubicBezTo>
                  <a:pt x="77" y="18"/>
                  <a:pt x="77" y="18"/>
                  <a:pt x="77" y="18"/>
                </a:cubicBezTo>
                <a:cubicBezTo>
                  <a:pt x="81" y="23"/>
                  <a:pt x="81" y="23"/>
                  <a:pt x="81" y="23"/>
                </a:cubicBezTo>
                <a:cubicBezTo>
                  <a:pt x="84" y="20"/>
                  <a:pt x="84" y="20"/>
                  <a:pt x="84" y="20"/>
                </a:cubicBezTo>
                <a:cubicBezTo>
                  <a:pt x="79" y="15"/>
                  <a:pt x="79" y="15"/>
                  <a:pt x="79" y="15"/>
                </a:cubicBezTo>
                <a:cubicBezTo>
                  <a:pt x="78" y="14"/>
                  <a:pt x="78" y="14"/>
                  <a:pt x="78" y="14"/>
                </a:cubicBezTo>
                <a:cubicBezTo>
                  <a:pt x="77" y="14"/>
                  <a:pt x="77" y="14"/>
                  <a:pt x="77" y="14"/>
                </a:cubicBezTo>
                <a:cubicBezTo>
                  <a:pt x="69" y="16"/>
                  <a:pt x="69" y="16"/>
                  <a:pt x="69" y="16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2"/>
                  <a:pt x="62" y="12"/>
                  <a:pt x="62" y="12"/>
                </a:cubicBezTo>
                <a:cubicBezTo>
                  <a:pt x="61" y="12"/>
                  <a:pt x="61" y="12"/>
                  <a:pt x="61" y="12"/>
                </a:cubicBezTo>
                <a:cubicBezTo>
                  <a:pt x="48" y="17"/>
                  <a:pt x="48" y="17"/>
                  <a:pt x="48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28" y="25"/>
                  <a:pt x="28" y="25"/>
                  <a:pt x="28" y="25"/>
                </a:cubicBezTo>
                <a:lnTo>
                  <a:pt x="13" y="2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5" name="Freeform 175"/>
          <p:cNvSpPr>
            <a:spLocks noEditPoints="1"/>
          </p:cNvSpPr>
          <p:nvPr/>
        </p:nvSpPr>
        <p:spPr bwMode="auto">
          <a:xfrm>
            <a:off x="3034045" y="1585506"/>
            <a:ext cx="495300" cy="450850"/>
          </a:xfrm>
          <a:custGeom>
            <a:avLst/>
            <a:gdLst>
              <a:gd name="T0" fmla="*/ 240 w 312"/>
              <a:gd name="T1" fmla="*/ 0 h 284"/>
              <a:gd name="T2" fmla="*/ 253 w 312"/>
              <a:gd name="T3" fmla="*/ 14 h 284"/>
              <a:gd name="T4" fmla="*/ 229 w 312"/>
              <a:gd name="T5" fmla="*/ 83 h 284"/>
              <a:gd name="T6" fmla="*/ 53 w 312"/>
              <a:gd name="T7" fmla="*/ 24 h 284"/>
              <a:gd name="T8" fmla="*/ 66 w 312"/>
              <a:gd name="T9" fmla="*/ 35 h 284"/>
              <a:gd name="T10" fmla="*/ 88 w 312"/>
              <a:gd name="T11" fmla="*/ 54 h 284"/>
              <a:gd name="T12" fmla="*/ 53 w 312"/>
              <a:gd name="T13" fmla="*/ 67 h 284"/>
              <a:gd name="T14" fmla="*/ 66 w 312"/>
              <a:gd name="T15" fmla="*/ 75 h 284"/>
              <a:gd name="T16" fmla="*/ 88 w 312"/>
              <a:gd name="T17" fmla="*/ 94 h 284"/>
              <a:gd name="T18" fmla="*/ 53 w 312"/>
              <a:gd name="T19" fmla="*/ 107 h 284"/>
              <a:gd name="T20" fmla="*/ 66 w 312"/>
              <a:gd name="T21" fmla="*/ 118 h 284"/>
              <a:gd name="T22" fmla="*/ 88 w 312"/>
              <a:gd name="T23" fmla="*/ 134 h 284"/>
              <a:gd name="T24" fmla="*/ 53 w 312"/>
              <a:gd name="T25" fmla="*/ 150 h 284"/>
              <a:gd name="T26" fmla="*/ 66 w 312"/>
              <a:gd name="T27" fmla="*/ 158 h 284"/>
              <a:gd name="T28" fmla="*/ 88 w 312"/>
              <a:gd name="T29" fmla="*/ 174 h 284"/>
              <a:gd name="T30" fmla="*/ 53 w 312"/>
              <a:gd name="T31" fmla="*/ 190 h 284"/>
              <a:gd name="T32" fmla="*/ 66 w 312"/>
              <a:gd name="T33" fmla="*/ 201 h 284"/>
              <a:gd name="T34" fmla="*/ 88 w 312"/>
              <a:gd name="T35" fmla="*/ 217 h 284"/>
              <a:gd name="T36" fmla="*/ 53 w 312"/>
              <a:gd name="T37" fmla="*/ 233 h 284"/>
              <a:gd name="T38" fmla="*/ 53 w 312"/>
              <a:gd name="T39" fmla="*/ 260 h 284"/>
              <a:gd name="T40" fmla="*/ 229 w 312"/>
              <a:gd name="T41" fmla="*/ 207 h 284"/>
              <a:gd name="T42" fmla="*/ 253 w 312"/>
              <a:gd name="T43" fmla="*/ 273 h 284"/>
              <a:gd name="T44" fmla="*/ 240 w 312"/>
              <a:gd name="T45" fmla="*/ 284 h 284"/>
              <a:gd name="T46" fmla="*/ 29 w 312"/>
              <a:gd name="T47" fmla="*/ 284 h 284"/>
              <a:gd name="T48" fmla="*/ 29 w 312"/>
              <a:gd name="T49" fmla="*/ 252 h 284"/>
              <a:gd name="T50" fmla="*/ 0 w 312"/>
              <a:gd name="T51" fmla="*/ 231 h 284"/>
              <a:gd name="T52" fmla="*/ 29 w 312"/>
              <a:gd name="T53" fmla="*/ 209 h 284"/>
              <a:gd name="T54" fmla="*/ 0 w 312"/>
              <a:gd name="T55" fmla="*/ 188 h 284"/>
              <a:gd name="T56" fmla="*/ 29 w 312"/>
              <a:gd name="T57" fmla="*/ 169 h 284"/>
              <a:gd name="T58" fmla="*/ 0 w 312"/>
              <a:gd name="T59" fmla="*/ 148 h 284"/>
              <a:gd name="T60" fmla="*/ 29 w 312"/>
              <a:gd name="T61" fmla="*/ 129 h 284"/>
              <a:gd name="T62" fmla="*/ 0 w 312"/>
              <a:gd name="T63" fmla="*/ 105 h 284"/>
              <a:gd name="T64" fmla="*/ 29 w 312"/>
              <a:gd name="T65" fmla="*/ 89 h 284"/>
              <a:gd name="T66" fmla="*/ 0 w 312"/>
              <a:gd name="T67" fmla="*/ 65 h 284"/>
              <a:gd name="T68" fmla="*/ 29 w 312"/>
              <a:gd name="T69" fmla="*/ 14 h 284"/>
              <a:gd name="T70" fmla="*/ 42 w 312"/>
              <a:gd name="T71" fmla="*/ 0 h 284"/>
              <a:gd name="T72" fmla="*/ 144 w 312"/>
              <a:gd name="T73" fmla="*/ 228 h 284"/>
              <a:gd name="T74" fmla="*/ 181 w 312"/>
              <a:gd name="T75" fmla="*/ 225 h 284"/>
              <a:gd name="T76" fmla="*/ 146 w 312"/>
              <a:gd name="T77" fmla="*/ 188 h 284"/>
              <a:gd name="T78" fmla="*/ 144 w 312"/>
              <a:gd name="T79" fmla="*/ 228 h 284"/>
              <a:gd name="T80" fmla="*/ 277 w 312"/>
              <a:gd name="T81" fmla="*/ 62 h 284"/>
              <a:gd name="T82" fmla="*/ 197 w 312"/>
              <a:gd name="T83" fmla="*/ 209 h 284"/>
              <a:gd name="T84" fmla="*/ 277 w 312"/>
              <a:gd name="T85" fmla="*/ 62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12" h="284">
                <a:moveTo>
                  <a:pt x="42" y="0"/>
                </a:moveTo>
                <a:lnTo>
                  <a:pt x="240" y="0"/>
                </a:lnTo>
                <a:lnTo>
                  <a:pt x="253" y="0"/>
                </a:lnTo>
                <a:lnTo>
                  <a:pt x="253" y="14"/>
                </a:lnTo>
                <a:lnTo>
                  <a:pt x="253" y="59"/>
                </a:lnTo>
                <a:lnTo>
                  <a:pt x="229" y="83"/>
                </a:lnTo>
                <a:lnTo>
                  <a:pt x="229" y="24"/>
                </a:lnTo>
                <a:lnTo>
                  <a:pt x="53" y="24"/>
                </a:lnTo>
                <a:lnTo>
                  <a:pt x="53" y="41"/>
                </a:lnTo>
                <a:lnTo>
                  <a:pt x="66" y="35"/>
                </a:lnTo>
                <a:lnTo>
                  <a:pt x="77" y="33"/>
                </a:lnTo>
                <a:lnTo>
                  <a:pt x="88" y="54"/>
                </a:lnTo>
                <a:lnTo>
                  <a:pt x="77" y="59"/>
                </a:lnTo>
                <a:lnTo>
                  <a:pt x="53" y="67"/>
                </a:lnTo>
                <a:lnTo>
                  <a:pt x="53" y="81"/>
                </a:lnTo>
                <a:lnTo>
                  <a:pt x="66" y="75"/>
                </a:lnTo>
                <a:lnTo>
                  <a:pt x="77" y="73"/>
                </a:lnTo>
                <a:lnTo>
                  <a:pt x="88" y="94"/>
                </a:lnTo>
                <a:lnTo>
                  <a:pt x="77" y="99"/>
                </a:lnTo>
                <a:lnTo>
                  <a:pt x="53" y="107"/>
                </a:lnTo>
                <a:lnTo>
                  <a:pt x="53" y="124"/>
                </a:lnTo>
                <a:lnTo>
                  <a:pt x="66" y="118"/>
                </a:lnTo>
                <a:lnTo>
                  <a:pt x="77" y="113"/>
                </a:lnTo>
                <a:lnTo>
                  <a:pt x="88" y="134"/>
                </a:lnTo>
                <a:lnTo>
                  <a:pt x="77" y="140"/>
                </a:lnTo>
                <a:lnTo>
                  <a:pt x="53" y="150"/>
                </a:lnTo>
                <a:lnTo>
                  <a:pt x="53" y="164"/>
                </a:lnTo>
                <a:lnTo>
                  <a:pt x="66" y="158"/>
                </a:lnTo>
                <a:lnTo>
                  <a:pt x="77" y="153"/>
                </a:lnTo>
                <a:lnTo>
                  <a:pt x="88" y="174"/>
                </a:lnTo>
                <a:lnTo>
                  <a:pt x="77" y="180"/>
                </a:lnTo>
                <a:lnTo>
                  <a:pt x="53" y="190"/>
                </a:lnTo>
                <a:lnTo>
                  <a:pt x="53" y="207"/>
                </a:lnTo>
                <a:lnTo>
                  <a:pt x="66" y="201"/>
                </a:lnTo>
                <a:lnTo>
                  <a:pt x="77" y="196"/>
                </a:lnTo>
                <a:lnTo>
                  <a:pt x="88" y="217"/>
                </a:lnTo>
                <a:lnTo>
                  <a:pt x="77" y="223"/>
                </a:lnTo>
                <a:lnTo>
                  <a:pt x="53" y="233"/>
                </a:lnTo>
                <a:lnTo>
                  <a:pt x="53" y="252"/>
                </a:lnTo>
                <a:lnTo>
                  <a:pt x="53" y="260"/>
                </a:lnTo>
                <a:lnTo>
                  <a:pt x="229" y="260"/>
                </a:lnTo>
                <a:lnTo>
                  <a:pt x="229" y="207"/>
                </a:lnTo>
                <a:lnTo>
                  <a:pt x="253" y="182"/>
                </a:lnTo>
                <a:lnTo>
                  <a:pt x="253" y="273"/>
                </a:lnTo>
                <a:lnTo>
                  <a:pt x="253" y="284"/>
                </a:lnTo>
                <a:lnTo>
                  <a:pt x="240" y="284"/>
                </a:lnTo>
                <a:lnTo>
                  <a:pt x="42" y="284"/>
                </a:lnTo>
                <a:lnTo>
                  <a:pt x="29" y="284"/>
                </a:lnTo>
                <a:lnTo>
                  <a:pt x="29" y="273"/>
                </a:lnTo>
                <a:lnTo>
                  <a:pt x="29" y="252"/>
                </a:lnTo>
                <a:lnTo>
                  <a:pt x="5" y="252"/>
                </a:lnTo>
                <a:lnTo>
                  <a:pt x="0" y="231"/>
                </a:lnTo>
                <a:lnTo>
                  <a:pt x="29" y="217"/>
                </a:lnTo>
                <a:lnTo>
                  <a:pt x="29" y="209"/>
                </a:lnTo>
                <a:lnTo>
                  <a:pt x="5" y="209"/>
                </a:lnTo>
                <a:lnTo>
                  <a:pt x="0" y="188"/>
                </a:lnTo>
                <a:lnTo>
                  <a:pt x="29" y="174"/>
                </a:lnTo>
                <a:lnTo>
                  <a:pt x="29" y="169"/>
                </a:lnTo>
                <a:lnTo>
                  <a:pt x="5" y="169"/>
                </a:lnTo>
                <a:lnTo>
                  <a:pt x="0" y="148"/>
                </a:lnTo>
                <a:lnTo>
                  <a:pt x="29" y="134"/>
                </a:lnTo>
                <a:lnTo>
                  <a:pt x="29" y="129"/>
                </a:lnTo>
                <a:lnTo>
                  <a:pt x="5" y="129"/>
                </a:lnTo>
                <a:lnTo>
                  <a:pt x="0" y="105"/>
                </a:lnTo>
                <a:lnTo>
                  <a:pt x="29" y="91"/>
                </a:lnTo>
                <a:lnTo>
                  <a:pt x="29" y="89"/>
                </a:lnTo>
                <a:lnTo>
                  <a:pt x="5" y="89"/>
                </a:lnTo>
                <a:lnTo>
                  <a:pt x="0" y="65"/>
                </a:lnTo>
                <a:lnTo>
                  <a:pt x="29" y="51"/>
                </a:lnTo>
                <a:lnTo>
                  <a:pt x="29" y="14"/>
                </a:lnTo>
                <a:lnTo>
                  <a:pt x="29" y="0"/>
                </a:lnTo>
                <a:lnTo>
                  <a:pt x="42" y="0"/>
                </a:lnTo>
                <a:lnTo>
                  <a:pt x="42" y="0"/>
                </a:lnTo>
                <a:close/>
                <a:moveTo>
                  <a:pt x="144" y="228"/>
                </a:moveTo>
                <a:lnTo>
                  <a:pt x="162" y="225"/>
                </a:lnTo>
                <a:lnTo>
                  <a:pt x="181" y="225"/>
                </a:lnTo>
                <a:lnTo>
                  <a:pt x="165" y="207"/>
                </a:lnTo>
                <a:lnTo>
                  <a:pt x="146" y="188"/>
                </a:lnTo>
                <a:lnTo>
                  <a:pt x="144" y="207"/>
                </a:lnTo>
                <a:lnTo>
                  <a:pt x="144" y="228"/>
                </a:lnTo>
                <a:lnTo>
                  <a:pt x="144" y="228"/>
                </a:lnTo>
                <a:close/>
                <a:moveTo>
                  <a:pt x="277" y="62"/>
                </a:moveTo>
                <a:lnTo>
                  <a:pt x="162" y="174"/>
                </a:lnTo>
                <a:lnTo>
                  <a:pt x="197" y="209"/>
                </a:lnTo>
                <a:lnTo>
                  <a:pt x="312" y="99"/>
                </a:lnTo>
                <a:lnTo>
                  <a:pt x="277" y="62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6" name="Freeform 176"/>
          <p:cNvSpPr>
            <a:spLocks noEditPoints="1"/>
          </p:cNvSpPr>
          <p:nvPr/>
        </p:nvSpPr>
        <p:spPr bwMode="auto">
          <a:xfrm>
            <a:off x="3965907" y="1556137"/>
            <a:ext cx="284162" cy="509588"/>
          </a:xfrm>
          <a:custGeom>
            <a:avLst/>
            <a:gdLst>
              <a:gd name="T0" fmla="*/ 0 w 67"/>
              <a:gd name="T1" fmla="*/ 62 h 120"/>
              <a:gd name="T2" fmla="*/ 5 w 67"/>
              <a:gd name="T3" fmla="*/ 62 h 120"/>
              <a:gd name="T4" fmla="*/ 1 w 67"/>
              <a:gd name="T5" fmla="*/ 43 h 120"/>
              <a:gd name="T6" fmla="*/ 0 w 67"/>
              <a:gd name="T7" fmla="*/ 39 h 120"/>
              <a:gd name="T8" fmla="*/ 4 w 67"/>
              <a:gd name="T9" fmla="*/ 38 h 120"/>
              <a:gd name="T10" fmla="*/ 5 w 67"/>
              <a:gd name="T11" fmla="*/ 38 h 120"/>
              <a:gd name="T12" fmla="*/ 4 w 67"/>
              <a:gd name="T13" fmla="*/ 32 h 120"/>
              <a:gd name="T14" fmla="*/ 8 w 67"/>
              <a:gd name="T15" fmla="*/ 31 h 120"/>
              <a:gd name="T16" fmla="*/ 6 w 67"/>
              <a:gd name="T17" fmla="*/ 22 h 120"/>
              <a:gd name="T18" fmla="*/ 19 w 67"/>
              <a:gd name="T19" fmla="*/ 24 h 120"/>
              <a:gd name="T20" fmla="*/ 20 w 67"/>
              <a:gd name="T21" fmla="*/ 29 h 120"/>
              <a:gd name="T22" fmla="*/ 24 w 67"/>
              <a:gd name="T23" fmla="*/ 28 h 120"/>
              <a:gd name="T24" fmla="*/ 25 w 67"/>
              <a:gd name="T25" fmla="*/ 34 h 120"/>
              <a:gd name="T26" fmla="*/ 27 w 67"/>
              <a:gd name="T27" fmla="*/ 33 h 120"/>
              <a:gd name="T28" fmla="*/ 29 w 67"/>
              <a:gd name="T29" fmla="*/ 33 h 120"/>
              <a:gd name="T30" fmla="*/ 29 w 67"/>
              <a:gd name="T31" fmla="*/ 26 h 120"/>
              <a:gd name="T32" fmla="*/ 34 w 67"/>
              <a:gd name="T33" fmla="*/ 0 h 120"/>
              <a:gd name="T34" fmla="*/ 41 w 67"/>
              <a:gd name="T35" fmla="*/ 26 h 120"/>
              <a:gd name="T36" fmla="*/ 42 w 67"/>
              <a:gd name="T37" fmla="*/ 31 h 120"/>
              <a:gd name="T38" fmla="*/ 48 w 67"/>
              <a:gd name="T39" fmla="*/ 26 h 120"/>
              <a:gd name="T40" fmla="*/ 65 w 67"/>
              <a:gd name="T41" fmla="*/ 32 h 120"/>
              <a:gd name="T42" fmla="*/ 67 w 67"/>
              <a:gd name="T43" fmla="*/ 39 h 120"/>
              <a:gd name="T44" fmla="*/ 67 w 67"/>
              <a:gd name="T45" fmla="*/ 40 h 120"/>
              <a:gd name="T46" fmla="*/ 67 w 67"/>
              <a:gd name="T47" fmla="*/ 41 h 120"/>
              <a:gd name="T48" fmla="*/ 60 w 67"/>
              <a:gd name="T49" fmla="*/ 62 h 120"/>
              <a:gd name="T50" fmla="*/ 67 w 67"/>
              <a:gd name="T51" fmla="*/ 62 h 120"/>
              <a:gd name="T52" fmla="*/ 56 w 67"/>
              <a:gd name="T53" fmla="*/ 120 h 120"/>
              <a:gd name="T54" fmla="*/ 13 w 67"/>
              <a:gd name="T55" fmla="*/ 120 h 120"/>
              <a:gd name="T56" fmla="*/ 0 w 67"/>
              <a:gd name="T57" fmla="*/ 62 h 120"/>
              <a:gd name="T58" fmla="*/ 32 w 67"/>
              <a:gd name="T59" fmla="*/ 25 h 120"/>
              <a:gd name="T60" fmla="*/ 36 w 67"/>
              <a:gd name="T61" fmla="*/ 25 h 120"/>
              <a:gd name="T62" fmla="*/ 33 w 67"/>
              <a:gd name="T63" fmla="*/ 7 h 120"/>
              <a:gd name="T64" fmla="*/ 32 w 67"/>
              <a:gd name="T65" fmla="*/ 25 h 120"/>
              <a:gd name="T66" fmla="*/ 51 w 67"/>
              <a:gd name="T67" fmla="*/ 24 h 120"/>
              <a:gd name="T68" fmla="*/ 64 w 67"/>
              <a:gd name="T69" fmla="*/ 28 h 120"/>
              <a:gd name="T70" fmla="*/ 61 w 67"/>
              <a:gd name="T71" fmla="*/ 17 h 120"/>
              <a:gd name="T72" fmla="*/ 51 w 67"/>
              <a:gd name="T73" fmla="*/ 24 h 120"/>
              <a:gd name="T74" fmla="*/ 13 w 67"/>
              <a:gd name="T75" fmla="*/ 62 h 120"/>
              <a:gd name="T76" fmla="*/ 29 w 67"/>
              <a:gd name="T77" fmla="*/ 62 h 120"/>
              <a:gd name="T78" fmla="*/ 25 w 67"/>
              <a:gd name="T79" fmla="*/ 42 h 120"/>
              <a:gd name="T80" fmla="*/ 9 w 67"/>
              <a:gd name="T81" fmla="*/ 45 h 120"/>
              <a:gd name="T82" fmla="*/ 13 w 67"/>
              <a:gd name="T83" fmla="*/ 62 h 120"/>
              <a:gd name="T84" fmla="*/ 39 w 67"/>
              <a:gd name="T85" fmla="*/ 62 h 120"/>
              <a:gd name="T86" fmla="*/ 52 w 67"/>
              <a:gd name="T87" fmla="*/ 62 h 120"/>
              <a:gd name="T88" fmla="*/ 59 w 67"/>
              <a:gd name="T89" fmla="*/ 40 h 120"/>
              <a:gd name="T90" fmla="*/ 48 w 67"/>
              <a:gd name="T91" fmla="*/ 36 h 120"/>
              <a:gd name="T92" fmla="*/ 39 w 67"/>
              <a:gd name="T93" fmla="*/ 62 h 120"/>
              <a:gd name="T94" fmla="*/ 13 w 67"/>
              <a:gd name="T95" fmla="*/ 70 h 120"/>
              <a:gd name="T96" fmla="*/ 21 w 67"/>
              <a:gd name="T97" fmla="*/ 109 h 120"/>
              <a:gd name="T98" fmla="*/ 29 w 67"/>
              <a:gd name="T99" fmla="*/ 109 h 120"/>
              <a:gd name="T100" fmla="*/ 21 w 67"/>
              <a:gd name="T101" fmla="*/ 70 h 120"/>
              <a:gd name="T102" fmla="*/ 13 w 67"/>
              <a:gd name="T103" fmla="*/ 7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20">
                <a:moveTo>
                  <a:pt x="0" y="62"/>
                </a:moveTo>
                <a:cubicBezTo>
                  <a:pt x="5" y="62"/>
                  <a:pt x="5" y="62"/>
                  <a:pt x="5" y="62"/>
                </a:cubicBezTo>
                <a:cubicBezTo>
                  <a:pt x="1" y="43"/>
                  <a:pt x="1" y="43"/>
                  <a:pt x="1" y="43"/>
                </a:cubicBezTo>
                <a:cubicBezTo>
                  <a:pt x="0" y="39"/>
                  <a:pt x="0" y="39"/>
                  <a:pt x="0" y="39"/>
                </a:cubicBezTo>
                <a:cubicBezTo>
                  <a:pt x="4" y="38"/>
                  <a:pt x="4" y="38"/>
                  <a:pt x="4" y="38"/>
                </a:cubicBezTo>
                <a:cubicBezTo>
                  <a:pt x="5" y="38"/>
                  <a:pt x="5" y="38"/>
                  <a:pt x="5" y="38"/>
                </a:cubicBezTo>
                <a:cubicBezTo>
                  <a:pt x="4" y="32"/>
                  <a:pt x="4" y="32"/>
                  <a:pt x="4" y="32"/>
                </a:cubicBezTo>
                <a:cubicBezTo>
                  <a:pt x="8" y="31"/>
                  <a:pt x="8" y="31"/>
                  <a:pt x="8" y="31"/>
                </a:cubicBezTo>
                <a:cubicBezTo>
                  <a:pt x="6" y="22"/>
                  <a:pt x="6" y="22"/>
                  <a:pt x="6" y="22"/>
                </a:cubicBezTo>
                <a:cubicBezTo>
                  <a:pt x="19" y="24"/>
                  <a:pt x="19" y="24"/>
                  <a:pt x="19" y="24"/>
                </a:cubicBezTo>
                <a:cubicBezTo>
                  <a:pt x="20" y="29"/>
                  <a:pt x="20" y="29"/>
                  <a:pt x="20" y="29"/>
                </a:cubicBezTo>
                <a:cubicBezTo>
                  <a:pt x="24" y="28"/>
                  <a:pt x="24" y="28"/>
                  <a:pt x="24" y="28"/>
                </a:cubicBezTo>
                <a:cubicBezTo>
                  <a:pt x="25" y="34"/>
                  <a:pt x="25" y="34"/>
                  <a:pt x="25" y="34"/>
                </a:cubicBezTo>
                <a:cubicBezTo>
                  <a:pt x="27" y="33"/>
                  <a:pt x="27" y="33"/>
                  <a:pt x="27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26"/>
                  <a:pt x="29" y="26"/>
                  <a:pt x="29" y="26"/>
                </a:cubicBezTo>
                <a:cubicBezTo>
                  <a:pt x="18" y="18"/>
                  <a:pt x="25" y="9"/>
                  <a:pt x="34" y="0"/>
                </a:cubicBezTo>
                <a:cubicBezTo>
                  <a:pt x="36" y="11"/>
                  <a:pt x="53" y="11"/>
                  <a:pt x="41" y="26"/>
                </a:cubicBezTo>
                <a:cubicBezTo>
                  <a:pt x="42" y="31"/>
                  <a:pt x="42" y="31"/>
                  <a:pt x="42" y="31"/>
                </a:cubicBezTo>
                <a:cubicBezTo>
                  <a:pt x="48" y="26"/>
                  <a:pt x="48" y="26"/>
                  <a:pt x="48" y="26"/>
                </a:cubicBezTo>
                <a:cubicBezTo>
                  <a:pt x="65" y="32"/>
                  <a:pt x="65" y="32"/>
                  <a:pt x="65" y="32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40"/>
                  <a:pt x="67" y="40"/>
                  <a:pt x="67" y="40"/>
                </a:cubicBezTo>
                <a:cubicBezTo>
                  <a:pt x="67" y="41"/>
                  <a:pt x="67" y="41"/>
                  <a:pt x="67" y="41"/>
                </a:cubicBezTo>
                <a:cubicBezTo>
                  <a:pt x="60" y="62"/>
                  <a:pt x="60" y="62"/>
                  <a:pt x="60" y="62"/>
                </a:cubicBezTo>
                <a:cubicBezTo>
                  <a:pt x="67" y="62"/>
                  <a:pt x="67" y="62"/>
                  <a:pt x="67" y="62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0" y="62"/>
                  <a:pt x="0" y="62"/>
                  <a:pt x="0" y="62"/>
                </a:cubicBezTo>
                <a:close/>
                <a:moveTo>
                  <a:pt x="32" y="25"/>
                </a:moveTo>
                <a:cubicBezTo>
                  <a:pt x="36" y="25"/>
                  <a:pt x="36" y="25"/>
                  <a:pt x="36" y="25"/>
                </a:cubicBezTo>
                <a:cubicBezTo>
                  <a:pt x="34" y="21"/>
                  <a:pt x="31" y="15"/>
                  <a:pt x="33" y="7"/>
                </a:cubicBezTo>
                <a:cubicBezTo>
                  <a:pt x="26" y="13"/>
                  <a:pt x="29" y="20"/>
                  <a:pt x="32" y="25"/>
                </a:cubicBezTo>
                <a:close/>
                <a:moveTo>
                  <a:pt x="51" y="24"/>
                </a:moveTo>
                <a:cubicBezTo>
                  <a:pt x="64" y="28"/>
                  <a:pt x="64" y="28"/>
                  <a:pt x="64" y="28"/>
                </a:cubicBezTo>
                <a:cubicBezTo>
                  <a:pt x="61" y="17"/>
                  <a:pt x="61" y="17"/>
                  <a:pt x="61" y="17"/>
                </a:cubicBezTo>
                <a:cubicBezTo>
                  <a:pt x="51" y="24"/>
                  <a:pt x="51" y="24"/>
                  <a:pt x="51" y="24"/>
                </a:cubicBezTo>
                <a:close/>
                <a:moveTo>
                  <a:pt x="13" y="62"/>
                </a:moveTo>
                <a:cubicBezTo>
                  <a:pt x="29" y="62"/>
                  <a:pt x="29" y="62"/>
                  <a:pt x="29" y="62"/>
                </a:cubicBezTo>
                <a:cubicBezTo>
                  <a:pt x="25" y="42"/>
                  <a:pt x="25" y="42"/>
                  <a:pt x="25" y="42"/>
                </a:cubicBezTo>
                <a:cubicBezTo>
                  <a:pt x="9" y="45"/>
                  <a:pt x="9" y="45"/>
                  <a:pt x="9" y="45"/>
                </a:cubicBezTo>
                <a:cubicBezTo>
                  <a:pt x="13" y="62"/>
                  <a:pt x="13" y="62"/>
                  <a:pt x="13" y="62"/>
                </a:cubicBezTo>
                <a:close/>
                <a:moveTo>
                  <a:pt x="39" y="62"/>
                </a:moveTo>
                <a:cubicBezTo>
                  <a:pt x="52" y="62"/>
                  <a:pt x="52" y="62"/>
                  <a:pt x="52" y="62"/>
                </a:cubicBezTo>
                <a:cubicBezTo>
                  <a:pt x="59" y="40"/>
                  <a:pt x="59" y="40"/>
                  <a:pt x="59" y="40"/>
                </a:cubicBezTo>
                <a:cubicBezTo>
                  <a:pt x="48" y="36"/>
                  <a:pt x="48" y="36"/>
                  <a:pt x="48" y="36"/>
                </a:cubicBezTo>
                <a:cubicBezTo>
                  <a:pt x="39" y="62"/>
                  <a:pt x="39" y="62"/>
                  <a:pt x="39" y="62"/>
                </a:cubicBezTo>
                <a:close/>
                <a:moveTo>
                  <a:pt x="13" y="70"/>
                </a:moveTo>
                <a:cubicBezTo>
                  <a:pt x="21" y="109"/>
                  <a:pt x="21" y="109"/>
                  <a:pt x="21" y="109"/>
                </a:cubicBezTo>
                <a:cubicBezTo>
                  <a:pt x="29" y="109"/>
                  <a:pt x="29" y="109"/>
                  <a:pt x="29" y="109"/>
                </a:cubicBezTo>
                <a:cubicBezTo>
                  <a:pt x="21" y="70"/>
                  <a:pt x="21" y="70"/>
                  <a:pt x="21" y="70"/>
                </a:cubicBezTo>
                <a:lnTo>
                  <a:pt x="13" y="7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7" name="Freeform 177"/>
          <p:cNvSpPr>
            <a:spLocks noEditPoints="1"/>
          </p:cNvSpPr>
          <p:nvPr/>
        </p:nvSpPr>
        <p:spPr bwMode="auto">
          <a:xfrm>
            <a:off x="4673932" y="1547406"/>
            <a:ext cx="428625" cy="527050"/>
          </a:xfrm>
          <a:custGeom>
            <a:avLst/>
            <a:gdLst>
              <a:gd name="T0" fmla="*/ 51 w 101"/>
              <a:gd name="T1" fmla="*/ 49 h 124"/>
              <a:gd name="T2" fmla="*/ 21 w 101"/>
              <a:gd name="T3" fmla="*/ 41 h 124"/>
              <a:gd name="T4" fmla="*/ 7 w 101"/>
              <a:gd name="T5" fmla="*/ 79 h 124"/>
              <a:gd name="T6" fmla="*/ 22 w 101"/>
              <a:gd name="T7" fmla="*/ 104 h 124"/>
              <a:gd name="T8" fmla="*/ 23 w 101"/>
              <a:gd name="T9" fmla="*/ 112 h 124"/>
              <a:gd name="T10" fmla="*/ 50 w 101"/>
              <a:gd name="T11" fmla="*/ 119 h 124"/>
              <a:gd name="T12" fmla="*/ 77 w 101"/>
              <a:gd name="T13" fmla="*/ 112 h 124"/>
              <a:gd name="T14" fmla="*/ 78 w 101"/>
              <a:gd name="T15" fmla="*/ 104 h 124"/>
              <a:gd name="T16" fmla="*/ 94 w 101"/>
              <a:gd name="T17" fmla="*/ 79 h 124"/>
              <a:gd name="T18" fmla="*/ 80 w 101"/>
              <a:gd name="T19" fmla="*/ 41 h 124"/>
              <a:gd name="T20" fmla="*/ 51 w 101"/>
              <a:gd name="T21" fmla="*/ 49 h 124"/>
              <a:gd name="T22" fmla="*/ 53 w 101"/>
              <a:gd name="T23" fmla="*/ 18 h 124"/>
              <a:gd name="T24" fmla="*/ 97 w 101"/>
              <a:gd name="T25" fmla="*/ 15 h 124"/>
              <a:gd name="T26" fmla="*/ 55 w 101"/>
              <a:gd name="T27" fmla="*/ 27 h 124"/>
              <a:gd name="T28" fmla="*/ 52 w 101"/>
              <a:gd name="T29" fmla="*/ 45 h 124"/>
              <a:gd name="T30" fmla="*/ 50 w 101"/>
              <a:gd name="T31" fmla="*/ 45 h 124"/>
              <a:gd name="T32" fmla="*/ 34 w 101"/>
              <a:gd name="T33" fmla="*/ 14 h 124"/>
              <a:gd name="T34" fmla="*/ 44 w 101"/>
              <a:gd name="T35" fmla="*/ 6 h 124"/>
              <a:gd name="T36" fmla="*/ 53 w 101"/>
              <a:gd name="T37" fmla="*/ 18 h 124"/>
              <a:gd name="T38" fmla="*/ 20 w 101"/>
              <a:gd name="T39" fmla="*/ 79 h 124"/>
              <a:gd name="T40" fmla="*/ 17 w 101"/>
              <a:gd name="T41" fmla="*/ 61 h 124"/>
              <a:gd name="T42" fmla="*/ 25 w 101"/>
              <a:gd name="T43" fmla="*/ 61 h 124"/>
              <a:gd name="T44" fmla="*/ 33 w 101"/>
              <a:gd name="T45" fmla="*/ 75 h 124"/>
              <a:gd name="T46" fmla="*/ 20 w 101"/>
              <a:gd name="T47" fmla="*/ 79 h 124"/>
              <a:gd name="T48" fmla="*/ 25 w 101"/>
              <a:gd name="T49" fmla="*/ 58 h 124"/>
              <a:gd name="T50" fmla="*/ 18 w 101"/>
              <a:gd name="T51" fmla="*/ 58 h 124"/>
              <a:gd name="T52" fmla="*/ 25 w 101"/>
              <a:gd name="T53" fmla="*/ 51 h 124"/>
              <a:gd name="T54" fmla="*/ 25 w 101"/>
              <a:gd name="T55" fmla="*/ 5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1" h="124">
                <a:moveTo>
                  <a:pt x="51" y="49"/>
                </a:moveTo>
                <a:cubicBezTo>
                  <a:pt x="46" y="45"/>
                  <a:pt x="33" y="36"/>
                  <a:pt x="21" y="41"/>
                </a:cubicBezTo>
                <a:cubicBezTo>
                  <a:pt x="5" y="46"/>
                  <a:pt x="0" y="64"/>
                  <a:pt x="7" y="79"/>
                </a:cubicBezTo>
                <a:cubicBezTo>
                  <a:pt x="15" y="93"/>
                  <a:pt x="20" y="100"/>
                  <a:pt x="22" y="104"/>
                </a:cubicBezTo>
                <a:cubicBezTo>
                  <a:pt x="23" y="106"/>
                  <a:pt x="23" y="109"/>
                  <a:pt x="23" y="112"/>
                </a:cubicBezTo>
                <a:cubicBezTo>
                  <a:pt x="25" y="122"/>
                  <a:pt x="44" y="124"/>
                  <a:pt x="50" y="119"/>
                </a:cubicBezTo>
                <a:cubicBezTo>
                  <a:pt x="56" y="124"/>
                  <a:pt x="75" y="122"/>
                  <a:pt x="77" y="112"/>
                </a:cubicBezTo>
                <a:cubicBezTo>
                  <a:pt x="77" y="109"/>
                  <a:pt x="77" y="106"/>
                  <a:pt x="78" y="104"/>
                </a:cubicBezTo>
                <a:cubicBezTo>
                  <a:pt x="80" y="100"/>
                  <a:pt x="86" y="93"/>
                  <a:pt x="94" y="79"/>
                </a:cubicBezTo>
                <a:cubicBezTo>
                  <a:pt x="101" y="64"/>
                  <a:pt x="96" y="46"/>
                  <a:pt x="80" y="41"/>
                </a:cubicBezTo>
                <a:cubicBezTo>
                  <a:pt x="68" y="36"/>
                  <a:pt x="55" y="45"/>
                  <a:pt x="51" y="49"/>
                </a:cubicBezTo>
                <a:close/>
                <a:moveTo>
                  <a:pt x="53" y="18"/>
                </a:moveTo>
                <a:cubicBezTo>
                  <a:pt x="61" y="0"/>
                  <a:pt x="80" y="8"/>
                  <a:pt x="97" y="15"/>
                </a:cubicBezTo>
                <a:cubicBezTo>
                  <a:pt x="89" y="25"/>
                  <a:pt x="68" y="33"/>
                  <a:pt x="55" y="27"/>
                </a:cubicBezTo>
                <a:cubicBezTo>
                  <a:pt x="55" y="33"/>
                  <a:pt x="53" y="39"/>
                  <a:pt x="52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49" y="31"/>
                  <a:pt x="45" y="23"/>
                  <a:pt x="34" y="14"/>
                </a:cubicBezTo>
                <a:cubicBezTo>
                  <a:pt x="44" y="6"/>
                  <a:pt x="44" y="6"/>
                  <a:pt x="44" y="6"/>
                </a:cubicBezTo>
                <a:cubicBezTo>
                  <a:pt x="49" y="9"/>
                  <a:pt x="52" y="13"/>
                  <a:pt x="53" y="18"/>
                </a:cubicBezTo>
                <a:close/>
                <a:moveTo>
                  <a:pt x="20" y="79"/>
                </a:moveTo>
                <a:cubicBezTo>
                  <a:pt x="17" y="73"/>
                  <a:pt x="16" y="67"/>
                  <a:pt x="17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7" y="66"/>
                  <a:pt x="30" y="71"/>
                  <a:pt x="33" y="75"/>
                </a:cubicBezTo>
                <a:cubicBezTo>
                  <a:pt x="20" y="79"/>
                  <a:pt x="20" y="79"/>
                  <a:pt x="20" y="79"/>
                </a:cubicBezTo>
                <a:close/>
                <a:moveTo>
                  <a:pt x="25" y="58"/>
                </a:moveTo>
                <a:cubicBezTo>
                  <a:pt x="18" y="58"/>
                  <a:pt x="18" y="58"/>
                  <a:pt x="18" y="58"/>
                </a:cubicBezTo>
                <a:cubicBezTo>
                  <a:pt x="19" y="55"/>
                  <a:pt x="21" y="53"/>
                  <a:pt x="25" y="51"/>
                </a:cubicBezTo>
                <a:cubicBezTo>
                  <a:pt x="24" y="53"/>
                  <a:pt x="24" y="55"/>
                  <a:pt x="25" y="5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8" name="Freeform 178"/>
          <p:cNvSpPr/>
          <p:nvPr/>
        </p:nvSpPr>
        <p:spPr bwMode="auto">
          <a:xfrm>
            <a:off x="5458157" y="1598206"/>
            <a:ext cx="454025" cy="425450"/>
          </a:xfrm>
          <a:custGeom>
            <a:avLst/>
            <a:gdLst>
              <a:gd name="T0" fmla="*/ 67 w 107"/>
              <a:gd name="T1" fmla="*/ 38 h 100"/>
              <a:gd name="T2" fmla="*/ 38 w 107"/>
              <a:gd name="T3" fmla="*/ 0 h 100"/>
              <a:gd name="T4" fmla="*/ 24 w 107"/>
              <a:gd name="T5" fmla="*/ 23 h 100"/>
              <a:gd name="T6" fmla="*/ 40 w 107"/>
              <a:gd name="T7" fmla="*/ 37 h 100"/>
              <a:gd name="T8" fmla="*/ 8 w 107"/>
              <a:gd name="T9" fmla="*/ 37 h 100"/>
              <a:gd name="T10" fmla="*/ 0 w 107"/>
              <a:gd name="T11" fmla="*/ 46 h 100"/>
              <a:gd name="T12" fmla="*/ 0 w 107"/>
              <a:gd name="T13" fmla="*/ 46 h 100"/>
              <a:gd name="T14" fmla="*/ 5 w 107"/>
              <a:gd name="T15" fmla="*/ 54 h 100"/>
              <a:gd name="T16" fmla="*/ 0 w 107"/>
              <a:gd name="T17" fmla="*/ 61 h 100"/>
              <a:gd name="T18" fmla="*/ 0 w 107"/>
              <a:gd name="T19" fmla="*/ 61 h 100"/>
              <a:gd name="T20" fmla="*/ 7 w 107"/>
              <a:gd name="T21" fmla="*/ 70 h 100"/>
              <a:gd name="T22" fmla="*/ 5 w 107"/>
              <a:gd name="T23" fmla="*/ 76 h 100"/>
              <a:gd name="T24" fmla="*/ 5 w 107"/>
              <a:gd name="T25" fmla="*/ 76 h 100"/>
              <a:gd name="T26" fmla="*/ 14 w 107"/>
              <a:gd name="T27" fmla="*/ 84 h 100"/>
              <a:gd name="T28" fmla="*/ 14 w 107"/>
              <a:gd name="T29" fmla="*/ 84 h 100"/>
              <a:gd name="T30" fmla="*/ 11 w 107"/>
              <a:gd name="T31" fmla="*/ 91 h 100"/>
              <a:gd name="T32" fmla="*/ 11 w 107"/>
              <a:gd name="T33" fmla="*/ 91 h 100"/>
              <a:gd name="T34" fmla="*/ 20 w 107"/>
              <a:gd name="T35" fmla="*/ 99 h 100"/>
              <a:gd name="T36" fmla="*/ 59 w 107"/>
              <a:gd name="T37" fmla="*/ 99 h 100"/>
              <a:gd name="T38" fmla="*/ 67 w 107"/>
              <a:gd name="T39" fmla="*/ 92 h 100"/>
              <a:gd name="T40" fmla="*/ 86 w 107"/>
              <a:gd name="T41" fmla="*/ 89 h 100"/>
              <a:gd name="T42" fmla="*/ 86 w 107"/>
              <a:gd name="T43" fmla="*/ 100 h 100"/>
              <a:gd name="T44" fmla="*/ 107 w 107"/>
              <a:gd name="T45" fmla="*/ 100 h 100"/>
              <a:gd name="T46" fmla="*/ 107 w 107"/>
              <a:gd name="T47" fmla="*/ 34 h 100"/>
              <a:gd name="T48" fmla="*/ 86 w 107"/>
              <a:gd name="T49" fmla="*/ 34 h 100"/>
              <a:gd name="T50" fmla="*/ 86 w 107"/>
              <a:gd name="T51" fmla="*/ 38 h 100"/>
              <a:gd name="T52" fmla="*/ 87 w 107"/>
              <a:gd name="T53" fmla="*/ 65 h 100"/>
              <a:gd name="T54" fmla="*/ 83 w 107"/>
              <a:gd name="T55" fmla="*/ 65 h 100"/>
              <a:gd name="T56" fmla="*/ 80 w 107"/>
              <a:gd name="T57" fmla="*/ 41 h 100"/>
              <a:gd name="T58" fmla="*/ 67 w 107"/>
              <a:gd name="T59" fmla="*/ 3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7" h="100">
                <a:moveTo>
                  <a:pt x="67" y="38"/>
                </a:moveTo>
                <a:cubicBezTo>
                  <a:pt x="61" y="22"/>
                  <a:pt x="44" y="20"/>
                  <a:pt x="38" y="0"/>
                </a:cubicBezTo>
                <a:cubicBezTo>
                  <a:pt x="26" y="0"/>
                  <a:pt x="15" y="11"/>
                  <a:pt x="24" y="23"/>
                </a:cubicBezTo>
                <a:cubicBezTo>
                  <a:pt x="28" y="28"/>
                  <a:pt x="35" y="32"/>
                  <a:pt x="40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3" y="37"/>
                  <a:pt x="0" y="41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9"/>
                  <a:pt x="2" y="52"/>
                  <a:pt x="5" y="54"/>
                </a:cubicBezTo>
                <a:cubicBezTo>
                  <a:pt x="2" y="55"/>
                  <a:pt x="0" y="58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5"/>
                  <a:pt x="3" y="69"/>
                  <a:pt x="7" y="70"/>
                </a:cubicBezTo>
                <a:cubicBezTo>
                  <a:pt x="6" y="71"/>
                  <a:pt x="5" y="73"/>
                  <a:pt x="5" y="76"/>
                </a:cubicBezTo>
                <a:cubicBezTo>
                  <a:pt x="5" y="76"/>
                  <a:pt x="5" y="76"/>
                  <a:pt x="5" y="76"/>
                </a:cubicBezTo>
                <a:cubicBezTo>
                  <a:pt x="5" y="80"/>
                  <a:pt x="9" y="84"/>
                  <a:pt x="14" y="84"/>
                </a:cubicBezTo>
                <a:cubicBezTo>
                  <a:pt x="14" y="84"/>
                  <a:pt x="14" y="84"/>
                  <a:pt x="14" y="84"/>
                </a:cubicBezTo>
                <a:cubicBezTo>
                  <a:pt x="12" y="86"/>
                  <a:pt x="11" y="88"/>
                  <a:pt x="11" y="91"/>
                </a:cubicBezTo>
                <a:cubicBezTo>
                  <a:pt x="11" y="91"/>
                  <a:pt x="11" y="91"/>
                  <a:pt x="11" y="91"/>
                </a:cubicBezTo>
                <a:cubicBezTo>
                  <a:pt x="11" y="95"/>
                  <a:pt x="15" y="99"/>
                  <a:pt x="20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67" y="92"/>
                  <a:pt x="67" y="92"/>
                  <a:pt x="67" y="92"/>
                </a:cubicBezTo>
                <a:cubicBezTo>
                  <a:pt x="86" y="89"/>
                  <a:pt x="86" y="89"/>
                  <a:pt x="86" y="89"/>
                </a:cubicBezTo>
                <a:cubicBezTo>
                  <a:pt x="86" y="100"/>
                  <a:pt x="86" y="100"/>
                  <a:pt x="86" y="100"/>
                </a:cubicBezTo>
                <a:cubicBezTo>
                  <a:pt x="107" y="100"/>
                  <a:pt x="107" y="100"/>
                  <a:pt x="107" y="100"/>
                </a:cubicBezTo>
                <a:cubicBezTo>
                  <a:pt x="107" y="34"/>
                  <a:pt x="107" y="34"/>
                  <a:pt x="107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6" y="38"/>
                  <a:pt x="86" y="38"/>
                  <a:pt x="86" y="38"/>
                </a:cubicBezTo>
                <a:cubicBezTo>
                  <a:pt x="87" y="65"/>
                  <a:pt x="87" y="65"/>
                  <a:pt x="87" y="65"/>
                </a:cubicBezTo>
                <a:cubicBezTo>
                  <a:pt x="83" y="65"/>
                  <a:pt x="83" y="65"/>
                  <a:pt x="83" y="65"/>
                </a:cubicBezTo>
                <a:cubicBezTo>
                  <a:pt x="80" y="41"/>
                  <a:pt x="80" y="41"/>
                  <a:pt x="80" y="41"/>
                </a:cubicBezTo>
                <a:lnTo>
                  <a:pt x="67" y="38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9" name="Freeform 179"/>
          <p:cNvSpPr>
            <a:spLocks noEditPoints="1"/>
          </p:cNvSpPr>
          <p:nvPr/>
        </p:nvSpPr>
        <p:spPr bwMode="auto">
          <a:xfrm>
            <a:off x="6326520" y="1568044"/>
            <a:ext cx="369887" cy="485775"/>
          </a:xfrm>
          <a:custGeom>
            <a:avLst/>
            <a:gdLst>
              <a:gd name="T0" fmla="*/ 47 w 87"/>
              <a:gd name="T1" fmla="*/ 0 h 114"/>
              <a:gd name="T2" fmla="*/ 50 w 87"/>
              <a:gd name="T3" fmla="*/ 1 h 114"/>
              <a:gd name="T4" fmla="*/ 87 w 87"/>
              <a:gd name="T5" fmla="*/ 28 h 114"/>
              <a:gd name="T6" fmla="*/ 87 w 87"/>
              <a:gd name="T7" fmla="*/ 109 h 114"/>
              <a:gd name="T8" fmla="*/ 82 w 87"/>
              <a:gd name="T9" fmla="*/ 114 h 114"/>
              <a:gd name="T10" fmla="*/ 14 w 87"/>
              <a:gd name="T11" fmla="*/ 114 h 114"/>
              <a:gd name="T12" fmla="*/ 2 w 87"/>
              <a:gd name="T13" fmla="*/ 105 h 114"/>
              <a:gd name="T14" fmla="*/ 0 w 87"/>
              <a:gd name="T15" fmla="*/ 101 h 114"/>
              <a:gd name="T16" fmla="*/ 0 w 87"/>
              <a:gd name="T17" fmla="*/ 0 h 114"/>
              <a:gd name="T18" fmla="*/ 22 w 87"/>
              <a:gd name="T19" fmla="*/ 90 h 114"/>
              <a:gd name="T20" fmla="*/ 33 w 87"/>
              <a:gd name="T21" fmla="*/ 67 h 114"/>
              <a:gd name="T22" fmla="*/ 43 w 87"/>
              <a:gd name="T23" fmla="*/ 74 h 114"/>
              <a:gd name="T24" fmla="*/ 25 w 87"/>
              <a:gd name="T25" fmla="*/ 92 h 114"/>
              <a:gd name="T26" fmla="*/ 52 w 87"/>
              <a:gd name="T27" fmla="*/ 84 h 114"/>
              <a:gd name="T28" fmla="*/ 55 w 87"/>
              <a:gd name="T29" fmla="*/ 56 h 114"/>
              <a:gd name="T30" fmla="*/ 55 w 87"/>
              <a:gd name="T31" fmla="*/ 56 h 114"/>
              <a:gd name="T32" fmla="*/ 55 w 87"/>
              <a:gd name="T33" fmla="*/ 56 h 114"/>
              <a:gd name="T34" fmla="*/ 54 w 87"/>
              <a:gd name="T35" fmla="*/ 56 h 114"/>
              <a:gd name="T36" fmla="*/ 54 w 87"/>
              <a:gd name="T37" fmla="*/ 56 h 114"/>
              <a:gd name="T38" fmla="*/ 54 w 87"/>
              <a:gd name="T39" fmla="*/ 55 h 114"/>
              <a:gd name="T40" fmla="*/ 53 w 87"/>
              <a:gd name="T41" fmla="*/ 55 h 114"/>
              <a:gd name="T42" fmla="*/ 53 w 87"/>
              <a:gd name="T43" fmla="*/ 55 h 114"/>
              <a:gd name="T44" fmla="*/ 53 w 87"/>
              <a:gd name="T45" fmla="*/ 55 h 114"/>
              <a:gd name="T46" fmla="*/ 53 w 87"/>
              <a:gd name="T47" fmla="*/ 55 h 114"/>
              <a:gd name="T48" fmla="*/ 52 w 87"/>
              <a:gd name="T49" fmla="*/ 54 h 114"/>
              <a:gd name="T50" fmla="*/ 52 w 87"/>
              <a:gd name="T51" fmla="*/ 54 h 114"/>
              <a:gd name="T52" fmla="*/ 52 w 87"/>
              <a:gd name="T53" fmla="*/ 54 h 114"/>
              <a:gd name="T54" fmla="*/ 49 w 87"/>
              <a:gd name="T55" fmla="*/ 52 h 114"/>
              <a:gd name="T56" fmla="*/ 49 w 87"/>
              <a:gd name="T57" fmla="*/ 52 h 114"/>
              <a:gd name="T58" fmla="*/ 48 w 87"/>
              <a:gd name="T59" fmla="*/ 51 h 114"/>
              <a:gd name="T60" fmla="*/ 48 w 87"/>
              <a:gd name="T61" fmla="*/ 51 h 114"/>
              <a:gd name="T62" fmla="*/ 48 w 87"/>
              <a:gd name="T63" fmla="*/ 51 h 114"/>
              <a:gd name="T64" fmla="*/ 47 w 87"/>
              <a:gd name="T65" fmla="*/ 51 h 114"/>
              <a:gd name="T66" fmla="*/ 47 w 87"/>
              <a:gd name="T67" fmla="*/ 51 h 114"/>
              <a:gd name="T68" fmla="*/ 47 w 87"/>
              <a:gd name="T69" fmla="*/ 50 h 114"/>
              <a:gd name="T70" fmla="*/ 47 w 87"/>
              <a:gd name="T71" fmla="*/ 50 h 114"/>
              <a:gd name="T72" fmla="*/ 46 w 87"/>
              <a:gd name="T73" fmla="*/ 50 h 114"/>
              <a:gd name="T74" fmla="*/ 46 w 87"/>
              <a:gd name="T75" fmla="*/ 50 h 114"/>
              <a:gd name="T76" fmla="*/ 46 w 87"/>
              <a:gd name="T77" fmla="*/ 50 h 114"/>
              <a:gd name="T78" fmla="*/ 45 w 87"/>
              <a:gd name="T79" fmla="*/ 49 h 114"/>
              <a:gd name="T80" fmla="*/ 40 w 87"/>
              <a:gd name="T81" fmla="*/ 45 h 114"/>
              <a:gd name="T82" fmla="*/ 20 w 87"/>
              <a:gd name="T83" fmla="*/ 88 h 114"/>
              <a:gd name="T84" fmla="*/ 38 w 87"/>
              <a:gd name="T85" fmla="*/ 93 h 114"/>
              <a:gd name="T86" fmla="*/ 69 w 87"/>
              <a:gd name="T87" fmla="*/ 87 h 114"/>
              <a:gd name="T88" fmla="*/ 38 w 87"/>
              <a:gd name="T89" fmla="*/ 93 h 114"/>
              <a:gd name="T90" fmla="*/ 71 w 87"/>
              <a:gd name="T91" fmla="*/ 52 h 114"/>
              <a:gd name="T92" fmla="*/ 37 w 87"/>
              <a:gd name="T93" fmla="*/ 40 h 114"/>
              <a:gd name="T94" fmla="*/ 11 w 87"/>
              <a:gd name="T95" fmla="*/ 99 h 114"/>
              <a:gd name="T96" fmla="*/ 20 w 87"/>
              <a:gd name="T97" fmla="*/ 104 h 114"/>
              <a:gd name="T98" fmla="*/ 77 w 87"/>
              <a:gd name="T99" fmla="*/ 34 h 114"/>
              <a:gd name="T100" fmla="*/ 46 w 87"/>
              <a:gd name="T101" fmla="*/ 11 h 114"/>
              <a:gd name="T102" fmla="*/ 10 w 87"/>
              <a:gd name="T103" fmla="*/ 10 h 114"/>
              <a:gd name="T104" fmla="*/ 11 w 87"/>
              <a:gd name="T105" fmla="*/ 9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7" h="114">
                <a:moveTo>
                  <a:pt x="5" y="0"/>
                </a:moveTo>
                <a:cubicBezTo>
                  <a:pt x="47" y="0"/>
                  <a:pt x="47" y="0"/>
                  <a:pt x="47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50" y="1"/>
                  <a:pt x="50" y="1"/>
                  <a:pt x="50" y="1"/>
                </a:cubicBezTo>
                <a:cubicBezTo>
                  <a:pt x="85" y="27"/>
                  <a:pt x="85" y="27"/>
                  <a:pt x="85" y="27"/>
                </a:cubicBezTo>
                <a:cubicBezTo>
                  <a:pt x="87" y="28"/>
                  <a:pt x="87" y="28"/>
                  <a:pt x="87" y="28"/>
                </a:cubicBezTo>
                <a:cubicBezTo>
                  <a:pt x="87" y="31"/>
                  <a:pt x="87" y="31"/>
                  <a:pt x="87" y="31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4"/>
                  <a:pt x="87" y="114"/>
                  <a:pt x="87" y="114"/>
                </a:cubicBezTo>
                <a:cubicBezTo>
                  <a:pt x="82" y="114"/>
                  <a:pt x="82" y="114"/>
                  <a:pt x="82" y="114"/>
                </a:cubicBezTo>
                <a:cubicBezTo>
                  <a:pt x="16" y="114"/>
                  <a:pt x="16" y="114"/>
                  <a:pt x="16" y="114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3" y="113"/>
                  <a:pt x="13" y="113"/>
                </a:cubicBezTo>
                <a:cubicBezTo>
                  <a:pt x="2" y="105"/>
                  <a:pt x="2" y="105"/>
                  <a:pt x="2" y="105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5"/>
                  <a:pt x="0" y="5"/>
                  <a:pt x="0" y="5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lose/>
                <a:moveTo>
                  <a:pt x="22" y="90"/>
                </a:moveTo>
                <a:cubicBezTo>
                  <a:pt x="33" y="75"/>
                  <a:pt x="33" y="75"/>
                  <a:pt x="33" y="75"/>
                </a:cubicBezTo>
                <a:cubicBezTo>
                  <a:pt x="31" y="73"/>
                  <a:pt x="31" y="69"/>
                  <a:pt x="33" y="67"/>
                </a:cubicBezTo>
                <a:cubicBezTo>
                  <a:pt x="35" y="64"/>
                  <a:pt x="39" y="63"/>
                  <a:pt x="41" y="65"/>
                </a:cubicBezTo>
                <a:cubicBezTo>
                  <a:pt x="44" y="67"/>
                  <a:pt x="45" y="71"/>
                  <a:pt x="43" y="74"/>
                </a:cubicBezTo>
                <a:cubicBezTo>
                  <a:pt x="41" y="77"/>
                  <a:pt x="38" y="78"/>
                  <a:pt x="36" y="77"/>
                </a:cubicBezTo>
                <a:cubicBezTo>
                  <a:pt x="25" y="92"/>
                  <a:pt x="25" y="92"/>
                  <a:pt x="25" y="92"/>
                </a:cubicBezTo>
                <a:cubicBezTo>
                  <a:pt x="26" y="92"/>
                  <a:pt x="26" y="93"/>
                  <a:pt x="27" y="93"/>
                </a:cubicBezTo>
                <a:cubicBezTo>
                  <a:pt x="35" y="90"/>
                  <a:pt x="44" y="87"/>
                  <a:pt x="52" y="84"/>
                </a:cubicBezTo>
                <a:cubicBezTo>
                  <a:pt x="52" y="76"/>
                  <a:pt x="55" y="68"/>
                  <a:pt x="61" y="60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49" y="52"/>
                  <a:pt x="49" y="52"/>
                  <a:pt x="49" y="52"/>
                </a:cubicBezTo>
                <a:cubicBezTo>
                  <a:pt x="49" y="52"/>
                  <a:pt x="49" y="52"/>
                  <a:pt x="49" y="52"/>
                </a:cubicBezTo>
                <a:cubicBezTo>
                  <a:pt x="49" y="52"/>
                  <a:pt x="49" y="52"/>
                  <a:pt x="49" y="52"/>
                </a:cubicBezTo>
                <a:cubicBezTo>
                  <a:pt x="49" y="52"/>
                  <a:pt x="49" y="52"/>
                  <a:pt x="49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49"/>
                  <a:pt x="45" y="49"/>
                  <a:pt x="45" y="49"/>
                </a:cubicBezTo>
                <a:cubicBezTo>
                  <a:pt x="45" y="49"/>
                  <a:pt x="45" y="49"/>
                  <a:pt x="45" y="49"/>
                </a:cubicBezTo>
                <a:cubicBezTo>
                  <a:pt x="40" y="45"/>
                  <a:pt x="40" y="45"/>
                  <a:pt x="40" y="45"/>
                </a:cubicBezTo>
                <a:cubicBezTo>
                  <a:pt x="34" y="53"/>
                  <a:pt x="28" y="59"/>
                  <a:pt x="20" y="62"/>
                </a:cubicBezTo>
                <a:cubicBezTo>
                  <a:pt x="20" y="71"/>
                  <a:pt x="20" y="79"/>
                  <a:pt x="20" y="88"/>
                </a:cubicBezTo>
                <a:cubicBezTo>
                  <a:pt x="21" y="89"/>
                  <a:pt x="21" y="89"/>
                  <a:pt x="22" y="90"/>
                </a:cubicBezTo>
                <a:close/>
                <a:moveTo>
                  <a:pt x="38" y="93"/>
                </a:moveTo>
                <a:cubicBezTo>
                  <a:pt x="69" y="93"/>
                  <a:pt x="69" y="93"/>
                  <a:pt x="69" y="93"/>
                </a:cubicBezTo>
                <a:cubicBezTo>
                  <a:pt x="69" y="87"/>
                  <a:pt x="69" y="87"/>
                  <a:pt x="69" y="87"/>
                </a:cubicBezTo>
                <a:cubicBezTo>
                  <a:pt x="56" y="87"/>
                  <a:pt x="56" y="87"/>
                  <a:pt x="56" y="87"/>
                </a:cubicBezTo>
                <a:cubicBezTo>
                  <a:pt x="38" y="93"/>
                  <a:pt x="38" y="93"/>
                  <a:pt x="38" y="93"/>
                </a:cubicBezTo>
                <a:close/>
                <a:moveTo>
                  <a:pt x="66" y="60"/>
                </a:moveTo>
                <a:cubicBezTo>
                  <a:pt x="71" y="52"/>
                  <a:pt x="71" y="52"/>
                  <a:pt x="71" y="52"/>
                </a:cubicBezTo>
                <a:cubicBezTo>
                  <a:pt x="43" y="32"/>
                  <a:pt x="43" y="32"/>
                  <a:pt x="43" y="32"/>
                </a:cubicBezTo>
                <a:cubicBezTo>
                  <a:pt x="37" y="40"/>
                  <a:pt x="37" y="40"/>
                  <a:pt x="37" y="40"/>
                </a:cubicBezTo>
                <a:cubicBezTo>
                  <a:pt x="66" y="60"/>
                  <a:pt x="66" y="60"/>
                  <a:pt x="66" y="60"/>
                </a:cubicBezTo>
                <a:close/>
                <a:moveTo>
                  <a:pt x="11" y="99"/>
                </a:moveTo>
                <a:cubicBezTo>
                  <a:pt x="20" y="98"/>
                  <a:pt x="20" y="98"/>
                  <a:pt x="20" y="98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77" y="104"/>
                  <a:pt x="77" y="104"/>
                  <a:pt x="77" y="104"/>
                </a:cubicBezTo>
                <a:cubicBezTo>
                  <a:pt x="77" y="34"/>
                  <a:pt x="77" y="34"/>
                  <a:pt x="77" y="34"/>
                </a:cubicBezTo>
                <a:cubicBezTo>
                  <a:pt x="47" y="24"/>
                  <a:pt x="47" y="24"/>
                  <a:pt x="47" y="24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6" y="10"/>
                  <a:pt x="46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99"/>
                  <a:pt x="10" y="99"/>
                  <a:pt x="10" y="99"/>
                </a:cubicBezTo>
                <a:lnTo>
                  <a:pt x="11" y="9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0" name="Freeform 182"/>
          <p:cNvSpPr>
            <a:spLocks noEditPoints="1"/>
          </p:cNvSpPr>
          <p:nvPr/>
        </p:nvSpPr>
        <p:spPr bwMode="auto">
          <a:xfrm>
            <a:off x="7052007" y="1549787"/>
            <a:ext cx="479425" cy="522288"/>
          </a:xfrm>
          <a:custGeom>
            <a:avLst/>
            <a:gdLst>
              <a:gd name="T0" fmla="*/ 182 w 302"/>
              <a:gd name="T1" fmla="*/ 0 h 329"/>
              <a:gd name="T2" fmla="*/ 273 w 302"/>
              <a:gd name="T3" fmla="*/ 53 h 329"/>
              <a:gd name="T4" fmla="*/ 171 w 302"/>
              <a:gd name="T5" fmla="*/ 225 h 329"/>
              <a:gd name="T6" fmla="*/ 123 w 302"/>
              <a:gd name="T7" fmla="*/ 254 h 329"/>
              <a:gd name="T8" fmla="*/ 75 w 302"/>
              <a:gd name="T9" fmla="*/ 257 h 329"/>
              <a:gd name="T10" fmla="*/ 80 w 302"/>
              <a:gd name="T11" fmla="*/ 168 h 329"/>
              <a:gd name="T12" fmla="*/ 182 w 302"/>
              <a:gd name="T13" fmla="*/ 0 h 329"/>
              <a:gd name="T14" fmla="*/ 182 w 302"/>
              <a:gd name="T15" fmla="*/ 0 h 329"/>
              <a:gd name="T16" fmla="*/ 270 w 302"/>
              <a:gd name="T17" fmla="*/ 324 h 329"/>
              <a:gd name="T18" fmla="*/ 275 w 302"/>
              <a:gd name="T19" fmla="*/ 291 h 329"/>
              <a:gd name="T20" fmla="*/ 176 w 302"/>
              <a:gd name="T21" fmla="*/ 289 h 329"/>
              <a:gd name="T22" fmla="*/ 302 w 302"/>
              <a:gd name="T23" fmla="*/ 281 h 329"/>
              <a:gd name="T24" fmla="*/ 299 w 302"/>
              <a:gd name="T25" fmla="*/ 267 h 329"/>
              <a:gd name="T26" fmla="*/ 265 w 302"/>
              <a:gd name="T27" fmla="*/ 265 h 329"/>
              <a:gd name="T28" fmla="*/ 299 w 302"/>
              <a:gd name="T29" fmla="*/ 259 h 329"/>
              <a:gd name="T30" fmla="*/ 286 w 302"/>
              <a:gd name="T31" fmla="*/ 233 h 329"/>
              <a:gd name="T32" fmla="*/ 195 w 302"/>
              <a:gd name="T33" fmla="*/ 222 h 329"/>
              <a:gd name="T34" fmla="*/ 192 w 302"/>
              <a:gd name="T35" fmla="*/ 249 h 329"/>
              <a:gd name="T36" fmla="*/ 232 w 302"/>
              <a:gd name="T37" fmla="*/ 257 h 329"/>
              <a:gd name="T38" fmla="*/ 0 w 302"/>
              <a:gd name="T39" fmla="*/ 267 h 329"/>
              <a:gd name="T40" fmla="*/ 3 w 302"/>
              <a:gd name="T41" fmla="*/ 291 h 329"/>
              <a:gd name="T42" fmla="*/ 152 w 302"/>
              <a:gd name="T43" fmla="*/ 310 h 329"/>
              <a:gd name="T44" fmla="*/ 94 w 302"/>
              <a:gd name="T45" fmla="*/ 310 h 329"/>
              <a:gd name="T46" fmla="*/ 96 w 302"/>
              <a:gd name="T47" fmla="*/ 329 h 329"/>
              <a:gd name="T48" fmla="*/ 270 w 302"/>
              <a:gd name="T49" fmla="*/ 324 h 329"/>
              <a:gd name="T50" fmla="*/ 270 w 302"/>
              <a:gd name="T51" fmla="*/ 324 h 329"/>
              <a:gd name="T52" fmla="*/ 118 w 302"/>
              <a:gd name="T53" fmla="*/ 235 h 329"/>
              <a:gd name="T54" fmla="*/ 152 w 302"/>
              <a:gd name="T55" fmla="*/ 214 h 329"/>
              <a:gd name="T56" fmla="*/ 96 w 302"/>
              <a:gd name="T57" fmla="*/ 179 h 329"/>
              <a:gd name="T58" fmla="*/ 94 w 302"/>
              <a:gd name="T59" fmla="*/ 222 h 329"/>
              <a:gd name="T60" fmla="*/ 118 w 302"/>
              <a:gd name="T61" fmla="*/ 235 h 329"/>
              <a:gd name="T62" fmla="*/ 118 w 302"/>
              <a:gd name="T63" fmla="*/ 235 h 329"/>
              <a:gd name="T64" fmla="*/ 240 w 302"/>
              <a:gd name="T65" fmla="*/ 53 h 329"/>
              <a:gd name="T66" fmla="*/ 158 w 302"/>
              <a:gd name="T67" fmla="*/ 190 h 329"/>
              <a:gd name="T68" fmla="*/ 168 w 302"/>
              <a:gd name="T69" fmla="*/ 195 h 329"/>
              <a:gd name="T70" fmla="*/ 251 w 302"/>
              <a:gd name="T71" fmla="*/ 59 h 329"/>
              <a:gd name="T72" fmla="*/ 240 w 302"/>
              <a:gd name="T73" fmla="*/ 53 h 329"/>
              <a:gd name="T74" fmla="*/ 240 w 302"/>
              <a:gd name="T75" fmla="*/ 53 h 329"/>
              <a:gd name="T76" fmla="*/ 190 w 302"/>
              <a:gd name="T77" fmla="*/ 21 h 329"/>
              <a:gd name="T78" fmla="*/ 107 w 302"/>
              <a:gd name="T79" fmla="*/ 158 h 329"/>
              <a:gd name="T80" fmla="*/ 126 w 302"/>
              <a:gd name="T81" fmla="*/ 168 h 329"/>
              <a:gd name="T82" fmla="*/ 208 w 302"/>
              <a:gd name="T83" fmla="*/ 32 h 329"/>
              <a:gd name="T84" fmla="*/ 190 w 302"/>
              <a:gd name="T85" fmla="*/ 21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2" h="329">
                <a:moveTo>
                  <a:pt x="182" y="0"/>
                </a:moveTo>
                <a:lnTo>
                  <a:pt x="273" y="53"/>
                </a:lnTo>
                <a:lnTo>
                  <a:pt x="171" y="225"/>
                </a:lnTo>
                <a:lnTo>
                  <a:pt x="123" y="254"/>
                </a:lnTo>
                <a:lnTo>
                  <a:pt x="75" y="257"/>
                </a:lnTo>
                <a:lnTo>
                  <a:pt x="80" y="168"/>
                </a:lnTo>
                <a:lnTo>
                  <a:pt x="182" y="0"/>
                </a:lnTo>
                <a:lnTo>
                  <a:pt x="182" y="0"/>
                </a:lnTo>
                <a:close/>
                <a:moveTo>
                  <a:pt x="270" y="324"/>
                </a:moveTo>
                <a:lnTo>
                  <a:pt x="275" y="291"/>
                </a:lnTo>
                <a:lnTo>
                  <a:pt x="176" y="289"/>
                </a:lnTo>
                <a:lnTo>
                  <a:pt x="302" y="281"/>
                </a:lnTo>
                <a:lnTo>
                  <a:pt x="299" y="267"/>
                </a:lnTo>
                <a:lnTo>
                  <a:pt x="265" y="265"/>
                </a:lnTo>
                <a:lnTo>
                  <a:pt x="299" y="259"/>
                </a:lnTo>
                <a:lnTo>
                  <a:pt x="286" y="233"/>
                </a:lnTo>
                <a:lnTo>
                  <a:pt x="195" y="222"/>
                </a:lnTo>
                <a:lnTo>
                  <a:pt x="192" y="249"/>
                </a:lnTo>
                <a:lnTo>
                  <a:pt x="232" y="257"/>
                </a:lnTo>
                <a:lnTo>
                  <a:pt x="0" y="267"/>
                </a:lnTo>
                <a:lnTo>
                  <a:pt x="3" y="291"/>
                </a:lnTo>
                <a:lnTo>
                  <a:pt x="152" y="310"/>
                </a:lnTo>
                <a:lnTo>
                  <a:pt x="94" y="310"/>
                </a:lnTo>
                <a:lnTo>
                  <a:pt x="96" y="329"/>
                </a:lnTo>
                <a:lnTo>
                  <a:pt x="270" y="324"/>
                </a:lnTo>
                <a:lnTo>
                  <a:pt x="270" y="324"/>
                </a:lnTo>
                <a:close/>
                <a:moveTo>
                  <a:pt x="118" y="235"/>
                </a:moveTo>
                <a:lnTo>
                  <a:pt x="152" y="214"/>
                </a:lnTo>
                <a:lnTo>
                  <a:pt x="96" y="179"/>
                </a:lnTo>
                <a:lnTo>
                  <a:pt x="94" y="222"/>
                </a:lnTo>
                <a:lnTo>
                  <a:pt x="118" y="235"/>
                </a:lnTo>
                <a:lnTo>
                  <a:pt x="118" y="235"/>
                </a:lnTo>
                <a:close/>
                <a:moveTo>
                  <a:pt x="240" y="53"/>
                </a:moveTo>
                <a:lnTo>
                  <a:pt x="158" y="190"/>
                </a:lnTo>
                <a:lnTo>
                  <a:pt x="168" y="195"/>
                </a:lnTo>
                <a:lnTo>
                  <a:pt x="251" y="59"/>
                </a:lnTo>
                <a:lnTo>
                  <a:pt x="240" y="53"/>
                </a:lnTo>
                <a:lnTo>
                  <a:pt x="240" y="53"/>
                </a:lnTo>
                <a:close/>
                <a:moveTo>
                  <a:pt x="190" y="21"/>
                </a:moveTo>
                <a:lnTo>
                  <a:pt x="107" y="158"/>
                </a:lnTo>
                <a:lnTo>
                  <a:pt x="126" y="168"/>
                </a:lnTo>
                <a:lnTo>
                  <a:pt x="208" y="32"/>
                </a:lnTo>
                <a:lnTo>
                  <a:pt x="190" y="21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1" name="Freeform 183"/>
          <p:cNvSpPr>
            <a:spLocks noEditPoints="1"/>
          </p:cNvSpPr>
          <p:nvPr/>
        </p:nvSpPr>
        <p:spPr bwMode="auto">
          <a:xfrm>
            <a:off x="7874332" y="1545819"/>
            <a:ext cx="484187" cy="530225"/>
          </a:xfrm>
          <a:custGeom>
            <a:avLst/>
            <a:gdLst>
              <a:gd name="T0" fmla="*/ 0 w 114"/>
              <a:gd name="T1" fmla="*/ 125 h 125"/>
              <a:gd name="T2" fmla="*/ 16 w 114"/>
              <a:gd name="T3" fmla="*/ 93 h 125"/>
              <a:gd name="T4" fmla="*/ 16 w 114"/>
              <a:gd name="T5" fmla="*/ 53 h 125"/>
              <a:gd name="T6" fmla="*/ 15 w 114"/>
              <a:gd name="T7" fmla="*/ 51 h 125"/>
              <a:gd name="T8" fmla="*/ 16 w 114"/>
              <a:gd name="T9" fmla="*/ 50 h 125"/>
              <a:gd name="T10" fmla="*/ 59 w 114"/>
              <a:gd name="T11" fmla="*/ 16 h 125"/>
              <a:gd name="T12" fmla="*/ 109 w 114"/>
              <a:gd name="T13" fmla="*/ 1 h 125"/>
              <a:gd name="T14" fmla="*/ 114 w 114"/>
              <a:gd name="T15" fmla="*/ 0 h 125"/>
              <a:gd name="T16" fmla="*/ 113 w 114"/>
              <a:gd name="T17" fmla="*/ 6 h 125"/>
              <a:gd name="T18" fmla="*/ 99 w 114"/>
              <a:gd name="T19" fmla="*/ 46 h 125"/>
              <a:gd name="T20" fmla="*/ 67 w 114"/>
              <a:gd name="T21" fmla="*/ 86 h 125"/>
              <a:gd name="T22" fmla="*/ 67 w 114"/>
              <a:gd name="T23" fmla="*/ 86 h 125"/>
              <a:gd name="T24" fmla="*/ 66 w 114"/>
              <a:gd name="T25" fmla="*/ 87 h 125"/>
              <a:gd name="T26" fmla="*/ 34 w 114"/>
              <a:gd name="T27" fmla="*/ 94 h 125"/>
              <a:gd name="T28" fmla="*/ 27 w 114"/>
              <a:gd name="T29" fmla="*/ 110 h 125"/>
              <a:gd name="T30" fmla="*/ 0 w 114"/>
              <a:gd name="T31" fmla="*/ 125 h 125"/>
              <a:gd name="T32" fmla="*/ 52 w 114"/>
              <a:gd name="T33" fmla="*/ 29 h 125"/>
              <a:gd name="T34" fmla="*/ 23 w 114"/>
              <a:gd name="T35" fmla="*/ 53 h 125"/>
              <a:gd name="T36" fmla="*/ 24 w 114"/>
              <a:gd name="T37" fmla="*/ 82 h 125"/>
              <a:gd name="T38" fmla="*/ 93 w 114"/>
              <a:gd name="T39" fmla="*/ 17 h 125"/>
              <a:gd name="T40" fmla="*/ 97 w 114"/>
              <a:gd name="T41" fmla="*/ 20 h 125"/>
              <a:gd name="T42" fmla="*/ 39 w 114"/>
              <a:gd name="T43" fmla="*/ 86 h 125"/>
              <a:gd name="T44" fmla="*/ 63 w 114"/>
              <a:gd name="T45" fmla="*/ 80 h 125"/>
              <a:gd name="T46" fmla="*/ 69 w 114"/>
              <a:gd name="T47" fmla="*/ 74 h 125"/>
              <a:gd name="T48" fmla="*/ 50 w 114"/>
              <a:gd name="T49" fmla="*/ 73 h 125"/>
              <a:gd name="T50" fmla="*/ 53 w 114"/>
              <a:gd name="T51" fmla="*/ 69 h 125"/>
              <a:gd name="T52" fmla="*/ 76 w 114"/>
              <a:gd name="T53" fmla="*/ 67 h 125"/>
              <a:gd name="T54" fmla="*/ 77 w 114"/>
              <a:gd name="T55" fmla="*/ 65 h 125"/>
              <a:gd name="T56" fmla="*/ 61 w 114"/>
              <a:gd name="T57" fmla="*/ 65 h 125"/>
              <a:gd name="T58" fmla="*/ 65 w 114"/>
              <a:gd name="T59" fmla="*/ 62 h 125"/>
              <a:gd name="T60" fmla="*/ 80 w 114"/>
              <a:gd name="T61" fmla="*/ 61 h 125"/>
              <a:gd name="T62" fmla="*/ 92 w 114"/>
              <a:gd name="T63" fmla="*/ 43 h 125"/>
              <a:gd name="T64" fmla="*/ 105 w 114"/>
              <a:gd name="T65" fmla="*/ 10 h 125"/>
              <a:gd name="T66" fmla="*/ 62 w 114"/>
              <a:gd name="T67" fmla="*/ 23 h 125"/>
              <a:gd name="T68" fmla="*/ 57 w 114"/>
              <a:gd name="T69" fmla="*/ 25 h 125"/>
              <a:gd name="T70" fmla="*/ 57 w 114"/>
              <a:gd name="T71" fmla="*/ 40 h 125"/>
              <a:gd name="T72" fmla="*/ 54 w 114"/>
              <a:gd name="T73" fmla="*/ 41 h 125"/>
              <a:gd name="T74" fmla="*/ 52 w 114"/>
              <a:gd name="T75" fmla="*/ 29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4" h="125">
                <a:moveTo>
                  <a:pt x="0" y="125"/>
                </a:moveTo>
                <a:cubicBezTo>
                  <a:pt x="4" y="114"/>
                  <a:pt x="10" y="103"/>
                  <a:pt x="16" y="93"/>
                </a:cubicBezTo>
                <a:cubicBezTo>
                  <a:pt x="17" y="82"/>
                  <a:pt x="16" y="53"/>
                  <a:pt x="16" y="53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50"/>
                  <a:pt x="16" y="50"/>
                  <a:pt x="16" y="50"/>
                </a:cubicBezTo>
                <a:cubicBezTo>
                  <a:pt x="29" y="34"/>
                  <a:pt x="43" y="24"/>
                  <a:pt x="59" y="16"/>
                </a:cubicBezTo>
                <a:cubicBezTo>
                  <a:pt x="75" y="9"/>
                  <a:pt x="92" y="4"/>
                  <a:pt x="109" y="1"/>
                </a:cubicBezTo>
                <a:cubicBezTo>
                  <a:pt x="114" y="0"/>
                  <a:pt x="114" y="0"/>
                  <a:pt x="114" y="0"/>
                </a:cubicBezTo>
                <a:cubicBezTo>
                  <a:pt x="113" y="6"/>
                  <a:pt x="113" y="6"/>
                  <a:pt x="113" y="6"/>
                </a:cubicBezTo>
                <a:cubicBezTo>
                  <a:pt x="110" y="19"/>
                  <a:pt x="106" y="33"/>
                  <a:pt x="99" y="46"/>
                </a:cubicBezTo>
                <a:cubicBezTo>
                  <a:pt x="91" y="59"/>
                  <a:pt x="81" y="73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6" y="87"/>
                  <a:pt x="66" y="87"/>
                  <a:pt x="66" y="87"/>
                </a:cubicBezTo>
                <a:cubicBezTo>
                  <a:pt x="34" y="94"/>
                  <a:pt x="34" y="94"/>
                  <a:pt x="34" y="94"/>
                </a:cubicBezTo>
                <a:cubicBezTo>
                  <a:pt x="32" y="99"/>
                  <a:pt x="29" y="104"/>
                  <a:pt x="27" y="110"/>
                </a:cubicBezTo>
                <a:cubicBezTo>
                  <a:pt x="18" y="115"/>
                  <a:pt x="9" y="120"/>
                  <a:pt x="0" y="125"/>
                </a:cubicBezTo>
                <a:close/>
                <a:moveTo>
                  <a:pt x="52" y="29"/>
                </a:moveTo>
                <a:cubicBezTo>
                  <a:pt x="41" y="35"/>
                  <a:pt x="32" y="43"/>
                  <a:pt x="23" y="53"/>
                </a:cubicBezTo>
                <a:cubicBezTo>
                  <a:pt x="23" y="58"/>
                  <a:pt x="24" y="71"/>
                  <a:pt x="24" y="82"/>
                </a:cubicBezTo>
                <a:cubicBezTo>
                  <a:pt x="41" y="58"/>
                  <a:pt x="64" y="36"/>
                  <a:pt x="93" y="17"/>
                </a:cubicBezTo>
                <a:cubicBezTo>
                  <a:pt x="95" y="18"/>
                  <a:pt x="96" y="19"/>
                  <a:pt x="97" y="20"/>
                </a:cubicBezTo>
                <a:cubicBezTo>
                  <a:pt x="80" y="33"/>
                  <a:pt x="58" y="50"/>
                  <a:pt x="39" y="86"/>
                </a:cubicBezTo>
                <a:cubicBezTo>
                  <a:pt x="63" y="80"/>
                  <a:pt x="63" y="80"/>
                  <a:pt x="63" y="80"/>
                </a:cubicBezTo>
                <a:cubicBezTo>
                  <a:pt x="65" y="78"/>
                  <a:pt x="67" y="76"/>
                  <a:pt x="69" y="74"/>
                </a:cubicBezTo>
                <a:cubicBezTo>
                  <a:pt x="50" y="73"/>
                  <a:pt x="50" y="73"/>
                  <a:pt x="50" y="73"/>
                </a:cubicBezTo>
                <a:cubicBezTo>
                  <a:pt x="53" y="69"/>
                  <a:pt x="53" y="69"/>
                  <a:pt x="53" y="69"/>
                </a:cubicBezTo>
                <a:cubicBezTo>
                  <a:pt x="76" y="67"/>
                  <a:pt x="76" y="67"/>
                  <a:pt x="76" y="67"/>
                </a:cubicBezTo>
                <a:cubicBezTo>
                  <a:pt x="76" y="66"/>
                  <a:pt x="76" y="66"/>
                  <a:pt x="77" y="65"/>
                </a:cubicBezTo>
                <a:cubicBezTo>
                  <a:pt x="61" y="65"/>
                  <a:pt x="61" y="65"/>
                  <a:pt x="61" y="65"/>
                </a:cubicBezTo>
                <a:cubicBezTo>
                  <a:pt x="65" y="62"/>
                  <a:pt x="65" y="62"/>
                  <a:pt x="65" y="62"/>
                </a:cubicBezTo>
                <a:cubicBezTo>
                  <a:pt x="80" y="61"/>
                  <a:pt x="80" y="61"/>
                  <a:pt x="80" y="61"/>
                </a:cubicBezTo>
                <a:cubicBezTo>
                  <a:pt x="85" y="55"/>
                  <a:pt x="89" y="49"/>
                  <a:pt x="92" y="43"/>
                </a:cubicBezTo>
                <a:cubicBezTo>
                  <a:pt x="98" y="32"/>
                  <a:pt x="102" y="21"/>
                  <a:pt x="105" y="10"/>
                </a:cubicBezTo>
                <a:cubicBezTo>
                  <a:pt x="90" y="12"/>
                  <a:pt x="75" y="16"/>
                  <a:pt x="62" y="23"/>
                </a:cubicBezTo>
                <a:cubicBezTo>
                  <a:pt x="60" y="24"/>
                  <a:pt x="59" y="25"/>
                  <a:pt x="57" y="25"/>
                </a:cubicBezTo>
                <a:cubicBezTo>
                  <a:pt x="57" y="40"/>
                  <a:pt x="57" y="40"/>
                  <a:pt x="57" y="40"/>
                </a:cubicBezTo>
                <a:cubicBezTo>
                  <a:pt x="54" y="41"/>
                  <a:pt x="54" y="41"/>
                  <a:pt x="54" y="41"/>
                </a:cubicBezTo>
                <a:lnTo>
                  <a:pt x="52" y="2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3" name="Freeform 191"/>
          <p:cNvSpPr>
            <a:spLocks noEditPoints="1"/>
          </p:cNvSpPr>
          <p:nvPr/>
        </p:nvSpPr>
        <p:spPr bwMode="auto">
          <a:xfrm>
            <a:off x="7005970" y="4003518"/>
            <a:ext cx="546100" cy="501650"/>
          </a:xfrm>
          <a:custGeom>
            <a:avLst/>
            <a:gdLst>
              <a:gd name="T0" fmla="*/ 112 w 129"/>
              <a:gd name="T1" fmla="*/ 89 h 118"/>
              <a:gd name="T2" fmla="*/ 116 w 129"/>
              <a:gd name="T3" fmla="*/ 55 h 118"/>
              <a:gd name="T4" fmla="*/ 66 w 129"/>
              <a:gd name="T5" fmla="*/ 54 h 118"/>
              <a:gd name="T6" fmla="*/ 129 w 129"/>
              <a:gd name="T7" fmla="*/ 49 h 118"/>
              <a:gd name="T8" fmla="*/ 129 w 129"/>
              <a:gd name="T9" fmla="*/ 41 h 118"/>
              <a:gd name="T10" fmla="*/ 111 w 129"/>
              <a:gd name="T11" fmla="*/ 38 h 118"/>
              <a:gd name="T12" fmla="*/ 128 w 129"/>
              <a:gd name="T13" fmla="*/ 35 h 118"/>
              <a:gd name="T14" fmla="*/ 125 w 129"/>
              <a:gd name="T15" fmla="*/ 7 h 118"/>
              <a:gd name="T16" fmla="*/ 15 w 129"/>
              <a:gd name="T17" fmla="*/ 0 h 118"/>
              <a:gd name="T18" fmla="*/ 10 w 129"/>
              <a:gd name="T19" fmla="*/ 27 h 118"/>
              <a:gd name="T20" fmla="*/ 19 w 129"/>
              <a:gd name="T21" fmla="*/ 28 h 118"/>
              <a:gd name="T22" fmla="*/ 19 w 129"/>
              <a:gd name="T23" fmla="*/ 38 h 118"/>
              <a:gd name="T24" fmla="*/ 22 w 129"/>
              <a:gd name="T25" fmla="*/ 40 h 118"/>
              <a:gd name="T26" fmla="*/ 22 w 129"/>
              <a:gd name="T27" fmla="*/ 40 h 118"/>
              <a:gd name="T28" fmla="*/ 25 w 129"/>
              <a:gd name="T29" fmla="*/ 38 h 118"/>
              <a:gd name="T30" fmla="*/ 25 w 129"/>
              <a:gd name="T31" fmla="*/ 28 h 118"/>
              <a:gd name="T32" fmla="*/ 94 w 129"/>
              <a:gd name="T33" fmla="*/ 34 h 118"/>
              <a:gd name="T34" fmla="*/ 0 w 129"/>
              <a:gd name="T35" fmla="*/ 44 h 118"/>
              <a:gd name="T36" fmla="*/ 2 w 129"/>
              <a:gd name="T37" fmla="*/ 59 h 118"/>
              <a:gd name="T38" fmla="*/ 54 w 129"/>
              <a:gd name="T39" fmla="*/ 66 h 118"/>
              <a:gd name="T40" fmla="*/ 25 w 129"/>
              <a:gd name="T41" fmla="*/ 67 h 118"/>
              <a:gd name="T42" fmla="*/ 26 w 129"/>
              <a:gd name="T43" fmla="*/ 92 h 118"/>
              <a:gd name="T44" fmla="*/ 72 w 129"/>
              <a:gd name="T45" fmla="*/ 90 h 118"/>
              <a:gd name="T46" fmla="*/ 72 w 129"/>
              <a:gd name="T47" fmla="*/ 114 h 118"/>
              <a:gd name="T48" fmla="*/ 77 w 129"/>
              <a:gd name="T49" fmla="*/ 118 h 118"/>
              <a:gd name="T50" fmla="*/ 77 w 129"/>
              <a:gd name="T51" fmla="*/ 118 h 118"/>
              <a:gd name="T52" fmla="*/ 81 w 129"/>
              <a:gd name="T53" fmla="*/ 114 h 118"/>
              <a:gd name="T54" fmla="*/ 81 w 129"/>
              <a:gd name="T55" fmla="*/ 90 h 118"/>
              <a:gd name="T56" fmla="*/ 84 w 129"/>
              <a:gd name="T57" fmla="*/ 90 h 118"/>
              <a:gd name="T58" fmla="*/ 84 w 129"/>
              <a:gd name="T59" fmla="*/ 103 h 118"/>
              <a:gd name="T60" fmla="*/ 87 w 129"/>
              <a:gd name="T61" fmla="*/ 105 h 118"/>
              <a:gd name="T62" fmla="*/ 87 w 129"/>
              <a:gd name="T63" fmla="*/ 105 h 118"/>
              <a:gd name="T64" fmla="*/ 90 w 129"/>
              <a:gd name="T65" fmla="*/ 103 h 118"/>
              <a:gd name="T66" fmla="*/ 90 w 129"/>
              <a:gd name="T67" fmla="*/ 89 h 118"/>
              <a:gd name="T68" fmla="*/ 112 w 129"/>
              <a:gd name="T69" fmla="*/ 89 h 118"/>
              <a:gd name="T70" fmla="*/ 120 w 129"/>
              <a:gd name="T71" fmla="*/ 83 h 118"/>
              <a:gd name="T72" fmla="*/ 123 w 129"/>
              <a:gd name="T73" fmla="*/ 87 h 118"/>
              <a:gd name="T74" fmla="*/ 120 w 129"/>
              <a:gd name="T75" fmla="*/ 90 h 118"/>
              <a:gd name="T76" fmla="*/ 116 w 129"/>
              <a:gd name="T77" fmla="*/ 87 h 118"/>
              <a:gd name="T78" fmla="*/ 120 w 129"/>
              <a:gd name="T79" fmla="*/ 83 h 118"/>
              <a:gd name="T80" fmla="*/ 4 w 129"/>
              <a:gd name="T81" fmla="*/ 30 h 118"/>
              <a:gd name="T82" fmla="*/ 6 w 129"/>
              <a:gd name="T83" fmla="*/ 32 h 118"/>
              <a:gd name="T84" fmla="*/ 4 w 129"/>
              <a:gd name="T85" fmla="*/ 35 h 118"/>
              <a:gd name="T86" fmla="*/ 1 w 129"/>
              <a:gd name="T87" fmla="*/ 32 h 118"/>
              <a:gd name="T88" fmla="*/ 4 w 129"/>
              <a:gd name="T89" fmla="*/ 30 h 118"/>
              <a:gd name="T90" fmla="*/ 12 w 129"/>
              <a:gd name="T91" fmla="*/ 31 h 118"/>
              <a:gd name="T92" fmla="*/ 15 w 129"/>
              <a:gd name="T93" fmla="*/ 34 h 118"/>
              <a:gd name="T94" fmla="*/ 12 w 129"/>
              <a:gd name="T95" fmla="*/ 38 h 118"/>
              <a:gd name="T96" fmla="*/ 8 w 129"/>
              <a:gd name="T97" fmla="*/ 34 h 118"/>
              <a:gd name="T98" fmla="*/ 12 w 129"/>
              <a:gd name="T99" fmla="*/ 31 h 118"/>
              <a:gd name="T100" fmla="*/ 56 w 129"/>
              <a:gd name="T101" fmla="*/ 94 h 118"/>
              <a:gd name="T102" fmla="*/ 59 w 129"/>
              <a:gd name="T103" fmla="*/ 96 h 118"/>
              <a:gd name="T104" fmla="*/ 56 w 129"/>
              <a:gd name="T105" fmla="*/ 99 h 118"/>
              <a:gd name="T106" fmla="*/ 54 w 129"/>
              <a:gd name="T107" fmla="*/ 96 h 118"/>
              <a:gd name="T108" fmla="*/ 56 w 129"/>
              <a:gd name="T109" fmla="*/ 94 h 118"/>
              <a:gd name="T110" fmla="*/ 64 w 129"/>
              <a:gd name="T111" fmla="*/ 95 h 118"/>
              <a:gd name="T112" fmla="*/ 68 w 129"/>
              <a:gd name="T113" fmla="*/ 98 h 118"/>
              <a:gd name="T114" fmla="*/ 64 w 129"/>
              <a:gd name="T115" fmla="*/ 102 h 118"/>
              <a:gd name="T116" fmla="*/ 61 w 129"/>
              <a:gd name="T117" fmla="*/ 98 h 118"/>
              <a:gd name="T118" fmla="*/ 64 w 129"/>
              <a:gd name="T119" fmla="*/ 9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9" h="118">
                <a:moveTo>
                  <a:pt x="112" y="89"/>
                </a:moveTo>
                <a:cubicBezTo>
                  <a:pt x="116" y="55"/>
                  <a:pt x="116" y="55"/>
                  <a:pt x="116" y="55"/>
                </a:cubicBezTo>
                <a:cubicBezTo>
                  <a:pt x="66" y="54"/>
                  <a:pt x="66" y="54"/>
                  <a:pt x="66" y="54"/>
                </a:cubicBezTo>
                <a:cubicBezTo>
                  <a:pt x="129" y="49"/>
                  <a:pt x="129" y="49"/>
                  <a:pt x="129" y="49"/>
                </a:cubicBezTo>
                <a:cubicBezTo>
                  <a:pt x="129" y="41"/>
                  <a:pt x="129" y="41"/>
                  <a:pt x="129" y="41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5" y="7"/>
                  <a:pt x="125" y="7"/>
                  <a:pt x="125" y="7"/>
                </a:cubicBezTo>
                <a:cubicBezTo>
                  <a:pt x="15" y="0"/>
                  <a:pt x="15" y="0"/>
                  <a:pt x="15" y="0"/>
                </a:cubicBezTo>
                <a:cubicBezTo>
                  <a:pt x="10" y="27"/>
                  <a:pt x="10" y="27"/>
                  <a:pt x="10" y="27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38"/>
                  <a:pt x="19" y="38"/>
                  <a:pt x="19" y="38"/>
                </a:cubicBezTo>
                <a:cubicBezTo>
                  <a:pt x="19" y="39"/>
                  <a:pt x="20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3" y="40"/>
                  <a:pt x="25" y="39"/>
                  <a:pt x="25" y="38"/>
                </a:cubicBezTo>
                <a:cubicBezTo>
                  <a:pt x="25" y="28"/>
                  <a:pt x="25" y="28"/>
                  <a:pt x="25" y="28"/>
                </a:cubicBezTo>
                <a:cubicBezTo>
                  <a:pt x="94" y="34"/>
                  <a:pt x="94" y="34"/>
                  <a:pt x="94" y="34"/>
                </a:cubicBezTo>
                <a:cubicBezTo>
                  <a:pt x="0" y="44"/>
                  <a:pt x="0" y="44"/>
                  <a:pt x="0" y="44"/>
                </a:cubicBezTo>
                <a:cubicBezTo>
                  <a:pt x="2" y="59"/>
                  <a:pt x="2" y="59"/>
                  <a:pt x="2" y="59"/>
                </a:cubicBezTo>
                <a:cubicBezTo>
                  <a:pt x="54" y="66"/>
                  <a:pt x="54" y="66"/>
                  <a:pt x="54" y="66"/>
                </a:cubicBezTo>
                <a:cubicBezTo>
                  <a:pt x="25" y="67"/>
                  <a:pt x="25" y="67"/>
                  <a:pt x="25" y="67"/>
                </a:cubicBezTo>
                <a:cubicBezTo>
                  <a:pt x="26" y="92"/>
                  <a:pt x="26" y="92"/>
                  <a:pt x="26" y="92"/>
                </a:cubicBezTo>
                <a:cubicBezTo>
                  <a:pt x="72" y="90"/>
                  <a:pt x="72" y="90"/>
                  <a:pt x="72" y="90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72" y="116"/>
                  <a:pt x="74" y="118"/>
                  <a:pt x="77" y="118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9" y="118"/>
                  <a:pt x="81" y="116"/>
                  <a:pt x="81" y="114"/>
                </a:cubicBezTo>
                <a:cubicBezTo>
                  <a:pt x="81" y="90"/>
                  <a:pt x="81" y="90"/>
                  <a:pt x="81" y="90"/>
                </a:cubicBezTo>
                <a:cubicBezTo>
                  <a:pt x="84" y="90"/>
                  <a:pt x="84" y="90"/>
                  <a:pt x="84" y="90"/>
                </a:cubicBezTo>
                <a:cubicBezTo>
                  <a:pt x="84" y="103"/>
                  <a:pt x="84" y="103"/>
                  <a:pt x="84" y="103"/>
                </a:cubicBezTo>
                <a:cubicBezTo>
                  <a:pt x="84" y="104"/>
                  <a:pt x="86" y="105"/>
                  <a:pt x="87" y="105"/>
                </a:cubicBezTo>
                <a:cubicBezTo>
                  <a:pt x="87" y="105"/>
                  <a:pt x="87" y="105"/>
                  <a:pt x="87" y="105"/>
                </a:cubicBezTo>
                <a:cubicBezTo>
                  <a:pt x="89" y="105"/>
                  <a:pt x="90" y="104"/>
                  <a:pt x="90" y="103"/>
                </a:cubicBezTo>
                <a:cubicBezTo>
                  <a:pt x="90" y="89"/>
                  <a:pt x="90" y="89"/>
                  <a:pt x="90" y="89"/>
                </a:cubicBezTo>
                <a:cubicBezTo>
                  <a:pt x="112" y="89"/>
                  <a:pt x="112" y="89"/>
                  <a:pt x="112" y="89"/>
                </a:cubicBezTo>
                <a:close/>
                <a:moveTo>
                  <a:pt x="120" y="83"/>
                </a:moveTo>
                <a:cubicBezTo>
                  <a:pt x="122" y="83"/>
                  <a:pt x="123" y="85"/>
                  <a:pt x="123" y="87"/>
                </a:cubicBezTo>
                <a:cubicBezTo>
                  <a:pt x="123" y="89"/>
                  <a:pt x="122" y="90"/>
                  <a:pt x="120" y="90"/>
                </a:cubicBezTo>
                <a:cubicBezTo>
                  <a:pt x="118" y="90"/>
                  <a:pt x="116" y="89"/>
                  <a:pt x="116" y="87"/>
                </a:cubicBezTo>
                <a:cubicBezTo>
                  <a:pt x="116" y="85"/>
                  <a:pt x="118" y="83"/>
                  <a:pt x="120" y="83"/>
                </a:cubicBezTo>
                <a:close/>
                <a:moveTo>
                  <a:pt x="4" y="30"/>
                </a:moveTo>
                <a:cubicBezTo>
                  <a:pt x="5" y="30"/>
                  <a:pt x="6" y="31"/>
                  <a:pt x="6" y="32"/>
                </a:cubicBezTo>
                <a:cubicBezTo>
                  <a:pt x="6" y="34"/>
                  <a:pt x="5" y="35"/>
                  <a:pt x="4" y="35"/>
                </a:cubicBezTo>
                <a:cubicBezTo>
                  <a:pt x="2" y="35"/>
                  <a:pt x="1" y="34"/>
                  <a:pt x="1" y="32"/>
                </a:cubicBezTo>
                <a:cubicBezTo>
                  <a:pt x="1" y="31"/>
                  <a:pt x="2" y="30"/>
                  <a:pt x="4" y="30"/>
                </a:cubicBezTo>
                <a:close/>
                <a:moveTo>
                  <a:pt x="12" y="31"/>
                </a:moveTo>
                <a:cubicBezTo>
                  <a:pt x="13" y="31"/>
                  <a:pt x="15" y="32"/>
                  <a:pt x="15" y="34"/>
                </a:cubicBezTo>
                <a:cubicBezTo>
                  <a:pt x="15" y="36"/>
                  <a:pt x="13" y="38"/>
                  <a:pt x="12" y="38"/>
                </a:cubicBezTo>
                <a:cubicBezTo>
                  <a:pt x="10" y="38"/>
                  <a:pt x="8" y="36"/>
                  <a:pt x="8" y="34"/>
                </a:cubicBezTo>
                <a:cubicBezTo>
                  <a:pt x="8" y="32"/>
                  <a:pt x="10" y="31"/>
                  <a:pt x="12" y="31"/>
                </a:cubicBezTo>
                <a:close/>
                <a:moveTo>
                  <a:pt x="56" y="94"/>
                </a:moveTo>
                <a:cubicBezTo>
                  <a:pt x="57" y="94"/>
                  <a:pt x="59" y="95"/>
                  <a:pt x="59" y="96"/>
                </a:cubicBezTo>
                <a:cubicBezTo>
                  <a:pt x="59" y="97"/>
                  <a:pt x="57" y="99"/>
                  <a:pt x="56" y="99"/>
                </a:cubicBezTo>
                <a:cubicBezTo>
                  <a:pt x="55" y="99"/>
                  <a:pt x="54" y="97"/>
                  <a:pt x="54" y="96"/>
                </a:cubicBezTo>
                <a:cubicBezTo>
                  <a:pt x="54" y="95"/>
                  <a:pt x="55" y="94"/>
                  <a:pt x="56" y="94"/>
                </a:cubicBezTo>
                <a:close/>
                <a:moveTo>
                  <a:pt x="64" y="95"/>
                </a:moveTo>
                <a:cubicBezTo>
                  <a:pt x="66" y="95"/>
                  <a:pt x="68" y="96"/>
                  <a:pt x="68" y="98"/>
                </a:cubicBezTo>
                <a:cubicBezTo>
                  <a:pt x="68" y="100"/>
                  <a:pt x="66" y="102"/>
                  <a:pt x="64" y="102"/>
                </a:cubicBezTo>
                <a:cubicBezTo>
                  <a:pt x="62" y="102"/>
                  <a:pt x="61" y="100"/>
                  <a:pt x="61" y="98"/>
                </a:cubicBezTo>
                <a:cubicBezTo>
                  <a:pt x="61" y="96"/>
                  <a:pt x="62" y="95"/>
                  <a:pt x="64" y="9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4" name="Freeform 194"/>
          <p:cNvSpPr>
            <a:spLocks noEditPoints="1"/>
          </p:cNvSpPr>
          <p:nvPr/>
        </p:nvSpPr>
        <p:spPr bwMode="auto">
          <a:xfrm>
            <a:off x="9498675" y="5565162"/>
            <a:ext cx="449262" cy="534988"/>
          </a:xfrm>
          <a:custGeom>
            <a:avLst/>
            <a:gdLst>
              <a:gd name="T0" fmla="*/ 6 w 106"/>
              <a:gd name="T1" fmla="*/ 110 h 126"/>
              <a:gd name="T2" fmla="*/ 10 w 106"/>
              <a:gd name="T3" fmla="*/ 124 h 126"/>
              <a:gd name="T4" fmla="*/ 22 w 106"/>
              <a:gd name="T5" fmla="*/ 122 h 126"/>
              <a:gd name="T6" fmla="*/ 6 w 106"/>
              <a:gd name="T7" fmla="*/ 110 h 126"/>
              <a:gd name="T8" fmla="*/ 33 w 106"/>
              <a:gd name="T9" fmla="*/ 116 h 126"/>
              <a:gd name="T10" fmla="*/ 34 w 106"/>
              <a:gd name="T11" fmla="*/ 123 h 126"/>
              <a:gd name="T12" fmla="*/ 34 w 106"/>
              <a:gd name="T13" fmla="*/ 123 h 126"/>
              <a:gd name="T14" fmla="*/ 29 w 106"/>
              <a:gd name="T15" fmla="*/ 124 h 126"/>
              <a:gd name="T16" fmla="*/ 3 w 106"/>
              <a:gd name="T17" fmla="*/ 104 h 126"/>
              <a:gd name="T18" fmla="*/ 2 w 106"/>
              <a:gd name="T19" fmla="*/ 98 h 126"/>
              <a:gd name="T20" fmla="*/ 2 w 106"/>
              <a:gd name="T21" fmla="*/ 98 h 126"/>
              <a:gd name="T22" fmla="*/ 7 w 106"/>
              <a:gd name="T23" fmla="*/ 97 h 126"/>
              <a:gd name="T24" fmla="*/ 33 w 106"/>
              <a:gd name="T25" fmla="*/ 116 h 126"/>
              <a:gd name="T26" fmla="*/ 90 w 106"/>
              <a:gd name="T27" fmla="*/ 62 h 126"/>
              <a:gd name="T28" fmla="*/ 106 w 106"/>
              <a:gd name="T29" fmla="*/ 62 h 126"/>
              <a:gd name="T30" fmla="*/ 106 w 106"/>
              <a:gd name="T31" fmla="*/ 54 h 126"/>
              <a:gd name="T32" fmla="*/ 90 w 106"/>
              <a:gd name="T33" fmla="*/ 54 h 126"/>
              <a:gd name="T34" fmla="*/ 90 w 106"/>
              <a:gd name="T35" fmla="*/ 62 h 126"/>
              <a:gd name="T36" fmla="*/ 31 w 106"/>
              <a:gd name="T37" fmla="*/ 19 h 126"/>
              <a:gd name="T38" fmla="*/ 23 w 106"/>
              <a:gd name="T39" fmla="*/ 5 h 126"/>
              <a:gd name="T40" fmla="*/ 16 w 106"/>
              <a:gd name="T41" fmla="*/ 9 h 126"/>
              <a:gd name="T42" fmla="*/ 24 w 106"/>
              <a:gd name="T43" fmla="*/ 23 h 126"/>
              <a:gd name="T44" fmla="*/ 31 w 106"/>
              <a:gd name="T45" fmla="*/ 19 h 126"/>
              <a:gd name="T46" fmla="*/ 52 w 106"/>
              <a:gd name="T47" fmla="*/ 16 h 126"/>
              <a:gd name="T48" fmla="*/ 52 w 106"/>
              <a:gd name="T49" fmla="*/ 0 h 126"/>
              <a:gd name="T50" fmla="*/ 45 w 106"/>
              <a:gd name="T51" fmla="*/ 0 h 126"/>
              <a:gd name="T52" fmla="*/ 45 w 106"/>
              <a:gd name="T53" fmla="*/ 16 h 126"/>
              <a:gd name="T54" fmla="*/ 52 w 106"/>
              <a:gd name="T55" fmla="*/ 16 h 126"/>
              <a:gd name="T56" fmla="*/ 86 w 106"/>
              <a:gd name="T57" fmla="*/ 40 h 126"/>
              <a:gd name="T58" fmla="*/ 100 w 106"/>
              <a:gd name="T59" fmla="*/ 32 h 126"/>
              <a:gd name="T60" fmla="*/ 96 w 106"/>
              <a:gd name="T61" fmla="*/ 26 h 126"/>
              <a:gd name="T62" fmla="*/ 83 w 106"/>
              <a:gd name="T63" fmla="*/ 34 h 126"/>
              <a:gd name="T64" fmla="*/ 86 w 106"/>
              <a:gd name="T65" fmla="*/ 40 h 126"/>
              <a:gd name="T66" fmla="*/ 72 w 106"/>
              <a:gd name="T67" fmla="*/ 24 h 126"/>
              <a:gd name="T68" fmla="*/ 81 w 106"/>
              <a:gd name="T69" fmla="*/ 10 h 126"/>
              <a:gd name="T70" fmla="*/ 74 w 106"/>
              <a:gd name="T71" fmla="*/ 6 h 126"/>
              <a:gd name="T72" fmla="*/ 66 w 106"/>
              <a:gd name="T73" fmla="*/ 20 h 126"/>
              <a:gd name="T74" fmla="*/ 72 w 106"/>
              <a:gd name="T75" fmla="*/ 24 h 126"/>
              <a:gd name="T76" fmla="*/ 39 w 106"/>
              <a:gd name="T77" fmla="*/ 105 h 126"/>
              <a:gd name="T78" fmla="*/ 41 w 106"/>
              <a:gd name="T79" fmla="*/ 112 h 126"/>
              <a:gd name="T80" fmla="*/ 41 w 106"/>
              <a:gd name="T81" fmla="*/ 112 h 126"/>
              <a:gd name="T82" fmla="*/ 35 w 106"/>
              <a:gd name="T83" fmla="*/ 113 h 126"/>
              <a:gd name="T84" fmla="*/ 9 w 106"/>
              <a:gd name="T85" fmla="*/ 93 h 126"/>
              <a:gd name="T86" fmla="*/ 8 w 106"/>
              <a:gd name="T87" fmla="*/ 87 h 126"/>
              <a:gd name="T88" fmla="*/ 8 w 106"/>
              <a:gd name="T89" fmla="*/ 87 h 126"/>
              <a:gd name="T90" fmla="*/ 14 w 106"/>
              <a:gd name="T91" fmla="*/ 86 h 126"/>
              <a:gd name="T92" fmla="*/ 39 w 106"/>
              <a:gd name="T93" fmla="*/ 105 h 126"/>
              <a:gd name="T94" fmla="*/ 65 w 106"/>
              <a:gd name="T95" fmla="*/ 29 h 126"/>
              <a:gd name="T96" fmla="*/ 23 w 106"/>
              <a:gd name="T97" fmla="*/ 38 h 126"/>
              <a:gd name="T98" fmla="*/ 18 w 106"/>
              <a:gd name="T99" fmla="*/ 83 h 126"/>
              <a:gd name="T100" fmla="*/ 42 w 106"/>
              <a:gd name="T101" fmla="*/ 96 h 126"/>
              <a:gd name="T102" fmla="*/ 78 w 106"/>
              <a:gd name="T103" fmla="*/ 70 h 126"/>
              <a:gd name="T104" fmla="*/ 65 w 106"/>
              <a:gd name="T105" fmla="*/ 29 h 126"/>
              <a:gd name="T106" fmla="*/ 29 w 106"/>
              <a:gd name="T107" fmla="*/ 68 h 126"/>
              <a:gd name="T108" fmla="*/ 58 w 106"/>
              <a:gd name="T109" fmla="*/ 34 h 126"/>
              <a:gd name="T110" fmla="*/ 29 w 106"/>
              <a:gd name="T111" fmla="*/ 6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6" h="126">
                <a:moveTo>
                  <a:pt x="6" y="110"/>
                </a:moveTo>
                <a:cubicBezTo>
                  <a:pt x="3" y="115"/>
                  <a:pt x="5" y="121"/>
                  <a:pt x="10" y="124"/>
                </a:cubicBezTo>
                <a:cubicBezTo>
                  <a:pt x="14" y="126"/>
                  <a:pt x="19" y="125"/>
                  <a:pt x="22" y="122"/>
                </a:cubicBezTo>
                <a:cubicBezTo>
                  <a:pt x="6" y="110"/>
                  <a:pt x="6" y="110"/>
                  <a:pt x="6" y="110"/>
                </a:cubicBezTo>
                <a:close/>
                <a:moveTo>
                  <a:pt x="33" y="116"/>
                </a:moveTo>
                <a:cubicBezTo>
                  <a:pt x="35" y="118"/>
                  <a:pt x="36" y="120"/>
                  <a:pt x="34" y="123"/>
                </a:cubicBezTo>
                <a:cubicBezTo>
                  <a:pt x="34" y="123"/>
                  <a:pt x="34" y="123"/>
                  <a:pt x="34" y="123"/>
                </a:cubicBezTo>
                <a:cubicBezTo>
                  <a:pt x="33" y="125"/>
                  <a:pt x="31" y="125"/>
                  <a:pt x="29" y="124"/>
                </a:cubicBezTo>
                <a:cubicBezTo>
                  <a:pt x="3" y="104"/>
                  <a:pt x="3" y="104"/>
                  <a:pt x="3" y="104"/>
                </a:cubicBezTo>
                <a:cubicBezTo>
                  <a:pt x="1" y="103"/>
                  <a:pt x="0" y="100"/>
                  <a:pt x="2" y="98"/>
                </a:cubicBezTo>
                <a:cubicBezTo>
                  <a:pt x="2" y="98"/>
                  <a:pt x="2" y="98"/>
                  <a:pt x="2" y="98"/>
                </a:cubicBezTo>
                <a:cubicBezTo>
                  <a:pt x="3" y="96"/>
                  <a:pt x="5" y="95"/>
                  <a:pt x="7" y="97"/>
                </a:cubicBezTo>
                <a:cubicBezTo>
                  <a:pt x="33" y="116"/>
                  <a:pt x="33" y="116"/>
                  <a:pt x="33" y="116"/>
                </a:cubicBezTo>
                <a:close/>
                <a:moveTo>
                  <a:pt x="90" y="62"/>
                </a:moveTo>
                <a:cubicBezTo>
                  <a:pt x="106" y="62"/>
                  <a:pt x="106" y="62"/>
                  <a:pt x="106" y="62"/>
                </a:cubicBezTo>
                <a:cubicBezTo>
                  <a:pt x="106" y="54"/>
                  <a:pt x="106" y="54"/>
                  <a:pt x="106" y="54"/>
                </a:cubicBezTo>
                <a:cubicBezTo>
                  <a:pt x="90" y="54"/>
                  <a:pt x="90" y="54"/>
                  <a:pt x="90" y="54"/>
                </a:cubicBezTo>
                <a:cubicBezTo>
                  <a:pt x="90" y="62"/>
                  <a:pt x="90" y="62"/>
                  <a:pt x="90" y="62"/>
                </a:cubicBezTo>
                <a:close/>
                <a:moveTo>
                  <a:pt x="31" y="19"/>
                </a:moveTo>
                <a:cubicBezTo>
                  <a:pt x="23" y="5"/>
                  <a:pt x="23" y="5"/>
                  <a:pt x="23" y="5"/>
                </a:cubicBezTo>
                <a:cubicBezTo>
                  <a:pt x="16" y="9"/>
                  <a:pt x="16" y="9"/>
                  <a:pt x="16" y="9"/>
                </a:cubicBezTo>
                <a:cubicBezTo>
                  <a:pt x="24" y="23"/>
                  <a:pt x="24" y="23"/>
                  <a:pt x="24" y="23"/>
                </a:cubicBezTo>
                <a:cubicBezTo>
                  <a:pt x="31" y="19"/>
                  <a:pt x="31" y="19"/>
                  <a:pt x="31" y="19"/>
                </a:cubicBezTo>
                <a:close/>
                <a:moveTo>
                  <a:pt x="52" y="16"/>
                </a:moveTo>
                <a:cubicBezTo>
                  <a:pt x="52" y="0"/>
                  <a:pt x="52" y="0"/>
                  <a:pt x="5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16"/>
                  <a:pt x="45" y="16"/>
                  <a:pt x="45" y="16"/>
                </a:cubicBezTo>
                <a:cubicBezTo>
                  <a:pt x="52" y="16"/>
                  <a:pt x="52" y="16"/>
                  <a:pt x="52" y="16"/>
                </a:cubicBezTo>
                <a:close/>
                <a:moveTo>
                  <a:pt x="86" y="40"/>
                </a:moveTo>
                <a:cubicBezTo>
                  <a:pt x="100" y="32"/>
                  <a:pt x="100" y="32"/>
                  <a:pt x="100" y="32"/>
                </a:cubicBezTo>
                <a:cubicBezTo>
                  <a:pt x="96" y="26"/>
                  <a:pt x="96" y="26"/>
                  <a:pt x="96" y="26"/>
                </a:cubicBezTo>
                <a:cubicBezTo>
                  <a:pt x="83" y="34"/>
                  <a:pt x="83" y="34"/>
                  <a:pt x="83" y="34"/>
                </a:cubicBezTo>
                <a:cubicBezTo>
                  <a:pt x="86" y="40"/>
                  <a:pt x="86" y="40"/>
                  <a:pt x="86" y="40"/>
                </a:cubicBezTo>
                <a:close/>
                <a:moveTo>
                  <a:pt x="72" y="24"/>
                </a:moveTo>
                <a:cubicBezTo>
                  <a:pt x="81" y="10"/>
                  <a:pt x="81" y="10"/>
                  <a:pt x="81" y="10"/>
                </a:cubicBezTo>
                <a:cubicBezTo>
                  <a:pt x="74" y="6"/>
                  <a:pt x="74" y="6"/>
                  <a:pt x="74" y="6"/>
                </a:cubicBezTo>
                <a:cubicBezTo>
                  <a:pt x="66" y="20"/>
                  <a:pt x="66" y="20"/>
                  <a:pt x="66" y="20"/>
                </a:cubicBezTo>
                <a:cubicBezTo>
                  <a:pt x="72" y="24"/>
                  <a:pt x="72" y="24"/>
                  <a:pt x="72" y="24"/>
                </a:cubicBezTo>
                <a:close/>
                <a:moveTo>
                  <a:pt x="39" y="105"/>
                </a:moveTo>
                <a:cubicBezTo>
                  <a:pt x="41" y="107"/>
                  <a:pt x="42" y="109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39" y="114"/>
                  <a:pt x="37" y="114"/>
                  <a:pt x="35" y="113"/>
                </a:cubicBezTo>
                <a:cubicBezTo>
                  <a:pt x="9" y="93"/>
                  <a:pt x="9" y="93"/>
                  <a:pt x="9" y="93"/>
                </a:cubicBezTo>
                <a:cubicBezTo>
                  <a:pt x="7" y="92"/>
                  <a:pt x="7" y="89"/>
                  <a:pt x="8" y="87"/>
                </a:cubicBezTo>
                <a:cubicBezTo>
                  <a:pt x="8" y="87"/>
                  <a:pt x="8" y="87"/>
                  <a:pt x="8" y="87"/>
                </a:cubicBezTo>
                <a:cubicBezTo>
                  <a:pt x="9" y="85"/>
                  <a:pt x="12" y="84"/>
                  <a:pt x="14" y="86"/>
                </a:cubicBezTo>
                <a:cubicBezTo>
                  <a:pt x="39" y="105"/>
                  <a:pt x="39" y="105"/>
                  <a:pt x="39" y="105"/>
                </a:cubicBezTo>
                <a:close/>
                <a:moveTo>
                  <a:pt x="65" y="29"/>
                </a:moveTo>
                <a:cubicBezTo>
                  <a:pt x="50" y="20"/>
                  <a:pt x="31" y="25"/>
                  <a:pt x="23" y="38"/>
                </a:cubicBezTo>
                <a:cubicBezTo>
                  <a:pt x="15" y="52"/>
                  <a:pt x="26" y="68"/>
                  <a:pt x="18" y="83"/>
                </a:cubicBezTo>
                <a:cubicBezTo>
                  <a:pt x="42" y="96"/>
                  <a:pt x="42" y="96"/>
                  <a:pt x="42" y="96"/>
                </a:cubicBezTo>
                <a:cubicBezTo>
                  <a:pt x="51" y="83"/>
                  <a:pt x="70" y="84"/>
                  <a:pt x="78" y="70"/>
                </a:cubicBezTo>
                <a:cubicBezTo>
                  <a:pt x="86" y="56"/>
                  <a:pt x="80" y="38"/>
                  <a:pt x="65" y="29"/>
                </a:cubicBezTo>
                <a:close/>
                <a:moveTo>
                  <a:pt x="29" y="68"/>
                </a:moveTo>
                <a:cubicBezTo>
                  <a:pt x="27" y="43"/>
                  <a:pt x="31" y="27"/>
                  <a:pt x="58" y="34"/>
                </a:cubicBezTo>
                <a:cubicBezTo>
                  <a:pt x="39" y="45"/>
                  <a:pt x="35" y="46"/>
                  <a:pt x="29" y="6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5" name="Freeform 195"/>
          <p:cNvSpPr>
            <a:spLocks noEditPoints="1"/>
          </p:cNvSpPr>
          <p:nvPr/>
        </p:nvSpPr>
        <p:spPr bwMode="auto">
          <a:xfrm>
            <a:off x="11148087" y="4776969"/>
            <a:ext cx="377825" cy="479425"/>
          </a:xfrm>
          <a:custGeom>
            <a:avLst/>
            <a:gdLst>
              <a:gd name="T0" fmla="*/ 77 w 89"/>
              <a:gd name="T1" fmla="*/ 23 h 113"/>
              <a:gd name="T2" fmla="*/ 72 w 89"/>
              <a:gd name="T3" fmla="*/ 57 h 113"/>
              <a:gd name="T4" fmla="*/ 72 w 89"/>
              <a:gd name="T5" fmla="*/ 57 h 113"/>
              <a:gd name="T6" fmla="*/ 78 w 89"/>
              <a:gd name="T7" fmla="*/ 72 h 113"/>
              <a:gd name="T8" fmla="*/ 74 w 89"/>
              <a:gd name="T9" fmla="*/ 85 h 113"/>
              <a:gd name="T10" fmla="*/ 82 w 89"/>
              <a:gd name="T11" fmla="*/ 87 h 113"/>
              <a:gd name="T12" fmla="*/ 79 w 89"/>
              <a:gd name="T13" fmla="*/ 99 h 113"/>
              <a:gd name="T14" fmla="*/ 0 w 89"/>
              <a:gd name="T15" fmla="*/ 78 h 113"/>
              <a:gd name="T16" fmla="*/ 4 w 89"/>
              <a:gd name="T17" fmla="*/ 66 h 113"/>
              <a:gd name="T18" fmla="*/ 11 w 89"/>
              <a:gd name="T19" fmla="*/ 68 h 113"/>
              <a:gd name="T20" fmla="*/ 14 w 89"/>
              <a:gd name="T21" fmla="*/ 55 h 113"/>
              <a:gd name="T22" fmla="*/ 27 w 89"/>
              <a:gd name="T23" fmla="*/ 45 h 113"/>
              <a:gd name="T24" fmla="*/ 39 w 89"/>
              <a:gd name="T25" fmla="*/ 13 h 113"/>
              <a:gd name="T26" fmla="*/ 31 w 89"/>
              <a:gd name="T27" fmla="*/ 11 h 113"/>
              <a:gd name="T28" fmla="*/ 34 w 89"/>
              <a:gd name="T29" fmla="*/ 0 h 113"/>
              <a:gd name="T30" fmla="*/ 89 w 89"/>
              <a:gd name="T31" fmla="*/ 14 h 113"/>
              <a:gd name="T32" fmla="*/ 86 w 89"/>
              <a:gd name="T33" fmla="*/ 26 h 113"/>
              <a:gd name="T34" fmla="*/ 77 w 89"/>
              <a:gd name="T35" fmla="*/ 23 h 113"/>
              <a:gd name="T36" fmla="*/ 32 w 89"/>
              <a:gd name="T37" fmla="*/ 90 h 113"/>
              <a:gd name="T38" fmla="*/ 28 w 89"/>
              <a:gd name="T39" fmla="*/ 113 h 113"/>
              <a:gd name="T40" fmla="*/ 39 w 89"/>
              <a:gd name="T41" fmla="*/ 113 h 113"/>
              <a:gd name="T42" fmla="*/ 47 w 89"/>
              <a:gd name="T43" fmla="*/ 94 h 113"/>
              <a:gd name="T44" fmla="*/ 32 w 89"/>
              <a:gd name="T45" fmla="*/ 90 h 113"/>
              <a:gd name="T46" fmla="*/ 25 w 89"/>
              <a:gd name="T47" fmla="*/ 57 h 113"/>
              <a:gd name="T48" fmla="*/ 22 w 89"/>
              <a:gd name="T49" fmla="*/ 71 h 113"/>
              <a:gd name="T50" fmla="*/ 37 w 89"/>
              <a:gd name="T51" fmla="*/ 75 h 113"/>
              <a:gd name="T52" fmla="*/ 41 w 89"/>
              <a:gd name="T53" fmla="*/ 62 h 113"/>
              <a:gd name="T54" fmla="*/ 25 w 89"/>
              <a:gd name="T55" fmla="*/ 57 h 113"/>
              <a:gd name="T56" fmla="*/ 47 w 89"/>
              <a:gd name="T57" fmla="*/ 16 h 113"/>
              <a:gd name="T58" fmla="*/ 36 w 89"/>
              <a:gd name="T59" fmla="*/ 47 h 113"/>
              <a:gd name="T60" fmla="*/ 46 w 89"/>
              <a:gd name="T61" fmla="*/ 50 h 113"/>
              <a:gd name="T62" fmla="*/ 57 w 89"/>
              <a:gd name="T63" fmla="*/ 19 h 113"/>
              <a:gd name="T64" fmla="*/ 47 w 89"/>
              <a:gd name="T65" fmla="*/ 1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113">
                <a:moveTo>
                  <a:pt x="77" y="23"/>
                </a:moveTo>
                <a:cubicBezTo>
                  <a:pt x="72" y="57"/>
                  <a:pt x="72" y="57"/>
                  <a:pt x="72" y="57"/>
                </a:cubicBezTo>
                <a:cubicBezTo>
                  <a:pt x="72" y="57"/>
                  <a:pt x="72" y="57"/>
                  <a:pt x="72" y="57"/>
                </a:cubicBezTo>
                <a:cubicBezTo>
                  <a:pt x="77" y="61"/>
                  <a:pt x="79" y="66"/>
                  <a:pt x="78" y="72"/>
                </a:cubicBezTo>
                <a:cubicBezTo>
                  <a:pt x="74" y="85"/>
                  <a:pt x="74" y="85"/>
                  <a:pt x="74" y="85"/>
                </a:cubicBezTo>
                <a:cubicBezTo>
                  <a:pt x="82" y="87"/>
                  <a:pt x="82" y="87"/>
                  <a:pt x="82" y="87"/>
                </a:cubicBezTo>
                <a:cubicBezTo>
                  <a:pt x="79" y="99"/>
                  <a:pt x="79" y="99"/>
                  <a:pt x="79" y="99"/>
                </a:cubicBezTo>
                <a:cubicBezTo>
                  <a:pt x="0" y="78"/>
                  <a:pt x="0" y="78"/>
                  <a:pt x="0" y="78"/>
                </a:cubicBezTo>
                <a:cubicBezTo>
                  <a:pt x="4" y="66"/>
                  <a:pt x="4" y="66"/>
                  <a:pt x="4" y="66"/>
                </a:cubicBezTo>
                <a:cubicBezTo>
                  <a:pt x="11" y="68"/>
                  <a:pt x="11" y="68"/>
                  <a:pt x="11" y="68"/>
                </a:cubicBezTo>
                <a:cubicBezTo>
                  <a:pt x="14" y="55"/>
                  <a:pt x="14" y="55"/>
                  <a:pt x="14" y="55"/>
                </a:cubicBezTo>
                <a:cubicBezTo>
                  <a:pt x="16" y="49"/>
                  <a:pt x="20" y="45"/>
                  <a:pt x="27" y="45"/>
                </a:cubicBezTo>
                <a:cubicBezTo>
                  <a:pt x="39" y="13"/>
                  <a:pt x="39" y="13"/>
                  <a:pt x="39" y="13"/>
                </a:cubicBezTo>
                <a:cubicBezTo>
                  <a:pt x="31" y="11"/>
                  <a:pt x="31" y="11"/>
                  <a:pt x="31" y="11"/>
                </a:cubicBezTo>
                <a:cubicBezTo>
                  <a:pt x="34" y="0"/>
                  <a:pt x="34" y="0"/>
                  <a:pt x="34" y="0"/>
                </a:cubicBezTo>
                <a:cubicBezTo>
                  <a:pt x="89" y="14"/>
                  <a:pt x="89" y="14"/>
                  <a:pt x="89" y="14"/>
                </a:cubicBezTo>
                <a:cubicBezTo>
                  <a:pt x="86" y="26"/>
                  <a:pt x="86" y="26"/>
                  <a:pt x="86" y="26"/>
                </a:cubicBezTo>
                <a:cubicBezTo>
                  <a:pt x="77" y="23"/>
                  <a:pt x="77" y="23"/>
                  <a:pt x="77" y="23"/>
                </a:cubicBezTo>
                <a:close/>
                <a:moveTo>
                  <a:pt x="32" y="90"/>
                </a:moveTo>
                <a:cubicBezTo>
                  <a:pt x="28" y="113"/>
                  <a:pt x="28" y="113"/>
                  <a:pt x="28" y="113"/>
                </a:cubicBezTo>
                <a:cubicBezTo>
                  <a:pt x="39" y="113"/>
                  <a:pt x="39" y="113"/>
                  <a:pt x="39" y="113"/>
                </a:cubicBezTo>
                <a:cubicBezTo>
                  <a:pt x="47" y="94"/>
                  <a:pt x="47" y="94"/>
                  <a:pt x="47" y="94"/>
                </a:cubicBezTo>
                <a:cubicBezTo>
                  <a:pt x="32" y="90"/>
                  <a:pt x="32" y="90"/>
                  <a:pt x="32" y="90"/>
                </a:cubicBezTo>
                <a:close/>
                <a:moveTo>
                  <a:pt x="25" y="57"/>
                </a:moveTo>
                <a:cubicBezTo>
                  <a:pt x="22" y="71"/>
                  <a:pt x="22" y="71"/>
                  <a:pt x="22" y="71"/>
                </a:cubicBezTo>
                <a:cubicBezTo>
                  <a:pt x="37" y="75"/>
                  <a:pt x="37" y="75"/>
                  <a:pt x="37" y="75"/>
                </a:cubicBezTo>
                <a:cubicBezTo>
                  <a:pt x="41" y="62"/>
                  <a:pt x="41" y="62"/>
                  <a:pt x="41" y="62"/>
                </a:cubicBezTo>
                <a:cubicBezTo>
                  <a:pt x="25" y="57"/>
                  <a:pt x="25" y="57"/>
                  <a:pt x="25" y="57"/>
                </a:cubicBezTo>
                <a:close/>
                <a:moveTo>
                  <a:pt x="47" y="16"/>
                </a:moveTo>
                <a:cubicBezTo>
                  <a:pt x="36" y="47"/>
                  <a:pt x="36" y="47"/>
                  <a:pt x="36" y="47"/>
                </a:cubicBezTo>
                <a:cubicBezTo>
                  <a:pt x="46" y="50"/>
                  <a:pt x="46" y="50"/>
                  <a:pt x="46" y="50"/>
                </a:cubicBezTo>
                <a:cubicBezTo>
                  <a:pt x="57" y="19"/>
                  <a:pt x="57" y="19"/>
                  <a:pt x="57" y="19"/>
                </a:cubicBezTo>
                <a:lnTo>
                  <a:pt x="47" y="1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6" name="Freeform 196"/>
          <p:cNvSpPr>
            <a:spLocks noEditPoints="1"/>
          </p:cNvSpPr>
          <p:nvPr/>
        </p:nvSpPr>
        <p:spPr bwMode="auto">
          <a:xfrm>
            <a:off x="10328607" y="5596912"/>
            <a:ext cx="419100" cy="471488"/>
          </a:xfrm>
          <a:custGeom>
            <a:avLst/>
            <a:gdLst>
              <a:gd name="T0" fmla="*/ 5 w 99"/>
              <a:gd name="T1" fmla="*/ 73 h 111"/>
              <a:gd name="T2" fmla="*/ 30 w 99"/>
              <a:gd name="T3" fmla="*/ 63 h 111"/>
              <a:gd name="T4" fmla="*/ 30 w 99"/>
              <a:gd name="T5" fmla="*/ 64 h 111"/>
              <a:gd name="T6" fmla="*/ 50 w 99"/>
              <a:gd name="T7" fmla="*/ 83 h 111"/>
              <a:gd name="T8" fmla="*/ 69 w 99"/>
              <a:gd name="T9" fmla="*/ 64 h 111"/>
              <a:gd name="T10" fmla="*/ 69 w 99"/>
              <a:gd name="T11" fmla="*/ 63 h 111"/>
              <a:gd name="T12" fmla="*/ 94 w 99"/>
              <a:gd name="T13" fmla="*/ 73 h 111"/>
              <a:gd name="T14" fmla="*/ 99 w 99"/>
              <a:gd name="T15" fmla="*/ 111 h 111"/>
              <a:gd name="T16" fmla="*/ 1 w 99"/>
              <a:gd name="T17" fmla="*/ 111 h 111"/>
              <a:gd name="T18" fmla="*/ 5 w 99"/>
              <a:gd name="T19" fmla="*/ 73 h 111"/>
              <a:gd name="T20" fmla="*/ 59 w 99"/>
              <a:gd name="T21" fmla="*/ 52 h 111"/>
              <a:gd name="T22" fmla="*/ 56 w 99"/>
              <a:gd name="T23" fmla="*/ 47 h 111"/>
              <a:gd name="T24" fmla="*/ 50 w 99"/>
              <a:gd name="T25" fmla="*/ 47 h 111"/>
              <a:gd name="T26" fmla="*/ 44 w 99"/>
              <a:gd name="T27" fmla="*/ 47 h 111"/>
              <a:gd name="T28" fmla="*/ 40 w 99"/>
              <a:gd name="T29" fmla="*/ 52 h 111"/>
              <a:gd name="T30" fmla="*/ 34 w 99"/>
              <a:gd name="T31" fmla="*/ 44 h 111"/>
              <a:gd name="T32" fmla="*/ 32 w 99"/>
              <a:gd name="T33" fmla="*/ 46 h 111"/>
              <a:gd name="T34" fmla="*/ 40 w 99"/>
              <a:gd name="T35" fmla="*/ 63 h 111"/>
              <a:gd name="T36" fmla="*/ 60 w 99"/>
              <a:gd name="T37" fmla="*/ 63 h 111"/>
              <a:gd name="T38" fmla="*/ 66 w 99"/>
              <a:gd name="T39" fmla="*/ 46 h 111"/>
              <a:gd name="T40" fmla="*/ 65 w 99"/>
              <a:gd name="T41" fmla="*/ 44 h 111"/>
              <a:gd name="T42" fmla="*/ 59 w 99"/>
              <a:gd name="T43" fmla="*/ 52 h 111"/>
              <a:gd name="T44" fmla="*/ 50 w 99"/>
              <a:gd name="T45" fmla="*/ 50 h 111"/>
              <a:gd name="T46" fmla="*/ 56 w 99"/>
              <a:gd name="T47" fmla="*/ 51 h 111"/>
              <a:gd name="T48" fmla="*/ 58 w 99"/>
              <a:gd name="T49" fmla="*/ 54 h 111"/>
              <a:gd name="T50" fmla="*/ 42 w 99"/>
              <a:gd name="T51" fmla="*/ 54 h 111"/>
              <a:gd name="T52" fmla="*/ 44 w 99"/>
              <a:gd name="T53" fmla="*/ 51 h 111"/>
              <a:gd name="T54" fmla="*/ 50 w 99"/>
              <a:gd name="T55" fmla="*/ 50 h 111"/>
              <a:gd name="T56" fmla="*/ 50 w 99"/>
              <a:gd name="T57" fmla="*/ 50 h 111"/>
              <a:gd name="T58" fmla="*/ 31 w 99"/>
              <a:gd name="T59" fmla="*/ 35 h 111"/>
              <a:gd name="T60" fmla="*/ 32 w 99"/>
              <a:gd name="T61" fmla="*/ 18 h 111"/>
              <a:gd name="T62" fmla="*/ 66 w 99"/>
              <a:gd name="T63" fmla="*/ 18 h 111"/>
              <a:gd name="T64" fmla="*/ 68 w 99"/>
              <a:gd name="T65" fmla="*/ 35 h 111"/>
              <a:gd name="T66" fmla="*/ 74 w 99"/>
              <a:gd name="T67" fmla="*/ 27 h 111"/>
              <a:gd name="T68" fmla="*/ 71 w 99"/>
              <a:gd name="T69" fmla="*/ 12 h 111"/>
              <a:gd name="T70" fmla="*/ 28 w 99"/>
              <a:gd name="T71" fmla="*/ 10 h 111"/>
              <a:gd name="T72" fmla="*/ 26 w 99"/>
              <a:gd name="T73" fmla="*/ 30 h 111"/>
              <a:gd name="T74" fmla="*/ 31 w 99"/>
              <a:gd name="T75" fmla="*/ 3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9" h="111">
                <a:moveTo>
                  <a:pt x="5" y="73"/>
                </a:moveTo>
                <a:cubicBezTo>
                  <a:pt x="30" y="63"/>
                  <a:pt x="30" y="63"/>
                  <a:pt x="30" y="63"/>
                </a:cubicBezTo>
                <a:cubicBezTo>
                  <a:pt x="30" y="63"/>
                  <a:pt x="30" y="64"/>
                  <a:pt x="30" y="64"/>
                </a:cubicBezTo>
                <a:cubicBezTo>
                  <a:pt x="30" y="74"/>
                  <a:pt x="39" y="83"/>
                  <a:pt x="50" y="83"/>
                </a:cubicBezTo>
                <a:cubicBezTo>
                  <a:pt x="60" y="83"/>
                  <a:pt x="69" y="74"/>
                  <a:pt x="69" y="64"/>
                </a:cubicBezTo>
                <a:cubicBezTo>
                  <a:pt x="69" y="64"/>
                  <a:pt x="69" y="64"/>
                  <a:pt x="69" y="63"/>
                </a:cubicBezTo>
                <a:cubicBezTo>
                  <a:pt x="94" y="73"/>
                  <a:pt x="94" y="73"/>
                  <a:pt x="94" y="73"/>
                </a:cubicBezTo>
                <a:cubicBezTo>
                  <a:pt x="99" y="83"/>
                  <a:pt x="99" y="97"/>
                  <a:pt x="99" y="111"/>
                </a:cubicBezTo>
                <a:cubicBezTo>
                  <a:pt x="66" y="111"/>
                  <a:pt x="33" y="111"/>
                  <a:pt x="1" y="111"/>
                </a:cubicBezTo>
                <a:cubicBezTo>
                  <a:pt x="0" y="93"/>
                  <a:pt x="1" y="80"/>
                  <a:pt x="5" y="73"/>
                </a:cubicBezTo>
                <a:close/>
                <a:moveTo>
                  <a:pt x="59" y="52"/>
                </a:moveTo>
                <a:cubicBezTo>
                  <a:pt x="59" y="50"/>
                  <a:pt x="57" y="47"/>
                  <a:pt x="56" y="47"/>
                </a:cubicBezTo>
                <a:cubicBezTo>
                  <a:pt x="55" y="47"/>
                  <a:pt x="51" y="47"/>
                  <a:pt x="50" y="47"/>
                </a:cubicBezTo>
                <a:cubicBezTo>
                  <a:pt x="49" y="47"/>
                  <a:pt x="45" y="47"/>
                  <a:pt x="44" y="47"/>
                </a:cubicBezTo>
                <a:cubicBezTo>
                  <a:pt x="43" y="47"/>
                  <a:pt x="41" y="50"/>
                  <a:pt x="40" y="52"/>
                </a:cubicBezTo>
                <a:cubicBezTo>
                  <a:pt x="38" y="50"/>
                  <a:pt x="35" y="48"/>
                  <a:pt x="34" y="44"/>
                </a:cubicBezTo>
                <a:cubicBezTo>
                  <a:pt x="33" y="45"/>
                  <a:pt x="33" y="46"/>
                  <a:pt x="32" y="46"/>
                </a:cubicBezTo>
                <a:cubicBezTo>
                  <a:pt x="34" y="53"/>
                  <a:pt x="36" y="59"/>
                  <a:pt x="40" y="63"/>
                </a:cubicBezTo>
                <a:cubicBezTo>
                  <a:pt x="46" y="63"/>
                  <a:pt x="54" y="63"/>
                  <a:pt x="60" y="63"/>
                </a:cubicBezTo>
                <a:cubicBezTo>
                  <a:pt x="64" y="59"/>
                  <a:pt x="65" y="53"/>
                  <a:pt x="66" y="46"/>
                </a:cubicBezTo>
                <a:cubicBezTo>
                  <a:pt x="66" y="46"/>
                  <a:pt x="66" y="45"/>
                  <a:pt x="65" y="44"/>
                </a:cubicBezTo>
                <a:cubicBezTo>
                  <a:pt x="64" y="47"/>
                  <a:pt x="61" y="50"/>
                  <a:pt x="59" y="52"/>
                </a:cubicBezTo>
                <a:close/>
                <a:moveTo>
                  <a:pt x="50" y="50"/>
                </a:moveTo>
                <a:cubicBezTo>
                  <a:pt x="52" y="50"/>
                  <a:pt x="56" y="51"/>
                  <a:pt x="56" y="51"/>
                </a:cubicBezTo>
                <a:cubicBezTo>
                  <a:pt x="56" y="51"/>
                  <a:pt x="57" y="52"/>
                  <a:pt x="58" y="54"/>
                </a:cubicBezTo>
                <a:cubicBezTo>
                  <a:pt x="54" y="57"/>
                  <a:pt x="46" y="57"/>
                  <a:pt x="42" y="54"/>
                </a:cubicBezTo>
                <a:cubicBezTo>
                  <a:pt x="43" y="53"/>
                  <a:pt x="44" y="51"/>
                  <a:pt x="44" y="51"/>
                </a:cubicBezTo>
                <a:cubicBezTo>
                  <a:pt x="44" y="51"/>
                  <a:pt x="49" y="50"/>
                  <a:pt x="50" y="50"/>
                </a:cubicBezTo>
                <a:cubicBezTo>
                  <a:pt x="50" y="50"/>
                  <a:pt x="50" y="50"/>
                  <a:pt x="50" y="50"/>
                </a:cubicBezTo>
                <a:close/>
                <a:moveTo>
                  <a:pt x="31" y="35"/>
                </a:moveTo>
                <a:cubicBezTo>
                  <a:pt x="30" y="27"/>
                  <a:pt x="30" y="24"/>
                  <a:pt x="32" y="18"/>
                </a:cubicBezTo>
                <a:cubicBezTo>
                  <a:pt x="42" y="12"/>
                  <a:pt x="60" y="13"/>
                  <a:pt x="66" y="18"/>
                </a:cubicBezTo>
                <a:cubicBezTo>
                  <a:pt x="68" y="25"/>
                  <a:pt x="68" y="26"/>
                  <a:pt x="68" y="35"/>
                </a:cubicBezTo>
                <a:cubicBezTo>
                  <a:pt x="68" y="35"/>
                  <a:pt x="73" y="31"/>
                  <a:pt x="74" y="27"/>
                </a:cubicBezTo>
                <a:cubicBezTo>
                  <a:pt x="75" y="23"/>
                  <a:pt x="73" y="14"/>
                  <a:pt x="71" y="12"/>
                </a:cubicBezTo>
                <a:cubicBezTo>
                  <a:pt x="64" y="0"/>
                  <a:pt x="36" y="0"/>
                  <a:pt x="28" y="10"/>
                </a:cubicBezTo>
                <a:cubicBezTo>
                  <a:pt x="26" y="12"/>
                  <a:pt x="23" y="27"/>
                  <a:pt x="26" y="30"/>
                </a:cubicBezTo>
                <a:cubicBezTo>
                  <a:pt x="28" y="33"/>
                  <a:pt x="31" y="35"/>
                  <a:pt x="31" y="3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7" name="Freeform 198"/>
          <p:cNvSpPr>
            <a:spLocks noEditPoints="1"/>
          </p:cNvSpPr>
          <p:nvPr/>
        </p:nvSpPr>
        <p:spPr bwMode="auto">
          <a:xfrm>
            <a:off x="11178250" y="5565162"/>
            <a:ext cx="369887" cy="534988"/>
          </a:xfrm>
          <a:custGeom>
            <a:avLst/>
            <a:gdLst>
              <a:gd name="T0" fmla="*/ 20 w 87"/>
              <a:gd name="T1" fmla="*/ 91 h 126"/>
              <a:gd name="T2" fmla="*/ 69 w 87"/>
              <a:gd name="T3" fmla="*/ 91 h 126"/>
              <a:gd name="T4" fmla="*/ 62 w 87"/>
              <a:gd name="T5" fmla="*/ 119 h 126"/>
              <a:gd name="T6" fmla="*/ 54 w 87"/>
              <a:gd name="T7" fmla="*/ 119 h 126"/>
              <a:gd name="T8" fmla="*/ 45 w 87"/>
              <a:gd name="T9" fmla="*/ 126 h 126"/>
              <a:gd name="T10" fmla="*/ 35 w 87"/>
              <a:gd name="T11" fmla="*/ 119 h 126"/>
              <a:gd name="T12" fmla="*/ 26 w 87"/>
              <a:gd name="T13" fmla="*/ 119 h 126"/>
              <a:gd name="T14" fmla="*/ 20 w 87"/>
              <a:gd name="T15" fmla="*/ 91 h 126"/>
              <a:gd name="T16" fmla="*/ 62 w 87"/>
              <a:gd name="T17" fmla="*/ 34 h 126"/>
              <a:gd name="T18" fmla="*/ 63 w 87"/>
              <a:gd name="T19" fmla="*/ 41 h 126"/>
              <a:gd name="T20" fmla="*/ 61 w 87"/>
              <a:gd name="T21" fmla="*/ 43 h 126"/>
              <a:gd name="T22" fmla="*/ 63 w 87"/>
              <a:gd name="T23" fmla="*/ 45 h 126"/>
              <a:gd name="T24" fmla="*/ 62 w 87"/>
              <a:gd name="T25" fmla="*/ 49 h 126"/>
              <a:gd name="T26" fmla="*/ 61 w 87"/>
              <a:gd name="T27" fmla="*/ 50 h 126"/>
              <a:gd name="T28" fmla="*/ 62 w 87"/>
              <a:gd name="T29" fmla="*/ 51 h 126"/>
              <a:gd name="T30" fmla="*/ 61 w 87"/>
              <a:gd name="T31" fmla="*/ 55 h 126"/>
              <a:gd name="T32" fmla="*/ 59 w 87"/>
              <a:gd name="T33" fmla="*/ 56 h 126"/>
              <a:gd name="T34" fmla="*/ 61 w 87"/>
              <a:gd name="T35" fmla="*/ 58 h 126"/>
              <a:gd name="T36" fmla="*/ 60 w 87"/>
              <a:gd name="T37" fmla="*/ 62 h 126"/>
              <a:gd name="T38" fmla="*/ 57 w 87"/>
              <a:gd name="T39" fmla="*/ 64 h 126"/>
              <a:gd name="T40" fmla="*/ 35 w 87"/>
              <a:gd name="T41" fmla="*/ 58 h 126"/>
              <a:gd name="T42" fmla="*/ 26 w 87"/>
              <a:gd name="T43" fmla="*/ 58 h 126"/>
              <a:gd name="T44" fmla="*/ 26 w 87"/>
              <a:gd name="T45" fmla="*/ 37 h 126"/>
              <a:gd name="T46" fmla="*/ 34 w 87"/>
              <a:gd name="T47" fmla="*/ 37 h 126"/>
              <a:gd name="T48" fmla="*/ 51 w 87"/>
              <a:gd name="T49" fmla="*/ 18 h 126"/>
              <a:gd name="T50" fmla="*/ 46 w 87"/>
              <a:gd name="T51" fmla="*/ 35 h 126"/>
              <a:gd name="T52" fmla="*/ 62 w 87"/>
              <a:gd name="T53" fmla="*/ 34 h 126"/>
              <a:gd name="T54" fmla="*/ 18 w 87"/>
              <a:gd name="T55" fmla="*/ 84 h 126"/>
              <a:gd name="T56" fmla="*/ 30 w 87"/>
              <a:gd name="T57" fmla="*/ 84 h 126"/>
              <a:gd name="T58" fmla="*/ 21 w 87"/>
              <a:gd name="T59" fmla="*/ 57 h 126"/>
              <a:gd name="T60" fmla="*/ 14 w 87"/>
              <a:gd name="T61" fmla="*/ 34 h 126"/>
              <a:gd name="T62" fmla="*/ 28 w 87"/>
              <a:gd name="T63" fmla="*/ 15 h 126"/>
              <a:gd name="T64" fmla="*/ 44 w 87"/>
              <a:gd name="T65" fmla="*/ 12 h 126"/>
              <a:gd name="T66" fmla="*/ 60 w 87"/>
              <a:gd name="T67" fmla="*/ 16 h 126"/>
              <a:gd name="T68" fmla="*/ 74 w 87"/>
              <a:gd name="T69" fmla="*/ 33 h 126"/>
              <a:gd name="T70" fmla="*/ 67 w 87"/>
              <a:gd name="T71" fmla="*/ 56 h 126"/>
              <a:gd name="T72" fmla="*/ 58 w 87"/>
              <a:gd name="T73" fmla="*/ 84 h 126"/>
              <a:gd name="T74" fmla="*/ 70 w 87"/>
              <a:gd name="T75" fmla="*/ 84 h 126"/>
              <a:gd name="T76" fmla="*/ 78 w 87"/>
              <a:gd name="T77" fmla="*/ 61 h 126"/>
              <a:gd name="T78" fmla="*/ 85 w 87"/>
              <a:gd name="T79" fmla="*/ 31 h 126"/>
              <a:gd name="T80" fmla="*/ 66 w 87"/>
              <a:gd name="T81" fmla="*/ 5 h 126"/>
              <a:gd name="T82" fmla="*/ 45 w 87"/>
              <a:gd name="T83" fmla="*/ 0 h 126"/>
              <a:gd name="T84" fmla="*/ 23 w 87"/>
              <a:gd name="T85" fmla="*/ 5 h 126"/>
              <a:gd name="T86" fmla="*/ 3 w 87"/>
              <a:gd name="T87" fmla="*/ 31 h 126"/>
              <a:gd name="T88" fmla="*/ 10 w 87"/>
              <a:gd name="T89" fmla="*/ 62 h 126"/>
              <a:gd name="T90" fmla="*/ 18 w 87"/>
              <a:gd name="T91" fmla="*/ 8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7" h="126">
                <a:moveTo>
                  <a:pt x="20" y="91"/>
                </a:moveTo>
                <a:cubicBezTo>
                  <a:pt x="69" y="91"/>
                  <a:pt x="69" y="91"/>
                  <a:pt x="69" y="91"/>
                </a:cubicBezTo>
                <a:cubicBezTo>
                  <a:pt x="62" y="119"/>
                  <a:pt x="62" y="119"/>
                  <a:pt x="62" y="119"/>
                </a:cubicBezTo>
                <a:cubicBezTo>
                  <a:pt x="54" y="119"/>
                  <a:pt x="54" y="119"/>
                  <a:pt x="54" y="119"/>
                </a:cubicBezTo>
                <a:cubicBezTo>
                  <a:pt x="53" y="123"/>
                  <a:pt x="49" y="126"/>
                  <a:pt x="45" y="126"/>
                </a:cubicBezTo>
                <a:cubicBezTo>
                  <a:pt x="40" y="126"/>
                  <a:pt x="36" y="123"/>
                  <a:pt x="35" y="119"/>
                </a:cubicBezTo>
                <a:cubicBezTo>
                  <a:pt x="26" y="119"/>
                  <a:pt x="26" y="119"/>
                  <a:pt x="26" y="119"/>
                </a:cubicBezTo>
                <a:cubicBezTo>
                  <a:pt x="20" y="91"/>
                  <a:pt x="20" y="91"/>
                  <a:pt x="20" y="91"/>
                </a:cubicBezTo>
                <a:close/>
                <a:moveTo>
                  <a:pt x="62" y="34"/>
                </a:moveTo>
                <a:cubicBezTo>
                  <a:pt x="63" y="41"/>
                  <a:pt x="63" y="41"/>
                  <a:pt x="63" y="41"/>
                </a:cubicBezTo>
                <a:cubicBezTo>
                  <a:pt x="61" y="43"/>
                  <a:pt x="61" y="43"/>
                  <a:pt x="61" y="43"/>
                </a:cubicBezTo>
                <a:cubicBezTo>
                  <a:pt x="63" y="45"/>
                  <a:pt x="63" y="45"/>
                  <a:pt x="63" y="45"/>
                </a:cubicBezTo>
                <a:cubicBezTo>
                  <a:pt x="62" y="49"/>
                  <a:pt x="62" y="49"/>
                  <a:pt x="62" y="49"/>
                </a:cubicBezTo>
                <a:cubicBezTo>
                  <a:pt x="61" y="50"/>
                  <a:pt x="61" y="50"/>
                  <a:pt x="61" y="50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55"/>
                  <a:pt x="61" y="55"/>
                  <a:pt x="61" y="55"/>
                </a:cubicBezTo>
                <a:cubicBezTo>
                  <a:pt x="59" y="56"/>
                  <a:pt x="59" y="56"/>
                  <a:pt x="59" y="56"/>
                </a:cubicBezTo>
                <a:cubicBezTo>
                  <a:pt x="61" y="58"/>
                  <a:pt x="61" y="58"/>
                  <a:pt x="61" y="58"/>
                </a:cubicBezTo>
                <a:cubicBezTo>
                  <a:pt x="60" y="62"/>
                  <a:pt x="60" y="62"/>
                  <a:pt x="60" y="62"/>
                </a:cubicBezTo>
                <a:cubicBezTo>
                  <a:pt x="57" y="64"/>
                  <a:pt x="57" y="64"/>
                  <a:pt x="57" y="64"/>
                </a:cubicBezTo>
                <a:cubicBezTo>
                  <a:pt x="35" y="58"/>
                  <a:pt x="35" y="58"/>
                  <a:pt x="35" y="58"/>
                </a:cubicBezTo>
                <a:cubicBezTo>
                  <a:pt x="26" y="58"/>
                  <a:pt x="26" y="58"/>
                  <a:pt x="26" y="58"/>
                </a:cubicBezTo>
                <a:cubicBezTo>
                  <a:pt x="26" y="37"/>
                  <a:pt x="26" y="37"/>
                  <a:pt x="26" y="37"/>
                </a:cubicBezTo>
                <a:cubicBezTo>
                  <a:pt x="34" y="37"/>
                  <a:pt x="34" y="37"/>
                  <a:pt x="34" y="37"/>
                </a:cubicBezTo>
                <a:cubicBezTo>
                  <a:pt x="51" y="18"/>
                  <a:pt x="51" y="18"/>
                  <a:pt x="51" y="18"/>
                </a:cubicBezTo>
                <a:cubicBezTo>
                  <a:pt x="60" y="25"/>
                  <a:pt x="52" y="31"/>
                  <a:pt x="46" y="35"/>
                </a:cubicBezTo>
                <a:cubicBezTo>
                  <a:pt x="62" y="34"/>
                  <a:pt x="62" y="34"/>
                  <a:pt x="62" y="34"/>
                </a:cubicBezTo>
                <a:close/>
                <a:moveTo>
                  <a:pt x="18" y="84"/>
                </a:moveTo>
                <a:cubicBezTo>
                  <a:pt x="30" y="84"/>
                  <a:pt x="30" y="84"/>
                  <a:pt x="30" y="84"/>
                </a:cubicBezTo>
                <a:cubicBezTo>
                  <a:pt x="29" y="73"/>
                  <a:pt x="25" y="65"/>
                  <a:pt x="21" y="57"/>
                </a:cubicBezTo>
                <a:cubicBezTo>
                  <a:pt x="17" y="48"/>
                  <a:pt x="13" y="40"/>
                  <a:pt x="14" y="34"/>
                </a:cubicBezTo>
                <a:cubicBezTo>
                  <a:pt x="16" y="25"/>
                  <a:pt x="21" y="19"/>
                  <a:pt x="28" y="15"/>
                </a:cubicBezTo>
                <a:cubicBezTo>
                  <a:pt x="33" y="13"/>
                  <a:pt x="39" y="12"/>
                  <a:pt x="44" y="12"/>
                </a:cubicBezTo>
                <a:cubicBezTo>
                  <a:pt x="50" y="12"/>
                  <a:pt x="56" y="13"/>
                  <a:pt x="60" y="16"/>
                </a:cubicBezTo>
                <a:cubicBezTo>
                  <a:pt x="67" y="19"/>
                  <a:pt x="72" y="25"/>
                  <a:pt x="74" y="33"/>
                </a:cubicBezTo>
                <a:cubicBezTo>
                  <a:pt x="75" y="40"/>
                  <a:pt x="71" y="48"/>
                  <a:pt x="67" y="56"/>
                </a:cubicBezTo>
                <a:cubicBezTo>
                  <a:pt x="63" y="65"/>
                  <a:pt x="59" y="73"/>
                  <a:pt x="58" y="84"/>
                </a:cubicBezTo>
                <a:cubicBezTo>
                  <a:pt x="70" y="84"/>
                  <a:pt x="70" y="84"/>
                  <a:pt x="70" y="84"/>
                </a:cubicBezTo>
                <a:cubicBezTo>
                  <a:pt x="71" y="76"/>
                  <a:pt x="75" y="68"/>
                  <a:pt x="78" y="61"/>
                </a:cubicBezTo>
                <a:cubicBezTo>
                  <a:pt x="83" y="51"/>
                  <a:pt x="87" y="42"/>
                  <a:pt x="85" y="31"/>
                </a:cubicBezTo>
                <a:cubicBezTo>
                  <a:pt x="83" y="19"/>
                  <a:pt x="76" y="11"/>
                  <a:pt x="66" y="5"/>
                </a:cubicBezTo>
                <a:cubicBezTo>
                  <a:pt x="59" y="2"/>
                  <a:pt x="52" y="0"/>
                  <a:pt x="45" y="0"/>
                </a:cubicBezTo>
                <a:cubicBezTo>
                  <a:pt x="37" y="0"/>
                  <a:pt x="30" y="2"/>
                  <a:pt x="23" y="5"/>
                </a:cubicBezTo>
                <a:cubicBezTo>
                  <a:pt x="13" y="10"/>
                  <a:pt x="5" y="18"/>
                  <a:pt x="3" y="31"/>
                </a:cubicBezTo>
                <a:cubicBezTo>
                  <a:pt x="0" y="42"/>
                  <a:pt x="5" y="51"/>
                  <a:pt x="10" y="62"/>
                </a:cubicBezTo>
                <a:cubicBezTo>
                  <a:pt x="13" y="69"/>
                  <a:pt x="17" y="76"/>
                  <a:pt x="18" y="8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8" name="Freeform 148"/>
          <p:cNvSpPr>
            <a:spLocks noEditPoints="1"/>
          </p:cNvSpPr>
          <p:nvPr/>
        </p:nvSpPr>
        <p:spPr bwMode="auto">
          <a:xfrm>
            <a:off x="8676020" y="4783319"/>
            <a:ext cx="512762" cy="466725"/>
          </a:xfrm>
          <a:custGeom>
            <a:avLst/>
            <a:gdLst>
              <a:gd name="T0" fmla="*/ 121 w 121"/>
              <a:gd name="T1" fmla="*/ 43 h 110"/>
              <a:gd name="T2" fmla="*/ 118 w 121"/>
              <a:gd name="T3" fmla="*/ 47 h 110"/>
              <a:gd name="T4" fmla="*/ 118 w 121"/>
              <a:gd name="T5" fmla="*/ 103 h 110"/>
              <a:gd name="T6" fmla="*/ 121 w 121"/>
              <a:gd name="T7" fmla="*/ 106 h 110"/>
              <a:gd name="T8" fmla="*/ 83 w 121"/>
              <a:gd name="T9" fmla="*/ 110 h 110"/>
              <a:gd name="T10" fmla="*/ 80 w 121"/>
              <a:gd name="T11" fmla="*/ 106 h 110"/>
              <a:gd name="T12" fmla="*/ 84 w 121"/>
              <a:gd name="T13" fmla="*/ 103 h 110"/>
              <a:gd name="T14" fmla="*/ 83 w 121"/>
              <a:gd name="T15" fmla="*/ 47 h 110"/>
              <a:gd name="T16" fmla="*/ 80 w 121"/>
              <a:gd name="T17" fmla="*/ 43 h 110"/>
              <a:gd name="T18" fmla="*/ 94 w 121"/>
              <a:gd name="T19" fmla="*/ 25 h 110"/>
              <a:gd name="T20" fmla="*/ 109 w 121"/>
              <a:gd name="T21" fmla="*/ 22 h 110"/>
              <a:gd name="T22" fmla="*/ 118 w 121"/>
              <a:gd name="T23" fmla="*/ 40 h 110"/>
              <a:gd name="T24" fmla="*/ 52 w 121"/>
              <a:gd name="T25" fmla="*/ 32 h 110"/>
              <a:gd name="T26" fmla="*/ 53 w 121"/>
              <a:gd name="T27" fmla="*/ 36 h 110"/>
              <a:gd name="T28" fmla="*/ 56 w 121"/>
              <a:gd name="T29" fmla="*/ 72 h 110"/>
              <a:gd name="T30" fmla="*/ 54 w 121"/>
              <a:gd name="T31" fmla="*/ 83 h 110"/>
              <a:gd name="T32" fmla="*/ 51 w 121"/>
              <a:gd name="T33" fmla="*/ 80 h 110"/>
              <a:gd name="T34" fmla="*/ 48 w 121"/>
              <a:gd name="T35" fmla="*/ 71 h 110"/>
              <a:gd name="T36" fmla="*/ 45 w 121"/>
              <a:gd name="T37" fmla="*/ 88 h 110"/>
              <a:gd name="T38" fmla="*/ 43 w 121"/>
              <a:gd name="T39" fmla="*/ 85 h 110"/>
              <a:gd name="T40" fmla="*/ 39 w 121"/>
              <a:gd name="T41" fmla="*/ 66 h 110"/>
              <a:gd name="T42" fmla="*/ 30 w 121"/>
              <a:gd name="T43" fmla="*/ 89 h 110"/>
              <a:gd name="T44" fmla="*/ 28 w 121"/>
              <a:gd name="T45" fmla="*/ 92 h 110"/>
              <a:gd name="T46" fmla="*/ 25 w 121"/>
              <a:gd name="T47" fmla="*/ 73 h 110"/>
              <a:gd name="T48" fmla="*/ 21 w 121"/>
              <a:gd name="T49" fmla="*/ 74 h 110"/>
              <a:gd name="T50" fmla="*/ 18 w 121"/>
              <a:gd name="T51" fmla="*/ 103 h 110"/>
              <a:gd name="T52" fmla="*/ 14 w 121"/>
              <a:gd name="T53" fmla="*/ 99 h 110"/>
              <a:gd name="T54" fmla="*/ 11 w 121"/>
              <a:gd name="T55" fmla="*/ 71 h 110"/>
              <a:gd name="T56" fmla="*/ 8 w 121"/>
              <a:gd name="T57" fmla="*/ 80 h 110"/>
              <a:gd name="T58" fmla="*/ 6 w 121"/>
              <a:gd name="T59" fmla="*/ 77 h 110"/>
              <a:gd name="T60" fmla="*/ 0 w 121"/>
              <a:gd name="T61" fmla="*/ 51 h 110"/>
              <a:gd name="T62" fmla="*/ 35 w 121"/>
              <a:gd name="T63" fmla="*/ 15 h 110"/>
              <a:gd name="T64" fmla="*/ 29 w 121"/>
              <a:gd name="T65" fmla="*/ 12 h 110"/>
              <a:gd name="T66" fmla="*/ 24 w 121"/>
              <a:gd name="T67" fmla="*/ 12 h 110"/>
              <a:gd name="T68" fmla="*/ 17 w 121"/>
              <a:gd name="T69" fmla="*/ 9 h 110"/>
              <a:gd name="T70" fmla="*/ 17 w 121"/>
              <a:gd name="T71" fmla="*/ 18 h 110"/>
              <a:gd name="T72" fmla="*/ 17 w 121"/>
              <a:gd name="T73" fmla="*/ 9 h 110"/>
              <a:gd name="T74" fmla="*/ 10 w 121"/>
              <a:gd name="T75" fmla="*/ 24 h 110"/>
              <a:gd name="T76" fmla="*/ 14 w 121"/>
              <a:gd name="T77" fmla="*/ 24 h 110"/>
              <a:gd name="T78" fmla="*/ 84 w 121"/>
              <a:gd name="T79" fmla="*/ 7 h 110"/>
              <a:gd name="T80" fmla="*/ 83 w 121"/>
              <a:gd name="T81" fmla="*/ 10 h 110"/>
              <a:gd name="T82" fmla="*/ 57 w 121"/>
              <a:gd name="T83" fmla="*/ 1 h 110"/>
              <a:gd name="T84" fmla="*/ 84 w 121"/>
              <a:gd name="T85" fmla="*/ 7 h 110"/>
              <a:gd name="T86" fmla="*/ 58 w 121"/>
              <a:gd name="T87" fmla="*/ 23 h 110"/>
              <a:gd name="T88" fmla="*/ 59 w 121"/>
              <a:gd name="T89" fmla="*/ 26 h 110"/>
              <a:gd name="T90" fmla="*/ 85 w 121"/>
              <a:gd name="T91" fmla="*/ 17 h 110"/>
              <a:gd name="T92" fmla="*/ 83 w 121"/>
              <a:gd name="T93" fmla="*/ 12 h 110"/>
              <a:gd name="T94" fmla="*/ 55 w 121"/>
              <a:gd name="T95" fmla="*/ 13 h 110"/>
              <a:gd name="T96" fmla="*/ 83 w 121"/>
              <a:gd name="T97" fmla="*/ 15 h 110"/>
              <a:gd name="T98" fmla="*/ 83 w 121"/>
              <a:gd name="T99" fmla="*/ 12 h 110"/>
              <a:gd name="T100" fmla="*/ 101 w 121"/>
              <a:gd name="T101" fmla="*/ 13 h 110"/>
              <a:gd name="T102" fmla="*/ 97 w 121"/>
              <a:gd name="T103" fmla="*/ 13 h 110"/>
              <a:gd name="T104" fmla="*/ 96 w 121"/>
              <a:gd name="T105" fmla="*/ 6 h 110"/>
              <a:gd name="T106" fmla="*/ 106 w 121"/>
              <a:gd name="T107" fmla="*/ 20 h 110"/>
              <a:gd name="T108" fmla="*/ 96 w 121"/>
              <a:gd name="T109" fmla="*/ 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110">
                <a:moveTo>
                  <a:pt x="118" y="40"/>
                </a:moveTo>
                <a:cubicBezTo>
                  <a:pt x="120" y="40"/>
                  <a:pt x="121" y="42"/>
                  <a:pt x="121" y="43"/>
                </a:cubicBezTo>
                <a:cubicBezTo>
                  <a:pt x="121" y="43"/>
                  <a:pt x="121" y="43"/>
                  <a:pt x="121" y="43"/>
                </a:cubicBezTo>
                <a:cubicBezTo>
                  <a:pt x="121" y="46"/>
                  <a:pt x="120" y="47"/>
                  <a:pt x="118" y="47"/>
                </a:cubicBezTo>
                <a:cubicBezTo>
                  <a:pt x="118" y="47"/>
                  <a:pt x="118" y="47"/>
                  <a:pt x="118" y="47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20" y="103"/>
                  <a:pt x="121" y="105"/>
                  <a:pt x="121" y="106"/>
                </a:cubicBezTo>
                <a:cubicBezTo>
                  <a:pt x="121" y="106"/>
                  <a:pt x="121" y="106"/>
                  <a:pt x="121" y="106"/>
                </a:cubicBezTo>
                <a:cubicBezTo>
                  <a:pt x="121" y="109"/>
                  <a:pt x="120" y="110"/>
                  <a:pt x="118" y="110"/>
                </a:cubicBezTo>
                <a:cubicBezTo>
                  <a:pt x="83" y="110"/>
                  <a:pt x="83" y="110"/>
                  <a:pt x="83" y="110"/>
                </a:cubicBezTo>
                <a:cubicBezTo>
                  <a:pt x="81" y="110"/>
                  <a:pt x="80" y="109"/>
                  <a:pt x="80" y="106"/>
                </a:cubicBezTo>
                <a:cubicBezTo>
                  <a:pt x="80" y="106"/>
                  <a:pt x="80" y="106"/>
                  <a:pt x="80" y="106"/>
                </a:cubicBezTo>
                <a:cubicBezTo>
                  <a:pt x="80" y="104"/>
                  <a:pt x="81" y="103"/>
                  <a:pt x="83" y="103"/>
                </a:cubicBezTo>
                <a:cubicBezTo>
                  <a:pt x="84" y="103"/>
                  <a:pt x="84" y="103"/>
                  <a:pt x="84" y="103"/>
                </a:cubicBezTo>
                <a:cubicBezTo>
                  <a:pt x="84" y="47"/>
                  <a:pt x="84" y="47"/>
                  <a:pt x="84" y="47"/>
                </a:cubicBezTo>
                <a:cubicBezTo>
                  <a:pt x="83" y="47"/>
                  <a:pt x="83" y="47"/>
                  <a:pt x="83" y="47"/>
                </a:cubicBezTo>
                <a:cubicBezTo>
                  <a:pt x="81" y="47"/>
                  <a:pt x="80" y="46"/>
                  <a:pt x="80" y="43"/>
                </a:cubicBezTo>
                <a:cubicBezTo>
                  <a:pt x="80" y="43"/>
                  <a:pt x="80" y="43"/>
                  <a:pt x="80" y="43"/>
                </a:cubicBezTo>
                <a:cubicBezTo>
                  <a:pt x="80" y="41"/>
                  <a:pt x="81" y="40"/>
                  <a:pt x="83" y="40"/>
                </a:cubicBezTo>
                <a:cubicBezTo>
                  <a:pt x="84" y="33"/>
                  <a:pt x="88" y="28"/>
                  <a:pt x="94" y="25"/>
                </a:cubicBezTo>
                <a:cubicBezTo>
                  <a:pt x="94" y="22"/>
                  <a:pt x="94" y="22"/>
                  <a:pt x="94" y="22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114" y="28"/>
                  <a:pt x="118" y="34"/>
                  <a:pt x="118" y="40"/>
                </a:cubicBezTo>
                <a:close/>
                <a:moveTo>
                  <a:pt x="35" y="15"/>
                </a:moveTo>
                <a:cubicBezTo>
                  <a:pt x="45" y="15"/>
                  <a:pt x="52" y="23"/>
                  <a:pt x="52" y="32"/>
                </a:cubicBezTo>
                <a:cubicBezTo>
                  <a:pt x="52" y="33"/>
                  <a:pt x="52" y="35"/>
                  <a:pt x="52" y="36"/>
                </a:cubicBezTo>
                <a:cubicBezTo>
                  <a:pt x="52" y="36"/>
                  <a:pt x="53" y="36"/>
                  <a:pt x="53" y="36"/>
                </a:cubicBezTo>
                <a:cubicBezTo>
                  <a:pt x="63" y="36"/>
                  <a:pt x="71" y="44"/>
                  <a:pt x="71" y="54"/>
                </a:cubicBezTo>
                <a:cubicBezTo>
                  <a:pt x="71" y="63"/>
                  <a:pt x="65" y="70"/>
                  <a:pt x="56" y="72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1"/>
                  <a:pt x="55" y="83"/>
                  <a:pt x="54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52" y="83"/>
                  <a:pt x="51" y="81"/>
                  <a:pt x="51" y="80"/>
                </a:cubicBezTo>
                <a:cubicBezTo>
                  <a:pt x="51" y="72"/>
                  <a:pt x="51" y="72"/>
                  <a:pt x="51" y="72"/>
                </a:cubicBezTo>
                <a:cubicBezTo>
                  <a:pt x="50" y="72"/>
                  <a:pt x="49" y="72"/>
                  <a:pt x="48" y="71"/>
                </a:cubicBezTo>
                <a:cubicBezTo>
                  <a:pt x="48" y="85"/>
                  <a:pt x="48" y="85"/>
                  <a:pt x="48" y="85"/>
                </a:cubicBezTo>
                <a:cubicBezTo>
                  <a:pt x="48" y="87"/>
                  <a:pt x="47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4" y="88"/>
                  <a:pt x="43" y="87"/>
                  <a:pt x="43" y="85"/>
                </a:cubicBezTo>
                <a:cubicBezTo>
                  <a:pt x="43" y="69"/>
                  <a:pt x="43" y="69"/>
                  <a:pt x="43" y="69"/>
                </a:cubicBezTo>
                <a:cubicBezTo>
                  <a:pt x="41" y="68"/>
                  <a:pt x="40" y="67"/>
                  <a:pt x="39" y="66"/>
                </a:cubicBezTo>
                <a:cubicBezTo>
                  <a:pt x="37" y="69"/>
                  <a:pt x="34" y="71"/>
                  <a:pt x="30" y="72"/>
                </a:cubicBezTo>
                <a:cubicBezTo>
                  <a:pt x="30" y="89"/>
                  <a:pt x="30" y="89"/>
                  <a:pt x="30" y="89"/>
                </a:cubicBezTo>
                <a:cubicBezTo>
                  <a:pt x="30" y="90"/>
                  <a:pt x="29" y="92"/>
                  <a:pt x="28" y="92"/>
                </a:cubicBezTo>
                <a:cubicBezTo>
                  <a:pt x="28" y="92"/>
                  <a:pt x="28" y="92"/>
                  <a:pt x="28" y="92"/>
                </a:cubicBezTo>
                <a:cubicBezTo>
                  <a:pt x="26" y="92"/>
                  <a:pt x="25" y="90"/>
                  <a:pt x="25" y="89"/>
                </a:cubicBezTo>
                <a:cubicBezTo>
                  <a:pt x="25" y="73"/>
                  <a:pt x="25" y="73"/>
                  <a:pt x="25" y="73"/>
                </a:cubicBezTo>
                <a:cubicBezTo>
                  <a:pt x="24" y="74"/>
                  <a:pt x="23" y="74"/>
                  <a:pt x="22" y="74"/>
                </a:cubicBezTo>
                <a:cubicBezTo>
                  <a:pt x="22" y="74"/>
                  <a:pt x="22" y="74"/>
                  <a:pt x="21" y="74"/>
                </a:cubicBezTo>
                <a:cubicBezTo>
                  <a:pt x="21" y="99"/>
                  <a:pt x="21" y="99"/>
                  <a:pt x="21" y="99"/>
                </a:cubicBezTo>
                <a:cubicBezTo>
                  <a:pt x="21" y="101"/>
                  <a:pt x="20" y="103"/>
                  <a:pt x="18" y="103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16" y="103"/>
                  <a:pt x="14" y="101"/>
                  <a:pt x="14" y="99"/>
                </a:cubicBezTo>
                <a:cubicBezTo>
                  <a:pt x="14" y="72"/>
                  <a:pt x="14" y="72"/>
                  <a:pt x="14" y="72"/>
                </a:cubicBezTo>
                <a:cubicBezTo>
                  <a:pt x="13" y="72"/>
                  <a:pt x="12" y="71"/>
                  <a:pt x="11" y="71"/>
                </a:cubicBezTo>
                <a:cubicBezTo>
                  <a:pt x="11" y="77"/>
                  <a:pt x="11" y="77"/>
                  <a:pt x="11" y="77"/>
                </a:cubicBezTo>
                <a:cubicBezTo>
                  <a:pt x="11" y="79"/>
                  <a:pt x="10" y="80"/>
                  <a:pt x="8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7" y="80"/>
                  <a:pt x="6" y="79"/>
                  <a:pt x="6" y="77"/>
                </a:cubicBezTo>
                <a:cubicBezTo>
                  <a:pt x="6" y="67"/>
                  <a:pt x="6" y="67"/>
                  <a:pt x="6" y="67"/>
                </a:cubicBezTo>
                <a:cubicBezTo>
                  <a:pt x="2" y="63"/>
                  <a:pt x="0" y="57"/>
                  <a:pt x="0" y="51"/>
                </a:cubicBezTo>
                <a:cubicBezTo>
                  <a:pt x="0" y="40"/>
                  <a:pt x="8" y="31"/>
                  <a:pt x="18" y="29"/>
                </a:cubicBezTo>
                <a:cubicBezTo>
                  <a:pt x="19" y="21"/>
                  <a:pt x="27" y="15"/>
                  <a:pt x="35" y="15"/>
                </a:cubicBezTo>
                <a:close/>
                <a:moveTo>
                  <a:pt x="27" y="9"/>
                </a:moveTo>
                <a:cubicBezTo>
                  <a:pt x="28" y="9"/>
                  <a:pt x="29" y="10"/>
                  <a:pt x="29" y="12"/>
                </a:cubicBezTo>
                <a:cubicBezTo>
                  <a:pt x="29" y="13"/>
                  <a:pt x="28" y="14"/>
                  <a:pt x="27" y="14"/>
                </a:cubicBezTo>
                <a:cubicBezTo>
                  <a:pt x="25" y="14"/>
                  <a:pt x="24" y="13"/>
                  <a:pt x="24" y="12"/>
                </a:cubicBezTo>
                <a:cubicBezTo>
                  <a:pt x="24" y="10"/>
                  <a:pt x="25" y="9"/>
                  <a:pt x="27" y="9"/>
                </a:cubicBezTo>
                <a:close/>
                <a:moveTo>
                  <a:pt x="17" y="9"/>
                </a:moveTo>
                <a:cubicBezTo>
                  <a:pt x="14" y="9"/>
                  <a:pt x="12" y="11"/>
                  <a:pt x="12" y="14"/>
                </a:cubicBezTo>
                <a:cubicBezTo>
                  <a:pt x="12" y="16"/>
                  <a:pt x="14" y="18"/>
                  <a:pt x="17" y="18"/>
                </a:cubicBezTo>
                <a:cubicBezTo>
                  <a:pt x="19" y="18"/>
                  <a:pt x="22" y="16"/>
                  <a:pt x="22" y="14"/>
                </a:cubicBezTo>
                <a:cubicBezTo>
                  <a:pt x="22" y="11"/>
                  <a:pt x="19" y="9"/>
                  <a:pt x="17" y="9"/>
                </a:cubicBezTo>
                <a:close/>
                <a:moveTo>
                  <a:pt x="12" y="22"/>
                </a:moveTo>
                <a:cubicBezTo>
                  <a:pt x="11" y="22"/>
                  <a:pt x="10" y="23"/>
                  <a:pt x="10" y="24"/>
                </a:cubicBezTo>
                <a:cubicBezTo>
                  <a:pt x="10" y="25"/>
                  <a:pt x="11" y="26"/>
                  <a:pt x="12" y="26"/>
                </a:cubicBezTo>
                <a:cubicBezTo>
                  <a:pt x="14" y="26"/>
                  <a:pt x="14" y="25"/>
                  <a:pt x="14" y="24"/>
                </a:cubicBezTo>
                <a:cubicBezTo>
                  <a:pt x="14" y="23"/>
                  <a:pt x="14" y="22"/>
                  <a:pt x="12" y="22"/>
                </a:cubicBezTo>
                <a:close/>
                <a:moveTo>
                  <a:pt x="84" y="7"/>
                </a:moveTo>
                <a:cubicBezTo>
                  <a:pt x="85" y="7"/>
                  <a:pt x="85" y="8"/>
                  <a:pt x="85" y="9"/>
                </a:cubicBezTo>
                <a:cubicBezTo>
                  <a:pt x="85" y="10"/>
                  <a:pt x="84" y="11"/>
                  <a:pt x="83" y="10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3"/>
                  <a:pt x="56" y="2"/>
                  <a:pt x="57" y="1"/>
                </a:cubicBezTo>
                <a:cubicBezTo>
                  <a:pt x="57" y="1"/>
                  <a:pt x="58" y="0"/>
                  <a:pt x="59" y="0"/>
                </a:cubicBezTo>
                <a:cubicBezTo>
                  <a:pt x="84" y="7"/>
                  <a:pt x="84" y="7"/>
                  <a:pt x="84" y="7"/>
                </a:cubicBezTo>
                <a:close/>
                <a:moveTo>
                  <a:pt x="83" y="16"/>
                </a:moveTo>
                <a:cubicBezTo>
                  <a:pt x="58" y="23"/>
                  <a:pt x="58" y="23"/>
                  <a:pt x="58" y="23"/>
                </a:cubicBezTo>
                <a:cubicBezTo>
                  <a:pt x="57" y="23"/>
                  <a:pt x="56" y="24"/>
                  <a:pt x="57" y="25"/>
                </a:cubicBezTo>
                <a:cubicBezTo>
                  <a:pt x="57" y="26"/>
                  <a:pt x="58" y="27"/>
                  <a:pt x="59" y="26"/>
                </a:cubicBezTo>
                <a:cubicBezTo>
                  <a:pt x="84" y="20"/>
                  <a:pt x="84" y="20"/>
                  <a:pt x="84" y="20"/>
                </a:cubicBezTo>
                <a:cubicBezTo>
                  <a:pt x="85" y="19"/>
                  <a:pt x="86" y="18"/>
                  <a:pt x="85" y="17"/>
                </a:cubicBezTo>
                <a:cubicBezTo>
                  <a:pt x="85" y="17"/>
                  <a:pt x="84" y="16"/>
                  <a:pt x="83" y="16"/>
                </a:cubicBezTo>
                <a:close/>
                <a:moveTo>
                  <a:pt x="83" y="12"/>
                </a:moveTo>
                <a:cubicBezTo>
                  <a:pt x="57" y="12"/>
                  <a:pt x="57" y="12"/>
                  <a:pt x="57" y="12"/>
                </a:cubicBezTo>
                <a:cubicBezTo>
                  <a:pt x="56" y="12"/>
                  <a:pt x="55" y="12"/>
                  <a:pt x="55" y="13"/>
                </a:cubicBezTo>
                <a:cubicBezTo>
                  <a:pt x="55" y="14"/>
                  <a:pt x="56" y="15"/>
                  <a:pt x="57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84" y="15"/>
                  <a:pt x="85" y="14"/>
                  <a:pt x="85" y="13"/>
                </a:cubicBezTo>
                <a:cubicBezTo>
                  <a:pt x="85" y="12"/>
                  <a:pt x="84" y="12"/>
                  <a:pt x="83" y="12"/>
                </a:cubicBezTo>
                <a:close/>
                <a:moveTo>
                  <a:pt x="99" y="11"/>
                </a:moveTo>
                <a:cubicBezTo>
                  <a:pt x="100" y="11"/>
                  <a:pt x="101" y="12"/>
                  <a:pt x="101" y="13"/>
                </a:cubicBezTo>
                <a:cubicBezTo>
                  <a:pt x="101" y="14"/>
                  <a:pt x="100" y="15"/>
                  <a:pt x="99" y="15"/>
                </a:cubicBezTo>
                <a:cubicBezTo>
                  <a:pt x="98" y="15"/>
                  <a:pt x="97" y="14"/>
                  <a:pt x="97" y="13"/>
                </a:cubicBezTo>
                <a:cubicBezTo>
                  <a:pt x="97" y="12"/>
                  <a:pt x="98" y="11"/>
                  <a:pt x="99" y="11"/>
                </a:cubicBezTo>
                <a:close/>
                <a:moveTo>
                  <a:pt x="96" y="6"/>
                </a:moveTo>
                <a:cubicBezTo>
                  <a:pt x="96" y="20"/>
                  <a:pt x="96" y="20"/>
                  <a:pt x="96" y="20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06" y="6"/>
                  <a:pt x="106" y="6"/>
                  <a:pt x="106" y="6"/>
                </a:cubicBezTo>
                <a:lnTo>
                  <a:pt x="96" y="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0" name="Freeform 152"/>
          <p:cNvSpPr>
            <a:spLocks noEditPoints="1"/>
          </p:cNvSpPr>
          <p:nvPr/>
        </p:nvSpPr>
        <p:spPr bwMode="auto">
          <a:xfrm>
            <a:off x="8706182" y="5583419"/>
            <a:ext cx="496887" cy="498475"/>
          </a:xfrm>
          <a:custGeom>
            <a:avLst/>
            <a:gdLst>
              <a:gd name="T0" fmla="*/ 38 w 117"/>
              <a:gd name="T1" fmla="*/ 0 h 117"/>
              <a:gd name="T2" fmla="*/ 64 w 117"/>
              <a:gd name="T3" fmla="*/ 2 h 117"/>
              <a:gd name="T4" fmla="*/ 76 w 117"/>
              <a:gd name="T5" fmla="*/ 11 h 117"/>
              <a:gd name="T6" fmla="*/ 64 w 117"/>
              <a:gd name="T7" fmla="*/ 20 h 117"/>
              <a:gd name="T8" fmla="*/ 38 w 117"/>
              <a:gd name="T9" fmla="*/ 23 h 117"/>
              <a:gd name="T10" fmla="*/ 12 w 117"/>
              <a:gd name="T11" fmla="*/ 20 h 117"/>
              <a:gd name="T12" fmla="*/ 0 w 117"/>
              <a:gd name="T13" fmla="*/ 11 h 117"/>
              <a:gd name="T14" fmla="*/ 12 w 117"/>
              <a:gd name="T15" fmla="*/ 2 h 117"/>
              <a:gd name="T16" fmla="*/ 38 w 117"/>
              <a:gd name="T17" fmla="*/ 0 h 117"/>
              <a:gd name="T18" fmla="*/ 79 w 117"/>
              <a:gd name="T19" fmla="*/ 26 h 117"/>
              <a:gd name="T20" fmla="*/ 105 w 117"/>
              <a:gd name="T21" fmla="*/ 29 h 117"/>
              <a:gd name="T22" fmla="*/ 117 w 117"/>
              <a:gd name="T23" fmla="*/ 37 h 117"/>
              <a:gd name="T24" fmla="*/ 105 w 117"/>
              <a:gd name="T25" fmla="*/ 46 h 117"/>
              <a:gd name="T26" fmla="*/ 79 w 117"/>
              <a:gd name="T27" fmla="*/ 49 h 117"/>
              <a:gd name="T28" fmla="*/ 53 w 117"/>
              <a:gd name="T29" fmla="*/ 46 h 117"/>
              <a:gd name="T30" fmla="*/ 41 w 117"/>
              <a:gd name="T31" fmla="*/ 37 h 117"/>
              <a:gd name="T32" fmla="*/ 53 w 117"/>
              <a:gd name="T33" fmla="*/ 29 h 117"/>
              <a:gd name="T34" fmla="*/ 79 w 117"/>
              <a:gd name="T35" fmla="*/ 26 h 117"/>
              <a:gd name="T36" fmla="*/ 112 w 117"/>
              <a:gd name="T37" fmla="*/ 47 h 117"/>
              <a:gd name="T38" fmla="*/ 108 w 117"/>
              <a:gd name="T39" fmla="*/ 49 h 117"/>
              <a:gd name="T40" fmla="*/ 99 w 117"/>
              <a:gd name="T41" fmla="*/ 84 h 117"/>
              <a:gd name="T42" fmla="*/ 86 w 117"/>
              <a:gd name="T43" fmla="*/ 65 h 117"/>
              <a:gd name="T44" fmla="*/ 65 w 117"/>
              <a:gd name="T45" fmla="*/ 72 h 117"/>
              <a:gd name="T46" fmla="*/ 59 w 117"/>
              <a:gd name="T47" fmla="*/ 51 h 117"/>
              <a:gd name="T48" fmla="*/ 53 w 117"/>
              <a:gd name="T49" fmla="*/ 50 h 117"/>
              <a:gd name="T50" fmla="*/ 47 w 117"/>
              <a:gd name="T51" fmla="*/ 47 h 117"/>
              <a:gd name="T52" fmla="*/ 47 w 117"/>
              <a:gd name="T53" fmla="*/ 107 h 117"/>
              <a:gd name="T54" fmla="*/ 79 w 117"/>
              <a:gd name="T55" fmla="*/ 117 h 117"/>
              <a:gd name="T56" fmla="*/ 112 w 117"/>
              <a:gd name="T57" fmla="*/ 107 h 117"/>
              <a:gd name="T58" fmla="*/ 112 w 117"/>
              <a:gd name="T59" fmla="*/ 47 h 117"/>
              <a:gd name="T60" fmla="*/ 104 w 117"/>
              <a:gd name="T61" fmla="*/ 33 h 117"/>
              <a:gd name="T62" fmla="*/ 79 w 117"/>
              <a:gd name="T63" fmla="*/ 30 h 117"/>
              <a:gd name="T64" fmla="*/ 54 w 117"/>
              <a:gd name="T65" fmla="*/ 33 h 117"/>
              <a:gd name="T66" fmla="*/ 45 w 117"/>
              <a:gd name="T67" fmla="*/ 37 h 117"/>
              <a:gd name="T68" fmla="*/ 54 w 117"/>
              <a:gd name="T69" fmla="*/ 42 h 117"/>
              <a:gd name="T70" fmla="*/ 79 w 117"/>
              <a:gd name="T71" fmla="*/ 45 h 117"/>
              <a:gd name="T72" fmla="*/ 104 w 117"/>
              <a:gd name="T73" fmla="*/ 42 h 117"/>
              <a:gd name="T74" fmla="*/ 113 w 117"/>
              <a:gd name="T75" fmla="*/ 37 h 117"/>
              <a:gd name="T76" fmla="*/ 104 w 117"/>
              <a:gd name="T77" fmla="*/ 33 h 117"/>
              <a:gd name="T78" fmla="*/ 41 w 117"/>
              <a:gd name="T79" fmla="*/ 91 h 117"/>
              <a:gd name="T80" fmla="*/ 41 w 117"/>
              <a:gd name="T81" fmla="*/ 47 h 117"/>
              <a:gd name="T82" fmla="*/ 35 w 117"/>
              <a:gd name="T83" fmla="*/ 37 h 117"/>
              <a:gd name="T84" fmla="*/ 43 w 117"/>
              <a:gd name="T85" fmla="*/ 26 h 117"/>
              <a:gd name="T86" fmla="*/ 38 w 117"/>
              <a:gd name="T87" fmla="*/ 26 h 117"/>
              <a:gd name="T88" fmla="*/ 12 w 117"/>
              <a:gd name="T89" fmla="*/ 24 h 117"/>
              <a:gd name="T90" fmla="*/ 5 w 117"/>
              <a:gd name="T91" fmla="*/ 21 h 117"/>
              <a:gd name="T92" fmla="*/ 5 w 117"/>
              <a:gd name="T93" fmla="*/ 81 h 117"/>
              <a:gd name="T94" fmla="*/ 38 w 117"/>
              <a:gd name="T95" fmla="*/ 91 h 117"/>
              <a:gd name="T96" fmla="*/ 41 w 117"/>
              <a:gd name="T97" fmla="*/ 91 h 117"/>
              <a:gd name="T98" fmla="*/ 63 w 117"/>
              <a:gd name="T99" fmla="*/ 7 h 117"/>
              <a:gd name="T100" fmla="*/ 38 w 117"/>
              <a:gd name="T101" fmla="*/ 4 h 117"/>
              <a:gd name="T102" fmla="*/ 13 w 117"/>
              <a:gd name="T103" fmla="*/ 7 h 117"/>
              <a:gd name="T104" fmla="*/ 4 w 117"/>
              <a:gd name="T105" fmla="*/ 11 h 117"/>
              <a:gd name="T106" fmla="*/ 13 w 117"/>
              <a:gd name="T107" fmla="*/ 16 h 117"/>
              <a:gd name="T108" fmla="*/ 38 w 117"/>
              <a:gd name="T109" fmla="*/ 19 h 117"/>
              <a:gd name="T110" fmla="*/ 63 w 117"/>
              <a:gd name="T111" fmla="*/ 16 h 117"/>
              <a:gd name="T112" fmla="*/ 71 w 117"/>
              <a:gd name="T113" fmla="*/ 11 h 117"/>
              <a:gd name="T114" fmla="*/ 63 w 117"/>
              <a:gd name="T115" fmla="*/ 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7" h="117">
                <a:moveTo>
                  <a:pt x="38" y="0"/>
                </a:moveTo>
                <a:cubicBezTo>
                  <a:pt x="48" y="0"/>
                  <a:pt x="57" y="1"/>
                  <a:pt x="64" y="2"/>
                </a:cubicBezTo>
                <a:cubicBezTo>
                  <a:pt x="71" y="4"/>
                  <a:pt x="76" y="8"/>
                  <a:pt x="76" y="11"/>
                </a:cubicBezTo>
                <a:cubicBezTo>
                  <a:pt x="76" y="15"/>
                  <a:pt x="71" y="18"/>
                  <a:pt x="64" y="20"/>
                </a:cubicBezTo>
                <a:cubicBezTo>
                  <a:pt x="57" y="22"/>
                  <a:pt x="48" y="23"/>
                  <a:pt x="38" y="23"/>
                </a:cubicBezTo>
                <a:cubicBezTo>
                  <a:pt x="28" y="23"/>
                  <a:pt x="18" y="22"/>
                  <a:pt x="12" y="20"/>
                </a:cubicBezTo>
                <a:cubicBezTo>
                  <a:pt x="4" y="18"/>
                  <a:pt x="0" y="15"/>
                  <a:pt x="0" y="11"/>
                </a:cubicBezTo>
                <a:cubicBezTo>
                  <a:pt x="0" y="8"/>
                  <a:pt x="4" y="4"/>
                  <a:pt x="12" y="2"/>
                </a:cubicBezTo>
                <a:cubicBezTo>
                  <a:pt x="18" y="1"/>
                  <a:pt x="28" y="0"/>
                  <a:pt x="38" y="0"/>
                </a:cubicBezTo>
                <a:close/>
                <a:moveTo>
                  <a:pt x="79" y="26"/>
                </a:moveTo>
                <a:cubicBezTo>
                  <a:pt x="89" y="26"/>
                  <a:pt x="98" y="27"/>
                  <a:pt x="105" y="29"/>
                </a:cubicBezTo>
                <a:cubicBezTo>
                  <a:pt x="112" y="31"/>
                  <a:pt x="117" y="34"/>
                  <a:pt x="117" y="37"/>
                </a:cubicBezTo>
                <a:cubicBezTo>
                  <a:pt x="117" y="41"/>
                  <a:pt x="112" y="44"/>
                  <a:pt x="105" y="46"/>
                </a:cubicBezTo>
                <a:cubicBezTo>
                  <a:pt x="98" y="48"/>
                  <a:pt x="89" y="49"/>
                  <a:pt x="79" y="49"/>
                </a:cubicBezTo>
                <a:cubicBezTo>
                  <a:pt x="69" y="49"/>
                  <a:pt x="60" y="48"/>
                  <a:pt x="53" y="46"/>
                </a:cubicBezTo>
                <a:cubicBezTo>
                  <a:pt x="45" y="44"/>
                  <a:pt x="41" y="41"/>
                  <a:pt x="41" y="37"/>
                </a:cubicBezTo>
                <a:cubicBezTo>
                  <a:pt x="41" y="34"/>
                  <a:pt x="45" y="31"/>
                  <a:pt x="53" y="29"/>
                </a:cubicBezTo>
                <a:cubicBezTo>
                  <a:pt x="60" y="27"/>
                  <a:pt x="69" y="26"/>
                  <a:pt x="79" y="26"/>
                </a:cubicBezTo>
                <a:close/>
                <a:moveTo>
                  <a:pt x="112" y="47"/>
                </a:moveTo>
                <a:cubicBezTo>
                  <a:pt x="111" y="47"/>
                  <a:pt x="110" y="48"/>
                  <a:pt x="108" y="49"/>
                </a:cubicBezTo>
                <a:cubicBezTo>
                  <a:pt x="108" y="58"/>
                  <a:pt x="107" y="85"/>
                  <a:pt x="99" y="84"/>
                </a:cubicBezTo>
                <a:cubicBezTo>
                  <a:pt x="91" y="82"/>
                  <a:pt x="91" y="58"/>
                  <a:pt x="86" y="65"/>
                </a:cubicBezTo>
                <a:cubicBezTo>
                  <a:pt x="80" y="71"/>
                  <a:pt x="70" y="77"/>
                  <a:pt x="65" y="72"/>
                </a:cubicBezTo>
                <a:cubicBezTo>
                  <a:pt x="60" y="67"/>
                  <a:pt x="59" y="53"/>
                  <a:pt x="59" y="51"/>
                </a:cubicBezTo>
                <a:cubicBezTo>
                  <a:pt x="57" y="51"/>
                  <a:pt x="55" y="50"/>
                  <a:pt x="53" y="50"/>
                </a:cubicBezTo>
                <a:cubicBezTo>
                  <a:pt x="50" y="49"/>
                  <a:pt x="48" y="48"/>
                  <a:pt x="47" y="47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47" y="112"/>
                  <a:pt x="61" y="117"/>
                  <a:pt x="79" y="117"/>
                </a:cubicBezTo>
                <a:cubicBezTo>
                  <a:pt x="98" y="117"/>
                  <a:pt x="112" y="112"/>
                  <a:pt x="112" y="107"/>
                </a:cubicBezTo>
                <a:cubicBezTo>
                  <a:pt x="112" y="47"/>
                  <a:pt x="112" y="47"/>
                  <a:pt x="112" y="47"/>
                </a:cubicBezTo>
                <a:close/>
                <a:moveTo>
                  <a:pt x="104" y="33"/>
                </a:moveTo>
                <a:cubicBezTo>
                  <a:pt x="97" y="31"/>
                  <a:pt x="89" y="30"/>
                  <a:pt x="79" y="30"/>
                </a:cubicBezTo>
                <a:cubicBezTo>
                  <a:pt x="69" y="30"/>
                  <a:pt x="60" y="31"/>
                  <a:pt x="54" y="33"/>
                </a:cubicBezTo>
                <a:cubicBezTo>
                  <a:pt x="48" y="34"/>
                  <a:pt x="45" y="36"/>
                  <a:pt x="45" y="37"/>
                </a:cubicBezTo>
                <a:cubicBezTo>
                  <a:pt x="45" y="39"/>
                  <a:pt x="48" y="41"/>
                  <a:pt x="54" y="42"/>
                </a:cubicBezTo>
                <a:cubicBezTo>
                  <a:pt x="60" y="44"/>
                  <a:pt x="69" y="45"/>
                  <a:pt x="79" y="45"/>
                </a:cubicBezTo>
                <a:cubicBezTo>
                  <a:pt x="89" y="45"/>
                  <a:pt x="97" y="44"/>
                  <a:pt x="104" y="42"/>
                </a:cubicBezTo>
                <a:cubicBezTo>
                  <a:pt x="109" y="41"/>
                  <a:pt x="113" y="39"/>
                  <a:pt x="113" y="37"/>
                </a:cubicBezTo>
                <a:cubicBezTo>
                  <a:pt x="113" y="36"/>
                  <a:pt x="109" y="34"/>
                  <a:pt x="104" y="33"/>
                </a:cubicBezTo>
                <a:close/>
                <a:moveTo>
                  <a:pt x="41" y="91"/>
                </a:moveTo>
                <a:cubicBezTo>
                  <a:pt x="41" y="47"/>
                  <a:pt x="41" y="47"/>
                  <a:pt x="41" y="47"/>
                </a:cubicBezTo>
                <a:cubicBezTo>
                  <a:pt x="38" y="45"/>
                  <a:pt x="35" y="42"/>
                  <a:pt x="35" y="37"/>
                </a:cubicBezTo>
                <a:cubicBezTo>
                  <a:pt x="35" y="32"/>
                  <a:pt x="39" y="29"/>
                  <a:pt x="43" y="26"/>
                </a:cubicBezTo>
                <a:cubicBezTo>
                  <a:pt x="41" y="26"/>
                  <a:pt x="39" y="26"/>
                  <a:pt x="38" y="26"/>
                </a:cubicBezTo>
                <a:cubicBezTo>
                  <a:pt x="28" y="26"/>
                  <a:pt x="18" y="25"/>
                  <a:pt x="12" y="24"/>
                </a:cubicBezTo>
                <a:cubicBezTo>
                  <a:pt x="9" y="23"/>
                  <a:pt x="7" y="22"/>
                  <a:pt x="5" y="21"/>
                </a:cubicBezTo>
                <a:cubicBezTo>
                  <a:pt x="5" y="81"/>
                  <a:pt x="5" y="81"/>
                  <a:pt x="5" y="81"/>
                </a:cubicBezTo>
                <a:cubicBezTo>
                  <a:pt x="5" y="86"/>
                  <a:pt x="20" y="91"/>
                  <a:pt x="38" y="91"/>
                </a:cubicBezTo>
                <a:cubicBezTo>
                  <a:pt x="39" y="91"/>
                  <a:pt x="40" y="91"/>
                  <a:pt x="41" y="91"/>
                </a:cubicBezTo>
                <a:close/>
                <a:moveTo>
                  <a:pt x="63" y="7"/>
                </a:moveTo>
                <a:cubicBezTo>
                  <a:pt x="56" y="5"/>
                  <a:pt x="47" y="4"/>
                  <a:pt x="38" y="4"/>
                </a:cubicBezTo>
                <a:cubicBezTo>
                  <a:pt x="28" y="4"/>
                  <a:pt x="19" y="5"/>
                  <a:pt x="13" y="7"/>
                </a:cubicBezTo>
                <a:cubicBezTo>
                  <a:pt x="7" y="8"/>
                  <a:pt x="4" y="10"/>
                  <a:pt x="4" y="11"/>
                </a:cubicBezTo>
                <a:cubicBezTo>
                  <a:pt x="4" y="13"/>
                  <a:pt x="7" y="15"/>
                  <a:pt x="13" y="16"/>
                </a:cubicBezTo>
                <a:cubicBezTo>
                  <a:pt x="19" y="18"/>
                  <a:pt x="28" y="19"/>
                  <a:pt x="38" y="19"/>
                </a:cubicBezTo>
                <a:cubicBezTo>
                  <a:pt x="47" y="19"/>
                  <a:pt x="56" y="18"/>
                  <a:pt x="63" y="16"/>
                </a:cubicBezTo>
                <a:cubicBezTo>
                  <a:pt x="68" y="15"/>
                  <a:pt x="71" y="13"/>
                  <a:pt x="71" y="11"/>
                </a:cubicBezTo>
                <a:cubicBezTo>
                  <a:pt x="71" y="10"/>
                  <a:pt x="68" y="8"/>
                  <a:pt x="63" y="7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1" name="Freeform 169"/>
          <p:cNvSpPr>
            <a:spLocks noEditPoints="1"/>
          </p:cNvSpPr>
          <p:nvPr/>
        </p:nvSpPr>
        <p:spPr bwMode="auto">
          <a:xfrm>
            <a:off x="9552319" y="1573600"/>
            <a:ext cx="461962" cy="474663"/>
          </a:xfrm>
          <a:custGeom>
            <a:avLst/>
            <a:gdLst>
              <a:gd name="T0" fmla="*/ 88 w 109"/>
              <a:gd name="T1" fmla="*/ 75 h 112"/>
              <a:gd name="T2" fmla="*/ 63 w 109"/>
              <a:gd name="T3" fmla="*/ 84 h 112"/>
              <a:gd name="T4" fmla="*/ 74 w 109"/>
              <a:gd name="T5" fmla="*/ 71 h 112"/>
              <a:gd name="T6" fmla="*/ 76 w 109"/>
              <a:gd name="T7" fmla="*/ 21 h 112"/>
              <a:gd name="T8" fmla="*/ 62 w 109"/>
              <a:gd name="T9" fmla="*/ 72 h 112"/>
              <a:gd name="T10" fmla="*/ 68 w 109"/>
              <a:gd name="T11" fmla="*/ 13 h 112"/>
              <a:gd name="T12" fmla="*/ 62 w 109"/>
              <a:gd name="T13" fmla="*/ 22 h 112"/>
              <a:gd name="T14" fmla="*/ 62 w 109"/>
              <a:gd name="T15" fmla="*/ 33 h 112"/>
              <a:gd name="T16" fmla="*/ 53 w 109"/>
              <a:gd name="T17" fmla="*/ 27 h 112"/>
              <a:gd name="T18" fmla="*/ 6 w 109"/>
              <a:gd name="T19" fmla="*/ 28 h 112"/>
              <a:gd name="T20" fmla="*/ 4 w 109"/>
              <a:gd name="T21" fmla="*/ 31 h 112"/>
              <a:gd name="T22" fmla="*/ 0 w 109"/>
              <a:gd name="T23" fmla="*/ 42 h 112"/>
              <a:gd name="T24" fmla="*/ 5 w 109"/>
              <a:gd name="T25" fmla="*/ 109 h 112"/>
              <a:gd name="T26" fmla="*/ 44 w 109"/>
              <a:gd name="T27" fmla="*/ 112 h 112"/>
              <a:gd name="T28" fmla="*/ 68 w 109"/>
              <a:gd name="T29" fmla="*/ 109 h 112"/>
              <a:gd name="T30" fmla="*/ 109 w 109"/>
              <a:gd name="T31" fmla="*/ 104 h 112"/>
              <a:gd name="T32" fmla="*/ 105 w 109"/>
              <a:gd name="T33" fmla="*/ 37 h 112"/>
              <a:gd name="T34" fmla="*/ 103 w 109"/>
              <a:gd name="T35" fmla="*/ 28 h 112"/>
              <a:gd name="T36" fmla="*/ 96 w 109"/>
              <a:gd name="T37" fmla="*/ 15 h 112"/>
              <a:gd name="T38" fmla="*/ 96 w 109"/>
              <a:gd name="T39" fmla="*/ 15 h 112"/>
              <a:gd name="T40" fmla="*/ 76 w 109"/>
              <a:gd name="T41" fmla="*/ 13 h 112"/>
              <a:gd name="T42" fmla="*/ 76 w 109"/>
              <a:gd name="T43" fmla="*/ 5 h 112"/>
              <a:gd name="T44" fmla="*/ 70 w 109"/>
              <a:gd name="T45" fmla="*/ 1 h 112"/>
              <a:gd name="T46" fmla="*/ 53 w 109"/>
              <a:gd name="T47" fmla="*/ 27 h 112"/>
              <a:gd name="T48" fmla="*/ 48 w 109"/>
              <a:gd name="T49" fmla="*/ 106 h 112"/>
              <a:gd name="T50" fmla="*/ 51 w 109"/>
              <a:gd name="T51" fmla="*/ 98 h 112"/>
              <a:gd name="T52" fmla="*/ 61 w 109"/>
              <a:gd name="T53" fmla="*/ 98 h 112"/>
              <a:gd name="T54" fmla="*/ 64 w 109"/>
              <a:gd name="T55" fmla="*/ 105 h 112"/>
              <a:gd name="T56" fmla="*/ 59 w 109"/>
              <a:gd name="T57" fmla="*/ 101 h 112"/>
              <a:gd name="T58" fmla="*/ 53 w 109"/>
              <a:gd name="T59" fmla="*/ 101 h 112"/>
              <a:gd name="T60" fmla="*/ 45 w 109"/>
              <a:gd name="T61" fmla="*/ 69 h 112"/>
              <a:gd name="T62" fmla="*/ 17 w 109"/>
              <a:gd name="T63" fmla="*/ 69 h 112"/>
              <a:gd name="T64" fmla="*/ 15 w 109"/>
              <a:gd name="T65" fmla="*/ 65 h 112"/>
              <a:gd name="T66" fmla="*/ 46 w 109"/>
              <a:gd name="T67" fmla="*/ 65 h 112"/>
              <a:gd name="T68" fmla="*/ 45 w 109"/>
              <a:gd name="T69" fmla="*/ 69 h 112"/>
              <a:gd name="T70" fmla="*/ 31 w 109"/>
              <a:gd name="T71" fmla="*/ 57 h 112"/>
              <a:gd name="T72" fmla="*/ 14 w 109"/>
              <a:gd name="T73" fmla="*/ 58 h 112"/>
              <a:gd name="T74" fmla="*/ 31 w 109"/>
              <a:gd name="T75" fmla="*/ 53 h 112"/>
              <a:gd name="T76" fmla="*/ 47 w 109"/>
              <a:gd name="T77" fmla="*/ 58 h 112"/>
              <a:gd name="T78" fmla="*/ 45 w 109"/>
              <a:gd name="T79" fmla="*/ 50 h 112"/>
              <a:gd name="T80" fmla="*/ 17 w 109"/>
              <a:gd name="T81" fmla="*/ 50 h 112"/>
              <a:gd name="T82" fmla="*/ 15 w 109"/>
              <a:gd name="T83" fmla="*/ 46 h 112"/>
              <a:gd name="T84" fmla="*/ 46 w 109"/>
              <a:gd name="T85" fmla="*/ 46 h 112"/>
              <a:gd name="T86" fmla="*/ 45 w 109"/>
              <a:gd name="T87" fmla="*/ 50 h 112"/>
              <a:gd name="T88" fmla="*/ 31 w 109"/>
              <a:gd name="T89" fmla="*/ 37 h 112"/>
              <a:gd name="T90" fmla="*/ 14 w 109"/>
              <a:gd name="T91" fmla="*/ 39 h 112"/>
              <a:gd name="T92" fmla="*/ 31 w 109"/>
              <a:gd name="T93" fmla="*/ 34 h 112"/>
              <a:gd name="T94" fmla="*/ 47 w 109"/>
              <a:gd name="T95" fmla="*/ 39 h 112"/>
              <a:gd name="T96" fmla="*/ 96 w 109"/>
              <a:gd name="T97" fmla="*/ 32 h 112"/>
              <a:gd name="T98" fmla="*/ 92 w 109"/>
              <a:gd name="T99" fmla="*/ 83 h 112"/>
              <a:gd name="T100" fmla="*/ 74 w 109"/>
              <a:gd name="T101" fmla="*/ 87 h 112"/>
              <a:gd name="T102" fmla="*/ 78 w 109"/>
              <a:gd name="T103" fmla="*/ 89 h 112"/>
              <a:gd name="T104" fmla="*/ 99 w 109"/>
              <a:gd name="T105" fmla="*/ 33 h 112"/>
              <a:gd name="T106" fmla="*/ 31 w 109"/>
              <a:gd name="T107" fmla="*/ 28 h 112"/>
              <a:gd name="T108" fmla="*/ 51 w 109"/>
              <a:gd name="T109" fmla="*/ 93 h 112"/>
              <a:gd name="T110" fmla="*/ 11 w 109"/>
              <a:gd name="T111" fmla="*/ 93 h 112"/>
              <a:gd name="T112" fmla="*/ 31 w 109"/>
              <a:gd name="T113" fmla="*/ 2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9" h="112">
                <a:moveTo>
                  <a:pt x="88" y="20"/>
                </a:moveTo>
                <a:cubicBezTo>
                  <a:pt x="88" y="75"/>
                  <a:pt x="88" y="75"/>
                  <a:pt x="88" y="75"/>
                </a:cubicBezTo>
                <a:cubicBezTo>
                  <a:pt x="81" y="76"/>
                  <a:pt x="75" y="78"/>
                  <a:pt x="70" y="80"/>
                </a:cubicBezTo>
                <a:cubicBezTo>
                  <a:pt x="68" y="81"/>
                  <a:pt x="66" y="82"/>
                  <a:pt x="63" y="84"/>
                </a:cubicBezTo>
                <a:cubicBezTo>
                  <a:pt x="64" y="82"/>
                  <a:pt x="65" y="81"/>
                  <a:pt x="66" y="80"/>
                </a:cubicBezTo>
                <a:cubicBezTo>
                  <a:pt x="68" y="76"/>
                  <a:pt x="71" y="74"/>
                  <a:pt x="74" y="71"/>
                </a:cubicBezTo>
                <a:cubicBezTo>
                  <a:pt x="75" y="71"/>
                  <a:pt x="76" y="70"/>
                  <a:pt x="76" y="68"/>
                </a:cubicBezTo>
                <a:cubicBezTo>
                  <a:pt x="76" y="21"/>
                  <a:pt x="76" y="21"/>
                  <a:pt x="76" y="21"/>
                </a:cubicBezTo>
                <a:cubicBezTo>
                  <a:pt x="80" y="20"/>
                  <a:pt x="84" y="20"/>
                  <a:pt x="88" y="20"/>
                </a:cubicBezTo>
                <a:close/>
                <a:moveTo>
                  <a:pt x="62" y="72"/>
                </a:moveTo>
                <a:cubicBezTo>
                  <a:pt x="64" y="70"/>
                  <a:pt x="66" y="68"/>
                  <a:pt x="68" y="66"/>
                </a:cubicBezTo>
                <a:cubicBezTo>
                  <a:pt x="68" y="13"/>
                  <a:pt x="68" y="13"/>
                  <a:pt x="68" y="13"/>
                </a:cubicBezTo>
                <a:cubicBezTo>
                  <a:pt x="67" y="14"/>
                  <a:pt x="66" y="15"/>
                  <a:pt x="65" y="17"/>
                </a:cubicBezTo>
                <a:cubicBezTo>
                  <a:pt x="64" y="19"/>
                  <a:pt x="63" y="20"/>
                  <a:pt x="62" y="22"/>
                </a:cubicBezTo>
                <a:cubicBezTo>
                  <a:pt x="62" y="32"/>
                  <a:pt x="62" y="32"/>
                  <a:pt x="62" y="32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72"/>
                  <a:pt x="62" y="72"/>
                  <a:pt x="62" y="72"/>
                </a:cubicBezTo>
                <a:close/>
                <a:moveTo>
                  <a:pt x="53" y="27"/>
                </a:moveTo>
                <a:cubicBezTo>
                  <a:pt x="45" y="23"/>
                  <a:pt x="38" y="22"/>
                  <a:pt x="31" y="22"/>
                </a:cubicBezTo>
                <a:cubicBezTo>
                  <a:pt x="22" y="22"/>
                  <a:pt x="14" y="24"/>
                  <a:pt x="6" y="28"/>
                </a:cubicBezTo>
                <a:cubicBezTo>
                  <a:pt x="5" y="29"/>
                  <a:pt x="4" y="30"/>
                  <a:pt x="4" y="31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37"/>
                  <a:pt x="4" y="37"/>
                  <a:pt x="4" y="37"/>
                </a:cubicBezTo>
                <a:cubicBezTo>
                  <a:pt x="2" y="37"/>
                  <a:pt x="0" y="39"/>
                  <a:pt x="0" y="4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6"/>
                  <a:pt x="2" y="109"/>
                  <a:pt x="5" y="109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7" y="109"/>
                  <a:pt x="109" y="106"/>
                  <a:pt x="109" y="104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9" y="39"/>
                  <a:pt x="107" y="37"/>
                  <a:pt x="105" y="37"/>
                </a:cubicBezTo>
                <a:cubicBezTo>
                  <a:pt x="105" y="31"/>
                  <a:pt x="105" y="31"/>
                  <a:pt x="105" y="31"/>
                </a:cubicBezTo>
                <a:cubicBezTo>
                  <a:pt x="105" y="30"/>
                  <a:pt x="104" y="29"/>
                  <a:pt x="103" y="28"/>
                </a:cubicBezTo>
                <a:cubicBezTo>
                  <a:pt x="101" y="27"/>
                  <a:pt x="98" y="26"/>
                  <a:pt x="96" y="25"/>
                </a:cubicBezTo>
                <a:cubicBezTo>
                  <a:pt x="96" y="15"/>
                  <a:pt x="96" y="15"/>
                  <a:pt x="96" y="15"/>
                </a:cubicBezTo>
                <a:cubicBezTo>
                  <a:pt x="96" y="15"/>
                  <a:pt x="96" y="15"/>
                  <a:pt x="96" y="15"/>
                </a:cubicBezTo>
                <a:cubicBezTo>
                  <a:pt x="96" y="15"/>
                  <a:pt x="96" y="15"/>
                  <a:pt x="96" y="15"/>
                </a:cubicBezTo>
                <a:cubicBezTo>
                  <a:pt x="96" y="13"/>
                  <a:pt x="94" y="11"/>
                  <a:pt x="92" y="11"/>
                </a:cubicBezTo>
                <a:cubicBezTo>
                  <a:pt x="86" y="12"/>
                  <a:pt x="81" y="12"/>
                  <a:pt x="76" y="13"/>
                </a:cubicBezTo>
                <a:cubicBezTo>
                  <a:pt x="76" y="5"/>
                  <a:pt x="76" y="5"/>
                  <a:pt x="76" y="5"/>
                </a:cubicBezTo>
                <a:cubicBezTo>
                  <a:pt x="76" y="5"/>
                  <a:pt x="76" y="5"/>
                  <a:pt x="76" y="5"/>
                </a:cubicBezTo>
                <a:cubicBezTo>
                  <a:pt x="76" y="4"/>
                  <a:pt x="76" y="3"/>
                  <a:pt x="75" y="3"/>
                </a:cubicBezTo>
                <a:cubicBezTo>
                  <a:pt x="74" y="1"/>
                  <a:pt x="72" y="0"/>
                  <a:pt x="70" y="1"/>
                </a:cubicBezTo>
                <a:cubicBezTo>
                  <a:pt x="65" y="4"/>
                  <a:pt x="61" y="8"/>
                  <a:pt x="58" y="13"/>
                </a:cubicBezTo>
                <a:cubicBezTo>
                  <a:pt x="56" y="17"/>
                  <a:pt x="54" y="21"/>
                  <a:pt x="53" y="27"/>
                </a:cubicBezTo>
                <a:close/>
                <a:moveTo>
                  <a:pt x="50" y="105"/>
                </a:moveTo>
                <a:cubicBezTo>
                  <a:pt x="50" y="106"/>
                  <a:pt x="49" y="106"/>
                  <a:pt x="48" y="106"/>
                </a:cubicBezTo>
                <a:cubicBezTo>
                  <a:pt x="47" y="105"/>
                  <a:pt x="46" y="104"/>
                  <a:pt x="47" y="103"/>
                </a:cubicBezTo>
                <a:cubicBezTo>
                  <a:pt x="48" y="100"/>
                  <a:pt x="49" y="99"/>
                  <a:pt x="51" y="98"/>
                </a:cubicBezTo>
                <a:cubicBezTo>
                  <a:pt x="53" y="96"/>
                  <a:pt x="55" y="96"/>
                  <a:pt x="56" y="96"/>
                </a:cubicBezTo>
                <a:cubicBezTo>
                  <a:pt x="58" y="96"/>
                  <a:pt x="60" y="97"/>
                  <a:pt x="61" y="98"/>
                </a:cubicBezTo>
                <a:cubicBezTo>
                  <a:pt x="63" y="99"/>
                  <a:pt x="64" y="101"/>
                  <a:pt x="65" y="103"/>
                </a:cubicBezTo>
                <a:cubicBezTo>
                  <a:pt x="65" y="104"/>
                  <a:pt x="65" y="105"/>
                  <a:pt x="64" y="105"/>
                </a:cubicBezTo>
                <a:cubicBezTo>
                  <a:pt x="63" y="106"/>
                  <a:pt x="61" y="105"/>
                  <a:pt x="61" y="104"/>
                </a:cubicBezTo>
                <a:cubicBezTo>
                  <a:pt x="61" y="103"/>
                  <a:pt x="60" y="102"/>
                  <a:pt x="59" y="101"/>
                </a:cubicBezTo>
                <a:cubicBezTo>
                  <a:pt x="58" y="100"/>
                  <a:pt x="57" y="100"/>
                  <a:pt x="56" y="100"/>
                </a:cubicBezTo>
                <a:cubicBezTo>
                  <a:pt x="55" y="100"/>
                  <a:pt x="54" y="100"/>
                  <a:pt x="53" y="101"/>
                </a:cubicBezTo>
                <a:cubicBezTo>
                  <a:pt x="52" y="101"/>
                  <a:pt x="51" y="103"/>
                  <a:pt x="50" y="105"/>
                </a:cubicBezTo>
                <a:close/>
                <a:moveTo>
                  <a:pt x="45" y="69"/>
                </a:moveTo>
                <a:cubicBezTo>
                  <a:pt x="40" y="67"/>
                  <a:pt x="35" y="67"/>
                  <a:pt x="31" y="67"/>
                </a:cubicBezTo>
                <a:cubicBezTo>
                  <a:pt x="26" y="67"/>
                  <a:pt x="21" y="67"/>
                  <a:pt x="17" y="69"/>
                </a:cubicBezTo>
                <a:cubicBezTo>
                  <a:pt x="16" y="70"/>
                  <a:pt x="15" y="69"/>
                  <a:pt x="14" y="68"/>
                </a:cubicBezTo>
                <a:cubicBezTo>
                  <a:pt x="14" y="67"/>
                  <a:pt x="14" y="66"/>
                  <a:pt x="15" y="65"/>
                </a:cubicBezTo>
                <a:cubicBezTo>
                  <a:pt x="20" y="64"/>
                  <a:pt x="26" y="63"/>
                  <a:pt x="31" y="63"/>
                </a:cubicBezTo>
                <a:cubicBezTo>
                  <a:pt x="36" y="63"/>
                  <a:pt x="41" y="63"/>
                  <a:pt x="46" y="65"/>
                </a:cubicBezTo>
                <a:cubicBezTo>
                  <a:pt x="47" y="66"/>
                  <a:pt x="48" y="67"/>
                  <a:pt x="47" y="68"/>
                </a:cubicBezTo>
                <a:cubicBezTo>
                  <a:pt x="47" y="69"/>
                  <a:pt x="46" y="70"/>
                  <a:pt x="45" y="69"/>
                </a:cubicBezTo>
                <a:close/>
                <a:moveTo>
                  <a:pt x="45" y="59"/>
                </a:moveTo>
                <a:cubicBezTo>
                  <a:pt x="40" y="58"/>
                  <a:pt x="35" y="57"/>
                  <a:pt x="31" y="57"/>
                </a:cubicBezTo>
                <a:cubicBezTo>
                  <a:pt x="26" y="57"/>
                  <a:pt x="21" y="58"/>
                  <a:pt x="17" y="59"/>
                </a:cubicBezTo>
                <a:cubicBezTo>
                  <a:pt x="16" y="60"/>
                  <a:pt x="15" y="59"/>
                  <a:pt x="14" y="58"/>
                </a:cubicBezTo>
                <a:cubicBezTo>
                  <a:pt x="14" y="57"/>
                  <a:pt x="14" y="56"/>
                  <a:pt x="15" y="56"/>
                </a:cubicBezTo>
                <a:cubicBezTo>
                  <a:pt x="20" y="54"/>
                  <a:pt x="26" y="53"/>
                  <a:pt x="31" y="53"/>
                </a:cubicBezTo>
                <a:cubicBezTo>
                  <a:pt x="36" y="53"/>
                  <a:pt x="41" y="54"/>
                  <a:pt x="46" y="56"/>
                </a:cubicBezTo>
                <a:cubicBezTo>
                  <a:pt x="47" y="56"/>
                  <a:pt x="48" y="57"/>
                  <a:pt x="47" y="58"/>
                </a:cubicBezTo>
                <a:cubicBezTo>
                  <a:pt x="47" y="59"/>
                  <a:pt x="46" y="60"/>
                  <a:pt x="45" y="59"/>
                </a:cubicBezTo>
                <a:close/>
                <a:moveTo>
                  <a:pt x="45" y="50"/>
                </a:moveTo>
                <a:cubicBezTo>
                  <a:pt x="40" y="48"/>
                  <a:pt x="35" y="47"/>
                  <a:pt x="31" y="47"/>
                </a:cubicBezTo>
                <a:cubicBezTo>
                  <a:pt x="26" y="47"/>
                  <a:pt x="21" y="48"/>
                  <a:pt x="17" y="50"/>
                </a:cubicBezTo>
                <a:cubicBezTo>
                  <a:pt x="16" y="50"/>
                  <a:pt x="15" y="50"/>
                  <a:pt x="14" y="49"/>
                </a:cubicBezTo>
                <a:cubicBezTo>
                  <a:pt x="14" y="48"/>
                  <a:pt x="14" y="47"/>
                  <a:pt x="15" y="46"/>
                </a:cubicBezTo>
                <a:cubicBezTo>
                  <a:pt x="20" y="44"/>
                  <a:pt x="26" y="43"/>
                  <a:pt x="31" y="43"/>
                </a:cubicBezTo>
                <a:cubicBezTo>
                  <a:pt x="36" y="43"/>
                  <a:pt x="41" y="44"/>
                  <a:pt x="46" y="46"/>
                </a:cubicBezTo>
                <a:cubicBezTo>
                  <a:pt x="47" y="47"/>
                  <a:pt x="48" y="48"/>
                  <a:pt x="47" y="49"/>
                </a:cubicBezTo>
                <a:cubicBezTo>
                  <a:pt x="47" y="50"/>
                  <a:pt x="46" y="50"/>
                  <a:pt x="45" y="50"/>
                </a:cubicBezTo>
                <a:close/>
                <a:moveTo>
                  <a:pt x="45" y="40"/>
                </a:moveTo>
                <a:cubicBezTo>
                  <a:pt x="40" y="38"/>
                  <a:pt x="35" y="37"/>
                  <a:pt x="31" y="37"/>
                </a:cubicBezTo>
                <a:cubicBezTo>
                  <a:pt x="26" y="38"/>
                  <a:pt x="21" y="38"/>
                  <a:pt x="17" y="40"/>
                </a:cubicBezTo>
                <a:cubicBezTo>
                  <a:pt x="16" y="40"/>
                  <a:pt x="15" y="40"/>
                  <a:pt x="14" y="39"/>
                </a:cubicBezTo>
                <a:cubicBezTo>
                  <a:pt x="14" y="38"/>
                  <a:pt x="14" y="37"/>
                  <a:pt x="15" y="36"/>
                </a:cubicBezTo>
                <a:cubicBezTo>
                  <a:pt x="20" y="35"/>
                  <a:pt x="26" y="34"/>
                  <a:pt x="31" y="34"/>
                </a:cubicBezTo>
                <a:cubicBezTo>
                  <a:pt x="36" y="34"/>
                  <a:pt x="41" y="34"/>
                  <a:pt x="46" y="36"/>
                </a:cubicBezTo>
                <a:cubicBezTo>
                  <a:pt x="47" y="37"/>
                  <a:pt x="48" y="38"/>
                  <a:pt x="47" y="39"/>
                </a:cubicBezTo>
                <a:cubicBezTo>
                  <a:pt x="47" y="40"/>
                  <a:pt x="46" y="40"/>
                  <a:pt x="45" y="40"/>
                </a:cubicBezTo>
                <a:close/>
                <a:moveTo>
                  <a:pt x="96" y="32"/>
                </a:moveTo>
                <a:cubicBezTo>
                  <a:pt x="96" y="79"/>
                  <a:pt x="96" y="79"/>
                  <a:pt x="96" y="79"/>
                </a:cubicBezTo>
                <a:cubicBezTo>
                  <a:pt x="96" y="81"/>
                  <a:pt x="94" y="83"/>
                  <a:pt x="92" y="83"/>
                </a:cubicBezTo>
                <a:cubicBezTo>
                  <a:pt x="92" y="83"/>
                  <a:pt x="92" y="83"/>
                  <a:pt x="92" y="83"/>
                </a:cubicBezTo>
                <a:cubicBezTo>
                  <a:pt x="84" y="83"/>
                  <a:pt x="79" y="85"/>
                  <a:pt x="74" y="87"/>
                </a:cubicBezTo>
                <a:cubicBezTo>
                  <a:pt x="72" y="88"/>
                  <a:pt x="70" y="89"/>
                  <a:pt x="68" y="90"/>
                </a:cubicBezTo>
                <a:cubicBezTo>
                  <a:pt x="71" y="89"/>
                  <a:pt x="75" y="89"/>
                  <a:pt x="78" y="89"/>
                </a:cubicBezTo>
                <a:cubicBezTo>
                  <a:pt x="85" y="89"/>
                  <a:pt x="92" y="90"/>
                  <a:pt x="99" y="93"/>
                </a:cubicBezTo>
                <a:cubicBezTo>
                  <a:pt x="99" y="33"/>
                  <a:pt x="99" y="33"/>
                  <a:pt x="99" y="33"/>
                </a:cubicBezTo>
                <a:cubicBezTo>
                  <a:pt x="98" y="33"/>
                  <a:pt x="97" y="32"/>
                  <a:pt x="96" y="32"/>
                </a:cubicBezTo>
                <a:close/>
                <a:moveTo>
                  <a:pt x="31" y="28"/>
                </a:moveTo>
                <a:cubicBezTo>
                  <a:pt x="37" y="28"/>
                  <a:pt x="44" y="30"/>
                  <a:pt x="51" y="33"/>
                </a:cubicBezTo>
                <a:cubicBezTo>
                  <a:pt x="51" y="93"/>
                  <a:pt x="51" y="93"/>
                  <a:pt x="51" y="93"/>
                </a:cubicBezTo>
                <a:cubicBezTo>
                  <a:pt x="44" y="90"/>
                  <a:pt x="37" y="89"/>
                  <a:pt x="31" y="89"/>
                </a:cubicBezTo>
                <a:cubicBezTo>
                  <a:pt x="24" y="89"/>
                  <a:pt x="17" y="90"/>
                  <a:pt x="11" y="93"/>
                </a:cubicBezTo>
                <a:cubicBezTo>
                  <a:pt x="11" y="33"/>
                  <a:pt x="11" y="33"/>
                  <a:pt x="11" y="33"/>
                </a:cubicBezTo>
                <a:cubicBezTo>
                  <a:pt x="17" y="30"/>
                  <a:pt x="24" y="28"/>
                  <a:pt x="31" y="2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2" name="Freeform 170"/>
          <p:cNvSpPr>
            <a:spLocks noEditPoints="1"/>
          </p:cNvSpPr>
          <p:nvPr/>
        </p:nvSpPr>
        <p:spPr bwMode="auto">
          <a:xfrm>
            <a:off x="8729994" y="1549787"/>
            <a:ext cx="428625" cy="522288"/>
          </a:xfrm>
          <a:custGeom>
            <a:avLst/>
            <a:gdLst>
              <a:gd name="T0" fmla="*/ 17 w 101"/>
              <a:gd name="T1" fmla="*/ 16 h 123"/>
              <a:gd name="T2" fmla="*/ 66 w 101"/>
              <a:gd name="T3" fmla="*/ 10 h 123"/>
              <a:gd name="T4" fmla="*/ 73 w 101"/>
              <a:gd name="T5" fmla="*/ 16 h 123"/>
              <a:gd name="T6" fmla="*/ 73 w 101"/>
              <a:gd name="T7" fmla="*/ 18 h 123"/>
              <a:gd name="T8" fmla="*/ 28 w 101"/>
              <a:gd name="T9" fmla="*/ 24 h 123"/>
              <a:gd name="T10" fmla="*/ 23 w 101"/>
              <a:gd name="T11" fmla="*/ 31 h 123"/>
              <a:gd name="T12" fmla="*/ 23 w 101"/>
              <a:gd name="T13" fmla="*/ 99 h 123"/>
              <a:gd name="T14" fmla="*/ 17 w 101"/>
              <a:gd name="T15" fmla="*/ 99 h 123"/>
              <a:gd name="T16" fmla="*/ 17 w 101"/>
              <a:gd name="T17" fmla="*/ 16 h 123"/>
              <a:gd name="T18" fmla="*/ 54 w 101"/>
              <a:gd name="T19" fmla="*/ 49 h 123"/>
              <a:gd name="T20" fmla="*/ 54 w 101"/>
              <a:gd name="T21" fmla="*/ 66 h 123"/>
              <a:gd name="T22" fmla="*/ 92 w 101"/>
              <a:gd name="T23" fmla="*/ 61 h 123"/>
              <a:gd name="T24" fmla="*/ 92 w 101"/>
              <a:gd name="T25" fmla="*/ 44 h 123"/>
              <a:gd name="T26" fmla="*/ 54 w 101"/>
              <a:gd name="T27" fmla="*/ 49 h 123"/>
              <a:gd name="T28" fmla="*/ 45 w 101"/>
              <a:gd name="T29" fmla="*/ 38 h 123"/>
              <a:gd name="T30" fmla="*/ 45 w 101"/>
              <a:gd name="T31" fmla="*/ 121 h 123"/>
              <a:gd name="T32" fmla="*/ 93 w 101"/>
              <a:gd name="T33" fmla="*/ 115 h 123"/>
              <a:gd name="T34" fmla="*/ 101 w 101"/>
              <a:gd name="T35" fmla="*/ 107 h 123"/>
              <a:gd name="T36" fmla="*/ 101 w 101"/>
              <a:gd name="T37" fmla="*/ 38 h 123"/>
              <a:gd name="T38" fmla="*/ 93 w 101"/>
              <a:gd name="T39" fmla="*/ 32 h 123"/>
              <a:gd name="T40" fmla="*/ 45 w 101"/>
              <a:gd name="T41" fmla="*/ 38 h 123"/>
              <a:gd name="T42" fmla="*/ 30 w 101"/>
              <a:gd name="T43" fmla="*/ 29 h 123"/>
              <a:gd name="T44" fmla="*/ 27 w 101"/>
              <a:gd name="T45" fmla="*/ 31 h 123"/>
              <a:gd name="T46" fmla="*/ 27 w 101"/>
              <a:gd name="T47" fmla="*/ 111 h 123"/>
              <a:gd name="T48" fmla="*/ 30 w 101"/>
              <a:gd name="T49" fmla="*/ 116 h 123"/>
              <a:gd name="T50" fmla="*/ 38 w 101"/>
              <a:gd name="T51" fmla="*/ 122 h 123"/>
              <a:gd name="T52" fmla="*/ 41 w 101"/>
              <a:gd name="T53" fmla="*/ 119 h 123"/>
              <a:gd name="T54" fmla="*/ 41 w 101"/>
              <a:gd name="T55" fmla="*/ 39 h 123"/>
              <a:gd name="T56" fmla="*/ 38 w 101"/>
              <a:gd name="T57" fmla="*/ 34 h 123"/>
              <a:gd name="T58" fmla="*/ 30 w 101"/>
              <a:gd name="T59" fmla="*/ 29 h 123"/>
              <a:gd name="T60" fmla="*/ 36 w 101"/>
              <a:gd name="T61" fmla="*/ 27 h 123"/>
              <a:gd name="T62" fmla="*/ 41 w 101"/>
              <a:gd name="T63" fmla="*/ 31 h 123"/>
              <a:gd name="T64" fmla="*/ 42 w 101"/>
              <a:gd name="T65" fmla="*/ 31 h 123"/>
              <a:gd name="T66" fmla="*/ 88 w 101"/>
              <a:gd name="T67" fmla="*/ 25 h 123"/>
              <a:gd name="T68" fmla="*/ 81 w 101"/>
              <a:gd name="T69" fmla="*/ 22 h 123"/>
              <a:gd name="T70" fmla="*/ 36 w 101"/>
              <a:gd name="T71" fmla="*/ 27 h 123"/>
              <a:gd name="T72" fmla="*/ 2 w 101"/>
              <a:gd name="T73" fmla="*/ 7 h 123"/>
              <a:gd name="T74" fmla="*/ 11 w 101"/>
              <a:gd name="T75" fmla="*/ 13 h 123"/>
              <a:gd name="T76" fmla="*/ 13 w 101"/>
              <a:gd name="T77" fmla="*/ 18 h 123"/>
              <a:gd name="T78" fmla="*/ 13 w 101"/>
              <a:gd name="T79" fmla="*/ 98 h 123"/>
              <a:gd name="T80" fmla="*/ 11 w 101"/>
              <a:gd name="T81" fmla="*/ 100 h 123"/>
              <a:gd name="T82" fmla="*/ 2 w 101"/>
              <a:gd name="T83" fmla="*/ 95 h 123"/>
              <a:gd name="T84" fmla="*/ 0 w 101"/>
              <a:gd name="T85" fmla="*/ 89 h 123"/>
              <a:gd name="T86" fmla="*/ 0 w 101"/>
              <a:gd name="T87" fmla="*/ 9 h 123"/>
              <a:gd name="T88" fmla="*/ 2 w 101"/>
              <a:gd name="T89" fmla="*/ 7 h 123"/>
              <a:gd name="T90" fmla="*/ 8 w 101"/>
              <a:gd name="T91" fmla="*/ 6 h 123"/>
              <a:gd name="T92" fmla="*/ 13 w 101"/>
              <a:gd name="T93" fmla="*/ 9 h 123"/>
              <a:gd name="T94" fmla="*/ 14 w 101"/>
              <a:gd name="T95" fmla="*/ 10 h 123"/>
              <a:gd name="T96" fmla="*/ 60 w 101"/>
              <a:gd name="T97" fmla="*/ 4 h 123"/>
              <a:gd name="T98" fmla="*/ 53 w 101"/>
              <a:gd name="T99" fmla="*/ 0 h 123"/>
              <a:gd name="T100" fmla="*/ 8 w 101"/>
              <a:gd name="T101" fmla="*/ 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1" h="123">
                <a:moveTo>
                  <a:pt x="17" y="16"/>
                </a:moveTo>
                <a:cubicBezTo>
                  <a:pt x="66" y="10"/>
                  <a:pt x="66" y="10"/>
                  <a:pt x="66" y="10"/>
                </a:cubicBezTo>
                <a:cubicBezTo>
                  <a:pt x="70" y="10"/>
                  <a:pt x="73" y="12"/>
                  <a:pt x="73" y="16"/>
                </a:cubicBezTo>
                <a:cubicBezTo>
                  <a:pt x="73" y="18"/>
                  <a:pt x="73" y="18"/>
                  <a:pt x="73" y="18"/>
                </a:cubicBezTo>
                <a:cubicBezTo>
                  <a:pt x="28" y="24"/>
                  <a:pt x="28" y="24"/>
                  <a:pt x="28" y="24"/>
                </a:cubicBezTo>
                <a:cubicBezTo>
                  <a:pt x="24" y="25"/>
                  <a:pt x="23" y="27"/>
                  <a:pt x="23" y="31"/>
                </a:cubicBezTo>
                <a:cubicBezTo>
                  <a:pt x="23" y="99"/>
                  <a:pt x="23" y="99"/>
                  <a:pt x="23" y="99"/>
                </a:cubicBezTo>
                <a:cubicBezTo>
                  <a:pt x="17" y="99"/>
                  <a:pt x="17" y="99"/>
                  <a:pt x="17" y="99"/>
                </a:cubicBezTo>
                <a:cubicBezTo>
                  <a:pt x="17" y="16"/>
                  <a:pt x="17" y="16"/>
                  <a:pt x="17" y="16"/>
                </a:cubicBezTo>
                <a:close/>
                <a:moveTo>
                  <a:pt x="54" y="49"/>
                </a:moveTo>
                <a:cubicBezTo>
                  <a:pt x="54" y="66"/>
                  <a:pt x="54" y="66"/>
                  <a:pt x="54" y="66"/>
                </a:cubicBezTo>
                <a:cubicBezTo>
                  <a:pt x="92" y="61"/>
                  <a:pt x="92" y="61"/>
                  <a:pt x="92" y="61"/>
                </a:cubicBezTo>
                <a:cubicBezTo>
                  <a:pt x="92" y="44"/>
                  <a:pt x="92" y="44"/>
                  <a:pt x="92" y="44"/>
                </a:cubicBezTo>
                <a:cubicBezTo>
                  <a:pt x="54" y="49"/>
                  <a:pt x="54" y="49"/>
                  <a:pt x="54" y="49"/>
                </a:cubicBezTo>
                <a:close/>
                <a:moveTo>
                  <a:pt x="45" y="38"/>
                </a:moveTo>
                <a:cubicBezTo>
                  <a:pt x="45" y="121"/>
                  <a:pt x="45" y="121"/>
                  <a:pt x="45" y="121"/>
                </a:cubicBezTo>
                <a:cubicBezTo>
                  <a:pt x="93" y="115"/>
                  <a:pt x="93" y="115"/>
                  <a:pt x="93" y="115"/>
                </a:cubicBezTo>
                <a:cubicBezTo>
                  <a:pt x="97" y="114"/>
                  <a:pt x="101" y="111"/>
                  <a:pt x="101" y="107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01" y="34"/>
                  <a:pt x="97" y="31"/>
                  <a:pt x="93" y="32"/>
                </a:cubicBezTo>
                <a:cubicBezTo>
                  <a:pt x="45" y="38"/>
                  <a:pt x="45" y="38"/>
                  <a:pt x="45" y="38"/>
                </a:cubicBezTo>
                <a:close/>
                <a:moveTo>
                  <a:pt x="30" y="29"/>
                </a:moveTo>
                <a:cubicBezTo>
                  <a:pt x="28" y="28"/>
                  <a:pt x="27" y="29"/>
                  <a:pt x="27" y="31"/>
                </a:cubicBezTo>
                <a:cubicBezTo>
                  <a:pt x="27" y="111"/>
                  <a:pt x="27" y="111"/>
                  <a:pt x="27" y="111"/>
                </a:cubicBezTo>
                <a:cubicBezTo>
                  <a:pt x="27" y="113"/>
                  <a:pt x="28" y="115"/>
                  <a:pt x="30" y="116"/>
                </a:cubicBezTo>
                <a:cubicBezTo>
                  <a:pt x="38" y="122"/>
                  <a:pt x="38" y="122"/>
                  <a:pt x="38" y="122"/>
                </a:cubicBezTo>
                <a:cubicBezTo>
                  <a:pt x="40" y="123"/>
                  <a:pt x="41" y="122"/>
                  <a:pt x="41" y="119"/>
                </a:cubicBezTo>
                <a:cubicBezTo>
                  <a:pt x="41" y="39"/>
                  <a:pt x="41" y="39"/>
                  <a:pt x="41" y="39"/>
                </a:cubicBezTo>
                <a:cubicBezTo>
                  <a:pt x="41" y="37"/>
                  <a:pt x="40" y="35"/>
                  <a:pt x="38" y="34"/>
                </a:cubicBezTo>
                <a:cubicBezTo>
                  <a:pt x="30" y="29"/>
                  <a:pt x="30" y="29"/>
                  <a:pt x="30" y="29"/>
                </a:cubicBezTo>
                <a:close/>
                <a:moveTo>
                  <a:pt x="36" y="27"/>
                </a:move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2" y="31"/>
                  <a:pt x="42" y="31"/>
                </a:cubicBezTo>
                <a:cubicBezTo>
                  <a:pt x="88" y="25"/>
                  <a:pt x="88" y="25"/>
                  <a:pt x="88" y="25"/>
                </a:cubicBezTo>
                <a:cubicBezTo>
                  <a:pt x="87" y="23"/>
                  <a:pt x="84" y="21"/>
                  <a:pt x="81" y="22"/>
                </a:cubicBezTo>
                <a:cubicBezTo>
                  <a:pt x="36" y="27"/>
                  <a:pt x="36" y="27"/>
                  <a:pt x="36" y="27"/>
                </a:cubicBezTo>
                <a:close/>
                <a:moveTo>
                  <a:pt x="2" y="7"/>
                </a:moveTo>
                <a:cubicBezTo>
                  <a:pt x="11" y="13"/>
                  <a:pt x="11" y="13"/>
                  <a:pt x="11" y="13"/>
                </a:cubicBezTo>
                <a:cubicBezTo>
                  <a:pt x="12" y="14"/>
                  <a:pt x="13" y="16"/>
                  <a:pt x="13" y="18"/>
                </a:cubicBezTo>
                <a:cubicBezTo>
                  <a:pt x="13" y="98"/>
                  <a:pt x="13" y="98"/>
                  <a:pt x="13" y="98"/>
                </a:cubicBezTo>
                <a:cubicBezTo>
                  <a:pt x="13" y="100"/>
                  <a:pt x="12" y="101"/>
                  <a:pt x="11" y="100"/>
                </a:cubicBezTo>
                <a:cubicBezTo>
                  <a:pt x="2" y="95"/>
                  <a:pt x="2" y="95"/>
                  <a:pt x="2" y="95"/>
                </a:cubicBezTo>
                <a:cubicBezTo>
                  <a:pt x="1" y="94"/>
                  <a:pt x="0" y="92"/>
                  <a:pt x="0" y="89"/>
                </a:cubicBezTo>
                <a:cubicBezTo>
                  <a:pt x="0" y="9"/>
                  <a:pt x="0" y="9"/>
                  <a:pt x="0" y="9"/>
                </a:cubicBezTo>
                <a:cubicBezTo>
                  <a:pt x="0" y="7"/>
                  <a:pt x="1" y="6"/>
                  <a:pt x="2" y="7"/>
                </a:cubicBezTo>
                <a:close/>
                <a:moveTo>
                  <a:pt x="8" y="6"/>
                </a:moveTo>
                <a:cubicBezTo>
                  <a:pt x="13" y="9"/>
                  <a:pt x="13" y="9"/>
                  <a:pt x="13" y="9"/>
                </a:cubicBezTo>
                <a:cubicBezTo>
                  <a:pt x="14" y="9"/>
                  <a:pt x="14" y="9"/>
                  <a:pt x="14" y="10"/>
                </a:cubicBezTo>
                <a:cubicBezTo>
                  <a:pt x="60" y="4"/>
                  <a:pt x="60" y="4"/>
                  <a:pt x="60" y="4"/>
                </a:cubicBezTo>
                <a:cubicBezTo>
                  <a:pt x="59" y="1"/>
                  <a:pt x="56" y="0"/>
                  <a:pt x="53" y="0"/>
                </a:cubicBezTo>
                <a:lnTo>
                  <a:pt x="8" y="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3" name="Freeform 171"/>
          <p:cNvSpPr>
            <a:spLocks noEditPoints="1"/>
          </p:cNvSpPr>
          <p:nvPr/>
        </p:nvSpPr>
        <p:spPr bwMode="auto">
          <a:xfrm>
            <a:off x="8739519" y="2370457"/>
            <a:ext cx="487362" cy="498475"/>
          </a:xfrm>
          <a:custGeom>
            <a:avLst/>
            <a:gdLst>
              <a:gd name="T0" fmla="*/ 33 w 115"/>
              <a:gd name="T1" fmla="*/ 43 h 117"/>
              <a:gd name="T2" fmla="*/ 32 w 115"/>
              <a:gd name="T3" fmla="*/ 43 h 117"/>
              <a:gd name="T4" fmla="*/ 31 w 115"/>
              <a:gd name="T5" fmla="*/ 43 h 117"/>
              <a:gd name="T6" fmla="*/ 31 w 115"/>
              <a:gd name="T7" fmla="*/ 44 h 117"/>
              <a:gd name="T8" fmla="*/ 30 w 115"/>
              <a:gd name="T9" fmla="*/ 44 h 117"/>
              <a:gd name="T10" fmla="*/ 30 w 115"/>
              <a:gd name="T11" fmla="*/ 44 h 117"/>
              <a:gd name="T12" fmla="*/ 30 w 115"/>
              <a:gd name="T13" fmla="*/ 44 h 117"/>
              <a:gd name="T14" fmla="*/ 29 w 115"/>
              <a:gd name="T15" fmla="*/ 45 h 117"/>
              <a:gd name="T16" fmla="*/ 29 w 115"/>
              <a:gd name="T17" fmla="*/ 45 h 117"/>
              <a:gd name="T18" fmla="*/ 29 w 115"/>
              <a:gd name="T19" fmla="*/ 45 h 117"/>
              <a:gd name="T20" fmla="*/ 28 w 115"/>
              <a:gd name="T21" fmla="*/ 45 h 117"/>
              <a:gd name="T22" fmla="*/ 28 w 115"/>
              <a:gd name="T23" fmla="*/ 45 h 117"/>
              <a:gd name="T24" fmla="*/ 28 w 115"/>
              <a:gd name="T25" fmla="*/ 46 h 117"/>
              <a:gd name="T26" fmla="*/ 27 w 115"/>
              <a:gd name="T27" fmla="*/ 46 h 117"/>
              <a:gd name="T28" fmla="*/ 27 w 115"/>
              <a:gd name="T29" fmla="*/ 46 h 117"/>
              <a:gd name="T30" fmla="*/ 27 w 115"/>
              <a:gd name="T31" fmla="*/ 46 h 117"/>
              <a:gd name="T32" fmla="*/ 27 w 115"/>
              <a:gd name="T33" fmla="*/ 47 h 117"/>
              <a:gd name="T34" fmla="*/ 21 w 115"/>
              <a:gd name="T35" fmla="*/ 57 h 117"/>
              <a:gd name="T36" fmla="*/ 61 w 115"/>
              <a:gd name="T37" fmla="*/ 77 h 117"/>
              <a:gd name="T38" fmla="*/ 33 w 115"/>
              <a:gd name="T39" fmla="*/ 43 h 117"/>
              <a:gd name="T40" fmla="*/ 96 w 115"/>
              <a:gd name="T41" fmla="*/ 0 h 117"/>
              <a:gd name="T42" fmla="*/ 84 w 115"/>
              <a:gd name="T43" fmla="*/ 92 h 117"/>
              <a:gd name="T44" fmla="*/ 108 w 115"/>
              <a:gd name="T45" fmla="*/ 75 h 117"/>
              <a:gd name="T46" fmla="*/ 23 w 115"/>
              <a:gd name="T47" fmla="*/ 21 h 117"/>
              <a:gd name="T48" fmla="*/ 19 w 115"/>
              <a:gd name="T49" fmla="*/ 27 h 117"/>
              <a:gd name="T50" fmla="*/ 0 w 115"/>
              <a:gd name="T51" fmla="*/ 30 h 117"/>
              <a:gd name="T52" fmla="*/ 81 w 115"/>
              <a:gd name="T53" fmla="*/ 117 h 117"/>
              <a:gd name="T54" fmla="*/ 0 w 115"/>
              <a:gd name="T55" fmla="*/ 30 h 117"/>
              <a:gd name="T56" fmla="*/ 76 w 115"/>
              <a:gd name="T57" fmla="*/ 35 h 117"/>
              <a:gd name="T58" fmla="*/ 5 w 115"/>
              <a:gd name="T59" fmla="*/ 106 h 117"/>
              <a:gd name="T60" fmla="*/ 26 w 115"/>
              <a:gd name="T61" fmla="*/ 58 h 117"/>
              <a:gd name="T62" fmla="*/ 41 w 115"/>
              <a:gd name="T63" fmla="*/ 50 h 117"/>
              <a:gd name="T64" fmla="*/ 43 w 115"/>
              <a:gd name="T65" fmla="*/ 59 h 117"/>
              <a:gd name="T66" fmla="*/ 45 w 115"/>
              <a:gd name="T67" fmla="*/ 59 h 117"/>
              <a:gd name="T68" fmla="*/ 54 w 115"/>
              <a:gd name="T69" fmla="*/ 60 h 117"/>
              <a:gd name="T70" fmla="*/ 25 w 115"/>
              <a:gd name="T71" fmla="*/ 60 h 117"/>
              <a:gd name="T72" fmla="*/ 26 w 115"/>
              <a:gd name="T73" fmla="*/ 58 h 117"/>
              <a:gd name="T74" fmla="*/ 47 w 115"/>
              <a:gd name="T75" fmla="*/ 63 h 117"/>
              <a:gd name="T76" fmla="*/ 43 w 115"/>
              <a:gd name="T77" fmla="*/ 63 h 117"/>
              <a:gd name="T78" fmla="*/ 34 w 115"/>
              <a:gd name="T79" fmla="*/ 61 h 117"/>
              <a:gd name="T80" fmla="*/ 34 w 115"/>
              <a:gd name="T81" fmla="*/ 65 h 117"/>
              <a:gd name="T82" fmla="*/ 34 w 115"/>
              <a:gd name="T83" fmla="*/ 61 h 117"/>
              <a:gd name="T84" fmla="*/ 38 w 115"/>
              <a:gd name="T85" fmla="*/ 101 h 117"/>
              <a:gd name="T86" fmla="*/ 63 w 115"/>
              <a:gd name="T87" fmla="*/ 101 h 117"/>
              <a:gd name="T88" fmla="*/ 41 w 115"/>
              <a:gd name="T89" fmla="*/ 86 h 117"/>
              <a:gd name="T90" fmla="*/ 18 w 115"/>
              <a:gd name="T91" fmla="*/ 101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5" h="117">
                <a:moveTo>
                  <a:pt x="33" y="43"/>
                </a:moveTo>
                <a:cubicBezTo>
                  <a:pt x="33" y="43"/>
                  <a:pt x="33" y="43"/>
                  <a:pt x="33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4"/>
                  <a:pt x="31" y="44"/>
                </a:cubicBezTo>
                <a:cubicBezTo>
                  <a:pt x="31" y="44"/>
                  <a:pt x="31" y="44"/>
                  <a:pt x="31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44"/>
                  <a:pt x="29" y="44"/>
                  <a:pt x="29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28" y="45"/>
                  <a:pt x="28" y="45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46"/>
                  <a:pt x="28" y="46"/>
                  <a:pt x="28" y="46"/>
                </a:cubicBezTo>
                <a:cubicBezTo>
                  <a:pt x="28" y="46"/>
                  <a:pt x="28" y="46"/>
                  <a:pt x="28" y="46"/>
                </a:cubicBezTo>
                <a:cubicBezTo>
                  <a:pt x="28" y="46"/>
                  <a:pt x="28" y="46"/>
                  <a:pt x="28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7"/>
                  <a:pt x="27" y="47"/>
                  <a:pt x="27" y="47"/>
                </a:cubicBezTo>
                <a:cubicBezTo>
                  <a:pt x="27" y="47"/>
                  <a:pt x="27" y="47"/>
                  <a:pt x="27" y="47"/>
                </a:cubicBezTo>
                <a:cubicBezTo>
                  <a:pt x="24" y="49"/>
                  <a:pt x="22" y="53"/>
                  <a:pt x="21" y="57"/>
                </a:cubicBezTo>
                <a:cubicBezTo>
                  <a:pt x="21" y="57"/>
                  <a:pt x="21" y="57"/>
                  <a:pt x="21" y="57"/>
                </a:cubicBezTo>
                <a:cubicBezTo>
                  <a:pt x="20" y="63"/>
                  <a:pt x="27" y="73"/>
                  <a:pt x="18" y="77"/>
                </a:cubicBezTo>
                <a:cubicBezTo>
                  <a:pt x="61" y="77"/>
                  <a:pt x="61" y="77"/>
                  <a:pt x="61" y="77"/>
                </a:cubicBezTo>
                <a:cubicBezTo>
                  <a:pt x="65" y="64"/>
                  <a:pt x="60" y="40"/>
                  <a:pt x="40" y="41"/>
                </a:cubicBezTo>
                <a:cubicBezTo>
                  <a:pt x="37" y="41"/>
                  <a:pt x="35" y="42"/>
                  <a:pt x="33" y="43"/>
                </a:cubicBezTo>
                <a:close/>
                <a:moveTo>
                  <a:pt x="17" y="17"/>
                </a:moveTo>
                <a:cubicBezTo>
                  <a:pt x="96" y="0"/>
                  <a:pt x="96" y="0"/>
                  <a:pt x="96" y="0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80"/>
                  <a:pt x="84" y="80"/>
                  <a:pt x="84" y="80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93" y="6"/>
                  <a:pt x="93" y="6"/>
                  <a:pt x="93" y="6"/>
                </a:cubicBezTo>
                <a:cubicBezTo>
                  <a:pt x="23" y="21"/>
                  <a:pt x="23" y="21"/>
                  <a:pt x="23" y="21"/>
                </a:cubicBezTo>
                <a:cubicBezTo>
                  <a:pt x="24" y="27"/>
                  <a:pt x="24" y="27"/>
                  <a:pt x="24" y="27"/>
                </a:cubicBezTo>
                <a:cubicBezTo>
                  <a:pt x="19" y="27"/>
                  <a:pt x="19" y="27"/>
                  <a:pt x="19" y="27"/>
                </a:cubicBezTo>
                <a:cubicBezTo>
                  <a:pt x="17" y="17"/>
                  <a:pt x="17" y="17"/>
                  <a:pt x="17" y="17"/>
                </a:cubicBezTo>
                <a:close/>
                <a:moveTo>
                  <a:pt x="0" y="30"/>
                </a:moveTo>
                <a:cubicBezTo>
                  <a:pt x="81" y="30"/>
                  <a:pt x="81" y="30"/>
                  <a:pt x="81" y="30"/>
                </a:cubicBezTo>
                <a:cubicBezTo>
                  <a:pt x="81" y="117"/>
                  <a:pt x="81" y="117"/>
                  <a:pt x="81" y="117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30"/>
                  <a:pt x="0" y="30"/>
                  <a:pt x="0" y="30"/>
                </a:cubicBezTo>
                <a:close/>
                <a:moveTo>
                  <a:pt x="5" y="35"/>
                </a:moveTo>
                <a:cubicBezTo>
                  <a:pt x="76" y="35"/>
                  <a:pt x="76" y="35"/>
                  <a:pt x="76" y="35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35"/>
                  <a:pt x="5" y="35"/>
                  <a:pt x="5" y="35"/>
                </a:cubicBezTo>
                <a:close/>
                <a:moveTo>
                  <a:pt x="26" y="58"/>
                </a:moveTo>
                <a:cubicBezTo>
                  <a:pt x="40" y="59"/>
                  <a:pt x="40" y="59"/>
                  <a:pt x="40" y="59"/>
                </a:cubicBezTo>
                <a:cubicBezTo>
                  <a:pt x="41" y="50"/>
                  <a:pt x="41" y="50"/>
                  <a:pt x="41" y="50"/>
                </a:cubicBezTo>
                <a:cubicBezTo>
                  <a:pt x="42" y="59"/>
                  <a:pt x="42" y="59"/>
                  <a:pt x="42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4" y="54"/>
                  <a:pt x="44" y="54"/>
                  <a:pt x="44" y="54"/>
                </a:cubicBezTo>
                <a:cubicBezTo>
                  <a:pt x="45" y="59"/>
                  <a:pt x="45" y="59"/>
                  <a:pt x="45" y="59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9"/>
                  <a:pt x="54" y="60"/>
                  <a:pt x="54" y="60"/>
                </a:cubicBezTo>
                <a:cubicBezTo>
                  <a:pt x="54" y="68"/>
                  <a:pt x="48" y="75"/>
                  <a:pt x="40" y="75"/>
                </a:cubicBezTo>
                <a:cubicBezTo>
                  <a:pt x="32" y="75"/>
                  <a:pt x="25" y="68"/>
                  <a:pt x="25" y="60"/>
                </a:cubicBezTo>
                <a:cubicBezTo>
                  <a:pt x="25" y="59"/>
                  <a:pt x="25" y="58"/>
                  <a:pt x="26" y="57"/>
                </a:cubicBezTo>
                <a:cubicBezTo>
                  <a:pt x="26" y="58"/>
                  <a:pt x="26" y="58"/>
                  <a:pt x="26" y="58"/>
                </a:cubicBezTo>
                <a:close/>
                <a:moveTo>
                  <a:pt x="45" y="61"/>
                </a:moveTo>
                <a:cubicBezTo>
                  <a:pt x="46" y="61"/>
                  <a:pt x="47" y="62"/>
                  <a:pt x="47" y="63"/>
                </a:cubicBezTo>
                <a:cubicBezTo>
                  <a:pt x="47" y="65"/>
                  <a:pt x="46" y="65"/>
                  <a:pt x="45" y="65"/>
                </a:cubicBezTo>
                <a:cubicBezTo>
                  <a:pt x="44" y="65"/>
                  <a:pt x="43" y="65"/>
                  <a:pt x="43" y="63"/>
                </a:cubicBezTo>
                <a:cubicBezTo>
                  <a:pt x="43" y="62"/>
                  <a:pt x="44" y="61"/>
                  <a:pt x="45" y="61"/>
                </a:cubicBezTo>
                <a:close/>
                <a:moveTo>
                  <a:pt x="34" y="61"/>
                </a:moveTo>
                <a:cubicBezTo>
                  <a:pt x="35" y="61"/>
                  <a:pt x="36" y="62"/>
                  <a:pt x="36" y="63"/>
                </a:cubicBezTo>
                <a:cubicBezTo>
                  <a:pt x="36" y="65"/>
                  <a:pt x="35" y="65"/>
                  <a:pt x="34" y="65"/>
                </a:cubicBezTo>
                <a:cubicBezTo>
                  <a:pt x="33" y="65"/>
                  <a:pt x="32" y="65"/>
                  <a:pt x="32" y="63"/>
                </a:cubicBezTo>
                <a:cubicBezTo>
                  <a:pt x="32" y="62"/>
                  <a:pt x="33" y="61"/>
                  <a:pt x="34" y="61"/>
                </a:cubicBezTo>
                <a:close/>
                <a:moveTo>
                  <a:pt x="18" y="101"/>
                </a:moveTo>
                <a:cubicBezTo>
                  <a:pt x="38" y="101"/>
                  <a:pt x="38" y="101"/>
                  <a:pt x="38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63" y="101"/>
                  <a:pt x="63" y="101"/>
                  <a:pt x="63" y="101"/>
                </a:cubicBezTo>
                <a:cubicBezTo>
                  <a:pt x="62" y="90"/>
                  <a:pt x="56" y="81"/>
                  <a:pt x="46" y="78"/>
                </a:cubicBezTo>
                <a:cubicBezTo>
                  <a:pt x="41" y="86"/>
                  <a:pt x="41" y="86"/>
                  <a:pt x="41" y="86"/>
                </a:cubicBezTo>
                <a:cubicBezTo>
                  <a:pt x="35" y="78"/>
                  <a:pt x="35" y="78"/>
                  <a:pt x="35" y="78"/>
                </a:cubicBezTo>
                <a:cubicBezTo>
                  <a:pt x="26" y="81"/>
                  <a:pt x="19" y="90"/>
                  <a:pt x="18" y="10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4" name="Freeform 172"/>
          <p:cNvSpPr>
            <a:spLocks noEditPoints="1"/>
          </p:cNvSpPr>
          <p:nvPr/>
        </p:nvSpPr>
        <p:spPr bwMode="auto">
          <a:xfrm>
            <a:off x="9515806" y="2352200"/>
            <a:ext cx="538162" cy="534988"/>
          </a:xfrm>
          <a:custGeom>
            <a:avLst/>
            <a:gdLst>
              <a:gd name="T0" fmla="*/ 126 w 127"/>
              <a:gd name="T1" fmla="*/ 35 h 126"/>
              <a:gd name="T2" fmla="*/ 112 w 127"/>
              <a:gd name="T3" fmla="*/ 113 h 126"/>
              <a:gd name="T4" fmla="*/ 105 w 127"/>
              <a:gd name="T5" fmla="*/ 119 h 126"/>
              <a:gd name="T6" fmla="*/ 70 w 127"/>
              <a:gd name="T7" fmla="*/ 97 h 126"/>
              <a:gd name="T8" fmla="*/ 88 w 127"/>
              <a:gd name="T9" fmla="*/ 15 h 126"/>
              <a:gd name="T10" fmla="*/ 118 w 127"/>
              <a:gd name="T11" fmla="*/ 15 h 126"/>
              <a:gd name="T12" fmla="*/ 41 w 127"/>
              <a:gd name="T13" fmla="*/ 115 h 126"/>
              <a:gd name="T14" fmla="*/ 58 w 127"/>
              <a:gd name="T15" fmla="*/ 119 h 126"/>
              <a:gd name="T16" fmla="*/ 48 w 127"/>
              <a:gd name="T17" fmla="*/ 2 h 126"/>
              <a:gd name="T18" fmla="*/ 65 w 127"/>
              <a:gd name="T19" fmla="*/ 35 h 126"/>
              <a:gd name="T20" fmla="*/ 65 w 127"/>
              <a:gd name="T21" fmla="*/ 113 h 126"/>
              <a:gd name="T22" fmla="*/ 50 w 127"/>
              <a:gd name="T23" fmla="*/ 126 h 126"/>
              <a:gd name="T24" fmla="*/ 35 w 127"/>
              <a:gd name="T25" fmla="*/ 113 h 126"/>
              <a:gd name="T26" fmla="*/ 33 w 127"/>
              <a:gd name="T27" fmla="*/ 107 h 126"/>
              <a:gd name="T28" fmla="*/ 36 w 127"/>
              <a:gd name="T29" fmla="*/ 35 h 126"/>
              <a:gd name="T30" fmla="*/ 36 w 127"/>
              <a:gd name="T31" fmla="*/ 35 h 126"/>
              <a:gd name="T32" fmla="*/ 36 w 127"/>
              <a:gd name="T33" fmla="*/ 35 h 126"/>
              <a:gd name="T34" fmla="*/ 36 w 127"/>
              <a:gd name="T35" fmla="*/ 35 h 126"/>
              <a:gd name="T36" fmla="*/ 36 w 127"/>
              <a:gd name="T37" fmla="*/ 35 h 126"/>
              <a:gd name="T38" fmla="*/ 36 w 127"/>
              <a:gd name="T39" fmla="*/ 35 h 126"/>
              <a:gd name="T40" fmla="*/ 36 w 127"/>
              <a:gd name="T41" fmla="*/ 35 h 126"/>
              <a:gd name="T42" fmla="*/ 36 w 127"/>
              <a:gd name="T43" fmla="*/ 35 h 126"/>
              <a:gd name="T44" fmla="*/ 36 w 127"/>
              <a:gd name="T45" fmla="*/ 35 h 126"/>
              <a:gd name="T46" fmla="*/ 36 w 127"/>
              <a:gd name="T47" fmla="*/ 35 h 126"/>
              <a:gd name="T48" fmla="*/ 36 w 127"/>
              <a:gd name="T49" fmla="*/ 35 h 126"/>
              <a:gd name="T50" fmla="*/ 36 w 127"/>
              <a:gd name="T51" fmla="*/ 35 h 126"/>
              <a:gd name="T52" fmla="*/ 36 w 127"/>
              <a:gd name="T53" fmla="*/ 35 h 126"/>
              <a:gd name="T54" fmla="*/ 36 w 127"/>
              <a:gd name="T55" fmla="*/ 35 h 126"/>
              <a:gd name="T56" fmla="*/ 36 w 127"/>
              <a:gd name="T57" fmla="*/ 35 h 126"/>
              <a:gd name="T58" fmla="*/ 36 w 127"/>
              <a:gd name="T59" fmla="*/ 35 h 126"/>
              <a:gd name="T60" fmla="*/ 36 w 127"/>
              <a:gd name="T61" fmla="*/ 35 h 126"/>
              <a:gd name="T62" fmla="*/ 36 w 127"/>
              <a:gd name="T63" fmla="*/ 35 h 126"/>
              <a:gd name="T64" fmla="*/ 36 w 127"/>
              <a:gd name="T65" fmla="*/ 35 h 126"/>
              <a:gd name="T66" fmla="*/ 36 w 127"/>
              <a:gd name="T67" fmla="*/ 34 h 126"/>
              <a:gd name="T68" fmla="*/ 36 w 127"/>
              <a:gd name="T69" fmla="*/ 34 h 126"/>
              <a:gd name="T70" fmla="*/ 62 w 127"/>
              <a:gd name="T71" fmla="*/ 92 h 126"/>
              <a:gd name="T72" fmla="*/ 53 w 127"/>
              <a:gd name="T73" fmla="*/ 37 h 126"/>
              <a:gd name="T74" fmla="*/ 55 w 127"/>
              <a:gd name="T75" fmla="*/ 21 h 126"/>
              <a:gd name="T76" fmla="*/ 55 w 127"/>
              <a:gd name="T77" fmla="*/ 21 h 126"/>
              <a:gd name="T78" fmla="*/ 42 w 127"/>
              <a:gd name="T79" fmla="*/ 109 h 126"/>
              <a:gd name="T80" fmla="*/ 45 w 127"/>
              <a:gd name="T81" fmla="*/ 109 h 126"/>
              <a:gd name="T82" fmla="*/ 52 w 127"/>
              <a:gd name="T83" fmla="*/ 99 h 126"/>
              <a:gd name="T84" fmla="*/ 62 w 127"/>
              <a:gd name="T85" fmla="*/ 99 h 126"/>
              <a:gd name="T86" fmla="*/ 62 w 127"/>
              <a:gd name="T87" fmla="*/ 99 h 126"/>
              <a:gd name="T88" fmla="*/ 37 w 127"/>
              <a:gd name="T89" fmla="*/ 100 h 126"/>
              <a:gd name="T90" fmla="*/ 38 w 127"/>
              <a:gd name="T91" fmla="*/ 110 h 126"/>
              <a:gd name="T92" fmla="*/ 64 w 127"/>
              <a:gd name="T93" fmla="*/ 107 h 126"/>
              <a:gd name="T94" fmla="*/ 14 w 127"/>
              <a:gd name="T95" fmla="*/ 0 h 126"/>
              <a:gd name="T96" fmla="*/ 16 w 127"/>
              <a:gd name="T97" fmla="*/ 21 h 126"/>
              <a:gd name="T98" fmla="*/ 19 w 127"/>
              <a:gd name="T99" fmla="*/ 0 h 126"/>
              <a:gd name="T100" fmla="*/ 16 w 127"/>
              <a:gd name="T101" fmla="*/ 34 h 126"/>
              <a:gd name="T102" fmla="*/ 4 w 127"/>
              <a:gd name="T103" fmla="*/ 62 h 126"/>
              <a:gd name="T104" fmla="*/ 4 w 127"/>
              <a:gd name="T105" fmla="*/ 62 h 126"/>
              <a:gd name="T106" fmla="*/ 16 w 127"/>
              <a:gd name="T107" fmla="*/ 60 h 126"/>
              <a:gd name="T108" fmla="*/ 22 w 127"/>
              <a:gd name="T109" fmla="*/ 123 h 126"/>
              <a:gd name="T110" fmla="*/ 75 w 127"/>
              <a:gd name="T111" fmla="*/ 97 h 126"/>
              <a:gd name="T112" fmla="*/ 100 w 127"/>
              <a:gd name="T113" fmla="*/ 96 h 126"/>
              <a:gd name="T114" fmla="*/ 75 w 127"/>
              <a:gd name="T115" fmla="*/ 95 h 126"/>
              <a:gd name="T116" fmla="*/ 114 w 127"/>
              <a:gd name="T117" fmla="*/ 19 h 126"/>
              <a:gd name="T118" fmla="*/ 113 w 127"/>
              <a:gd name="T119" fmla="*/ 18 h 126"/>
              <a:gd name="T120" fmla="*/ 80 w 127"/>
              <a:gd name="T121" fmla="*/ 68 h 126"/>
              <a:gd name="T122" fmla="*/ 121 w 127"/>
              <a:gd name="T123" fmla="*/ 3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7" h="126">
                <a:moveTo>
                  <a:pt x="118" y="16"/>
                </a:moveTo>
                <a:cubicBezTo>
                  <a:pt x="118" y="16"/>
                  <a:pt x="118" y="16"/>
                  <a:pt x="118" y="16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21" y="23"/>
                  <a:pt x="124" y="29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7"/>
                  <a:pt x="127" y="39"/>
                  <a:pt x="127" y="42"/>
                </a:cubicBezTo>
                <a:cubicBezTo>
                  <a:pt x="122" y="65"/>
                  <a:pt x="117" y="89"/>
                  <a:pt x="112" y="113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11" y="116"/>
                  <a:pt x="109" y="118"/>
                  <a:pt x="105" y="119"/>
                </a:cubicBezTo>
                <a:cubicBezTo>
                  <a:pt x="105" y="119"/>
                  <a:pt x="105" y="119"/>
                  <a:pt x="105" y="119"/>
                </a:cubicBezTo>
                <a:cubicBezTo>
                  <a:pt x="105" y="119"/>
                  <a:pt x="105" y="119"/>
                  <a:pt x="105" y="119"/>
                </a:cubicBezTo>
                <a:cubicBezTo>
                  <a:pt x="98" y="119"/>
                  <a:pt x="91" y="119"/>
                  <a:pt x="84" y="119"/>
                </a:cubicBezTo>
                <a:cubicBezTo>
                  <a:pt x="82" y="119"/>
                  <a:pt x="80" y="118"/>
                  <a:pt x="79" y="116"/>
                </a:cubicBezTo>
                <a:cubicBezTo>
                  <a:pt x="76" y="110"/>
                  <a:pt x="73" y="103"/>
                  <a:pt x="70" y="97"/>
                </a:cubicBezTo>
                <a:cubicBezTo>
                  <a:pt x="70" y="96"/>
                  <a:pt x="70" y="95"/>
                  <a:pt x="70" y="94"/>
                </a:cubicBezTo>
                <a:cubicBezTo>
                  <a:pt x="70" y="94"/>
                  <a:pt x="70" y="93"/>
                  <a:pt x="70" y="93"/>
                </a:cubicBezTo>
                <a:cubicBezTo>
                  <a:pt x="85" y="20"/>
                  <a:pt x="85" y="20"/>
                  <a:pt x="85" y="20"/>
                </a:cubicBezTo>
                <a:cubicBezTo>
                  <a:pt x="85" y="18"/>
                  <a:pt x="86" y="17"/>
                  <a:pt x="88" y="15"/>
                </a:cubicBezTo>
                <a:cubicBezTo>
                  <a:pt x="89" y="14"/>
                  <a:pt x="91" y="13"/>
                  <a:pt x="93" y="13"/>
                </a:cubicBezTo>
                <a:cubicBezTo>
                  <a:pt x="113" y="13"/>
                  <a:pt x="113" y="13"/>
                  <a:pt x="113" y="13"/>
                </a:cubicBezTo>
                <a:cubicBezTo>
                  <a:pt x="113" y="13"/>
                  <a:pt x="114" y="13"/>
                  <a:pt x="114" y="13"/>
                </a:cubicBezTo>
                <a:cubicBezTo>
                  <a:pt x="115" y="13"/>
                  <a:pt x="117" y="14"/>
                  <a:pt x="118" y="15"/>
                </a:cubicBezTo>
                <a:cubicBezTo>
                  <a:pt x="118" y="15"/>
                  <a:pt x="118" y="15"/>
                  <a:pt x="118" y="16"/>
                </a:cubicBezTo>
                <a:close/>
                <a:moveTo>
                  <a:pt x="60" y="115"/>
                </a:moveTo>
                <a:cubicBezTo>
                  <a:pt x="41" y="115"/>
                  <a:pt x="41" y="115"/>
                  <a:pt x="41" y="115"/>
                </a:cubicBezTo>
                <a:cubicBezTo>
                  <a:pt x="41" y="115"/>
                  <a:pt x="41" y="115"/>
                  <a:pt x="41" y="115"/>
                </a:cubicBezTo>
                <a:cubicBezTo>
                  <a:pt x="40" y="115"/>
                  <a:pt x="40" y="115"/>
                  <a:pt x="39" y="115"/>
                </a:cubicBezTo>
                <a:cubicBezTo>
                  <a:pt x="40" y="117"/>
                  <a:pt x="41" y="118"/>
                  <a:pt x="42" y="119"/>
                </a:cubicBezTo>
                <a:cubicBezTo>
                  <a:pt x="44" y="121"/>
                  <a:pt x="47" y="122"/>
                  <a:pt x="50" y="122"/>
                </a:cubicBezTo>
                <a:cubicBezTo>
                  <a:pt x="54" y="122"/>
                  <a:pt x="56" y="121"/>
                  <a:pt x="58" y="119"/>
                </a:cubicBezTo>
                <a:cubicBezTo>
                  <a:pt x="60" y="118"/>
                  <a:pt x="61" y="117"/>
                  <a:pt x="61" y="115"/>
                </a:cubicBezTo>
                <a:cubicBezTo>
                  <a:pt x="61" y="115"/>
                  <a:pt x="60" y="115"/>
                  <a:pt x="60" y="115"/>
                </a:cubicBezTo>
                <a:close/>
                <a:moveTo>
                  <a:pt x="36" y="34"/>
                </a:move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50" y="0"/>
                  <a:pt x="50" y="1"/>
                </a:cubicBezTo>
                <a:cubicBezTo>
                  <a:pt x="51" y="1"/>
                  <a:pt x="51" y="1"/>
                  <a:pt x="52" y="2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5"/>
                  <a:pt x="65" y="35"/>
                  <a:pt x="65" y="35"/>
                </a:cubicBezTo>
                <a:cubicBezTo>
                  <a:pt x="65" y="94"/>
                  <a:pt x="65" y="94"/>
                  <a:pt x="65" y="94"/>
                </a:cubicBezTo>
                <a:cubicBezTo>
                  <a:pt x="67" y="96"/>
                  <a:pt x="67" y="98"/>
                  <a:pt x="67" y="100"/>
                </a:cubicBezTo>
                <a:cubicBezTo>
                  <a:pt x="67" y="107"/>
                  <a:pt x="67" y="107"/>
                  <a:pt x="67" y="107"/>
                </a:cubicBezTo>
                <a:cubicBezTo>
                  <a:pt x="67" y="110"/>
                  <a:pt x="67" y="111"/>
                  <a:pt x="65" y="113"/>
                </a:cubicBezTo>
                <a:cubicBezTo>
                  <a:pt x="65" y="114"/>
                  <a:pt x="65" y="114"/>
                  <a:pt x="65" y="114"/>
                </a:cubicBezTo>
                <a:cubicBezTo>
                  <a:pt x="65" y="114"/>
                  <a:pt x="65" y="114"/>
                  <a:pt x="65" y="114"/>
                </a:cubicBezTo>
                <a:cubicBezTo>
                  <a:pt x="65" y="117"/>
                  <a:pt x="63" y="120"/>
                  <a:pt x="61" y="122"/>
                </a:cubicBezTo>
                <a:cubicBezTo>
                  <a:pt x="58" y="124"/>
                  <a:pt x="54" y="126"/>
                  <a:pt x="50" y="126"/>
                </a:cubicBezTo>
                <a:cubicBezTo>
                  <a:pt x="46" y="126"/>
                  <a:pt x="43" y="124"/>
                  <a:pt x="40" y="122"/>
                </a:cubicBezTo>
                <a:cubicBezTo>
                  <a:pt x="37" y="120"/>
                  <a:pt x="36" y="117"/>
                  <a:pt x="36" y="114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34" y="111"/>
                  <a:pt x="33" y="110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0"/>
                  <a:pt x="33" y="100"/>
                  <a:pt x="33" y="100"/>
                </a:cubicBezTo>
                <a:cubicBezTo>
                  <a:pt x="33" y="98"/>
                  <a:pt x="34" y="96"/>
                  <a:pt x="35" y="94"/>
                </a:cubicBezTo>
                <a:cubicBezTo>
                  <a:pt x="36" y="94"/>
                  <a:pt x="36" y="94"/>
                  <a:pt x="36" y="94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lose/>
                <a:moveTo>
                  <a:pt x="57" y="37"/>
                </a:moveTo>
                <a:cubicBezTo>
                  <a:pt x="57" y="92"/>
                  <a:pt x="57" y="92"/>
                  <a:pt x="57" y="92"/>
                </a:cubicBezTo>
                <a:cubicBezTo>
                  <a:pt x="60" y="92"/>
                  <a:pt x="60" y="92"/>
                  <a:pt x="60" y="92"/>
                </a:cubicBezTo>
                <a:cubicBezTo>
                  <a:pt x="60" y="92"/>
                  <a:pt x="61" y="92"/>
                  <a:pt x="62" y="92"/>
                </a:cubicBezTo>
                <a:cubicBezTo>
                  <a:pt x="62" y="37"/>
                  <a:pt x="62" y="37"/>
                  <a:pt x="62" y="37"/>
                </a:cubicBezTo>
                <a:cubicBezTo>
                  <a:pt x="57" y="37"/>
                  <a:pt x="57" y="37"/>
                  <a:pt x="57" y="37"/>
                </a:cubicBezTo>
                <a:close/>
                <a:moveTo>
                  <a:pt x="53" y="92"/>
                </a:moveTo>
                <a:cubicBezTo>
                  <a:pt x="53" y="37"/>
                  <a:pt x="53" y="37"/>
                  <a:pt x="53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92"/>
                  <a:pt x="45" y="92"/>
                  <a:pt x="45" y="92"/>
                </a:cubicBezTo>
                <a:cubicBezTo>
                  <a:pt x="53" y="92"/>
                  <a:pt x="53" y="92"/>
                  <a:pt x="53" y="92"/>
                </a:cubicBezTo>
                <a:close/>
                <a:moveTo>
                  <a:pt x="55" y="21"/>
                </a:moveTo>
                <a:cubicBezTo>
                  <a:pt x="45" y="21"/>
                  <a:pt x="45" y="21"/>
                  <a:pt x="45" y="21"/>
                </a:cubicBezTo>
                <a:cubicBezTo>
                  <a:pt x="40" y="33"/>
                  <a:pt x="40" y="33"/>
                  <a:pt x="40" y="33"/>
                </a:cubicBezTo>
                <a:cubicBezTo>
                  <a:pt x="61" y="33"/>
                  <a:pt x="61" y="33"/>
                  <a:pt x="61" y="33"/>
                </a:cubicBezTo>
                <a:cubicBezTo>
                  <a:pt x="55" y="21"/>
                  <a:pt x="55" y="21"/>
                  <a:pt x="55" y="21"/>
                </a:cubicBezTo>
                <a:close/>
                <a:moveTo>
                  <a:pt x="42" y="99"/>
                </a:moveTo>
                <a:cubicBezTo>
                  <a:pt x="38" y="99"/>
                  <a:pt x="38" y="99"/>
                  <a:pt x="38" y="99"/>
                </a:cubicBezTo>
                <a:cubicBezTo>
                  <a:pt x="38" y="109"/>
                  <a:pt x="38" y="109"/>
                  <a:pt x="38" y="109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2" y="99"/>
                  <a:pt x="42" y="99"/>
                  <a:pt x="42" y="99"/>
                </a:cubicBezTo>
                <a:close/>
                <a:moveTo>
                  <a:pt x="49" y="99"/>
                </a:moveTo>
                <a:cubicBezTo>
                  <a:pt x="45" y="99"/>
                  <a:pt x="45" y="99"/>
                  <a:pt x="45" y="99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9" y="109"/>
                  <a:pt x="49" y="109"/>
                  <a:pt x="49" y="109"/>
                </a:cubicBezTo>
                <a:cubicBezTo>
                  <a:pt x="49" y="99"/>
                  <a:pt x="49" y="99"/>
                  <a:pt x="49" y="99"/>
                </a:cubicBezTo>
                <a:close/>
                <a:moveTo>
                  <a:pt x="56" y="99"/>
                </a:moveTo>
                <a:cubicBezTo>
                  <a:pt x="52" y="99"/>
                  <a:pt x="52" y="99"/>
                  <a:pt x="52" y="99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6" y="99"/>
                  <a:pt x="56" y="99"/>
                  <a:pt x="56" y="99"/>
                </a:cubicBezTo>
                <a:close/>
                <a:moveTo>
                  <a:pt x="62" y="99"/>
                </a:moveTo>
                <a:cubicBezTo>
                  <a:pt x="59" y="99"/>
                  <a:pt x="59" y="99"/>
                  <a:pt x="59" y="99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62" y="109"/>
                  <a:pt x="62" y="109"/>
                  <a:pt x="62" y="109"/>
                </a:cubicBezTo>
                <a:cubicBezTo>
                  <a:pt x="62" y="99"/>
                  <a:pt x="62" y="99"/>
                  <a:pt x="62" y="99"/>
                </a:cubicBezTo>
                <a:close/>
                <a:moveTo>
                  <a:pt x="62" y="96"/>
                </a:moveTo>
                <a:cubicBezTo>
                  <a:pt x="39" y="96"/>
                  <a:pt x="39" y="96"/>
                  <a:pt x="39" y="96"/>
                </a:cubicBezTo>
                <a:cubicBezTo>
                  <a:pt x="38" y="97"/>
                  <a:pt x="38" y="97"/>
                  <a:pt x="38" y="97"/>
                </a:cubicBezTo>
                <a:cubicBezTo>
                  <a:pt x="37" y="98"/>
                  <a:pt x="37" y="99"/>
                  <a:pt x="37" y="100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7" y="108"/>
                  <a:pt x="37" y="109"/>
                  <a:pt x="38" y="110"/>
                </a:cubicBezTo>
                <a:cubicBezTo>
                  <a:pt x="38" y="110"/>
                  <a:pt x="39" y="111"/>
                  <a:pt x="39" y="111"/>
                </a:cubicBezTo>
                <a:cubicBezTo>
                  <a:pt x="62" y="111"/>
                  <a:pt x="62" y="111"/>
                  <a:pt x="62" y="111"/>
                </a:cubicBezTo>
                <a:cubicBezTo>
                  <a:pt x="62" y="111"/>
                  <a:pt x="62" y="110"/>
                  <a:pt x="63" y="110"/>
                </a:cubicBezTo>
                <a:cubicBezTo>
                  <a:pt x="63" y="109"/>
                  <a:pt x="64" y="108"/>
                  <a:pt x="64" y="107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99"/>
                  <a:pt x="63" y="98"/>
                  <a:pt x="63" y="97"/>
                </a:cubicBezTo>
                <a:cubicBezTo>
                  <a:pt x="62" y="97"/>
                  <a:pt x="62" y="97"/>
                  <a:pt x="62" y="96"/>
                </a:cubicBezTo>
                <a:close/>
                <a:moveTo>
                  <a:pt x="14" y="0"/>
                </a:moveTo>
                <a:cubicBezTo>
                  <a:pt x="15" y="0"/>
                  <a:pt x="15" y="0"/>
                  <a:pt x="15" y="0"/>
                </a:cubicBezTo>
                <a:cubicBezTo>
                  <a:pt x="15" y="11"/>
                  <a:pt x="15" y="11"/>
                  <a:pt x="15" y="11"/>
                </a:cubicBezTo>
                <a:cubicBezTo>
                  <a:pt x="13" y="12"/>
                  <a:pt x="11" y="14"/>
                  <a:pt x="11" y="16"/>
                </a:cubicBezTo>
                <a:cubicBezTo>
                  <a:pt x="11" y="19"/>
                  <a:pt x="14" y="21"/>
                  <a:pt x="16" y="21"/>
                </a:cubicBezTo>
                <a:cubicBezTo>
                  <a:pt x="19" y="21"/>
                  <a:pt x="21" y="19"/>
                  <a:pt x="21" y="16"/>
                </a:cubicBezTo>
                <a:cubicBezTo>
                  <a:pt x="21" y="14"/>
                  <a:pt x="20" y="12"/>
                  <a:pt x="17" y="11"/>
                </a:cubicBezTo>
                <a:cubicBezTo>
                  <a:pt x="17" y="0"/>
                  <a:pt x="17" y="0"/>
                  <a:pt x="17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6"/>
                  <a:pt x="23" y="11"/>
                  <a:pt x="27" y="15"/>
                </a:cubicBezTo>
                <a:cubicBezTo>
                  <a:pt x="23" y="34"/>
                  <a:pt x="23" y="34"/>
                  <a:pt x="23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0" y="34"/>
                  <a:pt x="10" y="34"/>
                  <a:pt x="10" y="34"/>
                </a:cubicBezTo>
                <a:cubicBezTo>
                  <a:pt x="6" y="15"/>
                  <a:pt x="6" y="15"/>
                  <a:pt x="6" y="15"/>
                </a:cubicBezTo>
                <a:cubicBezTo>
                  <a:pt x="10" y="11"/>
                  <a:pt x="14" y="6"/>
                  <a:pt x="14" y="0"/>
                </a:cubicBezTo>
                <a:close/>
                <a:moveTo>
                  <a:pt x="4" y="62"/>
                </a:moveTo>
                <a:cubicBezTo>
                  <a:pt x="29" y="62"/>
                  <a:pt x="29" y="62"/>
                  <a:pt x="29" y="62"/>
                </a:cubicBezTo>
                <a:cubicBezTo>
                  <a:pt x="23" y="36"/>
                  <a:pt x="23" y="36"/>
                  <a:pt x="23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4" y="62"/>
                  <a:pt x="4" y="62"/>
                  <a:pt x="4" y="62"/>
                </a:cubicBezTo>
                <a:close/>
                <a:moveTo>
                  <a:pt x="8" y="60"/>
                </a:moveTo>
                <a:cubicBezTo>
                  <a:pt x="12" y="37"/>
                  <a:pt x="12" y="37"/>
                  <a:pt x="12" y="37"/>
                </a:cubicBezTo>
                <a:cubicBezTo>
                  <a:pt x="16" y="37"/>
                  <a:pt x="16" y="37"/>
                  <a:pt x="16" y="37"/>
                </a:cubicBezTo>
                <a:cubicBezTo>
                  <a:pt x="16" y="60"/>
                  <a:pt x="16" y="60"/>
                  <a:pt x="16" y="60"/>
                </a:cubicBezTo>
                <a:cubicBezTo>
                  <a:pt x="8" y="60"/>
                  <a:pt x="8" y="60"/>
                  <a:pt x="8" y="60"/>
                </a:cubicBezTo>
                <a:close/>
                <a:moveTo>
                  <a:pt x="3" y="63"/>
                </a:moveTo>
                <a:cubicBezTo>
                  <a:pt x="12" y="63"/>
                  <a:pt x="21" y="63"/>
                  <a:pt x="29" y="63"/>
                </a:cubicBezTo>
                <a:cubicBezTo>
                  <a:pt x="33" y="84"/>
                  <a:pt x="31" y="104"/>
                  <a:pt x="22" y="123"/>
                </a:cubicBezTo>
                <a:cubicBezTo>
                  <a:pt x="13" y="123"/>
                  <a:pt x="13" y="123"/>
                  <a:pt x="13" y="123"/>
                </a:cubicBezTo>
                <a:cubicBezTo>
                  <a:pt x="3" y="105"/>
                  <a:pt x="0" y="85"/>
                  <a:pt x="3" y="63"/>
                </a:cubicBezTo>
                <a:close/>
                <a:moveTo>
                  <a:pt x="75" y="95"/>
                </a:moveTo>
                <a:cubicBezTo>
                  <a:pt x="75" y="97"/>
                  <a:pt x="75" y="97"/>
                  <a:pt x="75" y="97"/>
                </a:cubicBezTo>
                <a:cubicBezTo>
                  <a:pt x="98" y="97"/>
                  <a:pt x="98" y="97"/>
                  <a:pt x="98" y="97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105" y="73"/>
                  <a:pt x="105" y="73"/>
                  <a:pt x="105" y="73"/>
                </a:cubicBezTo>
                <a:cubicBezTo>
                  <a:pt x="103" y="73"/>
                  <a:pt x="103" y="73"/>
                  <a:pt x="103" y="73"/>
                </a:cubicBezTo>
                <a:cubicBezTo>
                  <a:pt x="98" y="95"/>
                  <a:pt x="98" y="95"/>
                  <a:pt x="98" y="95"/>
                </a:cubicBezTo>
                <a:cubicBezTo>
                  <a:pt x="75" y="95"/>
                  <a:pt x="75" y="95"/>
                  <a:pt x="75" y="95"/>
                </a:cubicBezTo>
                <a:close/>
                <a:moveTo>
                  <a:pt x="80" y="68"/>
                </a:moveTo>
                <a:cubicBezTo>
                  <a:pt x="104" y="68"/>
                  <a:pt x="104" y="68"/>
                  <a:pt x="104" y="68"/>
                </a:cubicBezTo>
                <a:cubicBezTo>
                  <a:pt x="114" y="19"/>
                  <a:pt x="114" y="19"/>
                  <a:pt x="114" y="19"/>
                </a:cubicBezTo>
                <a:cubicBezTo>
                  <a:pt x="114" y="19"/>
                  <a:pt x="114" y="19"/>
                  <a:pt x="114" y="19"/>
                </a:cubicBezTo>
                <a:cubicBezTo>
                  <a:pt x="114" y="19"/>
                  <a:pt x="114" y="19"/>
                  <a:pt x="114" y="19"/>
                </a:cubicBezTo>
                <a:cubicBezTo>
                  <a:pt x="114" y="19"/>
                  <a:pt x="114" y="19"/>
                  <a:pt x="114" y="18"/>
                </a:cubicBezTo>
                <a:cubicBezTo>
                  <a:pt x="113" y="18"/>
                  <a:pt x="113" y="18"/>
                  <a:pt x="113" y="18"/>
                </a:cubicBezTo>
                <a:cubicBezTo>
                  <a:pt x="113" y="18"/>
                  <a:pt x="113" y="18"/>
                  <a:pt x="113" y="18"/>
                </a:cubicBezTo>
                <a:cubicBezTo>
                  <a:pt x="93" y="18"/>
                  <a:pt x="93" y="18"/>
                  <a:pt x="93" y="18"/>
                </a:cubicBezTo>
                <a:cubicBezTo>
                  <a:pt x="92" y="18"/>
                  <a:pt x="92" y="19"/>
                  <a:pt x="91" y="19"/>
                </a:cubicBezTo>
                <a:cubicBezTo>
                  <a:pt x="91" y="20"/>
                  <a:pt x="90" y="20"/>
                  <a:pt x="90" y="21"/>
                </a:cubicBezTo>
                <a:cubicBezTo>
                  <a:pt x="80" y="68"/>
                  <a:pt x="80" y="68"/>
                  <a:pt x="80" y="68"/>
                </a:cubicBezTo>
                <a:close/>
                <a:moveTo>
                  <a:pt x="108" y="71"/>
                </a:moveTo>
                <a:cubicBezTo>
                  <a:pt x="113" y="83"/>
                  <a:pt x="113" y="83"/>
                  <a:pt x="113" y="83"/>
                </a:cubicBezTo>
                <a:cubicBezTo>
                  <a:pt x="122" y="40"/>
                  <a:pt x="122" y="40"/>
                  <a:pt x="122" y="40"/>
                </a:cubicBezTo>
                <a:cubicBezTo>
                  <a:pt x="122" y="38"/>
                  <a:pt x="122" y="37"/>
                  <a:pt x="121" y="36"/>
                </a:cubicBezTo>
                <a:cubicBezTo>
                  <a:pt x="117" y="27"/>
                  <a:pt x="117" y="27"/>
                  <a:pt x="117" y="27"/>
                </a:cubicBezTo>
                <a:lnTo>
                  <a:pt x="108" y="71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5" name="Freeform 173"/>
          <p:cNvSpPr>
            <a:spLocks noEditPoints="1"/>
          </p:cNvSpPr>
          <p:nvPr/>
        </p:nvSpPr>
        <p:spPr bwMode="auto">
          <a:xfrm>
            <a:off x="10358769" y="2353788"/>
            <a:ext cx="522287" cy="531813"/>
          </a:xfrm>
          <a:custGeom>
            <a:avLst/>
            <a:gdLst>
              <a:gd name="T0" fmla="*/ 27 w 123"/>
              <a:gd name="T1" fmla="*/ 107 h 125"/>
              <a:gd name="T2" fmla="*/ 122 w 123"/>
              <a:gd name="T3" fmla="*/ 45 h 125"/>
              <a:gd name="T4" fmla="*/ 43 w 123"/>
              <a:gd name="T5" fmla="*/ 125 h 125"/>
              <a:gd name="T6" fmla="*/ 28 w 123"/>
              <a:gd name="T7" fmla="*/ 60 h 125"/>
              <a:gd name="T8" fmla="*/ 12 w 123"/>
              <a:gd name="T9" fmla="*/ 76 h 125"/>
              <a:gd name="T10" fmla="*/ 26 w 123"/>
              <a:gd name="T11" fmla="*/ 97 h 125"/>
              <a:gd name="T12" fmla="*/ 27 w 123"/>
              <a:gd name="T13" fmla="*/ 96 h 125"/>
              <a:gd name="T14" fmla="*/ 26 w 123"/>
              <a:gd name="T15" fmla="*/ 87 h 125"/>
              <a:gd name="T16" fmla="*/ 26 w 123"/>
              <a:gd name="T17" fmla="*/ 83 h 125"/>
              <a:gd name="T18" fmla="*/ 39 w 123"/>
              <a:gd name="T19" fmla="*/ 84 h 125"/>
              <a:gd name="T20" fmla="*/ 40 w 123"/>
              <a:gd name="T21" fmla="*/ 83 h 125"/>
              <a:gd name="T22" fmla="*/ 39 w 123"/>
              <a:gd name="T23" fmla="*/ 74 h 125"/>
              <a:gd name="T24" fmla="*/ 39 w 123"/>
              <a:gd name="T25" fmla="*/ 70 h 125"/>
              <a:gd name="T26" fmla="*/ 52 w 123"/>
              <a:gd name="T27" fmla="*/ 71 h 125"/>
              <a:gd name="T28" fmla="*/ 53 w 123"/>
              <a:gd name="T29" fmla="*/ 70 h 125"/>
              <a:gd name="T30" fmla="*/ 52 w 123"/>
              <a:gd name="T31" fmla="*/ 61 h 125"/>
              <a:gd name="T32" fmla="*/ 52 w 123"/>
              <a:gd name="T33" fmla="*/ 57 h 125"/>
              <a:gd name="T34" fmla="*/ 65 w 123"/>
              <a:gd name="T35" fmla="*/ 58 h 125"/>
              <a:gd name="T36" fmla="*/ 67 w 123"/>
              <a:gd name="T37" fmla="*/ 56 h 125"/>
              <a:gd name="T38" fmla="*/ 65 w 123"/>
              <a:gd name="T39" fmla="*/ 48 h 125"/>
              <a:gd name="T40" fmla="*/ 66 w 123"/>
              <a:gd name="T41" fmla="*/ 43 h 125"/>
              <a:gd name="T42" fmla="*/ 78 w 123"/>
              <a:gd name="T43" fmla="*/ 45 h 125"/>
              <a:gd name="T44" fmla="*/ 79 w 123"/>
              <a:gd name="T45" fmla="*/ 43 h 125"/>
              <a:gd name="T46" fmla="*/ 78 w 123"/>
              <a:gd name="T47" fmla="*/ 35 h 125"/>
              <a:gd name="T48" fmla="*/ 79 w 123"/>
              <a:gd name="T49" fmla="*/ 30 h 125"/>
              <a:gd name="T50" fmla="*/ 92 w 123"/>
              <a:gd name="T51" fmla="*/ 31 h 125"/>
              <a:gd name="T52" fmla="*/ 93 w 123"/>
              <a:gd name="T53" fmla="*/ 30 h 125"/>
              <a:gd name="T54" fmla="*/ 91 w 123"/>
              <a:gd name="T55" fmla="*/ 21 h 125"/>
              <a:gd name="T56" fmla="*/ 83 w 123"/>
              <a:gd name="T57" fmla="*/ 5 h 125"/>
              <a:gd name="T58" fmla="*/ 104 w 123"/>
              <a:gd name="T59" fmla="*/ 42 h 125"/>
              <a:gd name="T60" fmla="*/ 105 w 123"/>
              <a:gd name="T61" fmla="*/ 32 h 125"/>
              <a:gd name="T62" fmla="*/ 49 w 123"/>
              <a:gd name="T63" fmla="*/ 116 h 125"/>
              <a:gd name="T64" fmla="*/ 52 w 123"/>
              <a:gd name="T65" fmla="*/ 114 h 125"/>
              <a:gd name="T66" fmla="*/ 50 w 123"/>
              <a:gd name="T67" fmla="*/ 98 h 125"/>
              <a:gd name="T68" fmla="*/ 58 w 123"/>
              <a:gd name="T69" fmla="*/ 97 h 125"/>
              <a:gd name="T70" fmla="*/ 70 w 123"/>
              <a:gd name="T71" fmla="*/ 95 h 125"/>
              <a:gd name="T72" fmla="*/ 72 w 123"/>
              <a:gd name="T73" fmla="*/ 93 h 125"/>
              <a:gd name="T74" fmla="*/ 74 w 123"/>
              <a:gd name="T75" fmla="*/ 80 h 125"/>
              <a:gd name="T76" fmla="*/ 75 w 123"/>
              <a:gd name="T77" fmla="*/ 72 h 125"/>
              <a:gd name="T78" fmla="*/ 91 w 123"/>
              <a:gd name="T79" fmla="*/ 74 h 125"/>
              <a:gd name="T80" fmla="*/ 93 w 123"/>
              <a:gd name="T81" fmla="*/ 72 h 125"/>
              <a:gd name="T82" fmla="*/ 91 w 123"/>
              <a:gd name="T83" fmla="*/ 56 h 125"/>
              <a:gd name="T84" fmla="*/ 99 w 123"/>
              <a:gd name="T85" fmla="*/ 55 h 125"/>
              <a:gd name="T86" fmla="*/ 111 w 123"/>
              <a:gd name="T87" fmla="*/ 53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3" h="125">
                <a:moveTo>
                  <a:pt x="43" y="125"/>
                </a:moveTo>
                <a:cubicBezTo>
                  <a:pt x="27" y="109"/>
                  <a:pt x="27" y="109"/>
                  <a:pt x="27" y="109"/>
                </a:cubicBezTo>
                <a:cubicBezTo>
                  <a:pt x="27" y="108"/>
                  <a:pt x="27" y="107"/>
                  <a:pt x="27" y="107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105" y="28"/>
                  <a:pt x="106" y="28"/>
                  <a:pt x="106" y="29"/>
                </a:cubicBezTo>
                <a:cubicBezTo>
                  <a:pt x="122" y="45"/>
                  <a:pt x="122" y="45"/>
                  <a:pt x="122" y="45"/>
                </a:cubicBezTo>
                <a:cubicBezTo>
                  <a:pt x="123" y="45"/>
                  <a:pt x="123" y="46"/>
                  <a:pt x="122" y="47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45" y="125"/>
                  <a:pt x="44" y="125"/>
                  <a:pt x="43" y="125"/>
                </a:cubicBezTo>
                <a:close/>
                <a:moveTo>
                  <a:pt x="60" y="28"/>
                </a:moveTo>
                <a:cubicBezTo>
                  <a:pt x="51" y="24"/>
                  <a:pt x="40" y="26"/>
                  <a:pt x="33" y="33"/>
                </a:cubicBezTo>
                <a:cubicBezTo>
                  <a:pt x="26" y="40"/>
                  <a:pt x="24" y="51"/>
                  <a:pt x="28" y="60"/>
                </a:cubicBezTo>
                <a:cubicBezTo>
                  <a:pt x="60" y="28"/>
                  <a:pt x="60" y="28"/>
                  <a:pt x="60" y="28"/>
                </a:cubicBezTo>
                <a:close/>
                <a:moveTo>
                  <a:pt x="18" y="18"/>
                </a:moveTo>
                <a:cubicBezTo>
                  <a:pt x="2" y="34"/>
                  <a:pt x="0" y="58"/>
                  <a:pt x="12" y="76"/>
                </a:cubicBezTo>
                <a:cubicBezTo>
                  <a:pt x="4" y="84"/>
                  <a:pt x="4" y="84"/>
                  <a:pt x="4" y="84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6" y="97"/>
                  <a:pt x="26" y="97"/>
                  <a:pt x="26" y="97"/>
                </a:cubicBezTo>
                <a:cubicBezTo>
                  <a:pt x="21" y="92"/>
                  <a:pt x="21" y="92"/>
                  <a:pt x="21" y="92"/>
                </a:cubicBezTo>
                <a:cubicBezTo>
                  <a:pt x="22" y="91"/>
                  <a:pt x="22" y="91"/>
                  <a:pt x="22" y="91"/>
                </a:cubicBezTo>
                <a:cubicBezTo>
                  <a:pt x="27" y="96"/>
                  <a:pt x="27" y="96"/>
                  <a:pt x="27" y="96"/>
                </a:cubicBezTo>
                <a:cubicBezTo>
                  <a:pt x="29" y="94"/>
                  <a:pt x="29" y="94"/>
                  <a:pt x="29" y="94"/>
                </a:cubicBezTo>
                <a:cubicBezTo>
                  <a:pt x="24" y="89"/>
                  <a:pt x="24" y="89"/>
                  <a:pt x="24" y="89"/>
                </a:cubicBezTo>
                <a:cubicBezTo>
                  <a:pt x="26" y="87"/>
                  <a:pt x="26" y="87"/>
                  <a:pt x="26" y="87"/>
                </a:cubicBezTo>
                <a:cubicBezTo>
                  <a:pt x="31" y="92"/>
                  <a:pt x="31" y="92"/>
                  <a:pt x="31" y="92"/>
                </a:cubicBezTo>
                <a:cubicBezTo>
                  <a:pt x="33" y="90"/>
                  <a:pt x="33" y="90"/>
                  <a:pt x="33" y="90"/>
                </a:cubicBezTo>
                <a:cubicBezTo>
                  <a:pt x="26" y="83"/>
                  <a:pt x="26" y="83"/>
                  <a:pt x="26" y="83"/>
                </a:cubicBezTo>
                <a:cubicBezTo>
                  <a:pt x="29" y="81"/>
                  <a:pt x="29" y="81"/>
                  <a:pt x="29" y="81"/>
                </a:cubicBezTo>
                <a:cubicBezTo>
                  <a:pt x="36" y="87"/>
                  <a:pt x="36" y="87"/>
                  <a:pt x="36" y="87"/>
                </a:cubicBezTo>
                <a:cubicBezTo>
                  <a:pt x="39" y="84"/>
                  <a:pt x="39" y="84"/>
                  <a:pt x="39" y="84"/>
                </a:cubicBezTo>
                <a:cubicBezTo>
                  <a:pt x="34" y="79"/>
                  <a:pt x="34" y="79"/>
                  <a:pt x="34" y="79"/>
                </a:cubicBezTo>
                <a:cubicBezTo>
                  <a:pt x="35" y="78"/>
                  <a:pt x="35" y="78"/>
                  <a:pt x="35" y="78"/>
                </a:cubicBezTo>
                <a:cubicBezTo>
                  <a:pt x="40" y="83"/>
                  <a:pt x="40" y="83"/>
                  <a:pt x="40" y="83"/>
                </a:cubicBezTo>
                <a:cubicBezTo>
                  <a:pt x="43" y="80"/>
                  <a:pt x="43" y="80"/>
                  <a:pt x="43" y="80"/>
                </a:cubicBezTo>
                <a:cubicBezTo>
                  <a:pt x="38" y="75"/>
                  <a:pt x="38" y="75"/>
                  <a:pt x="38" y="75"/>
                </a:cubicBezTo>
                <a:cubicBezTo>
                  <a:pt x="39" y="74"/>
                  <a:pt x="39" y="74"/>
                  <a:pt x="39" y="74"/>
                </a:cubicBezTo>
                <a:cubicBezTo>
                  <a:pt x="44" y="79"/>
                  <a:pt x="44" y="79"/>
                  <a:pt x="44" y="79"/>
                </a:cubicBezTo>
                <a:cubicBezTo>
                  <a:pt x="46" y="77"/>
                  <a:pt x="46" y="77"/>
                  <a:pt x="46" y="77"/>
                </a:cubicBezTo>
                <a:cubicBezTo>
                  <a:pt x="39" y="70"/>
                  <a:pt x="39" y="70"/>
                  <a:pt x="39" y="70"/>
                </a:cubicBezTo>
                <a:cubicBezTo>
                  <a:pt x="42" y="67"/>
                  <a:pt x="42" y="67"/>
                  <a:pt x="42" y="67"/>
                </a:cubicBezTo>
                <a:cubicBezTo>
                  <a:pt x="49" y="74"/>
                  <a:pt x="49" y="74"/>
                  <a:pt x="49" y="74"/>
                </a:cubicBezTo>
                <a:cubicBezTo>
                  <a:pt x="52" y="71"/>
                  <a:pt x="52" y="71"/>
                  <a:pt x="52" y="71"/>
                </a:cubicBezTo>
                <a:cubicBezTo>
                  <a:pt x="47" y="66"/>
                  <a:pt x="47" y="66"/>
                  <a:pt x="47" y="66"/>
                </a:cubicBezTo>
                <a:cubicBezTo>
                  <a:pt x="48" y="65"/>
                  <a:pt x="48" y="65"/>
                  <a:pt x="48" y="65"/>
                </a:cubicBezTo>
                <a:cubicBezTo>
                  <a:pt x="53" y="70"/>
                  <a:pt x="53" y="70"/>
                  <a:pt x="53" y="70"/>
                </a:cubicBezTo>
                <a:cubicBezTo>
                  <a:pt x="55" y="67"/>
                  <a:pt x="55" y="67"/>
                  <a:pt x="55" y="67"/>
                </a:cubicBezTo>
                <a:cubicBezTo>
                  <a:pt x="50" y="62"/>
                  <a:pt x="50" y="62"/>
                  <a:pt x="50" y="62"/>
                </a:cubicBezTo>
                <a:cubicBezTo>
                  <a:pt x="52" y="61"/>
                  <a:pt x="52" y="61"/>
                  <a:pt x="52" y="61"/>
                </a:cubicBezTo>
                <a:cubicBezTo>
                  <a:pt x="57" y="66"/>
                  <a:pt x="57" y="66"/>
                  <a:pt x="57" y="66"/>
                </a:cubicBezTo>
                <a:cubicBezTo>
                  <a:pt x="59" y="64"/>
                  <a:pt x="59" y="64"/>
                  <a:pt x="59" y="64"/>
                </a:cubicBezTo>
                <a:cubicBezTo>
                  <a:pt x="52" y="57"/>
                  <a:pt x="52" y="57"/>
                  <a:pt x="52" y="57"/>
                </a:cubicBezTo>
                <a:cubicBezTo>
                  <a:pt x="55" y="54"/>
                  <a:pt x="55" y="54"/>
                  <a:pt x="55" y="54"/>
                </a:cubicBezTo>
                <a:cubicBezTo>
                  <a:pt x="62" y="61"/>
                  <a:pt x="62" y="61"/>
                  <a:pt x="62" y="61"/>
                </a:cubicBezTo>
                <a:cubicBezTo>
                  <a:pt x="65" y="58"/>
                  <a:pt x="65" y="58"/>
                  <a:pt x="65" y="58"/>
                </a:cubicBezTo>
                <a:cubicBezTo>
                  <a:pt x="60" y="53"/>
                  <a:pt x="60" y="53"/>
                  <a:pt x="60" y="53"/>
                </a:cubicBezTo>
                <a:cubicBezTo>
                  <a:pt x="61" y="51"/>
                  <a:pt x="61" y="51"/>
                  <a:pt x="61" y="51"/>
                </a:cubicBezTo>
                <a:cubicBezTo>
                  <a:pt x="67" y="56"/>
                  <a:pt x="67" y="56"/>
                  <a:pt x="67" y="56"/>
                </a:cubicBezTo>
                <a:cubicBezTo>
                  <a:pt x="69" y="54"/>
                  <a:pt x="69" y="54"/>
                  <a:pt x="69" y="54"/>
                </a:cubicBezTo>
                <a:cubicBezTo>
                  <a:pt x="64" y="49"/>
                  <a:pt x="64" y="49"/>
                  <a:pt x="64" y="49"/>
                </a:cubicBezTo>
                <a:cubicBezTo>
                  <a:pt x="65" y="48"/>
                  <a:pt x="65" y="48"/>
                  <a:pt x="65" y="48"/>
                </a:cubicBezTo>
                <a:cubicBezTo>
                  <a:pt x="70" y="53"/>
                  <a:pt x="70" y="53"/>
                  <a:pt x="70" y="53"/>
                </a:cubicBezTo>
                <a:cubicBezTo>
                  <a:pt x="73" y="50"/>
                  <a:pt x="73" y="50"/>
                  <a:pt x="73" y="50"/>
                </a:cubicBezTo>
                <a:cubicBezTo>
                  <a:pt x="66" y="43"/>
                  <a:pt x="66" y="43"/>
                  <a:pt x="66" y="43"/>
                </a:cubicBezTo>
                <a:cubicBezTo>
                  <a:pt x="68" y="41"/>
                  <a:pt x="68" y="41"/>
                  <a:pt x="68" y="41"/>
                </a:cubicBezTo>
                <a:cubicBezTo>
                  <a:pt x="75" y="48"/>
                  <a:pt x="75" y="48"/>
                  <a:pt x="75" y="48"/>
                </a:cubicBezTo>
                <a:cubicBezTo>
                  <a:pt x="78" y="45"/>
                  <a:pt x="78" y="45"/>
                  <a:pt x="78" y="45"/>
                </a:cubicBezTo>
                <a:cubicBezTo>
                  <a:pt x="73" y="40"/>
                  <a:pt x="73" y="40"/>
                  <a:pt x="73" y="40"/>
                </a:cubicBezTo>
                <a:cubicBezTo>
                  <a:pt x="74" y="38"/>
                  <a:pt x="74" y="38"/>
                  <a:pt x="74" y="38"/>
                </a:cubicBezTo>
                <a:cubicBezTo>
                  <a:pt x="79" y="43"/>
                  <a:pt x="79" y="43"/>
                  <a:pt x="79" y="43"/>
                </a:cubicBezTo>
                <a:cubicBezTo>
                  <a:pt x="82" y="41"/>
                  <a:pt x="82" y="41"/>
                  <a:pt x="82" y="41"/>
                </a:cubicBezTo>
                <a:cubicBezTo>
                  <a:pt x="77" y="36"/>
                  <a:pt x="77" y="36"/>
                  <a:pt x="77" y="36"/>
                </a:cubicBezTo>
                <a:cubicBezTo>
                  <a:pt x="78" y="35"/>
                  <a:pt x="78" y="35"/>
                  <a:pt x="78" y="35"/>
                </a:cubicBezTo>
                <a:cubicBezTo>
                  <a:pt x="83" y="40"/>
                  <a:pt x="83" y="40"/>
                  <a:pt x="83" y="40"/>
                </a:cubicBezTo>
                <a:cubicBezTo>
                  <a:pt x="86" y="37"/>
                  <a:pt x="86" y="37"/>
                  <a:pt x="86" y="37"/>
                </a:cubicBezTo>
                <a:cubicBezTo>
                  <a:pt x="79" y="30"/>
                  <a:pt x="79" y="30"/>
                  <a:pt x="79" y="30"/>
                </a:cubicBezTo>
                <a:cubicBezTo>
                  <a:pt x="81" y="28"/>
                  <a:pt x="81" y="28"/>
                  <a:pt x="81" y="28"/>
                </a:cubicBezTo>
                <a:cubicBezTo>
                  <a:pt x="88" y="35"/>
                  <a:pt x="88" y="35"/>
                  <a:pt x="88" y="35"/>
                </a:cubicBezTo>
                <a:cubicBezTo>
                  <a:pt x="92" y="31"/>
                  <a:pt x="92" y="31"/>
                  <a:pt x="92" y="31"/>
                </a:cubicBezTo>
                <a:cubicBezTo>
                  <a:pt x="87" y="26"/>
                  <a:pt x="87" y="26"/>
                  <a:pt x="87" y="26"/>
                </a:cubicBezTo>
                <a:cubicBezTo>
                  <a:pt x="88" y="25"/>
                  <a:pt x="88" y="25"/>
                  <a:pt x="88" y="25"/>
                </a:cubicBezTo>
                <a:cubicBezTo>
                  <a:pt x="93" y="30"/>
                  <a:pt x="93" y="30"/>
                  <a:pt x="93" y="30"/>
                </a:cubicBezTo>
                <a:cubicBezTo>
                  <a:pt x="95" y="27"/>
                  <a:pt x="95" y="27"/>
                  <a:pt x="95" y="27"/>
                </a:cubicBezTo>
                <a:cubicBezTo>
                  <a:pt x="90" y="22"/>
                  <a:pt x="90" y="22"/>
                  <a:pt x="90" y="22"/>
                </a:cubicBezTo>
                <a:cubicBezTo>
                  <a:pt x="91" y="21"/>
                  <a:pt x="91" y="21"/>
                  <a:pt x="91" y="21"/>
                </a:cubicBezTo>
                <a:cubicBezTo>
                  <a:pt x="97" y="26"/>
                  <a:pt x="97" y="26"/>
                  <a:pt x="97" y="26"/>
                </a:cubicBezTo>
                <a:cubicBezTo>
                  <a:pt x="101" y="22"/>
                  <a:pt x="101" y="22"/>
                  <a:pt x="101" y="22"/>
                </a:cubicBezTo>
                <a:cubicBezTo>
                  <a:pt x="83" y="5"/>
                  <a:pt x="83" y="5"/>
                  <a:pt x="83" y="5"/>
                </a:cubicBezTo>
                <a:cubicBezTo>
                  <a:pt x="76" y="12"/>
                  <a:pt x="76" y="12"/>
                  <a:pt x="76" y="12"/>
                </a:cubicBezTo>
                <a:cubicBezTo>
                  <a:pt x="58" y="0"/>
                  <a:pt x="34" y="2"/>
                  <a:pt x="18" y="18"/>
                </a:cubicBezTo>
                <a:close/>
                <a:moveTo>
                  <a:pt x="104" y="42"/>
                </a:moveTo>
                <a:cubicBezTo>
                  <a:pt x="113" y="51"/>
                  <a:pt x="113" y="51"/>
                  <a:pt x="113" y="51"/>
                </a:cubicBezTo>
                <a:cubicBezTo>
                  <a:pt x="119" y="46"/>
                  <a:pt x="119" y="46"/>
                  <a:pt x="119" y="46"/>
                </a:cubicBezTo>
                <a:cubicBezTo>
                  <a:pt x="105" y="32"/>
                  <a:pt x="105" y="32"/>
                  <a:pt x="105" y="32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44" y="121"/>
                  <a:pt x="44" y="121"/>
                  <a:pt x="44" y="121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4" y="110"/>
                  <a:pt x="44" y="110"/>
                  <a:pt x="44" y="110"/>
                </a:cubicBezTo>
                <a:cubicBezTo>
                  <a:pt x="46" y="108"/>
                  <a:pt x="46" y="108"/>
                  <a:pt x="46" y="108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47" y="100"/>
                  <a:pt x="47" y="100"/>
                  <a:pt x="47" y="100"/>
                </a:cubicBezTo>
                <a:cubicBezTo>
                  <a:pt x="50" y="98"/>
                  <a:pt x="50" y="98"/>
                  <a:pt x="50" y="98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63" y="102"/>
                  <a:pt x="63" y="102"/>
                  <a:pt x="63" y="102"/>
                </a:cubicBezTo>
                <a:cubicBezTo>
                  <a:pt x="58" y="97"/>
                  <a:pt x="58" y="97"/>
                  <a:pt x="58" y="97"/>
                </a:cubicBezTo>
                <a:cubicBezTo>
                  <a:pt x="60" y="94"/>
                  <a:pt x="60" y="94"/>
                  <a:pt x="60" y="94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70" y="95"/>
                  <a:pt x="70" y="95"/>
                  <a:pt x="70" y="95"/>
                </a:cubicBezTo>
                <a:cubicBezTo>
                  <a:pt x="61" y="86"/>
                  <a:pt x="61" y="86"/>
                  <a:pt x="61" y="86"/>
                </a:cubicBezTo>
                <a:cubicBezTo>
                  <a:pt x="63" y="84"/>
                  <a:pt x="63" y="84"/>
                  <a:pt x="63" y="84"/>
                </a:cubicBezTo>
                <a:cubicBezTo>
                  <a:pt x="72" y="93"/>
                  <a:pt x="72" y="93"/>
                  <a:pt x="72" y="93"/>
                </a:cubicBezTo>
                <a:cubicBezTo>
                  <a:pt x="77" y="88"/>
                  <a:pt x="77" y="88"/>
                  <a:pt x="77" y="88"/>
                </a:cubicBezTo>
                <a:cubicBezTo>
                  <a:pt x="71" y="83"/>
                  <a:pt x="71" y="83"/>
                  <a:pt x="71" y="83"/>
                </a:cubicBezTo>
                <a:cubicBezTo>
                  <a:pt x="74" y="80"/>
                  <a:pt x="74" y="80"/>
                  <a:pt x="74" y="80"/>
                </a:cubicBezTo>
                <a:cubicBezTo>
                  <a:pt x="79" y="86"/>
                  <a:pt x="79" y="86"/>
                  <a:pt x="79" y="86"/>
                </a:cubicBezTo>
                <a:cubicBezTo>
                  <a:pt x="84" y="81"/>
                  <a:pt x="84" y="81"/>
                  <a:pt x="84" y="81"/>
                </a:cubicBezTo>
                <a:cubicBezTo>
                  <a:pt x="75" y="72"/>
                  <a:pt x="75" y="72"/>
                  <a:pt x="75" y="72"/>
                </a:cubicBezTo>
                <a:cubicBezTo>
                  <a:pt x="77" y="70"/>
                  <a:pt x="77" y="70"/>
                  <a:pt x="77" y="70"/>
                </a:cubicBezTo>
                <a:cubicBezTo>
                  <a:pt x="86" y="79"/>
                  <a:pt x="86" y="79"/>
                  <a:pt x="86" y="79"/>
                </a:cubicBezTo>
                <a:cubicBezTo>
                  <a:pt x="91" y="74"/>
                  <a:pt x="91" y="74"/>
                  <a:pt x="91" y="74"/>
                </a:cubicBezTo>
                <a:cubicBezTo>
                  <a:pt x="85" y="69"/>
                  <a:pt x="85" y="69"/>
                  <a:pt x="85" y="69"/>
                </a:cubicBezTo>
                <a:cubicBezTo>
                  <a:pt x="87" y="67"/>
                  <a:pt x="87" y="67"/>
                  <a:pt x="87" y="67"/>
                </a:cubicBezTo>
                <a:cubicBezTo>
                  <a:pt x="93" y="72"/>
                  <a:pt x="93" y="72"/>
                  <a:pt x="93" y="72"/>
                </a:cubicBezTo>
                <a:cubicBezTo>
                  <a:pt x="97" y="67"/>
                  <a:pt x="97" y="67"/>
                  <a:pt x="97" y="67"/>
                </a:cubicBezTo>
                <a:cubicBezTo>
                  <a:pt x="88" y="58"/>
                  <a:pt x="88" y="58"/>
                  <a:pt x="88" y="58"/>
                </a:cubicBezTo>
                <a:cubicBezTo>
                  <a:pt x="91" y="56"/>
                  <a:pt x="91" y="56"/>
                  <a:pt x="91" y="56"/>
                </a:cubicBezTo>
                <a:cubicBezTo>
                  <a:pt x="100" y="65"/>
                  <a:pt x="100" y="65"/>
                  <a:pt x="100" y="65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99" y="55"/>
                  <a:pt x="99" y="55"/>
                  <a:pt x="99" y="55"/>
                </a:cubicBezTo>
                <a:cubicBezTo>
                  <a:pt x="101" y="53"/>
                  <a:pt x="101" y="53"/>
                  <a:pt x="101" y="53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11" y="53"/>
                  <a:pt x="111" y="53"/>
                  <a:pt x="111" y="53"/>
                </a:cubicBezTo>
                <a:cubicBezTo>
                  <a:pt x="102" y="45"/>
                  <a:pt x="102" y="45"/>
                  <a:pt x="102" y="45"/>
                </a:cubicBezTo>
                <a:lnTo>
                  <a:pt x="104" y="42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6" name="Freeform 180"/>
          <p:cNvSpPr>
            <a:spLocks noEditPoints="1"/>
          </p:cNvSpPr>
          <p:nvPr/>
        </p:nvSpPr>
        <p:spPr bwMode="auto">
          <a:xfrm>
            <a:off x="8722388" y="3174219"/>
            <a:ext cx="461962" cy="501650"/>
          </a:xfrm>
          <a:custGeom>
            <a:avLst/>
            <a:gdLst>
              <a:gd name="T0" fmla="*/ 0 w 109"/>
              <a:gd name="T1" fmla="*/ 25 h 118"/>
              <a:gd name="T2" fmla="*/ 28 w 109"/>
              <a:gd name="T3" fmla="*/ 25 h 118"/>
              <a:gd name="T4" fmla="*/ 18 w 109"/>
              <a:gd name="T5" fmla="*/ 13 h 118"/>
              <a:gd name="T6" fmla="*/ 12 w 109"/>
              <a:gd name="T7" fmla="*/ 6 h 118"/>
              <a:gd name="T8" fmla="*/ 18 w 109"/>
              <a:gd name="T9" fmla="*/ 0 h 118"/>
              <a:gd name="T10" fmla="*/ 25 w 109"/>
              <a:gd name="T11" fmla="*/ 6 h 118"/>
              <a:gd name="T12" fmla="*/ 25 w 109"/>
              <a:gd name="T13" fmla="*/ 8 h 118"/>
              <a:gd name="T14" fmla="*/ 35 w 109"/>
              <a:gd name="T15" fmla="*/ 22 h 118"/>
              <a:gd name="T16" fmla="*/ 47 w 109"/>
              <a:gd name="T17" fmla="*/ 9 h 118"/>
              <a:gd name="T18" fmla="*/ 47 w 109"/>
              <a:gd name="T19" fmla="*/ 6 h 118"/>
              <a:gd name="T20" fmla="*/ 53 w 109"/>
              <a:gd name="T21" fmla="*/ 0 h 118"/>
              <a:gd name="T22" fmla="*/ 60 w 109"/>
              <a:gd name="T23" fmla="*/ 6 h 118"/>
              <a:gd name="T24" fmla="*/ 54 w 109"/>
              <a:gd name="T25" fmla="*/ 13 h 118"/>
              <a:gd name="T26" fmla="*/ 43 w 109"/>
              <a:gd name="T27" fmla="*/ 25 h 118"/>
              <a:gd name="T28" fmla="*/ 109 w 109"/>
              <a:gd name="T29" fmla="*/ 25 h 118"/>
              <a:gd name="T30" fmla="*/ 109 w 109"/>
              <a:gd name="T31" fmla="*/ 107 h 118"/>
              <a:gd name="T32" fmla="*/ 101 w 109"/>
              <a:gd name="T33" fmla="*/ 107 h 118"/>
              <a:gd name="T34" fmla="*/ 101 w 109"/>
              <a:gd name="T35" fmla="*/ 118 h 118"/>
              <a:gd name="T36" fmla="*/ 91 w 109"/>
              <a:gd name="T37" fmla="*/ 118 h 118"/>
              <a:gd name="T38" fmla="*/ 91 w 109"/>
              <a:gd name="T39" fmla="*/ 107 h 118"/>
              <a:gd name="T40" fmla="*/ 16 w 109"/>
              <a:gd name="T41" fmla="*/ 107 h 118"/>
              <a:gd name="T42" fmla="*/ 16 w 109"/>
              <a:gd name="T43" fmla="*/ 118 h 118"/>
              <a:gd name="T44" fmla="*/ 5 w 109"/>
              <a:gd name="T45" fmla="*/ 118 h 118"/>
              <a:gd name="T46" fmla="*/ 5 w 109"/>
              <a:gd name="T47" fmla="*/ 107 h 118"/>
              <a:gd name="T48" fmla="*/ 0 w 109"/>
              <a:gd name="T49" fmla="*/ 107 h 118"/>
              <a:gd name="T50" fmla="*/ 0 w 109"/>
              <a:gd name="T51" fmla="*/ 25 h 118"/>
              <a:gd name="T52" fmla="*/ 92 w 109"/>
              <a:gd name="T53" fmla="*/ 80 h 118"/>
              <a:gd name="T54" fmla="*/ 86 w 109"/>
              <a:gd name="T55" fmla="*/ 86 h 118"/>
              <a:gd name="T56" fmla="*/ 92 w 109"/>
              <a:gd name="T57" fmla="*/ 92 h 118"/>
              <a:gd name="T58" fmla="*/ 98 w 109"/>
              <a:gd name="T59" fmla="*/ 86 h 118"/>
              <a:gd name="T60" fmla="*/ 92 w 109"/>
              <a:gd name="T61" fmla="*/ 80 h 118"/>
              <a:gd name="T62" fmla="*/ 12 w 109"/>
              <a:gd name="T63" fmla="*/ 38 h 118"/>
              <a:gd name="T64" fmla="*/ 12 w 109"/>
              <a:gd name="T65" fmla="*/ 93 h 118"/>
              <a:gd name="T66" fmla="*/ 78 w 109"/>
              <a:gd name="T67" fmla="*/ 93 h 118"/>
              <a:gd name="T68" fmla="*/ 78 w 109"/>
              <a:gd name="T69" fmla="*/ 38 h 118"/>
              <a:gd name="T70" fmla="*/ 12 w 109"/>
              <a:gd name="T71" fmla="*/ 38 h 118"/>
              <a:gd name="T72" fmla="*/ 92 w 109"/>
              <a:gd name="T73" fmla="*/ 64 h 118"/>
              <a:gd name="T74" fmla="*/ 86 w 109"/>
              <a:gd name="T75" fmla="*/ 70 h 118"/>
              <a:gd name="T76" fmla="*/ 92 w 109"/>
              <a:gd name="T77" fmla="*/ 76 h 118"/>
              <a:gd name="T78" fmla="*/ 98 w 109"/>
              <a:gd name="T79" fmla="*/ 70 h 118"/>
              <a:gd name="T80" fmla="*/ 92 w 109"/>
              <a:gd name="T81" fmla="*/ 6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9" h="118">
                <a:moveTo>
                  <a:pt x="0" y="25"/>
                </a:moveTo>
                <a:cubicBezTo>
                  <a:pt x="28" y="25"/>
                  <a:pt x="28" y="25"/>
                  <a:pt x="28" y="25"/>
                </a:cubicBezTo>
                <a:cubicBezTo>
                  <a:pt x="18" y="13"/>
                  <a:pt x="18" y="13"/>
                  <a:pt x="18" y="13"/>
                </a:cubicBezTo>
                <a:cubicBezTo>
                  <a:pt x="15" y="13"/>
                  <a:pt x="12" y="10"/>
                  <a:pt x="12" y="6"/>
                </a:cubicBezTo>
                <a:cubicBezTo>
                  <a:pt x="12" y="3"/>
                  <a:pt x="15" y="0"/>
                  <a:pt x="18" y="0"/>
                </a:cubicBezTo>
                <a:cubicBezTo>
                  <a:pt x="22" y="0"/>
                  <a:pt x="25" y="3"/>
                  <a:pt x="25" y="6"/>
                </a:cubicBezTo>
                <a:cubicBezTo>
                  <a:pt x="25" y="7"/>
                  <a:pt x="25" y="8"/>
                  <a:pt x="25" y="8"/>
                </a:cubicBezTo>
                <a:cubicBezTo>
                  <a:pt x="35" y="22"/>
                  <a:pt x="35" y="22"/>
                  <a:pt x="35" y="22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8"/>
                  <a:pt x="47" y="7"/>
                  <a:pt x="47" y="6"/>
                </a:cubicBezTo>
                <a:cubicBezTo>
                  <a:pt x="47" y="3"/>
                  <a:pt x="50" y="0"/>
                  <a:pt x="53" y="0"/>
                </a:cubicBezTo>
                <a:cubicBezTo>
                  <a:pt x="57" y="0"/>
                  <a:pt x="60" y="3"/>
                  <a:pt x="60" y="6"/>
                </a:cubicBezTo>
                <a:cubicBezTo>
                  <a:pt x="60" y="10"/>
                  <a:pt x="57" y="13"/>
                  <a:pt x="54" y="13"/>
                </a:cubicBezTo>
                <a:cubicBezTo>
                  <a:pt x="43" y="25"/>
                  <a:pt x="43" y="25"/>
                  <a:pt x="43" y="25"/>
                </a:cubicBezTo>
                <a:cubicBezTo>
                  <a:pt x="109" y="25"/>
                  <a:pt x="109" y="25"/>
                  <a:pt x="109" y="25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1" y="107"/>
                  <a:pt x="101" y="107"/>
                  <a:pt x="101" y="107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91" y="118"/>
                  <a:pt x="91" y="118"/>
                  <a:pt x="91" y="118"/>
                </a:cubicBezTo>
                <a:cubicBezTo>
                  <a:pt x="91" y="107"/>
                  <a:pt x="91" y="107"/>
                  <a:pt x="91" y="107"/>
                </a:cubicBezTo>
                <a:cubicBezTo>
                  <a:pt x="16" y="107"/>
                  <a:pt x="16" y="107"/>
                  <a:pt x="16" y="107"/>
                </a:cubicBezTo>
                <a:cubicBezTo>
                  <a:pt x="16" y="118"/>
                  <a:pt x="16" y="118"/>
                  <a:pt x="16" y="118"/>
                </a:cubicBezTo>
                <a:cubicBezTo>
                  <a:pt x="5" y="118"/>
                  <a:pt x="5" y="118"/>
                  <a:pt x="5" y="118"/>
                </a:cubicBezTo>
                <a:cubicBezTo>
                  <a:pt x="5" y="107"/>
                  <a:pt x="5" y="107"/>
                  <a:pt x="5" y="10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25"/>
                  <a:pt x="0" y="25"/>
                  <a:pt x="0" y="25"/>
                </a:cubicBezTo>
                <a:close/>
                <a:moveTo>
                  <a:pt x="92" y="80"/>
                </a:moveTo>
                <a:cubicBezTo>
                  <a:pt x="89" y="80"/>
                  <a:pt x="86" y="83"/>
                  <a:pt x="86" y="86"/>
                </a:cubicBezTo>
                <a:cubicBezTo>
                  <a:pt x="86" y="89"/>
                  <a:pt x="89" y="92"/>
                  <a:pt x="92" y="92"/>
                </a:cubicBezTo>
                <a:cubicBezTo>
                  <a:pt x="95" y="92"/>
                  <a:pt x="98" y="89"/>
                  <a:pt x="98" y="86"/>
                </a:cubicBezTo>
                <a:cubicBezTo>
                  <a:pt x="98" y="83"/>
                  <a:pt x="95" y="80"/>
                  <a:pt x="92" y="80"/>
                </a:cubicBezTo>
                <a:close/>
                <a:moveTo>
                  <a:pt x="12" y="38"/>
                </a:moveTo>
                <a:cubicBezTo>
                  <a:pt x="12" y="93"/>
                  <a:pt x="12" y="93"/>
                  <a:pt x="12" y="93"/>
                </a:cubicBezTo>
                <a:cubicBezTo>
                  <a:pt x="78" y="93"/>
                  <a:pt x="78" y="93"/>
                  <a:pt x="78" y="93"/>
                </a:cubicBezTo>
                <a:cubicBezTo>
                  <a:pt x="78" y="38"/>
                  <a:pt x="78" y="38"/>
                  <a:pt x="78" y="38"/>
                </a:cubicBezTo>
                <a:cubicBezTo>
                  <a:pt x="12" y="38"/>
                  <a:pt x="12" y="38"/>
                  <a:pt x="12" y="38"/>
                </a:cubicBezTo>
                <a:close/>
                <a:moveTo>
                  <a:pt x="92" y="64"/>
                </a:moveTo>
                <a:cubicBezTo>
                  <a:pt x="89" y="64"/>
                  <a:pt x="86" y="67"/>
                  <a:pt x="86" y="70"/>
                </a:cubicBezTo>
                <a:cubicBezTo>
                  <a:pt x="86" y="73"/>
                  <a:pt x="89" y="76"/>
                  <a:pt x="92" y="76"/>
                </a:cubicBezTo>
                <a:cubicBezTo>
                  <a:pt x="95" y="76"/>
                  <a:pt x="98" y="73"/>
                  <a:pt x="98" y="70"/>
                </a:cubicBezTo>
                <a:cubicBezTo>
                  <a:pt x="98" y="67"/>
                  <a:pt x="95" y="64"/>
                  <a:pt x="92" y="6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7" name="Freeform 181"/>
          <p:cNvSpPr>
            <a:spLocks noEditPoints="1"/>
          </p:cNvSpPr>
          <p:nvPr/>
        </p:nvSpPr>
        <p:spPr bwMode="auto">
          <a:xfrm>
            <a:off x="11168394" y="1549787"/>
            <a:ext cx="466725" cy="522288"/>
          </a:xfrm>
          <a:custGeom>
            <a:avLst/>
            <a:gdLst>
              <a:gd name="T0" fmla="*/ 55 w 110"/>
              <a:gd name="T1" fmla="*/ 41 h 123"/>
              <a:gd name="T2" fmla="*/ 75 w 110"/>
              <a:gd name="T3" fmla="*/ 31 h 123"/>
              <a:gd name="T4" fmla="*/ 99 w 110"/>
              <a:gd name="T5" fmla="*/ 86 h 123"/>
              <a:gd name="T6" fmla="*/ 97 w 110"/>
              <a:gd name="T7" fmla="*/ 88 h 123"/>
              <a:gd name="T8" fmla="*/ 101 w 110"/>
              <a:gd name="T9" fmla="*/ 96 h 123"/>
              <a:gd name="T10" fmla="*/ 94 w 110"/>
              <a:gd name="T11" fmla="*/ 99 h 123"/>
              <a:gd name="T12" fmla="*/ 90 w 110"/>
              <a:gd name="T13" fmla="*/ 91 h 123"/>
              <a:gd name="T14" fmla="*/ 87 w 110"/>
              <a:gd name="T15" fmla="*/ 93 h 123"/>
              <a:gd name="T16" fmla="*/ 55 w 110"/>
              <a:gd name="T17" fmla="*/ 41 h 123"/>
              <a:gd name="T18" fmla="*/ 0 w 110"/>
              <a:gd name="T19" fmla="*/ 108 h 123"/>
              <a:gd name="T20" fmla="*/ 3 w 110"/>
              <a:gd name="T21" fmla="*/ 115 h 123"/>
              <a:gd name="T22" fmla="*/ 31 w 110"/>
              <a:gd name="T23" fmla="*/ 105 h 123"/>
              <a:gd name="T24" fmla="*/ 30 w 110"/>
              <a:gd name="T25" fmla="*/ 121 h 123"/>
              <a:gd name="T26" fmla="*/ 110 w 110"/>
              <a:gd name="T27" fmla="*/ 105 h 123"/>
              <a:gd name="T28" fmla="*/ 108 w 110"/>
              <a:gd name="T29" fmla="*/ 98 h 123"/>
              <a:gd name="T30" fmla="*/ 36 w 110"/>
              <a:gd name="T31" fmla="*/ 113 h 123"/>
              <a:gd name="T32" fmla="*/ 55 w 110"/>
              <a:gd name="T33" fmla="*/ 96 h 123"/>
              <a:gd name="T34" fmla="*/ 52 w 110"/>
              <a:gd name="T35" fmla="*/ 89 h 123"/>
              <a:gd name="T36" fmla="*/ 0 w 110"/>
              <a:gd name="T37" fmla="*/ 108 h 123"/>
              <a:gd name="T38" fmla="*/ 60 w 110"/>
              <a:gd name="T39" fmla="*/ 9 h 123"/>
              <a:gd name="T40" fmla="*/ 53 w 110"/>
              <a:gd name="T41" fmla="*/ 36 h 123"/>
              <a:gd name="T42" fmla="*/ 72 w 110"/>
              <a:gd name="T43" fmla="*/ 26 h 123"/>
              <a:gd name="T44" fmla="*/ 66 w 110"/>
              <a:gd name="T45" fmla="*/ 15 h 123"/>
              <a:gd name="T46" fmla="*/ 71 w 110"/>
              <a:gd name="T47" fmla="*/ 12 h 123"/>
              <a:gd name="T48" fmla="*/ 86 w 110"/>
              <a:gd name="T49" fmla="*/ 51 h 123"/>
              <a:gd name="T50" fmla="*/ 93 w 110"/>
              <a:gd name="T51" fmla="*/ 48 h 123"/>
              <a:gd name="T52" fmla="*/ 77 w 110"/>
              <a:gd name="T53" fmla="*/ 5 h 123"/>
              <a:gd name="T54" fmla="*/ 75 w 110"/>
              <a:gd name="T55" fmla="*/ 2 h 123"/>
              <a:gd name="T56" fmla="*/ 72 w 110"/>
              <a:gd name="T57" fmla="*/ 3 h 123"/>
              <a:gd name="T58" fmla="*/ 60 w 110"/>
              <a:gd name="T59" fmla="*/ 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0" h="123">
                <a:moveTo>
                  <a:pt x="55" y="41"/>
                </a:moveTo>
                <a:cubicBezTo>
                  <a:pt x="75" y="31"/>
                  <a:pt x="75" y="31"/>
                  <a:pt x="75" y="31"/>
                </a:cubicBezTo>
                <a:cubicBezTo>
                  <a:pt x="99" y="86"/>
                  <a:pt x="99" y="86"/>
                  <a:pt x="99" y="86"/>
                </a:cubicBezTo>
                <a:cubicBezTo>
                  <a:pt x="97" y="88"/>
                  <a:pt x="97" y="88"/>
                  <a:pt x="97" y="88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94" y="99"/>
                  <a:pt x="94" y="99"/>
                  <a:pt x="94" y="99"/>
                </a:cubicBezTo>
                <a:cubicBezTo>
                  <a:pt x="90" y="91"/>
                  <a:pt x="90" y="91"/>
                  <a:pt x="90" y="91"/>
                </a:cubicBezTo>
                <a:cubicBezTo>
                  <a:pt x="87" y="93"/>
                  <a:pt x="87" y="93"/>
                  <a:pt x="87" y="93"/>
                </a:cubicBezTo>
                <a:cubicBezTo>
                  <a:pt x="55" y="41"/>
                  <a:pt x="55" y="41"/>
                  <a:pt x="55" y="41"/>
                </a:cubicBezTo>
                <a:close/>
                <a:moveTo>
                  <a:pt x="0" y="108"/>
                </a:moveTo>
                <a:cubicBezTo>
                  <a:pt x="3" y="115"/>
                  <a:pt x="3" y="115"/>
                  <a:pt x="3" y="115"/>
                </a:cubicBezTo>
                <a:cubicBezTo>
                  <a:pt x="31" y="105"/>
                  <a:pt x="31" y="105"/>
                  <a:pt x="31" y="105"/>
                </a:cubicBezTo>
                <a:cubicBezTo>
                  <a:pt x="23" y="112"/>
                  <a:pt x="19" y="119"/>
                  <a:pt x="30" y="121"/>
                </a:cubicBezTo>
                <a:cubicBezTo>
                  <a:pt x="44" y="123"/>
                  <a:pt x="110" y="105"/>
                  <a:pt x="110" y="105"/>
                </a:cubicBezTo>
                <a:cubicBezTo>
                  <a:pt x="108" y="98"/>
                  <a:pt x="108" y="98"/>
                  <a:pt x="108" y="98"/>
                </a:cubicBezTo>
                <a:cubicBezTo>
                  <a:pt x="108" y="98"/>
                  <a:pt x="49" y="115"/>
                  <a:pt x="36" y="113"/>
                </a:cubicBezTo>
                <a:cubicBezTo>
                  <a:pt x="33" y="112"/>
                  <a:pt x="55" y="96"/>
                  <a:pt x="55" y="96"/>
                </a:cubicBezTo>
                <a:cubicBezTo>
                  <a:pt x="52" y="89"/>
                  <a:pt x="52" y="89"/>
                  <a:pt x="52" y="89"/>
                </a:cubicBezTo>
                <a:cubicBezTo>
                  <a:pt x="0" y="108"/>
                  <a:pt x="0" y="108"/>
                  <a:pt x="0" y="108"/>
                </a:cubicBezTo>
                <a:close/>
                <a:moveTo>
                  <a:pt x="60" y="9"/>
                </a:moveTo>
                <a:cubicBezTo>
                  <a:pt x="48" y="0"/>
                  <a:pt x="40" y="12"/>
                  <a:pt x="53" y="36"/>
                </a:cubicBezTo>
                <a:cubicBezTo>
                  <a:pt x="72" y="26"/>
                  <a:pt x="72" y="26"/>
                  <a:pt x="72" y="26"/>
                </a:cubicBezTo>
                <a:cubicBezTo>
                  <a:pt x="70" y="21"/>
                  <a:pt x="68" y="18"/>
                  <a:pt x="66" y="15"/>
                </a:cubicBezTo>
                <a:cubicBezTo>
                  <a:pt x="71" y="12"/>
                  <a:pt x="71" y="12"/>
                  <a:pt x="71" y="12"/>
                </a:cubicBezTo>
                <a:cubicBezTo>
                  <a:pt x="86" y="51"/>
                  <a:pt x="86" y="51"/>
                  <a:pt x="86" y="51"/>
                </a:cubicBezTo>
                <a:cubicBezTo>
                  <a:pt x="93" y="48"/>
                  <a:pt x="93" y="48"/>
                  <a:pt x="93" y="48"/>
                </a:cubicBezTo>
                <a:cubicBezTo>
                  <a:pt x="77" y="5"/>
                  <a:pt x="77" y="5"/>
                  <a:pt x="77" y="5"/>
                </a:cubicBezTo>
                <a:cubicBezTo>
                  <a:pt x="75" y="2"/>
                  <a:pt x="75" y="2"/>
                  <a:pt x="75" y="2"/>
                </a:cubicBezTo>
                <a:cubicBezTo>
                  <a:pt x="72" y="3"/>
                  <a:pt x="72" y="3"/>
                  <a:pt x="72" y="3"/>
                </a:cubicBezTo>
                <a:lnTo>
                  <a:pt x="60" y="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8" name="Freeform 184"/>
          <p:cNvSpPr>
            <a:spLocks noEditPoints="1"/>
          </p:cNvSpPr>
          <p:nvPr/>
        </p:nvSpPr>
        <p:spPr bwMode="auto">
          <a:xfrm>
            <a:off x="10325763" y="3156757"/>
            <a:ext cx="487362" cy="536575"/>
          </a:xfrm>
          <a:custGeom>
            <a:avLst/>
            <a:gdLst>
              <a:gd name="T0" fmla="*/ 187 w 307"/>
              <a:gd name="T1" fmla="*/ 0 h 338"/>
              <a:gd name="T2" fmla="*/ 277 w 307"/>
              <a:gd name="T3" fmla="*/ 54 h 338"/>
              <a:gd name="T4" fmla="*/ 173 w 307"/>
              <a:gd name="T5" fmla="*/ 228 h 338"/>
              <a:gd name="T6" fmla="*/ 123 w 307"/>
              <a:gd name="T7" fmla="*/ 260 h 338"/>
              <a:gd name="T8" fmla="*/ 74 w 307"/>
              <a:gd name="T9" fmla="*/ 263 h 338"/>
              <a:gd name="T10" fmla="*/ 80 w 307"/>
              <a:gd name="T11" fmla="*/ 175 h 338"/>
              <a:gd name="T12" fmla="*/ 187 w 307"/>
              <a:gd name="T13" fmla="*/ 0 h 338"/>
              <a:gd name="T14" fmla="*/ 187 w 307"/>
              <a:gd name="T15" fmla="*/ 0 h 338"/>
              <a:gd name="T16" fmla="*/ 275 w 307"/>
              <a:gd name="T17" fmla="*/ 333 h 338"/>
              <a:gd name="T18" fmla="*/ 280 w 307"/>
              <a:gd name="T19" fmla="*/ 298 h 338"/>
              <a:gd name="T20" fmla="*/ 179 w 307"/>
              <a:gd name="T21" fmla="*/ 295 h 338"/>
              <a:gd name="T22" fmla="*/ 307 w 307"/>
              <a:gd name="T23" fmla="*/ 287 h 338"/>
              <a:gd name="T24" fmla="*/ 307 w 307"/>
              <a:gd name="T25" fmla="*/ 274 h 338"/>
              <a:gd name="T26" fmla="*/ 269 w 307"/>
              <a:gd name="T27" fmla="*/ 271 h 338"/>
              <a:gd name="T28" fmla="*/ 304 w 307"/>
              <a:gd name="T29" fmla="*/ 266 h 338"/>
              <a:gd name="T30" fmla="*/ 291 w 307"/>
              <a:gd name="T31" fmla="*/ 239 h 338"/>
              <a:gd name="T32" fmla="*/ 197 w 307"/>
              <a:gd name="T33" fmla="*/ 228 h 338"/>
              <a:gd name="T34" fmla="*/ 195 w 307"/>
              <a:gd name="T35" fmla="*/ 255 h 338"/>
              <a:gd name="T36" fmla="*/ 235 w 307"/>
              <a:gd name="T37" fmla="*/ 263 h 338"/>
              <a:gd name="T38" fmla="*/ 0 w 307"/>
              <a:gd name="T39" fmla="*/ 276 h 338"/>
              <a:gd name="T40" fmla="*/ 2 w 307"/>
              <a:gd name="T41" fmla="*/ 300 h 338"/>
              <a:gd name="T42" fmla="*/ 155 w 307"/>
              <a:gd name="T43" fmla="*/ 316 h 338"/>
              <a:gd name="T44" fmla="*/ 96 w 307"/>
              <a:gd name="T45" fmla="*/ 319 h 338"/>
              <a:gd name="T46" fmla="*/ 99 w 307"/>
              <a:gd name="T47" fmla="*/ 338 h 338"/>
              <a:gd name="T48" fmla="*/ 275 w 307"/>
              <a:gd name="T49" fmla="*/ 333 h 338"/>
              <a:gd name="T50" fmla="*/ 275 w 307"/>
              <a:gd name="T51" fmla="*/ 333 h 338"/>
              <a:gd name="T52" fmla="*/ 120 w 307"/>
              <a:gd name="T53" fmla="*/ 241 h 338"/>
              <a:gd name="T54" fmla="*/ 155 w 307"/>
              <a:gd name="T55" fmla="*/ 217 h 338"/>
              <a:gd name="T56" fmla="*/ 99 w 307"/>
              <a:gd name="T57" fmla="*/ 185 h 338"/>
              <a:gd name="T58" fmla="*/ 96 w 307"/>
              <a:gd name="T59" fmla="*/ 225 h 338"/>
              <a:gd name="T60" fmla="*/ 120 w 307"/>
              <a:gd name="T61" fmla="*/ 241 h 338"/>
              <a:gd name="T62" fmla="*/ 120 w 307"/>
              <a:gd name="T63" fmla="*/ 241 h 338"/>
              <a:gd name="T64" fmla="*/ 245 w 307"/>
              <a:gd name="T65" fmla="*/ 54 h 338"/>
              <a:gd name="T66" fmla="*/ 160 w 307"/>
              <a:gd name="T67" fmla="*/ 196 h 338"/>
              <a:gd name="T68" fmla="*/ 171 w 307"/>
              <a:gd name="T69" fmla="*/ 201 h 338"/>
              <a:gd name="T70" fmla="*/ 253 w 307"/>
              <a:gd name="T71" fmla="*/ 59 h 338"/>
              <a:gd name="T72" fmla="*/ 245 w 307"/>
              <a:gd name="T73" fmla="*/ 54 h 338"/>
              <a:gd name="T74" fmla="*/ 245 w 307"/>
              <a:gd name="T75" fmla="*/ 54 h 338"/>
              <a:gd name="T76" fmla="*/ 192 w 307"/>
              <a:gd name="T77" fmla="*/ 22 h 338"/>
              <a:gd name="T78" fmla="*/ 109 w 307"/>
              <a:gd name="T79" fmla="*/ 164 h 338"/>
              <a:gd name="T80" fmla="*/ 125 w 307"/>
              <a:gd name="T81" fmla="*/ 175 h 338"/>
              <a:gd name="T82" fmla="*/ 211 w 307"/>
              <a:gd name="T83" fmla="*/ 33 h 338"/>
              <a:gd name="T84" fmla="*/ 192 w 307"/>
              <a:gd name="T85" fmla="*/ 22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7" h="338">
                <a:moveTo>
                  <a:pt x="187" y="0"/>
                </a:moveTo>
                <a:lnTo>
                  <a:pt x="277" y="54"/>
                </a:lnTo>
                <a:lnTo>
                  <a:pt x="173" y="228"/>
                </a:lnTo>
                <a:lnTo>
                  <a:pt x="123" y="260"/>
                </a:lnTo>
                <a:lnTo>
                  <a:pt x="74" y="263"/>
                </a:lnTo>
                <a:lnTo>
                  <a:pt x="80" y="175"/>
                </a:lnTo>
                <a:lnTo>
                  <a:pt x="187" y="0"/>
                </a:lnTo>
                <a:lnTo>
                  <a:pt x="187" y="0"/>
                </a:lnTo>
                <a:close/>
                <a:moveTo>
                  <a:pt x="275" y="333"/>
                </a:moveTo>
                <a:lnTo>
                  <a:pt x="280" y="298"/>
                </a:lnTo>
                <a:lnTo>
                  <a:pt x="179" y="295"/>
                </a:lnTo>
                <a:lnTo>
                  <a:pt x="307" y="287"/>
                </a:lnTo>
                <a:lnTo>
                  <a:pt x="307" y="274"/>
                </a:lnTo>
                <a:lnTo>
                  <a:pt x="269" y="271"/>
                </a:lnTo>
                <a:lnTo>
                  <a:pt x="304" y="266"/>
                </a:lnTo>
                <a:lnTo>
                  <a:pt x="291" y="239"/>
                </a:lnTo>
                <a:lnTo>
                  <a:pt x="197" y="228"/>
                </a:lnTo>
                <a:lnTo>
                  <a:pt x="195" y="255"/>
                </a:lnTo>
                <a:lnTo>
                  <a:pt x="235" y="263"/>
                </a:lnTo>
                <a:lnTo>
                  <a:pt x="0" y="276"/>
                </a:lnTo>
                <a:lnTo>
                  <a:pt x="2" y="300"/>
                </a:lnTo>
                <a:lnTo>
                  <a:pt x="155" y="316"/>
                </a:lnTo>
                <a:lnTo>
                  <a:pt x="96" y="319"/>
                </a:lnTo>
                <a:lnTo>
                  <a:pt x="99" y="338"/>
                </a:lnTo>
                <a:lnTo>
                  <a:pt x="275" y="333"/>
                </a:lnTo>
                <a:lnTo>
                  <a:pt x="275" y="333"/>
                </a:lnTo>
                <a:close/>
                <a:moveTo>
                  <a:pt x="120" y="241"/>
                </a:moveTo>
                <a:lnTo>
                  <a:pt x="155" y="217"/>
                </a:lnTo>
                <a:lnTo>
                  <a:pt x="99" y="185"/>
                </a:lnTo>
                <a:lnTo>
                  <a:pt x="96" y="225"/>
                </a:lnTo>
                <a:lnTo>
                  <a:pt x="120" y="241"/>
                </a:lnTo>
                <a:lnTo>
                  <a:pt x="120" y="241"/>
                </a:lnTo>
                <a:close/>
                <a:moveTo>
                  <a:pt x="245" y="54"/>
                </a:moveTo>
                <a:lnTo>
                  <a:pt x="160" y="196"/>
                </a:lnTo>
                <a:lnTo>
                  <a:pt x="171" y="201"/>
                </a:lnTo>
                <a:lnTo>
                  <a:pt x="253" y="59"/>
                </a:lnTo>
                <a:lnTo>
                  <a:pt x="245" y="54"/>
                </a:lnTo>
                <a:lnTo>
                  <a:pt x="245" y="54"/>
                </a:lnTo>
                <a:close/>
                <a:moveTo>
                  <a:pt x="192" y="22"/>
                </a:moveTo>
                <a:lnTo>
                  <a:pt x="109" y="164"/>
                </a:lnTo>
                <a:lnTo>
                  <a:pt x="125" y="175"/>
                </a:lnTo>
                <a:lnTo>
                  <a:pt x="211" y="33"/>
                </a:lnTo>
                <a:lnTo>
                  <a:pt x="192" y="22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9" name="Freeform 185"/>
          <p:cNvSpPr>
            <a:spLocks noEditPoints="1"/>
          </p:cNvSpPr>
          <p:nvPr/>
        </p:nvSpPr>
        <p:spPr bwMode="auto">
          <a:xfrm>
            <a:off x="9498675" y="3180569"/>
            <a:ext cx="512762" cy="488950"/>
          </a:xfrm>
          <a:custGeom>
            <a:avLst/>
            <a:gdLst>
              <a:gd name="T0" fmla="*/ 93 w 121"/>
              <a:gd name="T1" fmla="*/ 56 h 115"/>
              <a:gd name="T2" fmla="*/ 90 w 121"/>
              <a:gd name="T3" fmla="*/ 60 h 115"/>
              <a:gd name="T4" fmla="*/ 86 w 121"/>
              <a:gd name="T5" fmla="*/ 40 h 115"/>
              <a:gd name="T6" fmla="*/ 82 w 121"/>
              <a:gd name="T7" fmla="*/ 82 h 115"/>
              <a:gd name="T8" fmla="*/ 75 w 121"/>
              <a:gd name="T9" fmla="*/ 89 h 115"/>
              <a:gd name="T10" fmla="*/ 69 w 121"/>
              <a:gd name="T11" fmla="*/ 44 h 115"/>
              <a:gd name="T12" fmla="*/ 59 w 121"/>
              <a:gd name="T13" fmla="*/ 28 h 115"/>
              <a:gd name="T14" fmla="*/ 82 w 121"/>
              <a:gd name="T15" fmla="*/ 13 h 115"/>
              <a:gd name="T16" fmla="*/ 59 w 121"/>
              <a:gd name="T17" fmla="*/ 10 h 115"/>
              <a:gd name="T18" fmla="*/ 116 w 121"/>
              <a:gd name="T19" fmla="*/ 0 h 115"/>
              <a:gd name="T20" fmla="*/ 113 w 121"/>
              <a:gd name="T21" fmla="*/ 21 h 115"/>
              <a:gd name="T22" fmla="*/ 121 w 121"/>
              <a:gd name="T23" fmla="*/ 23 h 115"/>
              <a:gd name="T24" fmla="*/ 121 w 121"/>
              <a:gd name="T25" fmla="*/ 28 h 115"/>
              <a:gd name="T26" fmla="*/ 110 w 121"/>
              <a:gd name="T27" fmla="*/ 39 h 115"/>
              <a:gd name="T28" fmla="*/ 93 w 121"/>
              <a:gd name="T29" fmla="*/ 42 h 115"/>
              <a:gd name="T30" fmla="*/ 5 w 121"/>
              <a:gd name="T31" fmla="*/ 40 h 115"/>
              <a:gd name="T32" fmla="*/ 56 w 121"/>
              <a:gd name="T33" fmla="*/ 37 h 115"/>
              <a:gd name="T34" fmla="*/ 5 w 121"/>
              <a:gd name="T35" fmla="*/ 40 h 115"/>
              <a:gd name="T36" fmla="*/ 7 w 121"/>
              <a:gd name="T37" fmla="*/ 49 h 115"/>
              <a:gd name="T38" fmla="*/ 29 w 121"/>
              <a:gd name="T39" fmla="*/ 64 h 115"/>
              <a:gd name="T40" fmla="*/ 52 w 121"/>
              <a:gd name="T41" fmla="*/ 108 h 115"/>
              <a:gd name="T42" fmla="*/ 58 w 121"/>
              <a:gd name="T43" fmla="*/ 46 h 115"/>
              <a:gd name="T44" fmla="*/ 42 w 121"/>
              <a:gd name="T45" fmla="*/ 98 h 115"/>
              <a:gd name="T46" fmla="*/ 44 w 121"/>
              <a:gd name="T47" fmla="*/ 107 h 115"/>
              <a:gd name="T48" fmla="*/ 42 w 121"/>
              <a:gd name="T49" fmla="*/ 98 h 115"/>
              <a:gd name="T50" fmla="*/ 51 w 121"/>
              <a:gd name="T51" fmla="*/ 11 h 115"/>
              <a:gd name="T52" fmla="*/ 39 w 121"/>
              <a:gd name="T53" fmla="*/ 7 h 115"/>
              <a:gd name="T54" fmla="*/ 36 w 121"/>
              <a:gd name="T55" fmla="*/ 8 h 115"/>
              <a:gd name="T56" fmla="*/ 16 w 121"/>
              <a:gd name="T57" fmla="*/ 25 h 115"/>
              <a:gd name="T58" fmla="*/ 12 w 121"/>
              <a:gd name="T59" fmla="*/ 12 h 115"/>
              <a:gd name="T60" fmla="*/ 12 w 121"/>
              <a:gd name="T61" fmla="*/ 26 h 115"/>
              <a:gd name="T62" fmla="*/ 7 w 121"/>
              <a:gd name="T63" fmla="*/ 13 h 115"/>
              <a:gd name="T64" fmla="*/ 4 w 121"/>
              <a:gd name="T65" fmla="*/ 36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1" h="115">
                <a:moveTo>
                  <a:pt x="93" y="42"/>
                </a:moveTo>
                <a:cubicBezTo>
                  <a:pt x="93" y="56"/>
                  <a:pt x="93" y="56"/>
                  <a:pt x="93" y="56"/>
                </a:cubicBezTo>
                <a:cubicBezTo>
                  <a:pt x="93" y="58"/>
                  <a:pt x="92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88" y="60"/>
                  <a:pt x="86" y="58"/>
                  <a:pt x="86" y="56"/>
                </a:cubicBezTo>
                <a:cubicBezTo>
                  <a:pt x="86" y="40"/>
                  <a:pt x="86" y="40"/>
                  <a:pt x="86" y="40"/>
                </a:cubicBezTo>
                <a:cubicBezTo>
                  <a:pt x="85" y="42"/>
                  <a:pt x="84" y="43"/>
                  <a:pt x="82" y="44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6"/>
                  <a:pt x="79" y="89"/>
                  <a:pt x="75" y="89"/>
                </a:cubicBezTo>
                <a:cubicBezTo>
                  <a:pt x="75" y="89"/>
                  <a:pt x="75" y="89"/>
                  <a:pt x="75" y="89"/>
                </a:cubicBezTo>
                <a:cubicBezTo>
                  <a:pt x="72" y="89"/>
                  <a:pt x="69" y="86"/>
                  <a:pt x="69" y="82"/>
                </a:cubicBezTo>
                <a:cubicBezTo>
                  <a:pt x="69" y="44"/>
                  <a:pt x="69" y="44"/>
                  <a:pt x="69" y="44"/>
                </a:cubicBezTo>
                <a:cubicBezTo>
                  <a:pt x="63" y="42"/>
                  <a:pt x="59" y="36"/>
                  <a:pt x="59" y="29"/>
                </a:cubicBezTo>
                <a:cubicBezTo>
                  <a:pt x="59" y="29"/>
                  <a:pt x="59" y="28"/>
                  <a:pt x="59" y="28"/>
                </a:cubicBezTo>
                <a:cubicBezTo>
                  <a:pt x="59" y="16"/>
                  <a:pt x="59" y="16"/>
                  <a:pt x="59" y="16"/>
                </a:cubicBezTo>
                <a:cubicBezTo>
                  <a:pt x="82" y="13"/>
                  <a:pt x="82" y="13"/>
                  <a:pt x="82" y="13"/>
                </a:cubicBezTo>
                <a:cubicBezTo>
                  <a:pt x="84" y="10"/>
                  <a:pt x="84" y="10"/>
                  <a:pt x="84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6"/>
                  <a:pt x="59" y="6"/>
                  <a:pt x="59" y="6"/>
                </a:cubicBezTo>
                <a:cubicBezTo>
                  <a:pt x="116" y="0"/>
                  <a:pt x="116" y="0"/>
                  <a:pt x="116" y="0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21" y="23"/>
                  <a:pt x="121" y="23"/>
                  <a:pt x="121" y="23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34"/>
                  <a:pt x="116" y="39"/>
                  <a:pt x="110" y="39"/>
                </a:cubicBezTo>
                <a:cubicBezTo>
                  <a:pt x="107" y="39"/>
                  <a:pt x="105" y="38"/>
                  <a:pt x="103" y="37"/>
                </a:cubicBezTo>
                <a:cubicBezTo>
                  <a:pt x="101" y="40"/>
                  <a:pt x="97" y="42"/>
                  <a:pt x="93" y="42"/>
                </a:cubicBezTo>
                <a:cubicBezTo>
                  <a:pt x="93" y="42"/>
                  <a:pt x="93" y="42"/>
                  <a:pt x="93" y="42"/>
                </a:cubicBezTo>
                <a:close/>
                <a:moveTo>
                  <a:pt x="5" y="40"/>
                </a:moveTo>
                <a:cubicBezTo>
                  <a:pt x="54" y="30"/>
                  <a:pt x="54" y="30"/>
                  <a:pt x="54" y="30"/>
                </a:cubicBezTo>
                <a:cubicBezTo>
                  <a:pt x="56" y="37"/>
                  <a:pt x="56" y="37"/>
                  <a:pt x="56" y="37"/>
                </a:cubicBezTo>
                <a:cubicBezTo>
                  <a:pt x="6" y="47"/>
                  <a:pt x="6" y="47"/>
                  <a:pt x="6" y="47"/>
                </a:cubicBezTo>
                <a:cubicBezTo>
                  <a:pt x="5" y="40"/>
                  <a:pt x="5" y="40"/>
                  <a:pt x="5" y="40"/>
                </a:cubicBezTo>
                <a:close/>
                <a:moveTo>
                  <a:pt x="56" y="40"/>
                </a:moveTo>
                <a:cubicBezTo>
                  <a:pt x="7" y="49"/>
                  <a:pt x="7" y="49"/>
                  <a:pt x="7" y="49"/>
                </a:cubicBezTo>
                <a:cubicBezTo>
                  <a:pt x="7" y="52"/>
                  <a:pt x="7" y="54"/>
                  <a:pt x="8" y="56"/>
                </a:cubicBezTo>
                <a:cubicBezTo>
                  <a:pt x="16" y="56"/>
                  <a:pt x="23" y="59"/>
                  <a:pt x="29" y="64"/>
                </a:cubicBezTo>
                <a:cubicBezTo>
                  <a:pt x="32" y="79"/>
                  <a:pt x="28" y="104"/>
                  <a:pt x="37" y="111"/>
                </a:cubicBezTo>
                <a:cubicBezTo>
                  <a:pt x="42" y="115"/>
                  <a:pt x="49" y="114"/>
                  <a:pt x="52" y="108"/>
                </a:cubicBezTo>
                <a:cubicBezTo>
                  <a:pt x="57" y="97"/>
                  <a:pt x="44" y="76"/>
                  <a:pt x="42" y="62"/>
                </a:cubicBezTo>
                <a:cubicBezTo>
                  <a:pt x="45" y="54"/>
                  <a:pt x="51" y="49"/>
                  <a:pt x="58" y="46"/>
                </a:cubicBezTo>
                <a:cubicBezTo>
                  <a:pt x="57" y="44"/>
                  <a:pt x="57" y="42"/>
                  <a:pt x="56" y="40"/>
                </a:cubicBezTo>
                <a:close/>
                <a:moveTo>
                  <a:pt x="42" y="98"/>
                </a:moveTo>
                <a:cubicBezTo>
                  <a:pt x="45" y="98"/>
                  <a:pt x="47" y="99"/>
                  <a:pt x="48" y="102"/>
                </a:cubicBezTo>
                <a:cubicBezTo>
                  <a:pt x="48" y="104"/>
                  <a:pt x="47" y="107"/>
                  <a:pt x="44" y="107"/>
                </a:cubicBezTo>
                <a:cubicBezTo>
                  <a:pt x="42" y="108"/>
                  <a:pt x="39" y="106"/>
                  <a:pt x="39" y="104"/>
                </a:cubicBezTo>
                <a:cubicBezTo>
                  <a:pt x="38" y="101"/>
                  <a:pt x="40" y="99"/>
                  <a:pt x="42" y="98"/>
                </a:cubicBezTo>
                <a:close/>
                <a:moveTo>
                  <a:pt x="54" y="26"/>
                </a:moveTo>
                <a:cubicBezTo>
                  <a:pt x="51" y="11"/>
                  <a:pt x="51" y="11"/>
                  <a:pt x="51" y="11"/>
                </a:cubicBezTo>
                <a:cubicBezTo>
                  <a:pt x="50" y="8"/>
                  <a:pt x="46" y="6"/>
                  <a:pt x="42" y="6"/>
                </a:cubicBezTo>
                <a:cubicBezTo>
                  <a:pt x="39" y="7"/>
                  <a:pt x="39" y="7"/>
                  <a:pt x="39" y="7"/>
                </a:cubicBezTo>
                <a:cubicBezTo>
                  <a:pt x="39" y="13"/>
                  <a:pt x="39" y="13"/>
                  <a:pt x="39" y="13"/>
                </a:cubicBezTo>
                <a:cubicBezTo>
                  <a:pt x="36" y="8"/>
                  <a:pt x="36" y="8"/>
                  <a:pt x="36" y="8"/>
                </a:cubicBezTo>
                <a:cubicBezTo>
                  <a:pt x="14" y="12"/>
                  <a:pt x="14" y="12"/>
                  <a:pt x="14" y="12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6"/>
                  <a:pt x="16" y="26"/>
                  <a:pt x="16" y="26"/>
                </a:cubicBezTo>
                <a:cubicBezTo>
                  <a:pt x="12" y="12"/>
                  <a:pt x="12" y="12"/>
                  <a:pt x="12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2" y="26"/>
                  <a:pt x="12" y="26"/>
                  <a:pt x="12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7" y="13"/>
                  <a:pt x="7" y="13"/>
                  <a:pt x="7" y="13"/>
                </a:cubicBezTo>
                <a:cubicBezTo>
                  <a:pt x="3" y="14"/>
                  <a:pt x="0" y="18"/>
                  <a:pt x="1" y="21"/>
                </a:cubicBezTo>
                <a:cubicBezTo>
                  <a:pt x="4" y="36"/>
                  <a:pt x="4" y="36"/>
                  <a:pt x="4" y="36"/>
                </a:cubicBezTo>
                <a:lnTo>
                  <a:pt x="54" y="2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0" name="Freeform 186"/>
          <p:cNvSpPr>
            <a:spLocks noEditPoints="1"/>
          </p:cNvSpPr>
          <p:nvPr/>
        </p:nvSpPr>
        <p:spPr bwMode="auto">
          <a:xfrm>
            <a:off x="10270200" y="4003518"/>
            <a:ext cx="568325" cy="501650"/>
          </a:xfrm>
          <a:custGeom>
            <a:avLst/>
            <a:gdLst>
              <a:gd name="T0" fmla="*/ 10 w 134"/>
              <a:gd name="T1" fmla="*/ 63 h 118"/>
              <a:gd name="T2" fmla="*/ 7 w 134"/>
              <a:gd name="T3" fmla="*/ 65 h 118"/>
              <a:gd name="T4" fmla="*/ 97 w 134"/>
              <a:gd name="T5" fmla="*/ 78 h 118"/>
              <a:gd name="T6" fmla="*/ 119 w 134"/>
              <a:gd name="T7" fmla="*/ 0 h 118"/>
              <a:gd name="T8" fmla="*/ 129 w 134"/>
              <a:gd name="T9" fmla="*/ 78 h 118"/>
              <a:gd name="T10" fmla="*/ 131 w 134"/>
              <a:gd name="T11" fmla="*/ 82 h 118"/>
              <a:gd name="T12" fmla="*/ 129 w 134"/>
              <a:gd name="T13" fmla="*/ 109 h 118"/>
              <a:gd name="T14" fmla="*/ 134 w 134"/>
              <a:gd name="T15" fmla="*/ 116 h 118"/>
              <a:gd name="T16" fmla="*/ 95 w 134"/>
              <a:gd name="T17" fmla="*/ 109 h 118"/>
              <a:gd name="T18" fmla="*/ 119 w 134"/>
              <a:gd name="T19" fmla="*/ 82 h 118"/>
              <a:gd name="T20" fmla="*/ 97 w 134"/>
              <a:gd name="T21" fmla="*/ 78 h 118"/>
              <a:gd name="T22" fmla="*/ 103 w 134"/>
              <a:gd name="T23" fmla="*/ 76 h 118"/>
              <a:gd name="T24" fmla="*/ 118 w 134"/>
              <a:gd name="T25" fmla="*/ 25 h 118"/>
              <a:gd name="T26" fmla="*/ 55 w 134"/>
              <a:gd name="T27" fmla="*/ 1 h 118"/>
              <a:gd name="T28" fmla="*/ 55 w 134"/>
              <a:gd name="T29" fmla="*/ 27 h 118"/>
              <a:gd name="T30" fmla="*/ 55 w 134"/>
              <a:gd name="T31" fmla="*/ 1 h 118"/>
              <a:gd name="T32" fmla="*/ 71 w 134"/>
              <a:gd name="T33" fmla="*/ 31 h 118"/>
              <a:gd name="T34" fmla="*/ 25 w 134"/>
              <a:gd name="T35" fmla="*/ 49 h 118"/>
              <a:gd name="T36" fmla="*/ 8 w 134"/>
              <a:gd name="T37" fmla="*/ 58 h 118"/>
              <a:gd name="T38" fmla="*/ 21 w 134"/>
              <a:gd name="T39" fmla="*/ 76 h 118"/>
              <a:gd name="T40" fmla="*/ 39 w 134"/>
              <a:gd name="T41" fmla="*/ 53 h 118"/>
              <a:gd name="T42" fmla="*/ 38 w 134"/>
              <a:gd name="T43" fmla="*/ 118 h 118"/>
              <a:gd name="T44" fmla="*/ 52 w 134"/>
              <a:gd name="T45" fmla="*/ 79 h 118"/>
              <a:gd name="T46" fmla="*/ 59 w 134"/>
              <a:gd name="T47" fmla="*/ 118 h 118"/>
              <a:gd name="T48" fmla="*/ 69 w 134"/>
              <a:gd name="T49" fmla="*/ 72 h 118"/>
              <a:gd name="T50" fmla="*/ 49 w 134"/>
              <a:gd name="T51" fmla="*/ 71 h 118"/>
              <a:gd name="T52" fmla="*/ 70 w 134"/>
              <a:gd name="T53" fmla="*/ 50 h 118"/>
              <a:gd name="T54" fmla="*/ 82 w 134"/>
              <a:gd name="T55" fmla="*/ 75 h 118"/>
              <a:gd name="T56" fmla="*/ 93 w 134"/>
              <a:gd name="T57" fmla="*/ 50 h 118"/>
              <a:gd name="T58" fmla="*/ 83 w 134"/>
              <a:gd name="T59" fmla="*/ 50 h 118"/>
              <a:gd name="T60" fmla="*/ 90 w 134"/>
              <a:gd name="T61" fmla="*/ 36 h 118"/>
              <a:gd name="T62" fmla="*/ 94 w 134"/>
              <a:gd name="T63" fmla="*/ 48 h 118"/>
              <a:gd name="T64" fmla="*/ 84 w 134"/>
              <a:gd name="T65" fmla="*/ 46 h 118"/>
              <a:gd name="T66" fmla="*/ 88 w 134"/>
              <a:gd name="T67" fmla="*/ 35 h 118"/>
              <a:gd name="T68" fmla="*/ 84 w 134"/>
              <a:gd name="T69" fmla="*/ 46 h 118"/>
              <a:gd name="T70" fmla="*/ 89 w 134"/>
              <a:gd name="T71" fmla="*/ 34 h 118"/>
              <a:gd name="T72" fmla="*/ 90 w 134"/>
              <a:gd name="T73" fmla="*/ 34 h 118"/>
              <a:gd name="T74" fmla="*/ 93 w 134"/>
              <a:gd name="T75" fmla="*/ 14 h 118"/>
              <a:gd name="T76" fmla="*/ 21 w 134"/>
              <a:gd name="T77" fmla="*/ 58 h 118"/>
              <a:gd name="T78" fmla="*/ 21 w 134"/>
              <a:gd name="T79" fmla="*/ 58 h 118"/>
              <a:gd name="T80" fmla="*/ 25 w 134"/>
              <a:gd name="T81" fmla="*/ 62 h 118"/>
              <a:gd name="T82" fmla="*/ 22 w 134"/>
              <a:gd name="T83" fmla="*/ 62 h 118"/>
              <a:gd name="T84" fmla="*/ 25 w 134"/>
              <a:gd name="T85" fmla="*/ 66 h 118"/>
              <a:gd name="T86" fmla="*/ 22 w 134"/>
              <a:gd name="T87" fmla="*/ 62 h 118"/>
              <a:gd name="T88" fmla="*/ 21 w 134"/>
              <a:gd name="T89" fmla="*/ 70 h 118"/>
              <a:gd name="T90" fmla="*/ 19 w 134"/>
              <a:gd name="T91" fmla="*/ 70 h 118"/>
              <a:gd name="T92" fmla="*/ 21 w 134"/>
              <a:gd name="T93" fmla="*/ 73 h 118"/>
              <a:gd name="T94" fmla="*/ 19 w 134"/>
              <a:gd name="T95" fmla="*/ 70 h 118"/>
              <a:gd name="T96" fmla="*/ 25 w 134"/>
              <a:gd name="T97" fmla="*/ 53 h 118"/>
              <a:gd name="T98" fmla="*/ 19 w 134"/>
              <a:gd name="T99" fmla="*/ 5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4" h="118">
                <a:moveTo>
                  <a:pt x="7" y="61"/>
                </a:moveTo>
                <a:cubicBezTo>
                  <a:pt x="8" y="60"/>
                  <a:pt x="9" y="61"/>
                  <a:pt x="10" y="63"/>
                </a:cubicBezTo>
                <a:cubicBezTo>
                  <a:pt x="11" y="64"/>
                  <a:pt x="11" y="66"/>
                  <a:pt x="10" y="66"/>
                </a:cubicBezTo>
                <a:cubicBezTo>
                  <a:pt x="9" y="67"/>
                  <a:pt x="8" y="66"/>
                  <a:pt x="7" y="65"/>
                </a:cubicBezTo>
                <a:cubicBezTo>
                  <a:pt x="6" y="63"/>
                  <a:pt x="6" y="62"/>
                  <a:pt x="7" y="61"/>
                </a:cubicBezTo>
                <a:close/>
                <a:moveTo>
                  <a:pt x="97" y="78"/>
                </a:moveTo>
                <a:cubicBezTo>
                  <a:pt x="119" y="78"/>
                  <a:pt x="119" y="78"/>
                  <a:pt x="119" y="78"/>
                </a:cubicBezTo>
                <a:cubicBezTo>
                  <a:pt x="119" y="0"/>
                  <a:pt x="119" y="0"/>
                  <a:pt x="119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9" y="78"/>
                  <a:pt x="129" y="78"/>
                  <a:pt x="129" y="78"/>
                </a:cubicBezTo>
                <a:cubicBezTo>
                  <a:pt x="131" y="78"/>
                  <a:pt x="131" y="78"/>
                  <a:pt x="131" y="78"/>
                </a:cubicBezTo>
                <a:cubicBezTo>
                  <a:pt x="131" y="82"/>
                  <a:pt x="131" y="82"/>
                  <a:pt x="131" y="82"/>
                </a:cubicBezTo>
                <a:cubicBezTo>
                  <a:pt x="129" y="82"/>
                  <a:pt x="129" y="82"/>
                  <a:pt x="129" y="82"/>
                </a:cubicBezTo>
                <a:cubicBezTo>
                  <a:pt x="129" y="109"/>
                  <a:pt x="129" y="109"/>
                  <a:pt x="129" y="109"/>
                </a:cubicBezTo>
                <a:cubicBezTo>
                  <a:pt x="134" y="109"/>
                  <a:pt x="134" y="109"/>
                  <a:pt x="134" y="109"/>
                </a:cubicBezTo>
                <a:cubicBezTo>
                  <a:pt x="134" y="116"/>
                  <a:pt x="134" y="116"/>
                  <a:pt x="134" y="116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95" y="109"/>
                  <a:pt x="95" y="109"/>
                  <a:pt x="95" y="109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19" y="82"/>
                  <a:pt x="119" y="82"/>
                  <a:pt x="119" y="82"/>
                </a:cubicBezTo>
                <a:cubicBezTo>
                  <a:pt x="97" y="82"/>
                  <a:pt x="97" y="82"/>
                  <a:pt x="97" y="82"/>
                </a:cubicBezTo>
                <a:cubicBezTo>
                  <a:pt x="97" y="78"/>
                  <a:pt x="97" y="78"/>
                  <a:pt x="97" y="78"/>
                </a:cubicBezTo>
                <a:close/>
                <a:moveTo>
                  <a:pt x="109" y="24"/>
                </a:moveTo>
                <a:cubicBezTo>
                  <a:pt x="103" y="76"/>
                  <a:pt x="103" y="76"/>
                  <a:pt x="103" y="76"/>
                </a:cubicBezTo>
                <a:cubicBezTo>
                  <a:pt x="111" y="77"/>
                  <a:pt x="111" y="77"/>
                  <a:pt x="111" y="77"/>
                </a:cubicBezTo>
                <a:cubicBezTo>
                  <a:pt x="118" y="25"/>
                  <a:pt x="118" y="25"/>
                  <a:pt x="118" y="25"/>
                </a:cubicBezTo>
                <a:cubicBezTo>
                  <a:pt x="109" y="24"/>
                  <a:pt x="109" y="24"/>
                  <a:pt x="109" y="24"/>
                </a:cubicBezTo>
                <a:close/>
                <a:moveTo>
                  <a:pt x="55" y="1"/>
                </a:moveTo>
                <a:cubicBezTo>
                  <a:pt x="62" y="1"/>
                  <a:pt x="68" y="6"/>
                  <a:pt x="68" y="14"/>
                </a:cubicBezTo>
                <a:cubicBezTo>
                  <a:pt x="68" y="21"/>
                  <a:pt x="62" y="27"/>
                  <a:pt x="55" y="27"/>
                </a:cubicBezTo>
                <a:cubicBezTo>
                  <a:pt x="47" y="27"/>
                  <a:pt x="41" y="21"/>
                  <a:pt x="41" y="14"/>
                </a:cubicBezTo>
                <a:cubicBezTo>
                  <a:pt x="41" y="6"/>
                  <a:pt x="47" y="1"/>
                  <a:pt x="55" y="1"/>
                </a:cubicBezTo>
                <a:close/>
                <a:moveTo>
                  <a:pt x="83" y="50"/>
                </a:moveTo>
                <a:cubicBezTo>
                  <a:pt x="71" y="31"/>
                  <a:pt x="71" y="31"/>
                  <a:pt x="71" y="31"/>
                </a:cubicBezTo>
                <a:cubicBezTo>
                  <a:pt x="35" y="31"/>
                  <a:pt x="74" y="31"/>
                  <a:pt x="38" y="31"/>
                </a:cubicBezTo>
                <a:cubicBezTo>
                  <a:pt x="25" y="49"/>
                  <a:pt x="25" y="49"/>
                  <a:pt x="25" y="49"/>
                </a:cubicBezTo>
                <a:cubicBezTo>
                  <a:pt x="18" y="42"/>
                  <a:pt x="8" y="44"/>
                  <a:pt x="10" y="50"/>
                </a:cubicBezTo>
                <a:cubicBezTo>
                  <a:pt x="11" y="55"/>
                  <a:pt x="11" y="58"/>
                  <a:pt x="8" y="58"/>
                </a:cubicBezTo>
                <a:cubicBezTo>
                  <a:pt x="6" y="58"/>
                  <a:pt x="0" y="54"/>
                  <a:pt x="3" y="63"/>
                </a:cubicBezTo>
                <a:cubicBezTo>
                  <a:pt x="5" y="72"/>
                  <a:pt x="13" y="79"/>
                  <a:pt x="21" y="76"/>
                </a:cubicBezTo>
                <a:cubicBezTo>
                  <a:pt x="29" y="73"/>
                  <a:pt x="31" y="66"/>
                  <a:pt x="29" y="59"/>
                </a:cubicBezTo>
                <a:cubicBezTo>
                  <a:pt x="39" y="53"/>
                  <a:pt x="39" y="53"/>
                  <a:pt x="39" y="53"/>
                </a:cubicBezTo>
                <a:cubicBezTo>
                  <a:pt x="40" y="72"/>
                  <a:pt x="40" y="72"/>
                  <a:pt x="40" y="72"/>
                </a:cubicBezTo>
                <a:cubicBezTo>
                  <a:pt x="38" y="118"/>
                  <a:pt x="38" y="118"/>
                  <a:pt x="38" y="118"/>
                </a:cubicBezTo>
                <a:cubicBezTo>
                  <a:pt x="49" y="118"/>
                  <a:pt x="49" y="118"/>
                  <a:pt x="49" y="118"/>
                </a:cubicBezTo>
                <a:cubicBezTo>
                  <a:pt x="52" y="79"/>
                  <a:pt x="52" y="79"/>
                  <a:pt x="52" y="79"/>
                </a:cubicBezTo>
                <a:cubicBezTo>
                  <a:pt x="57" y="79"/>
                  <a:pt x="57" y="79"/>
                  <a:pt x="57" y="79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71" y="118"/>
                  <a:pt x="71" y="118"/>
                  <a:pt x="71" y="118"/>
                </a:cubicBezTo>
                <a:cubicBezTo>
                  <a:pt x="69" y="72"/>
                  <a:pt x="69" y="72"/>
                  <a:pt x="69" y="72"/>
                </a:cubicBezTo>
                <a:cubicBezTo>
                  <a:pt x="69" y="71"/>
                  <a:pt x="69" y="71"/>
                  <a:pt x="69" y="71"/>
                </a:cubicBezTo>
                <a:cubicBezTo>
                  <a:pt x="49" y="71"/>
                  <a:pt x="49" y="71"/>
                  <a:pt x="49" y="71"/>
                </a:cubicBezTo>
                <a:cubicBezTo>
                  <a:pt x="69" y="68"/>
                  <a:pt x="69" y="68"/>
                  <a:pt x="69" y="68"/>
                </a:cubicBezTo>
                <a:cubicBezTo>
                  <a:pt x="70" y="50"/>
                  <a:pt x="70" y="50"/>
                  <a:pt x="70" y="50"/>
                </a:cubicBezTo>
                <a:cubicBezTo>
                  <a:pt x="81" y="61"/>
                  <a:pt x="81" y="61"/>
                  <a:pt x="81" y="61"/>
                </a:cubicBezTo>
                <a:cubicBezTo>
                  <a:pt x="80" y="66"/>
                  <a:pt x="81" y="71"/>
                  <a:pt x="82" y="75"/>
                </a:cubicBezTo>
                <a:cubicBezTo>
                  <a:pt x="86" y="76"/>
                  <a:pt x="83" y="75"/>
                  <a:pt x="87" y="76"/>
                </a:cubicBezTo>
                <a:cubicBezTo>
                  <a:pt x="91" y="69"/>
                  <a:pt x="94" y="59"/>
                  <a:pt x="93" y="50"/>
                </a:cubicBezTo>
                <a:cubicBezTo>
                  <a:pt x="90" y="50"/>
                  <a:pt x="87" y="49"/>
                  <a:pt x="83" y="49"/>
                </a:cubicBezTo>
                <a:cubicBezTo>
                  <a:pt x="83" y="49"/>
                  <a:pt x="83" y="49"/>
                  <a:pt x="83" y="50"/>
                </a:cubicBezTo>
                <a:close/>
                <a:moveTo>
                  <a:pt x="88" y="47"/>
                </a:moveTo>
                <a:cubicBezTo>
                  <a:pt x="90" y="36"/>
                  <a:pt x="90" y="36"/>
                  <a:pt x="90" y="36"/>
                </a:cubicBezTo>
                <a:cubicBezTo>
                  <a:pt x="94" y="36"/>
                  <a:pt x="94" y="36"/>
                  <a:pt x="94" y="36"/>
                </a:cubicBezTo>
                <a:cubicBezTo>
                  <a:pt x="94" y="48"/>
                  <a:pt x="94" y="48"/>
                  <a:pt x="94" y="48"/>
                </a:cubicBezTo>
                <a:cubicBezTo>
                  <a:pt x="88" y="47"/>
                  <a:pt x="88" y="47"/>
                  <a:pt x="88" y="47"/>
                </a:cubicBezTo>
                <a:close/>
                <a:moveTo>
                  <a:pt x="84" y="46"/>
                </a:moveTo>
                <a:cubicBezTo>
                  <a:pt x="87" y="35"/>
                  <a:pt x="87" y="35"/>
                  <a:pt x="87" y="35"/>
                </a:cubicBezTo>
                <a:cubicBezTo>
                  <a:pt x="88" y="35"/>
                  <a:pt x="88" y="35"/>
                  <a:pt x="88" y="35"/>
                </a:cubicBezTo>
                <a:cubicBezTo>
                  <a:pt x="85" y="47"/>
                  <a:pt x="85" y="47"/>
                  <a:pt x="85" y="47"/>
                </a:cubicBezTo>
                <a:cubicBezTo>
                  <a:pt x="84" y="46"/>
                  <a:pt x="84" y="46"/>
                  <a:pt x="84" y="46"/>
                </a:cubicBezTo>
                <a:close/>
                <a:moveTo>
                  <a:pt x="87" y="33"/>
                </a:moveTo>
                <a:cubicBezTo>
                  <a:pt x="89" y="34"/>
                  <a:pt x="89" y="34"/>
                  <a:pt x="89" y="34"/>
                </a:cubicBezTo>
                <a:cubicBezTo>
                  <a:pt x="87" y="27"/>
                  <a:pt x="88" y="23"/>
                  <a:pt x="91" y="19"/>
                </a:cubicBezTo>
                <a:cubicBezTo>
                  <a:pt x="90" y="34"/>
                  <a:pt x="90" y="34"/>
                  <a:pt x="90" y="34"/>
                </a:cubicBezTo>
                <a:cubicBezTo>
                  <a:pt x="94" y="34"/>
                  <a:pt x="94" y="34"/>
                  <a:pt x="94" y="34"/>
                </a:cubicBezTo>
                <a:cubicBezTo>
                  <a:pt x="102" y="22"/>
                  <a:pt x="94" y="21"/>
                  <a:pt x="93" y="14"/>
                </a:cubicBezTo>
                <a:cubicBezTo>
                  <a:pt x="87" y="20"/>
                  <a:pt x="83" y="26"/>
                  <a:pt x="87" y="33"/>
                </a:cubicBezTo>
                <a:close/>
                <a:moveTo>
                  <a:pt x="21" y="58"/>
                </a:moveTo>
                <a:cubicBezTo>
                  <a:pt x="22" y="56"/>
                  <a:pt x="23" y="55"/>
                  <a:pt x="23" y="53"/>
                </a:cubicBezTo>
                <a:cubicBezTo>
                  <a:pt x="26" y="55"/>
                  <a:pt x="23" y="58"/>
                  <a:pt x="21" y="58"/>
                </a:cubicBezTo>
                <a:close/>
                <a:moveTo>
                  <a:pt x="23" y="66"/>
                </a:moveTo>
                <a:cubicBezTo>
                  <a:pt x="24" y="65"/>
                  <a:pt x="25" y="64"/>
                  <a:pt x="25" y="62"/>
                </a:cubicBezTo>
                <a:cubicBezTo>
                  <a:pt x="27" y="64"/>
                  <a:pt x="25" y="66"/>
                  <a:pt x="23" y="66"/>
                </a:cubicBezTo>
                <a:close/>
                <a:moveTo>
                  <a:pt x="22" y="62"/>
                </a:moveTo>
                <a:cubicBezTo>
                  <a:pt x="23" y="61"/>
                  <a:pt x="25" y="61"/>
                  <a:pt x="26" y="62"/>
                </a:cubicBezTo>
                <a:cubicBezTo>
                  <a:pt x="27" y="63"/>
                  <a:pt x="26" y="65"/>
                  <a:pt x="25" y="66"/>
                </a:cubicBezTo>
                <a:cubicBezTo>
                  <a:pt x="24" y="67"/>
                  <a:pt x="22" y="66"/>
                  <a:pt x="21" y="65"/>
                </a:cubicBezTo>
                <a:cubicBezTo>
                  <a:pt x="21" y="64"/>
                  <a:pt x="21" y="62"/>
                  <a:pt x="22" y="62"/>
                </a:cubicBezTo>
                <a:close/>
                <a:moveTo>
                  <a:pt x="19" y="73"/>
                </a:moveTo>
                <a:cubicBezTo>
                  <a:pt x="20" y="72"/>
                  <a:pt x="21" y="71"/>
                  <a:pt x="21" y="70"/>
                </a:cubicBezTo>
                <a:cubicBezTo>
                  <a:pt x="22" y="72"/>
                  <a:pt x="21" y="73"/>
                  <a:pt x="19" y="73"/>
                </a:cubicBezTo>
                <a:close/>
                <a:moveTo>
                  <a:pt x="19" y="70"/>
                </a:moveTo>
                <a:cubicBezTo>
                  <a:pt x="20" y="69"/>
                  <a:pt x="21" y="69"/>
                  <a:pt x="21" y="70"/>
                </a:cubicBezTo>
                <a:cubicBezTo>
                  <a:pt x="22" y="71"/>
                  <a:pt x="22" y="72"/>
                  <a:pt x="21" y="73"/>
                </a:cubicBezTo>
                <a:cubicBezTo>
                  <a:pt x="20" y="74"/>
                  <a:pt x="19" y="73"/>
                  <a:pt x="18" y="72"/>
                </a:cubicBezTo>
                <a:cubicBezTo>
                  <a:pt x="18" y="72"/>
                  <a:pt x="18" y="70"/>
                  <a:pt x="19" y="70"/>
                </a:cubicBezTo>
                <a:close/>
                <a:moveTo>
                  <a:pt x="20" y="52"/>
                </a:moveTo>
                <a:cubicBezTo>
                  <a:pt x="21" y="51"/>
                  <a:pt x="24" y="51"/>
                  <a:pt x="25" y="53"/>
                </a:cubicBezTo>
                <a:cubicBezTo>
                  <a:pt x="26" y="55"/>
                  <a:pt x="25" y="57"/>
                  <a:pt x="24" y="58"/>
                </a:cubicBezTo>
                <a:cubicBezTo>
                  <a:pt x="22" y="59"/>
                  <a:pt x="20" y="58"/>
                  <a:pt x="19" y="57"/>
                </a:cubicBezTo>
                <a:cubicBezTo>
                  <a:pt x="18" y="55"/>
                  <a:pt x="18" y="53"/>
                  <a:pt x="20" y="52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1" name="Freeform 187"/>
          <p:cNvSpPr>
            <a:spLocks noEditPoints="1"/>
          </p:cNvSpPr>
          <p:nvPr/>
        </p:nvSpPr>
        <p:spPr bwMode="auto">
          <a:xfrm>
            <a:off x="9482800" y="3993199"/>
            <a:ext cx="533400" cy="522288"/>
          </a:xfrm>
          <a:custGeom>
            <a:avLst/>
            <a:gdLst>
              <a:gd name="T0" fmla="*/ 8 w 126"/>
              <a:gd name="T1" fmla="*/ 52 h 123"/>
              <a:gd name="T2" fmla="*/ 41 w 126"/>
              <a:gd name="T3" fmla="*/ 87 h 123"/>
              <a:gd name="T4" fmla="*/ 33 w 126"/>
              <a:gd name="T5" fmla="*/ 94 h 123"/>
              <a:gd name="T6" fmla="*/ 0 w 126"/>
              <a:gd name="T7" fmla="*/ 59 h 123"/>
              <a:gd name="T8" fmla="*/ 8 w 126"/>
              <a:gd name="T9" fmla="*/ 52 h 123"/>
              <a:gd name="T10" fmla="*/ 54 w 126"/>
              <a:gd name="T11" fmla="*/ 90 h 123"/>
              <a:gd name="T12" fmla="*/ 96 w 126"/>
              <a:gd name="T13" fmla="*/ 114 h 123"/>
              <a:gd name="T14" fmla="*/ 90 w 126"/>
              <a:gd name="T15" fmla="*/ 123 h 123"/>
              <a:gd name="T16" fmla="*/ 49 w 126"/>
              <a:gd name="T17" fmla="*/ 99 h 123"/>
              <a:gd name="T18" fmla="*/ 54 w 126"/>
              <a:gd name="T19" fmla="*/ 90 h 123"/>
              <a:gd name="T20" fmla="*/ 99 w 126"/>
              <a:gd name="T21" fmla="*/ 32 h 123"/>
              <a:gd name="T22" fmla="*/ 58 w 126"/>
              <a:gd name="T23" fmla="*/ 91 h 123"/>
              <a:gd name="T24" fmla="*/ 65 w 126"/>
              <a:gd name="T25" fmla="*/ 87 h 123"/>
              <a:gd name="T26" fmla="*/ 96 w 126"/>
              <a:gd name="T27" fmla="*/ 43 h 123"/>
              <a:gd name="T28" fmla="*/ 100 w 126"/>
              <a:gd name="T29" fmla="*/ 45 h 123"/>
              <a:gd name="T30" fmla="*/ 72 w 126"/>
              <a:gd name="T31" fmla="*/ 85 h 123"/>
              <a:gd name="T32" fmla="*/ 83 w 126"/>
              <a:gd name="T33" fmla="*/ 88 h 123"/>
              <a:gd name="T34" fmla="*/ 93 w 126"/>
              <a:gd name="T35" fmla="*/ 111 h 123"/>
              <a:gd name="T36" fmla="*/ 121 w 126"/>
              <a:gd name="T37" fmla="*/ 45 h 123"/>
              <a:gd name="T38" fmla="*/ 99 w 126"/>
              <a:gd name="T39" fmla="*/ 32 h 123"/>
              <a:gd name="T40" fmla="*/ 120 w 126"/>
              <a:gd name="T41" fmla="*/ 40 h 123"/>
              <a:gd name="T42" fmla="*/ 105 w 126"/>
              <a:gd name="T43" fmla="*/ 32 h 123"/>
              <a:gd name="T44" fmla="*/ 116 w 126"/>
              <a:gd name="T45" fmla="*/ 17 h 123"/>
              <a:gd name="T46" fmla="*/ 126 w 126"/>
              <a:gd name="T47" fmla="*/ 23 h 123"/>
              <a:gd name="T48" fmla="*/ 120 w 126"/>
              <a:gd name="T49" fmla="*/ 40 h 123"/>
              <a:gd name="T50" fmla="*/ 68 w 126"/>
              <a:gd name="T51" fmla="*/ 10 h 123"/>
              <a:gd name="T52" fmla="*/ 12 w 126"/>
              <a:gd name="T53" fmla="*/ 54 h 123"/>
              <a:gd name="T54" fmla="*/ 20 w 126"/>
              <a:gd name="T55" fmla="*/ 52 h 123"/>
              <a:gd name="T56" fmla="*/ 62 w 126"/>
              <a:gd name="T57" fmla="*/ 19 h 123"/>
              <a:gd name="T58" fmla="*/ 68 w 126"/>
              <a:gd name="T59" fmla="*/ 25 h 123"/>
              <a:gd name="T60" fmla="*/ 31 w 126"/>
              <a:gd name="T61" fmla="*/ 55 h 123"/>
              <a:gd name="T62" fmla="*/ 40 w 126"/>
              <a:gd name="T63" fmla="*/ 83 h 123"/>
              <a:gd name="T64" fmla="*/ 86 w 126"/>
              <a:gd name="T65" fmla="*/ 28 h 123"/>
              <a:gd name="T66" fmla="*/ 68 w 126"/>
              <a:gd name="T67" fmla="*/ 10 h 123"/>
              <a:gd name="T68" fmla="*/ 85 w 126"/>
              <a:gd name="T69" fmla="*/ 24 h 123"/>
              <a:gd name="T70" fmla="*/ 73 w 126"/>
              <a:gd name="T71" fmla="*/ 11 h 123"/>
              <a:gd name="T72" fmla="*/ 89 w 126"/>
              <a:gd name="T73" fmla="*/ 0 h 123"/>
              <a:gd name="T74" fmla="*/ 97 w 126"/>
              <a:gd name="T75" fmla="*/ 8 h 123"/>
              <a:gd name="T76" fmla="*/ 85 w 126"/>
              <a:gd name="T77" fmla="*/ 2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6" h="123">
                <a:moveTo>
                  <a:pt x="8" y="52"/>
                </a:moveTo>
                <a:cubicBezTo>
                  <a:pt x="41" y="87"/>
                  <a:pt x="41" y="87"/>
                  <a:pt x="41" y="87"/>
                </a:cubicBezTo>
                <a:cubicBezTo>
                  <a:pt x="33" y="94"/>
                  <a:pt x="33" y="94"/>
                  <a:pt x="33" y="94"/>
                </a:cubicBezTo>
                <a:cubicBezTo>
                  <a:pt x="0" y="59"/>
                  <a:pt x="0" y="59"/>
                  <a:pt x="0" y="59"/>
                </a:cubicBezTo>
                <a:cubicBezTo>
                  <a:pt x="8" y="52"/>
                  <a:pt x="8" y="52"/>
                  <a:pt x="8" y="52"/>
                </a:cubicBezTo>
                <a:close/>
                <a:moveTo>
                  <a:pt x="54" y="90"/>
                </a:moveTo>
                <a:cubicBezTo>
                  <a:pt x="96" y="114"/>
                  <a:pt x="96" y="114"/>
                  <a:pt x="96" y="114"/>
                </a:cubicBezTo>
                <a:cubicBezTo>
                  <a:pt x="90" y="123"/>
                  <a:pt x="90" y="123"/>
                  <a:pt x="90" y="123"/>
                </a:cubicBezTo>
                <a:cubicBezTo>
                  <a:pt x="49" y="99"/>
                  <a:pt x="49" y="99"/>
                  <a:pt x="49" y="99"/>
                </a:cubicBezTo>
                <a:cubicBezTo>
                  <a:pt x="54" y="90"/>
                  <a:pt x="54" y="90"/>
                  <a:pt x="54" y="90"/>
                </a:cubicBezTo>
                <a:close/>
                <a:moveTo>
                  <a:pt x="99" y="32"/>
                </a:moveTo>
                <a:cubicBezTo>
                  <a:pt x="58" y="91"/>
                  <a:pt x="58" y="91"/>
                  <a:pt x="58" y="91"/>
                </a:cubicBezTo>
                <a:cubicBezTo>
                  <a:pt x="60" y="89"/>
                  <a:pt x="63" y="87"/>
                  <a:pt x="65" y="87"/>
                </a:cubicBezTo>
                <a:cubicBezTo>
                  <a:pt x="96" y="43"/>
                  <a:pt x="96" y="43"/>
                  <a:pt x="96" y="43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72" y="85"/>
                  <a:pt x="72" y="85"/>
                  <a:pt x="72" y="85"/>
                </a:cubicBezTo>
                <a:cubicBezTo>
                  <a:pt x="76" y="85"/>
                  <a:pt x="79" y="86"/>
                  <a:pt x="83" y="88"/>
                </a:cubicBezTo>
                <a:cubicBezTo>
                  <a:pt x="91" y="93"/>
                  <a:pt x="95" y="102"/>
                  <a:pt x="93" y="111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99" y="32"/>
                  <a:pt x="99" y="32"/>
                  <a:pt x="99" y="32"/>
                </a:cubicBezTo>
                <a:close/>
                <a:moveTo>
                  <a:pt x="120" y="40"/>
                </a:moveTo>
                <a:cubicBezTo>
                  <a:pt x="105" y="32"/>
                  <a:pt x="105" y="32"/>
                  <a:pt x="105" y="32"/>
                </a:cubicBezTo>
                <a:cubicBezTo>
                  <a:pt x="116" y="17"/>
                  <a:pt x="116" y="17"/>
                  <a:pt x="116" y="17"/>
                </a:cubicBezTo>
                <a:cubicBezTo>
                  <a:pt x="126" y="23"/>
                  <a:pt x="126" y="23"/>
                  <a:pt x="126" y="23"/>
                </a:cubicBezTo>
                <a:cubicBezTo>
                  <a:pt x="120" y="40"/>
                  <a:pt x="120" y="40"/>
                  <a:pt x="120" y="40"/>
                </a:cubicBezTo>
                <a:close/>
                <a:moveTo>
                  <a:pt x="68" y="10"/>
                </a:moveTo>
                <a:cubicBezTo>
                  <a:pt x="12" y="54"/>
                  <a:pt x="12" y="54"/>
                  <a:pt x="12" y="54"/>
                </a:cubicBezTo>
                <a:cubicBezTo>
                  <a:pt x="14" y="52"/>
                  <a:pt x="17" y="52"/>
                  <a:pt x="20" y="52"/>
                </a:cubicBezTo>
                <a:cubicBezTo>
                  <a:pt x="62" y="19"/>
                  <a:pt x="62" y="19"/>
                  <a:pt x="62" y="19"/>
                </a:cubicBezTo>
                <a:cubicBezTo>
                  <a:pt x="64" y="21"/>
                  <a:pt x="66" y="23"/>
                  <a:pt x="68" y="25"/>
                </a:cubicBezTo>
                <a:cubicBezTo>
                  <a:pt x="31" y="55"/>
                  <a:pt x="31" y="55"/>
                  <a:pt x="31" y="55"/>
                </a:cubicBezTo>
                <a:cubicBezTo>
                  <a:pt x="41" y="60"/>
                  <a:pt x="44" y="74"/>
                  <a:pt x="40" y="83"/>
                </a:cubicBezTo>
                <a:cubicBezTo>
                  <a:pt x="86" y="28"/>
                  <a:pt x="86" y="28"/>
                  <a:pt x="86" y="28"/>
                </a:cubicBezTo>
                <a:cubicBezTo>
                  <a:pt x="68" y="10"/>
                  <a:pt x="68" y="10"/>
                  <a:pt x="68" y="10"/>
                </a:cubicBezTo>
                <a:close/>
                <a:moveTo>
                  <a:pt x="85" y="24"/>
                </a:moveTo>
                <a:cubicBezTo>
                  <a:pt x="73" y="11"/>
                  <a:pt x="73" y="11"/>
                  <a:pt x="73" y="11"/>
                </a:cubicBezTo>
                <a:cubicBezTo>
                  <a:pt x="89" y="0"/>
                  <a:pt x="89" y="0"/>
                  <a:pt x="89" y="0"/>
                </a:cubicBezTo>
                <a:cubicBezTo>
                  <a:pt x="97" y="8"/>
                  <a:pt x="97" y="8"/>
                  <a:pt x="97" y="8"/>
                </a:cubicBezTo>
                <a:lnTo>
                  <a:pt x="85" y="2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2" name="Freeform 189"/>
          <p:cNvSpPr>
            <a:spLocks noEditPoints="1"/>
          </p:cNvSpPr>
          <p:nvPr/>
        </p:nvSpPr>
        <p:spPr bwMode="auto">
          <a:xfrm>
            <a:off x="11148087" y="3965418"/>
            <a:ext cx="509587" cy="577850"/>
          </a:xfrm>
          <a:custGeom>
            <a:avLst/>
            <a:gdLst>
              <a:gd name="T0" fmla="*/ 39 w 120"/>
              <a:gd name="T1" fmla="*/ 21 h 136"/>
              <a:gd name="T2" fmla="*/ 1 w 120"/>
              <a:gd name="T3" fmla="*/ 48 h 136"/>
              <a:gd name="T4" fmla="*/ 10 w 120"/>
              <a:gd name="T5" fmla="*/ 85 h 136"/>
              <a:gd name="T6" fmla="*/ 85 w 120"/>
              <a:gd name="T7" fmla="*/ 123 h 136"/>
              <a:gd name="T8" fmla="*/ 114 w 120"/>
              <a:gd name="T9" fmla="*/ 45 h 136"/>
              <a:gd name="T10" fmla="*/ 73 w 120"/>
              <a:gd name="T11" fmla="*/ 28 h 136"/>
              <a:gd name="T12" fmla="*/ 39 w 120"/>
              <a:gd name="T13" fmla="*/ 21 h 136"/>
              <a:gd name="T14" fmla="*/ 24 w 120"/>
              <a:gd name="T15" fmla="*/ 30 h 136"/>
              <a:gd name="T16" fmla="*/ 34 w 120"/>
              <a:gd name="T17" fmla="*/ 44 h 136"/>
              <a:gd name="T18" fmla="*/ 24 w 120"/>
              <a:gd name="T19" fmla="*/ 57 h 136"/>
              <a:gd name="T20" fmla="*/ 15 w 120"/>
              <a:gd name="T21" fmla="*/ 44 h 136"/>
              <a:gd name="T22" fmla="*/ 24 w 120"/>
              <a:gd name="T23" fmla="*/ 30 h 136"/>
              <a:gd name="T24" fmla="*/ 32 w 120"/>
              <a:gd name="T25" fmla="*/ 78 h 136"/>
              <a:gd name="T26" fmla="*/ 39 w 120"/>
              <a:gd name="T27" fmla="*/ 84 h 136"/>
              <a:gd name="T28" fmla="*/ 32 w 120"/>
              <a:gd name="T29" fmla="*/ 91 h 136"/>
              <a:gd name="T30" fmla="*/ 26 w 120"/>
              <a:gd name="T31" fmla="*/ 84 h 136"/>
              <a:gd name="T32" fmla="*/ 32 w 120"/>
              <a:gd name="T33" fmla="*/ 78 h 136"/>
              <a:gd name="T34" fmla="*/ 51 w 120"/>
              <a:gd name="T35" fmla="*/ 96 h 136"/>
              <a:gd name="T36" fmla="*/ 58 w 120"/>
              <a:gd name="T37" fmla="*/ 102 h 136"/>
              <a:gd name="T38" fmla="*/ 51 w 120"/>
              <a:gd name="T39" fmla="*/ 109 h 136"/>
              <a:gd name="T40" fmla="*/ 45 w 120"/>
              <a:gd name="T41" fmla="*/ 102 h 136"/>
              <a:gd name="T42" fmla="*/ 51 w 120"/>
              <a:gd name="T43" fmla="*/ 96 h 136"/>
              <a:gd name="T44" fmla="*/ 80 w 120"/>
              <a:gd name="T45" fmla="*/ 96 h 136"/>
              <a:gd name="T46" fmla="*/ 87 w 120"/>
              <a:gd name="T47" fmla="*/ 103 h 136"/>
              <a:gd name="T48" fmla="*/ 80 w 120"/>
              <a:gd name="T49" fmla="*/ 109 h 136"/>
              <a:gd name="T50" fmla="*/ 73 w 120"/>
              <a:gd name="T51" fmla="*/ 103 h 136"/>
              <a:gd name="T52" fmla="*/ 80 w 120"/>
              <a:gd name="T53" fmla="*/ 96 h 136"/>
              <a:gd name="T54" fmla="*/ 97 w 120"/>
              <a:gd name="T55" fmla="*/ 79 h 136"/>
              <a:gd name="T56" fmla="*/ 103 w 120"/>
              <a:gd name="T57" fmla="*/ 86 h 136"/>
              <a:gd name="T58" fmla="*/ 97 w 120"/>
              <a:gd name="T59" fmla="*/ 92 h 136"/>
              <a:gd name="T60" fmla="*/ 90 w 120"/>
              <a:gd name="T61" fmla="*/ 86 h 136"/>
              <a:gd name="T62" fmla="*/ 97 w 120"/>
              <a:gd name="T63" fmla="*/ 79 h 136"/>
              <a:gd name="T64" fmla="*/ 97 w 120"/>
              <a:gd name="T65" fmla="*/ 52 h 136"/>
              <a:gd name="T66" fmla="*/ 103 w 120"/>
              <a:gd name="T67" fmla="*/ 59 h 136"/>
              <a:gd name="T68" fmla="*/ 97 w 120"/>
              <a:gd name="T69" fmla="*/ 65 h 136"/>
              <a:gd name="T70" fmla="*/ 90 w 120"/>
              <a:gd name="T71" fmla="*/ 59 h 136"/>
              <a:gd name="T72" fmla="*/ 97 w 120"/>
              <a:gd name="T73" fmla="*/ 5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0" h="136">
                <a:moveTo>
                  <a:pt x="39" y="21"/>
                </a:moveTo>
                <a:cubicBezTo>
                  <a:pt x="20" y="3"/>
                  <a:pt x="0" y="16"/>
                  <a:pt x="1" y="48"/>
                </a:cubicBezTo>
                <a:cubicBezTo>
                  <a:pt x="1" y="62"/>
                  <a:pt x="5" y="74"/>
                  <a:pt x="10" y="85"/>
                </a:cubicBezTo>
                <a:cubicBezTo>
                  <a:pt x="23" y="111"/>
                  <a:pt x="53" y="136"/>
                  <a:pt x="85" y="123"/>
                </a:cubicBezTo>
                <a:cubicBezTo>
                  <a:pt x="107" y="114"/>
                  <a:pt x="120" y="81"/>
                  <a:pt x="114" y="45"/>
                </a:cubicBezTo>
                <a:cubicBezTo>
                  <a:pt x="109" y="19"/>
                  <a:pt x="94" y="0"/>
                  <a:pt x="73" y="28"/>
                </a:cubicBezTo>
                <a:cubicBezTo>
                  <a:pt x="65" y="38"/>
                  <a:pt x="56" y="36"/>
                  <a:pt x="39" y="21"/>
                </a:cubicBezTo>
                <a:close/>
                <a:moveTo>
                  <a:pt x="24" y="30"/>
                </a:moveTo>
                <a:cubicBezTo>
                  <a:pt x="30" y="30"/>
                  <a:pt x="34" y="36"/>
                  <a:pt x="34" y="44"/>
                </a:cubicBezTo>
                <a:cubicBezTo>
                  <a:pt x="34" y="51"/>
                  <a:pt x="30" y="57"/>
                  <a:pt x="24" y="57"/>
                </a:cubicBezTo>
                <a:cubicBezTo>
                  <a:pt x="19" y="57"/>
                  <a:pt x="15" y="51"/>
                  <a:pt x="15" y="44"/>
                </a:cubicBezTo>
                <a:cubicBezTo>
                  <a:pt x="15" y="36"/>
                  <a:pt x="19" y="30"/>
                  <a:pt x="24" y="30"/>
                </a:cubicBezTo>
                <a:close/>
                <a:moveTo>
                  <a:pt x="32" y="78"/>
                </a:moveTo>
                <a:cubicBezTo>
                  <a:pt x="36" y="78"/>
                  <a:pt x="39" y="81"/>
                  <a:pt x="39" y="84"/>
                </a:cubicBezTo>
                <a:cubicBezTo>
                  <a:pt x="39" y="88"/>
                  <a:pt x="36" y="91"/>
                  <a:pt x="32" y="91"/>
                </a:cubicBezTo>
                <a:cubicBezTo>
                  <a:pt x="29" y="91"/>
                  <a:pt x="26" y="88"/>
                  <a:pt x="26" y="84"/>
                </a:cubicBezTo>
                <a:cubicBezTo>
                  <a:pt x="26" y="81"/>
                  <a:pt x="29" y="78"/>
                  <a:pt x="32" y="78"/>
                </a:cubicBezTo>
                <a:close/>
                <a:moveTo>
                  <a:pt x="51" y="96"/>
                </a:moveTo>
                <a:cubicBezTo>
                  <a:pt x="55" y="96"/>
                  <a:pt x="58" y="99"/>
                  <a:pt x="58" y="102"/>
                </a:cubicBezTo>
                <a:cubicBezTo>
                  <a:pt x="58" y="106"/>
                  <a:pt x="55" y="109"/>
                  <a:pt x="51" y="109"/>
                </a:cubicBezTo>
                <a:cubicBezTo>
                  <a:pt x="48" y="109"/>
                  <a:pt x="45" y="106"/>
                  <a:pt x="45" y="102"/>
                </a:cubicBezTo>
                <a:cubicBezTo>
                  <a:pt x="45" y="99"/>
                  <a:pt x="48" y="96"/>
                  <a:pt x="51" y="96"/>
                </a:cubicBezTo>
                <a:close/>
                <a:moveTo>
                  <a:pt x="80" y="96"/>
                </a:moveTo>
                <a:cubicBezTo>
                  <a:pt x="84" y="96"/>
                  <a:pt x="87" y="99"/>
                  <a:pt x="87" y="103"/>
                </a:cubicBezTo>
                <a:cubicBezTo>
                  <a:pt x="87" y="106"/>
                  <a:pt x="84" y="109"/>
                  <a:pt x="80" y="109"/>
                </a:cubicBezTo>
                <a:cubicBezTo>
                  <a:pt x="76" y="109"/>
                  <a:pt x="73" y="106"/>
                  <a:pt x="73" y="103"/>
                </a:cubicBezTo>
                <a:cubicBezTo>
                  <a:pt x="73" y="99"/>
                  <a:pt x="76" y="96"/>
                  <a:pt x="80" y="96"/>
                </a:cubicBezTo>
                <a:close/>
                <a:moveTo>
                  <a:pt x="97" y="79"/>
                </a:moveTo>
                <a:cubicBezTo>
                  <a:pt x="100" y="79"/>
                  <a:pt x="103" y="82"/>
                  <a:pt x="103" y="86"/>
                </a:cubicBezTo>
                <a:cubicBezTo>
                  <a:pt x="103" y="89"/>
                  <a:pt x="100" y="92"/>
                  <a:pt x="97" y="92"/>
                </a:cubicBezTo>
                <a:cubicBezTo>
                  <a:pt x="93" y="92"/>
                  <a:pt x="90" y="89"/>
                  <a:pt x="90" y="86"/>
                </a:cubicBezTo>
                <a:cubicBezTo>
                  <a:pt x="90" y="82"/>
                  <a:pt x="93" y="79"/>
                  <a:pt x="97" y="79"/>
                </a:cubicBezTo>
                <a:close/>
                <a:moveTo>
                  <a:pt x="97" y="52"/>
                </a:moveTo>
                <a:cubicBezTo>
                  <a:pt x="100" y="52"/>
                  <a:pt x="103" y="55"/>
                  <a:pt x="103" y="59"/>
                </a:cubicBezTo>
                <a:cubicBezTo>
                  <a:pt x="103" y="62"/>
                  <a:pt x="100" y="65"/>
                  <a:pt x="97" y="65"/>
                </a:cubicBezTo>
                <a:cubicBezTo>
                  <a:pt x="93" y="65"/>
                  <a:pt x="90" y="62"/>
                  <a:pt x="90" y="59"/>
                </a:cubicBezTo>
                <a:cubicBezTo>
                  <a:pt x="90" y="55"/>
                  <a:pt x="93" y="52"/>
                  <a:pt x="97" y="52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4" name="Freeform 192"/>
          <p:cNvSpPr>
            <a:spLocks noEditPoints="1"/>
          </p:cNvSpPr>
          <p:nvPr/>
        </p:nvSpPr>
        <p:spPr bwMode="auto">
          <a:xfrm>
            <a:off x="8777950" y="3982087"/>
            <a:ext cx="415925" cy="544513"/>
          </a:xfrm>
          <a:custGeom>
            <a:avLst/>
            <a:gdLst>
              <a:gd name="T0" fmla="*/ 0 w 262"/>
              <a:gd name="T1" fmla="*/ 46 h 343"/>
              <a:gd name="T2" fmla="*/ 56 w 262"/>
              <a:gd name="T3" fmla="*/ 46 h 343"/>
              <a:gd name="T4" fmla="*/ 59 w 262"/>
              <a:gd name="T5" fmla="*/ 0 h 343"/>
              <a:gd name="T6" fmla="*/ 91 w 262"/>
              <a:gd name="T7" fmla="*/ 0 h 343"/>
              <a:gd name="T8" fmla="*/ 88 w 262"/>
              <a:gd name="T9" fmla="*/ 46 h 343"/>
              <a:gd name="T10" fmla="*/ 171 w 262"/>
              <a:gd name="T11" fmla="*/ 46 h 343"/>
              <a:gd name="T12" fmla="*/ 169 w 262"/>
              <a:gd name="T13" fmla="*/ 0 h 343"/>
              <a:gd name="T14" fmla="*/ 201 w 262"/>
              <a:gd name="T15" fmla="*/ 0 h 343"/>
              <a:gd name="T16" fmla="*/ 203 w 262"/>
              <a:gd name="T17" fmla="*/ 46 h 343"/>
              <a:gd name="T18" fmla="*/ 262 w 262"/>
              <a:gd name="T19" fmla="*/ 46 h 343"/>
              <a:gd name="T20" fmla="*/ 262 w 262"/>
              <a:gd name="T21" fmla="*/ 204 h 343"/>
              <a:gd name="T22" fmla="*/ 209 w 262"/>
              <a:gd name="T23" fmla="*/ 204 h 343"/>
              <a:gd name="T24" fmla="*/ 211 w 262"/>
              <a:gd name="T25" fmla="*/ 241 h 343"/>
              <a:gd name="T26" fmla="*/ 227 w 262"/>
              <a:gd name="T27" fmla="*/ 241 h 343"/>
              <a:gd name="T28" fmla="*/ 227 w 262"/>
              <a:gd name="T29" fmla="*/ 254 h 343"/>
              <a:gd name="T30" fmla="*/ 211 w 262"/>
              <a:gd name="T31" fmla="*/ 254 h 343"/>
              <a:gd name="T32" fmla="*/ 217 w 262"/>
              <a:gd name="T33" fmla="*/ 343 h 343"/>
              <a:gd name="T34" fmla="*/ 185 w 262"/>
              <a:gd name="T35" fmla="*/ 343 h 343"/>
              <a:gd name="T36" fmla="*/ 179 w 262"/>
              <a:gd name="T37" fmla="*/ 254 h 343"/>
              <a:gd name="T38" fmla="*/ 80 w 262"/>
              <a:gd name="T39" fmla="*/ 254 h 343"/>
              <a:gd name="T40" fmla="*/ 75 w 262"/>
              <a:gd name="T41" fmla="*/ 343 h 343"/>
              <a:gd name="T42" fmla="*/ 43 w 262"/>
              <a:gd name="T43" fmla="*/ 343 h 343"/>
              <a:gd name="T44" fmla="*/ 48 w 262"/>
              <a:gd name="T45" fmla="*/ 254 h 343"/>
              <a:gd name="T46" fmla="*/ 35 w 262"/>
              <a:gd name="T47" fmla="*/ 254 h 343"/>
              <a:gd name="T48" fmla="*/ 35 w 262"/>
              <a:gd name="T49" fmla="*/ 241 h 343"/>
              <a:gd name="T50" fmla="*/ 48 w 262"/>
              <a:gd name="T51" fmla="*/ 241 h 343"/>
              <a:gd name="T52" fmla="*/ 51 w 262"/>
              <a:gd name="T53" fmla="*/ 204 h 343"/>
              <a:gd name="T54" fmla="*/ 0 w 262"/>
              <a:gd name="T55" fmla="*/ 204 h 343"/>
              <a:gd name="T56" fmla="*/ 0 w 262"/>
              <a:gd name="T57" fmla="*/ 46 h 343"/>
              <a:gd name="T58" fmla="*/ 0 w 262"/>
              <a:gd name="T59" fmla="*/ 46 h 343"/>
              <a:gd name="T60" fmla="*/ 201 w 262"/>
              <a:gd name="T61" fmla="*/ 80 h 343"/>
              <a:gd name="T62" fmla="*/ 96 w 262"/>
              <a:gd name="T63" fmla="*/ 70 h 343"/>
              <a:gd name="T64" fmla="*/ 94 w 262"/>
              <a:gd name="T65" fmla="*/ 88 h 343"/>
              <a:gd name="T66" fmla="*/ 131 w 262"/>
              <a:gd name="T67" fmla="*/ 91 h 343"/>
              <a:gd name="T68" fmla="*/ 38 w 262"/>
              <a:gd name="T69" fmla="*/ 102 h 343"/>
              <a:gd name="T70" fmla="*/ 35 w 262"/>
              <a:gd name="T71" fmla="*/ 126 h 343"/>
              <a:gd name="T72" fmla="*/ 179 w 262"/>
              <a:gd name="T73" fmla="*/ 145 h 343"/>
              <a:gd name="T74" fmla="*/ 155 w 262"/>
              <a:gd name="T75" fmla="*/ 153 h 343"/>
              <a:gd name="T76" fmla="*/ 155 w 262"/>
              <a:gd name="T77" fmla="*/ 177 h 343"/>
              <a:gd name="T78" fmla="*/ 214 w 262"/>
              <a:gd name="T79" fmla="*/ 171 h 343"/>
              <a:gd name="T80" fmla="*/ 222 w 262"/>
              <a:gd name="T81" fmla="*/ 147 h 343"/>
              <a:gd name="T82" fmla="*/ 198 w 262"/>
              <a:gd name="T83" fmla="*/ 139 h 343"/>
              <a:gd name="T84" fmla="*/ 222 w 262"/>
              <a:gd name="T85" fmla="*/ 137 h 343"/>
              <a:gd name="T86" fmla="*/ 222 w 262"/>
              <a:gd name="T87" fmla="*/ 126 h 343"/>
              <a:gd name="T88" fmla="*/ 145 w 262"/>
              <a:gd name="T89" fmla="*/ 113 h 343"/>
              <a:gd name="T90" fmla="*/ 206 w 262"/>
              <a:gd name="T91" fmla="*/ 115 h 343"/>
              <a:gd name="T92" fmla="*/ 201 w 262"/>
              <a:gd name="T93" fmla="*/ 80 h 343"/>
              <a:gd name="T94" fmla="*/ 201 w 262"/>
              <a:gd name="T95" fmla="*/ 80 h 343"/>
              <a:gd name="T96" fmla="*/ 179 w 262"/>
              <a:gd name="T97" fmla="*/ 241 h 343"/>
              <a:gd name="T98" fmla="*/ 179 w 262"/>
              <a:gd name="T99" fmla="*/ 204 h 343"/>
              <a:gd name="T100" fmla="*/ 80 w 262"/>
              <a:gd name="T101" fmla="*/ 204 h 343"/>
              <a:gd name="T102" fmla="*/ 80 w 262"/>
              <a:gd name="T103" fmla="*/ 241 h 343"/>
              <a:gd name="T104" fmla="*/ 179 w 262"/>
              <a:gd name="T105" fmla="*/ 241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2" h="343">
                <a:moveTo>
                  <a:pt x="0" y="46"/>
                </a:moveTo>
                <a:lnTo>
                  <a:pt x="56" y="46"/>
                </a:lnTo>
                <a:lnTo>
                  <a:pt x="59" y="0"/>
                </a:lnTo>
                <a:lnTo>
                  <a:pt x="91" y="0"/>
                </a:lnTo>
                <a:lnTo>
                  <a:pt x="88" y="46"/>
                </a:lnTo>
                <a:lnTo>
                  <a:pt x="171" y="46"/>
                </a:lnTo>
                <a:lnTo>
                  <a:pt x="169" y="0"/>
                </a:lnTo>
                <a:lnTo>
                  <a:pt x="201" y="0"/>
                </a:lnTo>
                <a:lnTo>
                  <a:pt x="203" y="46"/>
                </a:lnTo>
                <a:lnTo>
                  <a:pt x="262" y="46"/>
                </a:lnTo>
                <a:lnTo>
                  <a:pt x="262" y="204"/>
                </a:lnTo>
                <a:lnTo>
                  <a:pt x="209" y="204"/>
                </a:lnTo>
                <a:lnTo>
                  <a:pt x="211" y="241"/>
                </a:lnTo>
                <a:lnTo>
                  <a:pt x="227" y="241"/>
                </a:lnTo>
                <a:lnTo>
                  <a:pt x="227" y="254"/>
                </a:lnTo>
                <a:lnTo>
                  <a:pt x="211" y="254"/>
                </a:lnTo>
                <a:lnTo>
                  <a:pt x="217" y="343"/>
                </a:lnTo>
                <a:lnTo>
                  <a:pt x="185" y="343"/>
                </a:lnTo>
                <a:lnTo>
                  <a:pt x="179" y="254"/>
                </a:lnTo>
                <a:lnTo>
                  <a:pt x="80" y="254"/>
                </a:lnTo>
                <a:lnTo>
                  <a:pt x="75" y="343"/>
                </a:lnTo>
                <a:lnTo>
                  <a:pt x="43" y="343"/>
                </a:lnTo>
                <a:lnTo>
                  <a:pt x="48" y="254"/>
                </a:lnTo>
                <a:lnTo>
                  <a:pt x="35" y="254"/>
                </a:lnTo>
                <a:lnTo>
                  <a:pt x="35" y="241"/>
                </a:lnTo>
                <a:lnTo>
                  <a:pt x="48" y="241"/>
                </a:lnTo>
                <a:lnTo>
                  <a:pt x="51" y="204"/>
                </a:lnTo>
                <a:lnTo>
                  <a:pt x="0" y="204"/>
                </a:lnTo>
                <a:lnTo>
                  <a:pt x="0" y="46"/>
                </a:lnTo>
                <a:lnTo>
                  <a:pt x="0" y="46"/>
                </a:lnTo>
                <a:close/>
                <a:moveTo>
                  <a:pt x="201" y="80"/>
                </a:moveTo>
                <a:lnTo>
                  <a:pt x="96" y="70"/>
                </a:lnTo>
                <a:lnTo>
                  <a:pt x="94" y="88"/>
                </a:lnTo>
                <a:lnTo>
                  <a:pt x="131" y="91"/>
                </a:lnTo>
                <a:lnTo>
                  <a:pt x="38" y="102"/>
                </a:lnTo>
                <a:lnTo>
                  <a:pt x="35" y="126"/>
                </a:lnTo>
                <a:lnTo>
                  <a:pt x="179" y="145"/>
                </a:lnTo>
                <a:lnTo>
                  <a:pt x="155" y="153"/>
                </a:lnTo>
                <a:lnTo>
                  <a:pt x="155" y="177"/>
                </a:lnTo>
                <a:lnTo>
                  <a:pt x="214" y="171"/>
                </a:lnTo>
                <a:lnTo>
                  <a:pt x="222" y="147"/>
                </a:lnTo>
                <a:lnTo>
                  <a:pt x="198" y="139"/>
                </a:lnTo>
                <a:lnTo>
                  <a:pt x="222" y="137"/>
                </a:lnTo>
                <a:lnTo>
                  <a:pt x="222" y="126"/>
                </a:lnTo>
                <a:lnTo>
                  <a:pt x="145" y="113"/>
                </a:lnTo>
                <a:lnTo>
                  <a:pt x="206" y="115"/>
                </a:lnTo>
                <a:lnTo>
                  <a:pt x="201" y="80"/>
                </a:lnTo>
                <a:lnTo>
                  <a:pt x="201" y="80"/>
                </a:lnTo>
                <a:close/>
                <a:moveTo>
                  <a:pt x="179" y="241"/>
                </a:moveTo>
                <a:lnTo>
                  <a:pt x="179" y="204"/>
                </a:lnTo>
                <a:lnTo>
                  <a:pt x="80" y="204"/>
                </a:lnTo>
                <a:lnTo>
                  <a:pt x="80" y="241"/>
                </a:lnTo>
                <a:lnTo>
                  <a:pt x="179" y="241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5" name="Freeform 193"/>
          <p:cNvSpPr>
            <a:spLocks noEditPoints="1"/>
          </p:cNvSpPr>
          <p:nvPr/>
        </p:nvSpPr>
        <p:spPr bwMode="auto">
          <a:xfrm>
            <a:off x="11125863" y="3194857"/>
            <a:ext cx="504825" cy="460375"/>
          </a:xfrm>
          <a:custGeom>
            <a:avLst/>
            <a:gdLst>
              <a:gd name="T0" fmla="*/ 8 w 119"/>
              <a:gd name="T1" fmla="*/ 24 h 108"/>
              <a:gd name="T2" fmla="*/ 4 w 119"/>
              <a:gd name="T3" fmla="*/ 35 h 108"/>
              <a:gd name="T4" fmla="*/ 4 w 119"/>
              <a:gd name="T5" fmla="*/ 46 h 108"/>
              <a:gd name="T6" fmla="*/ 1 w 119"/>
              <a:gd name="T7" fmla="*/ 72 h 108"/>
              <a:gd name="T8" fmla="*/ 36 w 119"/>
              <a:gd name="T9" fmla="*/ 78 h 108"/>
              <a:gd name="T10" fmla="*/ 32 w 119"/>
              <a:gd name="T11" fmla="*/ 52 h 108"/>
              <a:gd name="T12" fmla="*/ 42 w 119"/>
              <a:gd name="T13" fmla="*/ 35 h 108"/>
              <a:gd name="T14" fmla="*/ 38 w 119"/>
              <a:gd name="T15" fmla="*/ 24 h 108"/>
              <a:gd name="T16" fmla="*/ 85 w 119"/>
              <a:gd name="T17" fmla="*/ 9 h 108"/>
              <a:gd name="T18" fmla="*/ 119 w 119"/>
              <a:gd name="T19" fmla="*/ 19 h 108"/>
              <a:gd name="T20" fmla="*/ 90 w 119"/>
              <a:gd name="T21" fmla="*/ 12 h 108"/>
              <a:gd name="T22" fmla="*/ 117 w 119"/>
              <a:gd name="T23" fmla="*/ 4 h 108"/>
              <a:gd name="T24" fmla="*/ 85 w 119"/>
              <a:gd name="T25" fmla="*/ 9 h 108"/>
              <a:gd name="T26" fmla="*/ 52 w 119"/>
              <a:gd name="T27" fmla="*/ 34 h 108"/>
              <a:gd name="T28" fmla="*/ 55 w 119"/>
              <a:gd name="T29" fmla="*/ 18 h 108"/>
              <a:gd name="T30" fmla="*/ 82 w 119"/>
              <a:gd name="T31" fmla="*/ 10 h 108"/>
              <a:gd name="T32" fmla="*/ 63 w 119"/>
              <a:gd name="T33" fmla="*/ 14 h 108"/>
              <a:gd name="T34" fmla="*/ 84 w 119"/>
              <a:gd name="T35" fmla="*/ 19 h 108"/>
              <a:gd name="T36" fmla="*/ 66 w 119"/>
              <a:gd name="T37" fmla="*/ 36 h 108"/>
              <a:gd name="T38" fmla="*/ 59 w 119"/>
              <a:gd name="T39" fmla="*/ 37 h 108"/>
              <a:gd name="T40" fmla="*/ 64 w 119"/>
              <a:gd name="T41" fmla="*/ 44 h 108"/>
              <a:gd name="T42" fmla="*/ 91 w 119"/>
              <a:gd name="T43" fmla="*/ 52 h 108"/>
              <a:gd name="T44" fmla="*/ 86 w 119"/>
              <a:gd name="T45" fmla="*/ 67 h 108"/>
              <a:gd name="T46" fmla="*/ 86 w 119"/>
              <a:gd name="T47" fmla="*/ 96 h 108"/>
              <a:gd name="T48" fmla="*/ 64 w 119"/>
              <a:gd name="T49" fmla="*/ 108 h 108"/>
              <a:gd name="T50" fmla="*/ 38 w 119"/>
              <a:gd name="T51" fmla="*/ 101 h 108"/>
              <a:gd name="T52" fmla="*/ 42 w 119"/>
              <a:gd name="T53" fmla="*/ 57 h 108"/>
              <a:gd name="T54" fmla="*/ 47 w 119"/>
              <a:gd name="T55" fmla="*/ 45 h 108"/>
              <a:gd name="T56" fmla="*/ 49 w 119"/>
              <a:gd name="T57" fmla="*/ 62 h 108"/>
              <a:gd name="T58" fmla="*/ 55 w 119"/>
              <a:gd name="T59" fmla="*/ 100 h 108"/>
              <a:gd name="T60" fmla="*/ 49 w 119"/>
              <a:gd name="T61" fmla="*/ 62 h 108"/>
              <a:gd name="T62" fmla="*/ 64 w 119"/>
              <a:gd name="T63" fmla="*/ 50 h 108"/>
              <a:gd name="T64" fmla="*/ 48 w 119"/>
              <a:gd name="T65" fmla="*/ 52 h 108"/>
              <a:gd name="T66" fmla="*/ 80 w 119"/>
              <a:gd name="T67" fmla="*/ 52 h 108"/>
              <a:gd name="T68" fmla="*/ 9 w 119"/>
              <a:gd name="T69" fmla="*/ 37 h 108"/>
              <a:gd name="T70" fmla="*/ 15 w 119"/>
              <a:gd name="T71" fmla="*/ 70 h 108"/>
              <a:gd name="T72" fmla="*/ 9 w 119"/>
              <a:gd name="T73" fmla="*/ 37 h 108"/>
              <a:gd name="T74" fmla="*/ 23 w 119"/>
              <a:gd name="T75" fmla="*/ 29 h 108"/>
              <a:gd name="T76" fmla="*/ 37 w 119"/>
              <a:gd name="T77" fmla="*/ 31 h 108"/>
              <a:gd name="T78" fmla="*/ 9 w 119"/>
              <a:gd name="T79" fmla="*/ 3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9" h="108">
                <a:moveTo>
                  <a:pt x="23" y="23"/>
                </a:moveTo>
                <a:cubicBezTo>
                  <a:pt x="17" y="23"/>
                  <a:pt x="12" y="24"/>
                  <a:pt x="8" y="24"/>
                </a:cubicBezTo>
                <a:cubicBezTo>
                  <a:pt x="3" y="26"/>
                  <a:pt x="0" y="28"/>
                  <a:pt x="0" y="30"/>
                </a:cubicBezTo>
                <a:cubicBezTo>
                  <a:pt x="0" y="32"/>
                  <a:pt x="1" y="34"/>
                  <a:pt x="4" y="35"/>
                </a:cubicBezTo>
                <a:cubicBezTo>
                  <a:pt x="4" y="43"/>
                  <a:pt x="4" y="43"/>
                  <a:pt x="4" y="43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69"/>
                  <a:pt x="4" y="69"/>
                  <a:pt x="4" y="69"/>
                </a:cubicBezTo>
                <a:cubicBezTo>
                  <a:pt x="2" y="70"/>
                  <a:pt x="1" y="71"/>
                  <a:pt x="1" y="72"/>
                </a:cubicBezTo>
                <a:cubicBezTo>
                  <a:pt x="1" y="78"/>
                  <a:pt x="13" y="79"/>
                  <a:pt x="23" y="79"/>
                </a:cubicBezTo>
                <a:cubicBezTo>
                  <a:pt x="28" y="79"/>
                  <a:pt x="33" y="79"/>
                  <a:pt x="36" y="78"/>
                </a:cubicBezTo>
                <a:cubicBezTo>
                  <a:pt x="36" y="60"/>
                  <a:pt x="36" y="60"/>
                  <a:pt x="36" y="60"/>
                </a:cubicBezTo>
                <a:cubicBezTo>
                  <a:pt x="34" y="58"/>
                  <a:pt x="32" y="56"/>
                  <a:pt x="32" y="52"/>
                </a:cubicBezTo>
                <a:cubicBezTo>
                  <a:pt x="32" y="46"/>
                  <a:pt x="37" y="42"/>
                  <a:pt x="42" y="41"/>
                </a:cubicBezTo>
                <a:cubicBezTo>
                  <a:pt x="42" y="35"/>
                  <a:pt x="42" y="35"/>
                  <a:pt x="42" y="35"/>
                </a:cubicBezTo>
                <a:cubicBezTo>
                  <a:pt x="45" y="34"/>
                  <a:pt x="46" y="32"/>
                  <a:pt x="46" y="30"/>
                </a:cubicBezTo>
                <a:cubicBezTo>
                  <a:pt x="46" y="28"/>
                  <a:pt x="43" y="26"/>
                  <a:pt x="38" y="24"/>
                </a:cubicBezTo>
                <a:cubicBezTo>
                  <a:pt x="34" y="24"/>
                  <a:pt x="29" y="23"/>
                  <a:pt x="23" y="23"/>
                </a:cubicBezTo>
                <a:close/>
                <a:moveTo>
                  <a:pt x="85" y="9"/>
                </a:moveTo>
                <a:cubicBezTo>
                  <a:pt x="86" y="19"/>
                  <a:pt x="86" y="19"/>
                  <a:pt x="86" y="19"/>
                </a:cubicBezTo>
                <a:cubicBezTo>
                  <a:pt x="119" y="19"/>
                  <a:pt x="119" y="19"/>
                  <a:pt x="119" y="19"/>
                </a:cubicBezTo>
                <a:cubicBezTo>
                  <a:pt x="118" y="7"/>
                  <a:pt x="118" y="7"/>
                  <a:pt x="118" y="7"/>
                </a:cubicBezTo>
                <a:cubicBezTo>
                  <a:pt x="90" y="12"/>
                  <a:pt x="90" y="12"/>
                  <a:pt x="90" y="12"/>
                </a:cubicBezTo>
                <a:cubicBezTo>
                  <a:pt x="90" y="11"/>
                  <a:pt x="90" y="11"/>
                  <a:pt x="90" y="11"/>
                </a:cubicBezTo>
                <a:cubicBezTo>
                  <a:pt x="117" y="4"/>
                  <a:pt x="117" y="4"/>
                  <a:pt x="117" y="4"/>
                </a:cubicBezTo>
                <a:cubicBezTo>
                  <a:pt x="117" y="1"/>
                  <a:pt x="117" y="1"/>
                  <a:pt x="117" y="1"/>
                </a:cubicBezTo>
                <a:cubicBezTo>
                  <a:pt x="85" y="9"/>
                  <a:pt x="85" y="9"/>
                  <a:pt x="85" y="9"/>
                </a:cubicBezTo>
                <a:close/>
                <a:moveTo>
                  <a:pt x="66" y="36"/>
                </a:moveTo>
                <a:cubicBezTo>
                  <a:pt x="63" y="39"/>
                  <a:pt x="53" y="40"/>
                  <a:pt x="52" y="34"/>
                </a:cubicBezTo>
                <a:cubicBezTo>
                  <a:pt x="52" y="33"/>
                  <a:pt x="52" y="32"/>
                  <a:pt x="53" y="31"/>
                </a:cubicBezTo>
                <a:cubicBezTo>
                  <a:pt x="56" y="24"/>
                  <a:pt x="53" y="22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63" y="8"/>
                  <a:pt x="71" y="0"/>
                  <a:pt x="82" y="10"/>
                </a:cubicBezTo>
                <a:cubicBezTo>
                  <a:pt x="83" y="12"/>
                  <a:pt x="83" y="12"/>
                  <a:pt x="83" y="12"/>
                </a:cubicBezTo>
                <a:cubicBezTo>
                  <a:pt x="76" y="8"/>
                  <a:pt x="69" y="7"/>
                  <a:pt x="63" y="14"/>
                </a:cubicBezTo>
                <a:cubicBezTo>
                  <a:pt x="72" y="10"/>
                  <a:pt x="80" y="12"/>
                  <a:pt x="83" y="14"/>
                </a:cubicBezTo>
                <a:cubicBezTo>
                  <a:pt x="84" y="19"/>
                  <a:pt x="84" y="19"/>
                  <a:pt x="84" y="19"/>
                </a:cubicBezTo>
                <a:cubicBezTo>
                  <a:pt x="73" y="30"/>
                  <a:pt x="69" y="24"/>
                  <a:pt x="62" y="20"/>
                </a:cubicBezTo>
                <a:cubicBezTo>
                  <a:pt x="59" y="24"/>
                  <a:pt x="68" y="31"/>
                  <a:pt x="66" y="36"/>
                </a:cubicBezTo>
                <a:close/>
                <a:moveTo>
                  <a:pt x="56" y="30"/>
                </a:moveTo>
                <a:cubicBezTo>
                  <a:pt x="54" y="32"/>
                  <a:pt x="53" y="36"/>
                  <a:pt x="59" y="37"/>
                </a:cubicBezTo>
                <a:cubicBezTo>
                  <a:pt x="57" y="35"/>
                  <a:pt x="56" y="32"/>
                  <a:pt x="56" y="30"/>
                </a:cubicBezTo>
                <a:close/>
                <a:moveTo>
                  <a:pt x="64" y="44"/>
                </a:moveTo>
                <a:cubicBezTo>
                  <a:pt x="71" y="44"/>
                  <a:pt x="77" y="44"/>
                  <a:pt x="81" y="45"/>
                </a:cubicBezTo>
                <a:cubicBezTo>
                  <a:pt x="87" y="46"/>
                  <a:pt x="91" y="49"/>
                  <a:pt x="91" y="52"/>
                </a:cubicBezTo>
                <a:cubicBezTo>
                  <a:pt x="91" y="54"/>
                  <a:pt x="89" y="56"/>
                  <a:pt x="86" y="57"/>
                </a:cubicBezTo>
                <a:cubicBezTo>
                  <a:pt x="86" y="67"/>
                  <a:pt x="86" y="67"/>
                  <a:pt x="86" y="67"/>
                </a:cubicBezTo>
                <a:cubicBezTo>
                  <a:pt x="86" y="70"/>
                  <a:pt x="86" y="70"/>
                  <a:pt x="86" y="70"/>
                </a:cubicBezTo>
                <a:cubicBezTo>
                  <a:pt x="86" y="96"/>
                  <a:pt x="86" y="96"/>
                  <a:pt x="86" y="96"/>
                </a:cubicBezTo>
                <a:cubicBezTo>
                  <a:pt x="88" y="97"/>
                  <a:pt x="90" y="99"/>
                  <a:pt x="90" y="101"/>
                </a:cubicBezTo>
                <a:cubicBezTo>
                  <a:pt x="89" y="107"/>
                  <a:pt x="75" y="108"/>
                  <a:pt x="64" y="108"/>
                </a:cubicBezTo>
                <a:cubicBezTo>
                  <a:pt x="57" y="108"/>
                  <a:pt x="51" y="108"/>
                  <a:pt x="47" y="107"/>
                </a:cubicBezTo>
                <a:cubicBezTo>
                  <a:pt x="42" y="105"/>
                  <a:pt x="38" y="103"/>
                  <a:pt x="38" y="101"/>
                </a:cubicBezTo>
                <a:cubicBezTo>
                  <a:pt x="38" y="99"/>
                  <a:pt x="39" y="97"/>
                  <a:pt x="42" y="96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6"/>
                  <a:pt x="37" y="54"/>
                  <a:pt x="37" y="52"/>
                </a:cubicBezTo>
                <a:cubicBezTo>
                  <a:pt x="37" y="49"/>
                  <a:pt x="41" y="46"/>
                  <a:pt x="47" y="45"/>
                </a:cubicBezTo>
                <a:cubicBezTo>
                  <a:pt x="51" y="44"/>
                  <a:pt x="57" y="44"/>
                  <a:pt x="64" y="44"/>
                </a:cubicBezTo>
                <a:close/>
                <a:moveTo>
                  <a:pt x="49" y="62"/>
                </a:moveTo>
                <a:cubicBezTo>
                  <a:pt x="49" y="74"/>
                  <a:pt x="49" y="86"/>
                  <a:pt x="49" y="99"/>
                </a:cubicBezTo>
                <a:cubicBezTo>
                  <a:pt x="51" y="100"/>
                  <a:pt x="53" y="100"/>
                  <a:pt x="55" y="100"/>
                </a:cubicBezTo>
                <a:cubicBezTo>
                  <a:pt x="55" y="88"/>
                  <a:pt x="55" y="75"/>
                  <a:pt x="55" y="63"/>
                </a:cubicBezTo>
                <a:cubicBezTo>
                  <a:pt x="53" y="63"/>
                  <a:pt x="51" y="62"/>
                  <a:pt x="49" y="62"/>
                </a:cubicBezTo>
                <a:close/>
                <a:moveTo>
                  <a:pt x="80" y="52"/>
                </a:moveTo>
                <a:cubicBezTo>
                  <a:pt x="76" y="51"/>
                  <a:pt x="70" y="50"/>
                  <a:pt x="64" y="50"/>
                </a:cubicBezTo>
                <a:cubicBezTo>
                  <a:pt x="58" y="50"/>
                  <a:pt x="52" y="51"/>
                  <a:pt x="48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52" y="53"/>
                  <a:pt x="58" y="54"/>
                  <a:pt x="64" y="54"/>
                </a:cubicBezTo>
                <a:cubicBezTo>
                  <a:pt x="70" y="54"/>
                  <a:pt x="76" y="53"/>
                  <a:pt x="80" y="52"/>
                </a:cubicBezTo>
                <a:cubicBezTo>
                  <a:pt x="80" y="52"/>
                  <a:pt x="80" y="52"/>
                  <a:pt x="80" y="52"/>
                </a:cubicBezTo>
                <a:close/>
                <a:moveTo>
                  <a:pt x="9" y="37"/>
                </a:moveTo>
                <a:cubicBezTo>
                  <a:pt x="11" y="37"/>
                  <a:pt x="13" y="38"/>
                  <a:pt x="15" y="38"/>
                </a:cubicBezTo>
                <a:cubicBezTo>
                  <a:pt x="15" y="49"/>
                  <a:pt x="15" y="59"/>
                  <a:pt x="15" y="70"/>
                </a:cubicBezTo>
                <a:cubicBezTo>
                  <a:pt x="13" y="70"/>
                  <a:pt x="11" y="70"/>
                  <a:pt x="9" y="69"/>
                </a:cubicBezTo>
                <a:cubicBezTo>
                  <a:pt x="9" y="58"/>
                  <a:pt x="9" y="48"/>
                  <a:pt x="9" y="37"/>
                </a:cubicBezTo>
                <a:close/>
                <a:moveTo>
                  <a:pt x="9" y="30"/>
                </a:moveTo>
                <a:cubicBezTo>
                  <a:pt x="13" y="29"/>
                  <a:pt x="18" y="29"/>
                  <a:pt x="23" y="29"/>
                </a:cubicBezTo>
                <a:cubicBezTo>
                  <a:pt x="28" y="29"/>
                  <a:pt x="33" y="29"/>
                  <a:pt x="37" y="30"/>
                </a:cubicBezTo>
                <a:cubicBezTo>
                  <a:pt x="37" y="31"/>
                  <a:pt x="37" y="31"/>
                  <a:pt x="37" y="31"/>
                </a:cubicBezTo>
                <a:cubicBezTo>
                  <a:pt x="33" y="31"/>
                  <a:pt x="28" y="32"/>
                  <a:pt x="23" y="32"/>
                </a:cubicBezTo>
                <a:cubicBezTo>
                  <a:pt x="18" y="32"/>
                  <a:pt x="13" y="31"/>
                  <a:pt x="9" y="31"/>
                </a:cubicBezTo>
                <a:lnTo>
                  <a:pt x="9" y="3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6" name="Freeform 197"/>
          <p:cNvSpPr>
            <a:spLocks noEditPoints="1"/>
          </p:cNvSpPr>
          <p:nvPr/>
        </p:nvSpPr>
        <p:spPr bwMode="auto">
          <a:xfrm>
            <a:off x="11181094" y="2356169"/>
            <a:ext cx="461962" cy="527050"/>
          </a:xfrm>
          <a:custGeom>
            <a:avLst/>
            <a:gdLst>
              <a:gd name="T0" fmla="*/ 5 w 109"/>
              <a:gd name="T1" fmla="*/ 87 h 124"/>
              <a:gd name="T2" fmla="*/ 33 w 109"/>
              <a:gd name="T3" fmla="*/ 78 h 124"/>
              <a:gd name="T4" fmla="*/ 34 w 109"/>
              <a:gd name="T5" fmla="*/ 78 h 124"/>
              <a:gd name="T6" fmla="*/ 35 w 109"/>
              <a:gd name="T7" fmla="*/ 76 h 124"/>
              <a:gd name="T8" fmla="*/ 33 w 109"/>
              <a:gd name="T9" fmla="*/ 76 h 124"/>
              <a:gd name="T10" fmla="*/ 33 w 109"/>
              <a:gd name="T11" fmla="*/ 68 h 124"/>
              <a:gd name="T12" fmla="*/ 78 w 109"/>
              <a:gd name="T13" fmla="*/ 68 h 124"/>
              <a:gd name="T14" fmla="*/ 78 w 109"/>
              <a:gd name="T15" fmla="*/ 76 h 124"/>
              <a:gd name="T16" fmla="*/ 75 w 109"/>
              <a:gd name="T17" fmla="*/ 76 h 124"/>
              <a:gd name="T18" fmla="*/ 76 w 109"/>
              <a:gd name="T19" fmla="*/ 78 h 124"/>
              <a:gd name="T20" fmla="*/ 104 w 109"/>
              <a:gd name="T21" fmla="*/ 83 h 124"/>
              <a:gd name="T22" fmla="*/ 109 w 109"/>
              <a:gd name="T23" fmla="*/ 124 h 124"/>
              <a:gd name="T24" fmla="*/ 1 w 109"/>
              <a:gd name="T25" fmla="*/ 124 h 124"/>
              <a:gd name="T26" fmla="*/ 5 w 109"/>
              <a:gd name="T27" fmla="*/ 87 h 124"/>
              <a:gd name="T28" fmla="*/ 55 w 109"/>
              <a:gd name="T29" fmla="*/ 0 h 124"/>
              <a:gd name="T30" fmla="*/ 80 w 109"/>
              <a:gd name="T31" fmla="*/ 30 h 124"/>
              <a:gd name="T32" fmla="*/ 78 w 109"/>
              <a:gd name="T33" fmla="*/ 30 h 124"/>
              <a:gd name="T34" fmla="*/ 55 w 109"/>
              <a:gd name="T35" fmla="*/ 5 h 124"/>
              <a:gd name="T36" fmla="*/ 31 w 109"/>
              <a:gd name="T37" fmla="*/ 30 h 124"/>
              <a:gd name="T38" fmla="*/ 29 w 109"/>
              <a:gd name="T39" fmla="*/ 30 h 124"/>
              <a:gd name="T40" fmla="*/ 55 w 109"/>
              <a:gd name="T41" fmla="*/ 0 h 124"/>
              <a:gd name="T42" fmla="*/ 67 w 109"/>
              <a:gd name="T43" fmla="*/ 52 h 124"/>
              <a:gd name="T44" fmla="*/ 63 w 109"/>
              <a:gd name="T45" fmla="*/ 45 h 124"/>
              <a:gd name="T46" fmla="*/ 55 w 109"/>
              <a:gd name="T47" fmla="*/ 45 h 124"/>
              <a:gd name="T48" fmla="*/ 47 w 109"/>
              <a:gd name="T49" fmla="*/ 45 h 124"/>
              <a:gd name="T50" fmla="*/ 43 w 109"/>
              <a:gd name="T51" fmla="*/ 52 h 124"/>
              <a:gd name="T52" fmla="*/ 35 w 109"/>
              <a:gd name="T53" fmla="*/ 43 h 124"/>
              <a:gd name="T54" fmla="*/ 34 w 109"/>
              <a:gd name="T55" fmla="*/ 45 h 124"/>
              <a:gd name="T56" fmla="*/ 43 w 109"/>
              <a:gd name="T57" fmla="*/ 65 h 124"/>
              <a:gd name="T58" fmla="*/ 68 w 109"/>
              <a:gd name="T59" fmla="*/ 65 h 124"/>
              <a:gd name="T60" fmla="*/ 76 w 109"/>
              <a:gd name="T61" fmla="*/ 45 h 124"/>
              <a:gd name="T62" fmla="*/ 74 w 109"/>
              <a:gd name="T63" fmla="*/ 43 h 124"/>
              <a:gd name="T64" fmla="*/ 67 w 109"/>
              <a:gd name="T65" fmla="*/ 52 h 124"/>
              <a:gd name="T66" fmla="*/ 45 w 109"/>
              <a:gd name="T67" fmla="*/ 54 h 124"/>
              <a:gd name="T68" fmla="*/ 48 w 109"/>
              <a:gd name="T69" fmla="*/ 50 h 124"/>
              <a:gd name="T70" fmla="*/ 55 w 109"/>
              <a:gd name="T71" fmla="*/ 49 h 124"/>
              <a:gd name="T72" fmla="*/ 55 w 109"/>
              <a:gd name="T73" fmla="*/ 49 h 124"/>
              <a:gd name="T74" fmla="*/ 63 w 109"/>
              <a:gd name="T75" fmla="*/ 50 h 124"/>
              <a:gd name="T76" fmla="*/ 65 w 109"/>
              <a:gd name="T77" fmla="*/ 54 h 124"/>
              <a:gd name="T78" fmla="*/ 45 w 109"/>
              <a:gd name="T79" fmla="*/ 5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9" h="124">
                <a:moveTo>
                  <a:pt x="5" y="87"/>
                </a:moveTo>
                <a:cubicBezTo>
                  <a:pt x="17" y="83"/>
                  <a:pt x="28" y="78"/>
                  <a:pt x="33" y="78"/>
                </a:cubicBezTo>
                <a:cubicBezTo>
                  <a:pt x="34" y="78"/>
                  <a:pt x="34" y="78"/>
                  <a:pt x="34" y="78"/>
                </a:cubicBezTo>
                <a:cubicBezTo>
                  <a:pt x="35" y="76"/>
                  <a:pt x="35" y="76"/>
                  <a:pt x="35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33" y="68"/>
                  <a:pt x="33" y="68"/>
                  <a:pt x="33" y="68"/>
                </a:cubicBezTo>
                <a:cubicBezTo>
                  <a:pt x="78" y="68"/>
                  <a:pt x="78" y="68"/>
                  <a:pt x="78" y="68"/>
                </a:cubicBezTo>
                <a:cubicBezTo>
                  <a:pt x="78" y="76"/>
                  <a:pt x="78" y="76"/>
                  <a:pt x="78" y="76"/>
                </a:cubicBezTo>
                <a:cubicBezTo>
                  <a:pt x="75" y="76"/>
                  <a:pt x="75" y="76"/>
                  <a:pt x="75" y="76"/>
                </a:cubicBezTo>
                <a:cubicBezTo>
                  <a:pt x="76" y="78"/>
                  <a:pt x="76" y="78"/>
                  <a:pt x="76" y="78"/>
                </a:cubicBezTo>
                <a:cubicBezTo>
                  <a:pt x="82" y="77"/>
                  <a:pt x="94" y="81"/>
                  <a:pt x="104" y="83"/>
                </a:cubicBezTo>
                <a:cubicBezTo>
                  <a:pt x="109" y="94"/>
                  <a:pt x="109" y="108"/>
                  <a:pt x="109" y="124"/>
                </a:cubicBezTo>
                <a:cubicBezTo>
                  <a:pt x="73" y="124"/>
                  <a:pt x="37" y="124"/>
                  <a:pt x="1" y="124"/>
                </a:cubicBezTo>
                <a:cubicBezTo>
                  <a:pt x="0" y="104"/>
                  <a:pt x="1" y="94"/>
                  <a:pt x="5" y="87"/>
                </a:cubicBezTo>
                <a:close/>
                <a:moveTo>
                  <a:pt x="55" y="0"/>
                </a:moveTo>
                <a:cubicBezTo>
                  <a:pt x="76" y="0"/>
                  <a:pt x="80" y="13"/>
                  <a:pt x="80" y="30"/>
                </a:cubicBezTo>
                <a:cubicBezTo>
                  <a:pt x="78" y="30"/>
                  <a:pt x="78" y="30"/>
                  <a:pt x="78" y="30"/>
                </a:cubicBezTo>
                <a:cubicBezTo>
                  <a:pt x="78" y="16"/>
                  <a:pt x="74" y="5"/>
                  <a:pt x="55" y="5"/>
                </a:cubicBezTo>
                <a:cubicBezTo>
                  <a:pt x="35" y="5"/>
                  <a:pt x="32" y="16"/>
                  <a:pt x="31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9" y="13"/>
                  <a:pt x="33" y="0"/>
                  <a:pt x="55" y="0"/>
                </a:cubicBezTo>
                <a:close/>
                <a:moveTo>
                  <a:pt x="67" y="52"/>
                </a:moveTo>
                <a:cubicBezTo>
                  <a:pt x="66" y="49"/>
                  <a:pt x="65" y="45"/>
                  <a:pt x="63" y="45"/>
                </a:cubicBezTo>
                <a:cubicBezTo>
                  <a:pt x="62" y="45"/>
                  <a:pt x="57" y="45"/>
                  <a:pt x="55" y="45"/>
                </a:cubicBezTo>
                <a:cubicBezTo>
                  <a:pt x="53" y="45"/>
                  <a:pt x="49" y="45"/>
                  <a:pt x="47" y="45"/>
                </a:cubicBezTo>
                <a:cubicBezTo>
                  <a:pt x="46" y="45"/>
                  <a:pt x="44" y="50"/>
                  <a:pt x="43" y="52"/>
                </a:cubicBezTo>
                <a:cubicBezTo>
                  <a:pt x="40" y="50"/>
                  <a:pt x="37" y="47"/>
                  <a:pt x="35" y="43"/>
                </a:cubicBezTo>
                <a:cubicBezTo>
                  <a:pt x="35" y="43"/>
                  <a:pt x="34" y="44"/>
                  <a:pt x="34" y="45"/>
                </a:cubicBezTo>
                <a:cubicBezTo>
                  <a:pt x="36" y="54"/>
                  <a:pt x="38" y="60"/>
                  <a:pt x="43" y="65"/>
                </a:cubicBezTo>
                <a:cubicBezTo>
                  <a:pt x="50" y="65"/>
                  <a:pt x="61" y="65"/>
                  <a:pt x="68" y="65"/>
                </a:cubicBezTo>
                <a:cubicBezTo>
                  <a:pt x="73" y="60"/>
                  <a:pt x="74" y="54"/>
                  <a:pt x="76" y="45"/>
                </a:cubicBezTo>
                <a:cubicBezTo>
                  <a:pt x="75" y="44"/>
                  <a:pt x="75" y="43"/>
                  <a:pt x="74" y="43"/>
                </a:cubicBezTo>
                <a:cubicBezTo>
                  <a:pt x="72" y="46"/>
                  <a:pt x="70" y="49"/>
                  <a:pt x="67" y="52"/>
                </a:cubicBezTo>
                <a:close/>
                <a:moveTo>
                  <a:pt x="45" y="54"/>
                </a:moveTo>
                <a:cubicBezTo>
                  <a:pt x="46" y="53"/>
                  <a:pt x="47" y="50"/>
                  <a:pt x="48" y="50"/>
                </a:cubicBezTo>
                <a:cubicBezTo>
                  <a:pt x="48" y="49"/>
                  <a:pt x="53" y="49"/>
                  <a:pt x="55" y="49"/>
                </a:cubicBezTo>
                <a:cubicBezTo>
                  <a:pt x="55" y="49"/>
                  <a:pt x="55" y="49"/>
                  <a:pt x="55" y="49"/>
                </a:cubicBezTo>
                <a:cubicBezTo>
                  <a:pt x="57" y="49"/>
                  <a:pt x="62" y="49"/>
                  <a:pt x="63" y="50"/>
                </a:cubicBezTo>
                <a:cubicBezTo>
                  <a:pt x="63" y="50"/>
                  <a:pt x="64" y="52"/>
                  <a:pt x="65" y="54"/>
                </a:cubicBezTo>
                <a:cubicBezTo>
                  <a:pt x="60" y="58"/>
                  <a:pt x="50" y="58"/>
                  <a:pt x="45" y="5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7" name="Freeform 199"/>
          <p:cNvSpPr/>
          <p:nvPr/>
        </p:nvSpPr>
        <p:spPr bwMode="auto">
          <a:xfrm>
            <a:off x="10427032" y="1575187"/>
            <a:ext cx="320675" cy="471488"/>
          </a:xfrm>
          <a:custGeom>
            <a:avLst/>
            <a:gdLst>
              <a:gd name="T0" fmla="*/ 0 w 202"/>
              <a:gd name="T1" fmla="*/ 152 h 297"/>
              <a:gd name="T2" fmla="*/ 16 w 202"/>
              <a:gd name="T3" fmla="*/ 152 h 297"/>
              <a:gd name="T4" fmla="*/ 16 w 202"/>
              <a:gd name="T5" fmla="*/ 99 h 297"/>
              <a:gd name="T6" fmla="*/ 82 w 202"/>
              <a:gd name="T7" fmla="*/ 99 h 297"/>
              <a:gd name="T8" fmla="*/ 82 w 202"/>
              <a:gd name="T9" fmla="*/ 85 h 297"/>
              <a:gd name="T10" fmla="*/ 50 w 202"/>
              <a:gd name="T11" fmla="*/ 85 h 297"/>
              <a:gd name="T12" fmla="*/ 50 w 202"/>
              <a:gd name="T13" fmla="*/ 40 h 297"/>
              <a:gd name="T14" fmla="*/ 149 w 202"/>
              <a:gd name="T15" fmla="*/ 0 h 297"/>
              <a:gd name="T16" fmla="*/ 149 w 202"/>
              <a:gd name="T17" fmla="*/ 99 h 297"/>
              <a:gd name="T18" fmla="*/ 186 w 202"/>
              <a:gd name="T19" fmla="*/ 99 h 297"/>
              <a:gd name="T20" fmla="*/ 186 w 202"/>
              <a:gd name="T21" fmla="*/ 152 h 297"/>
              <a:gd name="T22" fmla="*/ 202 w 202"/>
              <a:gd name="T23" fmla="*/ 152 h 297"/>
              <a:gd name="T24" fmla="*/ 202 w 202"/>
              <a:gd name="T25" fmla="*/ 297 h 297"/>
              <a:gd name="T26" fmla="*/ 72 w 202"/>
              <a:gd name="T27" fmla="*/ 297 h 297"/>
              <a:gd name="T28" fmla="*/ 72 w 202"/>
              <a:gd name="T29" fmla="*/ 176 h 297"/>
              <a:gd name="T30" fmla="*/ 26 w 202"/>
              <a:gd name="T31" fmla="*/ 176 h 297"/>
              <a:gd name="T32" fmla="*/ 26 w 202"/>
              <a:gd name="T33" fmla="*/ 297 h 297"/>
              <a:gd name="T34" fmla="*/ 0 w 202"/>
              <a:gd name="T35" fmla="*/ 297 h 297"/>
              <a:gd name="T36" fmla="*/ 0 w 202"/>
              <a:gd name="T37" fmla="*/ 15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2" h="297">
                <a:moveTo>
                  <a:pt x="0" y="152"/>
                </a:moveTo>
                <a:lnTo>
                  <a:pt x="16" y="152"/>
                </a:lnTo>
                <a:lnTo>
                  <a:pt x="16" y="99"/>
                </a:lnTo>
                <a:lnTo>
                  <a:pt x="82" y="99"/>
                </a:lnTo>
                <a:lnTo>
                  <a:pt x="82" y="85"/>
                </a:lnTo>
                <a:lnTo>
                  <a:pt x="50" y="85"/>
                </a:lnTo>
                <a:lnTo>
                  <a:pt x="50" y="40"/>
                </a:lnTo>
                <a:lnTo>
                  <a:pt x="149" y="0"/>
                </a:lnTo>
                <a:lnTo>
                  <a:pt x="149" y="99"/>
                </a:lnTo>
                <a:lnTo>
                  <a:pt x="186" y="99"/>
                </a:lnTo>
                <a:lnTo>
                  <a:pt x="186" y="152"/>
                </a:lnTo>
                <a:lnTo>
                  <a:pt x="202" y="152"/>
                </a:lnTo>
                <a:lnTo>
                  <a:pt x="202" y="297"/>
                </a:lnTo>
                <a:lnTo>
                  <a:pt x="72" y="297"/>
                </a:lnTo>
                <a:lnTo>
                  <a:pt x="72" y="176"/>
                </a:lnTo>
                <a:lnTo>
                  <a:pt x="26" y="176"/>
                </a:lnTo>
                <a:lnTo>
                  <a:pt x="26" y="297"/>
                </a:lnTo>
                <a:lnTo>
                  <a:pt x="0" y="297"/>
                </a:lnTo>
                <a:lnTo>
                  <a:pt x="0" y="152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977900" y="2131893"/>
            <a:ext cx="9569300" cy="25977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C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1334737" y="2567339"/>
            <a:ext cx="4733923" cy="58555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32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32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10445" y="3215804"/>
            <a:ext cx="4758215" cy="1079054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defRPr/>
            </a:pP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5" y="1777487"/>
            <a:ext cx="5397500" cy="3955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Other_1"/>
          <p:cNvSpPr>
            <a:spLocks noChangeArrowheads="1"/>
          </p:cNvSpPr>
          <p:nvPr/>
        </p:nvSpPr>
        <p:spPr bwMode="auto">
          <a:xfrm>
            <a:off x="4775200" y="2206625"/>
            <a:ext cx="2644775" cy="2660650"/>
          </a:xfrm>
          <a:prstGeom prst="ellipse">
            <a:avLst/>
          </a:prstGeom>
          <a:noFill/>
          <a:ln w="53975" cmpd="dbl">
            <a:solidFill>
              <a:schemeClr val="accent3">
                <a:lumMod val="60000"/>
                <a:lumOff val="40000"/>
              </a:schemeClr>
            </a:solidFill>
            <a:bevel/>
          </a:ln>
        </p:spPr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1" name="MH_Other_2"/>
          <p:cNvSpPr>
            <a:spLocks noChangeArrowheads="1"/>
          </p:cNvSpPr>
          <p:nvPr/>
        </p:nvSpPr>
        <p:spPr bwMode="auto">
          <a:xfrm>
            <a:off x="4692650" y="2170113"/>
            <a:ext cx="830263" cy="835025"/>
          </a:xfrm>
          <a:prstGeom prst="ellipse">
            <a:avLst/>
          </a:prstGeom>
          <a:solidFill>
            <a:schemeClr val="accent2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2" name="MH_Other_3"/>
          <p:cNvSpPr>
            <a:spLocks noChangeArrowheads="1"/>
          </p:cNvSpPr>
          <p:nvPr/>
        </p:nvSpPr>
        <p:spPr bwMode="auto">
          <a:xfrm>
            <a:off x="4310063" y="3119438"/>
            <a:ext cx="830262" cy="835025"/>
          </a:xfrm>
          <a:prstGeom prst="ellipse">
            <a:avLst/>
          </a:prstGeom>
          <a:solidFill>
            <a:schemeClr val="accent3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3" name="MH_Other_4"/>
          <p:cNvSpPr>
            <a:spLocks noChangeArrowheads="1"/>
          </p:cNvSpPr>
          <p:nvPr/>
        </p:nvSpPr>
        <p:spPr bwMode="auto">
          <a:xfrm>
            <a:off x="4692650" y="4116388"/>
            <a:ext cx="830263" cy="836612"/>
          </a:xfrm>
          <a:prstGeom prst="ellipse">
            <a:avLst/>
          </a:prstGeom>
          <a:solidFill>
            <a:schemeClr val="accent1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4" name="MH_Other_5"/>
          <p:cNvSpPr>
            <a:spLocks noChangeArrowheads="1"/>
          </p:cNvSpPr>
          <p:nvPr/>
        </p:nvSpPr>
        <p:spPr bwMode="auto">
          <a:xfrm>
            <a:off x="6684963" y="2170113"/>
            <a:ext cx="830262" cy="835025"/>
          </a:xfrm>
          <a:prstGeom prst="ellipse">
            <a:avLst/>
          </a:prstGeom>
          <a:solidFill>
            <a:schemeClr val="accent1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5" name="MH_Other_6"/>
          <p:cNvSpPr>
            <a:spLocks noChangeArrowheads="1"/>
          </p:cNvSpPr>
          <p:nvPr/>
        </p:nvSpPr>
        <p:spPr bwMode="auto">
          <a:xfrm>
            <a:off x="7016750" y="3119438"/>
            <a:ext cx="831850" cy="835025"/>
          </a:xfrm>
          <a:prstGeom prst="ellipse">
            <a:avLst/>
          </a:prstGeom>
          <a:solidFill>
            <a:schemeClr val="accent3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6" name="MH_Other_7"/>
          <p:cNvSpPr>
            <a:spLocks noChangeArrowheads="1"/>
          </p:cNvSpPr>
          <p:nvPr/>
        </p:nvSpPr>
        <p:spPr bwMode="auto">
          <a:xfrm>
            <a:off x="6684963" y="4116388"/>
            <a:ext cx="830262" cy="836612"/>
          </a:xfrm>
          <a:prstGeom prst="ellipse">
            <a:avLst/>
          </a:prstGeom>
          <a:solidFill>
            <a:schemeClr val="accent2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" name="MH_Other_8"/>
          <p:cNvSpPr>
            <a:spLocks noChangeArrowheads="1"/>
          </p:cNvSpPr>
          <p:nvPr/>
        </p:nvSpPr>
        <p:spPr bwMode="auto">
          <a:xfrm>
            <a:off x="5053013" y="2603500"/>
            <a:ext cx="82550" cy="82550"/>
          </a:xfrm>
          <a:custGeom>
            <a:avLst/>
            <a:gdLst>
              <a:gd name="T0" fmla="*/ 89848 w 36"/>
              <a:gd name="T1" fmla="*/ 49916 h 36"/>
              <a:gd name="T2" fmla="*/ 39932 w 36"/>
              <a:gd name="T3" fmla="*/ 0 h 36"/>
              <a:gd name="T4" fmla="*/ 39932 w 36"/>
              <a:gd name="T5" fmla="*/ 0 h 36"/>
              <a:gd name="T6" fmla="*/ 0 w 36"/>
              <a:gd name="T7" fmla="*/ 89848 h 36"/>
              <a:gd name="T8" fmla="*/ 89848 w 36"/>
              <a:gd name="T9" fmla="*/ 4991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36" y="20"/>
                </a:moveTo>
                <a:lnTo>
                  <a:pt x="16" y="0"/>
                </a:lnTo>
                <a:lnTo>
                  <a:pt x="0" y="36"/>
                </a:lnTo>
                <a:lnTo>
                  <a:pt x="36" y="20"/>
                </a:ln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8" name="MH_Other_9"/>
          <p:cNvSpPr>
            <a:spLocks noChangeArrowheads="1"/>
          </p:cNvSpPr>
          <p:nvPr/>
        </p:nvSpPr>
        <p:spPr bwMode="auto">
          <a:xfrm>
            <a:off x="5135563" y="2649538"/>
            <a:ext cx="1587" cy="1587"/>
          </a:xfrm>
          <a:prstGeom prst="rect">
            <a:avLst/>
          </a:prstGeom>
          <a:solidFill>
            <a:srgbClr val="FEFFFF"/>
          </a:solidFill>
          <a:ln w="9525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16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9" name="MH_Other_10"/>
          <p:cNvSpPr>
            <a:spLocks noChangeArrowheads="1"/>
          </p:cNvSpPr>
          <p:nvPr/>
        </p:nvSpPr>
        <p:spPr bwMode="auto">
          <a:xfrm>
            <a:off x="5100638" y="2405063"/>
            <a:ext cx="209550" cy="204787"/>
          </a:xfrm>
          <a:custGeom>
            <a:avLst/>
            <a:gdLst>
              <a:gd name="T0" fmla="*/ 202159 w 91"/>
              <a:gd name="T1" fmla="*/ 0 h 89"/>
              <a:gd name="T2" fmla="*/ 0 w 91"/>
              <a:gd name="T3" fmla="*/ 202159 h 89"/>
              <a:gd name="T4" fmla="*/ 19966 w 91"/>
              <a:gd name="T5" fmla="*/ 222125 h 89"/>
              <a:gd name="T6" fmla="*/ 227117 w 91"/>
              <a:gd name="T7" fmla="*/ 19966 h 89"/>
              <a:gd name="T8" fmla="*/ 202159 w 91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89"/>
              <a:gd name="T17" fmla="*/ 91 w 91"/>
              <a:gd name="T18" fmla="*/ 89 h 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89">
                <a:moveTo>
                  <a:pt x="81" y="0"/>
                </a:moveTo>
                <a:lnTo>
                  <a:pt x="0" y="81"/>
                </a:lnTo>
                <a:lnTo>
                  <a:pt x="8" y="89"/>
                </a:lnTo>
                <a:lnTo>
                  <a:pt x="91" y="8"/>
                </a:lnTo>
                <a:lnTo>
                  <a:pt x="81" y="0"/>
                </a:ln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5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0" name="MH_Other_11"/>
          <p:cNvSpPr>
            <a:spLocks noChangeArrowheads="1"/>
          </p:cNvSpPr>
          <p:nvPr/>
        </p:nvSpPr>
        <p:spPr bwMode="auto">
          <a:xfrm>
            <a:off x="5129213" y="2433638"/>
            <a:ext cx="207962" cy="206375"/>
          </a:xfrm>
          <a:custGeom>
            <a:avLst/>
            <a:gdLst>
              <a:gd name="T0" fmla="*/ 0 w 91"/>
              <a:gd name="T1" fmla="*/ 204654 h 90"/>
              <a:gd name="T2" fmla="*/ 19966 w 91"/>
              <a:gd name="T3" fmla="*/ 224620 h 90"/>
              <a:gd name="T4" fmla="*/ 227117 w 91"/>
              <a:gd name="T5" fmla="*/ 19966 h 90"/>
              <a:gd name="T6" fmla="*/ 207151 w 91"/>
              <a:gd name="T7" fmla="*/ 0 h 90"/>
              <a:gd name="T8" fmla="*/ 0 w 91"/>
              <a:gd name="T9" fmla="*/ 204654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90"/>
              <a:gd name="T17" fmla="*/ 91 w 91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90">
                <a:moveTo>
                  <a:pt x="0" y="82"/>
                </a:moveTo>
                <a:lnTo>
                  <a:pt x="8" y="90"/>
                </a:lnTo>
                <a:lnTo>
                  <a:pt x="91" y="8"/>
                </a:lnTo>
                <a:lnTo>
                  <a:pt x="83" y="0"/>
                </a:lnTo>
                <a:lnTo>
                  <a:pt x="0" y="82"/>
                </a:ln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5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1" name="MH_Other_12"/>
          <p:cNvSpPr>
            <a:spLocks noChangeArrowheads="1"/>
          </p:cNvSpPr>
          <p:nvPr/>
        </p:nvSpPr>
        <p:spPr bwMode="auto">
          <a:xfrm>
            <a:off x="5300663" y="2378075"/>
            <a:ext cx="65087" cy="60325"/>
          </a:xfrm>
          <a:custGeom>
            <a:avLst/>
            <a:gdLst>
              <a:gd name="T0" fmla="*/ 46588 w 21"/>
              <a:gd name="T1" fmla="*/ 19467 h 20"/>
              <a:gd name="T2" fmla="*/ 0 w 21"/>
              <a:gd name="T3" fmla="*/ 19467 h 20"/>
              <a:gd name="T4" fmla="*/ 49916 w 21"/>
              <a:gd name="T5" fmla="*/ 64890 h 20"/>
              <a:gd name="T6" fmla="*/ 46588 w 21"/>
              <a:gd name="T7" fmla="*/ 19467 h 20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20"/>
              <a:gd name="T14" fmla="*/ 21 w 21"/>
              <a:gd name="T15" fmla="*/ 20 h 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20">
                <a:moveTo>
                  <a:pt x="14" y="6"/>
                </a:moveTo>
                <a:cubicBezTo>
                  <a:pt x="8" y="0"/>
                  <a:pt x="0" y="6"/>
                  <a:pt x="0" y="6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20"/>
                  <a:pt x="21" y="13"/>
                  <a:pt x="14" y="6"/>
                </a:cubicBez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2" name="MH_Other_13"/>
          <p:cNvSpPr>
            <a:spLocks noChangeArrowheads="1"/>
          </p:cNvSpPr>
          <p:nvPr/>
        </p:nvSpPr>
        <p:spPr bwMode="auto">
          <a:xfrm>
            <a:off x="4906963" y="2387600"/>
            <a:ext cx="384175" cy="379413"/>
          </a:xfrm>
          <a:custGeom>
            <a:avLst/>
            <a:gdLst>
              <a:gd name="T0" fmla="*/ 2147483646 w 167"/>
              <a:gd name="T1" fmla="*/ 2147483646 h 165"/>
              <a:gd name="T2" fmla="*/ 2147483646 w 167"/>
              <a:gd name="T3" fmla="*/ 2147483646 h 165"/>
              <a:gd name="T4" fmla="*/ 2147483646 w 167"/>
              <a:gd name="T5" fmla="*/ 2147483646 h 165"/>
              <a:gd name="T6" fmla="*/ 2147483646 w 167"/>
              <a:gd name="T7" fmla="*/ 2147483646 h 165"/>
              <a:gd name="T8" fmla="*/ 2147483646 w 167"/>
              <a:gd name="T9" fmla="*/ 0 h 165"/>
              <a:gd name="T10" fmla="*/ 0 w 167"/>
              <a:gd name="T11" fmla="*/ 0 h 165"/>
              <a:gd name="T12" fmla="*/ 0 w 167"/>
              <a:gd name="T13" fmla="*/ 2147483646 h 165"/>
              <a:gd name="T14" fmla="*/ 2147483646 w 167"/>
              <a:gd name="T15" fmla="*/ 2147483646 h 165"/>
              <a:gd name="T16" fmla="*/ 2147483646 w 167"/>
              <a:gd name="T17" fmla="*/ 2147483646 h 165"/>
              <a:gd name="T18" fmla="*/ 2147483646 w 167"/>
              <a:gd name="T19" fmla="*/ 2147483646 h 165"/>
              <a:gd name="T20" fmla="*/ 2147483646 w 167"/>
              <a:gd name="T21" fmla="*/ 2147483646 h 16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7"/>
              <a:gd name="T34" fmla="*/ 0 h 165"/>
              <a:gd name="T35" fmla="*/ 167 w 167"/>
              <a:gd name="T36" fmla="*/ 165 h 16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7" h="165">
                <a:moveTo>
                  <a:pt x="147" y="145"/>
                </a:moveTo>
                <a:lnTo>
                  <a:pt x="20" y="145"/>
                </a:lnTo>
                <a:lnTo>
                  <a:pt x="20" y="20"/>
                </a:lnTo>
                <a:lnTo>
                  <a:pt x="139" y="20"/>
                </a:lnTo>
                <a:lnTo>
                  <a:pt x="160" y="0"/>
                </a:lnTo>
                <a:lnTo>
                  <a:pt x="0" y="0"/>
                </a:lnTo>
                <a:lnTo>
                  <a:pt x="0" y="165"/>
                </a:lnTo>
                <a:lnTo>
                  <a:pt x="167" y="165"/>
                </a:lnTo>
                <a:lnTo>
                  <a:pt x="167" y="61"/>
                </a:lnTo>
                <a:lnTo>
                  <a:pt x="147" y="81"/>
                </a:lnTo>
                <a:lnTo>
                  <a:pt x="147" y="145"/>
                </a:ln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MH_Other_14"/>
          <p:cNvSpPr>
            <a:spLocks noEditPoints="1" noChangeArrowheads="1"/>
          </p:cNvSpPr>
          <p:nvPr/>
        </p:nvSpPr>
        <p:spPr bwMode="auto">
          <a:xfrm>
            <a:off x="4500563" y="3333750"/>
            <a:ext cx="430212" cy="425450"/>
          </a:xfrm>
          <a:custGeom>
            <a:avLst/>
            <a:gdLst>
              <a:gd name="T0" fmla="*/ 2147483646 w 95"/>
              <a:gd name="T1" fmla="*/ 2147483646 h 93"/>
              <a:gd name="T2" fmla="*/ 2147483646 w 95"/>
              <a:gd name="T3" fmla="*/ 2147483646 h 93"/>
              <a:gd name="T4" fmla="*/ 2147483646 w 95"/>
              <a:gd name="T5" fmla="*/ 2147483646 h 93"/>
              <a:gd name="T6" fmla="*/ 2147483646 w 95"/>
              <a:gd name="T7" fmla="*/ 2147483646 h 93"/>
              <a:gd name="T8" fmla="*/ 2147483646 w 95"/>
              <a:gd name="T9" fmla="*/ 2147483646 h 93"/>
              <a:gd name="T10" fmla="*/ 2147483646 w 95"/>
              <a:gd name="T11" fmla="*/ 2147483646 h 93"/>
              <a:gd name="T12" fmla="*/ 2147483646 w 95"/>
              <a:gd name="T13" fmla="*/ 2147483646 h 93"/>
              <a:gd name="T14" fmla="*/ 2147483646 w 95"/>
              <a:gd name="T15" fmla="*/ 2147483646 h 93"/>
              <a:gd name="T16" fmla="*/ 2147483646 w 95"/>
              <a:gd name="T17" fmla="*/ 2147483646 h 93"/>
              <a:gd name="T18" fmla="*/ 2147483646 w 95"/>
              <a:gd name="T19" fmla="*/ 0 h 93"/>
              <a:gd name="T20" fmla="*/ 2147483646 w 95"/>
              <a:gd name="T21" fmla="*/ 0 h 93"/>
              <a:gd name="T22" fmla="*/ 2147483646 w 95"/>
              <a:gd name="T23" fmla="*/ 2147483646 h 93"/>
              <a:gd name="T24" fmla="*/ 2147483646 w 95"/>
              <a:gd name="T25" fmla="*/ 2147483646 h 93"/>
              <a:gd name="T26" fmla="*/ 2147483646 w 95"/>
              <a:gd name="T27" fmla="*/ 2147483646 h 93"/>
              <a:gd name="T28" fmla="*/ 2147483646 w 95"/>
              <a:gd name="T29" fmla="*/ 2147483646 h 93"/>
              <a:gd name="T30" fmla="*/ 2147483646 w 95"/>
              <a:gd name="T31" fmla="*/ 2147483646 h 93"/>
              <a:gd name="T32" fmla="*/ 2147483646 w 95"/>
              <a:gd name="T33" fmla="*/ 2147483646 h 93"/>
              <a:gd name="T34" fmla="*/ 0 w 95"/>
              <a:gd name="T35" fmla="*/ 2147483646 h 93"/>
              <a:gd name="T36" fmla="*/ 0 w 95"/>
              <a:gd name="T37" fmla="*/ 2147483646 h 93"/>
              <a:gd name="T38" fmla="*/ 2147483646 w 95"/>
              <a:gd name="T39" fmla="*/ 2147483646 h 93"/>
              <a:gd name="T40" fmla="*/ 2147483646 w 95"/>
              <a:gd name="T41" fmla="*/ 2147483646 h 93"/>
              <a:gd name="T42" fmla="*/ 2147483646 w 95"/>
              <a:gd name="T43" fmla="*/ 2147483646 h 93"/>
              <a:gd name="T44" fmla="*/ 2147483646 w 95"/>
              <a:gd name="T45" fmla="*/ 2147483646 h 93"/>
              <a:gd name="T46" fmla="*/ 2147483646 w 95"/>
              <a:gd name="T47" fmla="*/ 2147483646 h 93"/>
              <a:gd name="T48" fmla="*/ 2147483646 w 95"/>
              <a:gd name="T49" fmla="*/ 2147483646 h 93"/>
              <a:gd name="T50" fmla="*/ 2147483646 w 95"/>
              <a:gd name="T51" fmla="*/ 2147483646 h 93"/>
              <a:gd name="T52" fmla="*/ 2147483646 w 95"/>
              <a:gd name="T53" fmla="*/ 2147483646 h 93"/>
              <a:gd name="T54" fmla="*/ 2147483646 w 95"/>
              <a:gd name="T55" fmla="*/ 2147483646 h 93"/>
              <a:gd name="T56" fmla="*/ 2147483646 w 95"/>
              <a:gd name="T57" fmla="*/ 2147483646 h 93"/>
              <a:gd name="T58" fmla="*/ 2147483646 w 95"/>
              <a:gd name="T59" fmla="*/ 2147483646 h 93"/>
              <a:gd name="T60" fmla="*/ 2147483646 w 95"/>
              <a:gd name="T61" fmla="*/ 2147483646 h 93"/>
              <a:gd name="T62" fmla="*/ 2147483646 w 95"/>
              <a:gd name="T63" fmla="*/ 2147483646 h 93"/>
              <a:gd name="T64" fmla="*/ 2147483646 w 95"/>
              <a:gd name="T65" fmla="*/ 2147483646 h 93"/>
              <a:gd name="T66" fmla="*/ 2147483646 w 95"/>
              <a:gd name="T67" fmla="*/ 2147483646 h 93"/>
              <a:gd name="T68" fmla="*/ 2147483646 w 95"/>
              <a:gd name="T69" fmla="*/ 2147483646 h 93"/>
              <a:gd name="T70" fmla="*/ 2147483646 w 95"/>
              <a:gd name="T71" fmla="*/ 2147483646 h 93"/>
              <a:gd name="T72" fmla="*/ 2147483646 w 95"/>
              <a:gd name="T73" fmla="*/ 2147483646 h 93"/>
              <a:gd name="T74" fmla="*/ 2147483646 w 95"/>
              <a:gd name="T75" fmla="*/ 2147483646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95"/>
              <a:gd name="T115" fmla="*/ 0 h 93"/>
              <a:gd name="T116" fmla="*/ 95 w 95"/>
              <a:gd name="T117" fmla="*/ 93 h 9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95" h="93">
                <a:moveTo>
                  <a:pt x="82" y="57"/>
                </a:moveTo>
                <a:cubicBezTo>
                  <a:pt x="82" y="57"/>
                  <a:pt x="95" y="52"/>
                  <a:pt x="95" y="51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0"/>
                  <a:pt x="82" y="36"/>
                  <a:pt x="82" y="36"/>
                </a:cubicBezTo>
                <a:cubicBezTo>
                  <a:pt x="80" y="30"/>
                  <a:pt x="80" y="30"/>
                  <a:pt x="80" y="30"/>
                </a:cubicBezTo>
                <a:cubicBezTo>
                  <a:pt x="80" y="30"/>
                  <a:pt x="85" y="17"/>
                  <a:pt x="85" y="17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9"/>
                  <a:pt x="64" y="15"/>
                  <a:pt x="64" y="15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3"/>
                  <a:pt x="53" y="0"/>
                  <a:pt x="53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37" y="13"/>
                  <a:pt x="37" y="13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18" y="10"/>
                  <a:pt x="18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8"/>
                  <a:pt x="16" y="30"/>
                  <a:pt x="16" y="30"/>
                </a:cubicBezTo>
                <a:cubicBezTo>
                  <a:pt x="13" y="36"/>
                  <a:pt x="13" y="36"/>
                  <a:pt x="13" y="36"/>
                </a:cubicBezTo>
                <a:cubicBezTo>
                  <a:pt x="13" y="36"/>
                  <a:pt x="0" y="41"/>
                  <a:pt x="0" y="41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52"/>
                  <a:pt x="13" y="57"/>
                  <a:pt x="13" y="57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3"/>
                  <a:pt x="10" y="75"/>
                  <a:pt x="11" y="76"/>
                </a:cubicBezTo>
                <a:cubicBezTo>
                  <a:pt x="18" y="83"/>
                  <a:pt x="18" y="83"/>
                  <a:pt x="18" y="83"/>
                </a:cubicBezTo>
                <a:cubicBezTo>
                  <a:pt x="19" y="84"/>
                  <a:pt x="31" y="78"/>
                  <a:pt x="31" y="78"/>
                </a:cubicBezTo>
                <a:cubicBezTo>
                  <a:pt x="37" y="80"/>
                  <a:pt x="37" y="80"/>
                  <a:pt x="37" y="80"/>
                </a:cubicBezTo>
                <a:cubicBezTo>
                  <a:pt x="37" y="80"/>
                  <a:pt x="42" y="93"/>
                  <a:pt x="43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4" y="93"/>
                  <a:pt x="59" y="80"/>
                  <a:pt x="59" y="80"/>
                </a:cubicBezTo>
                <a:cubicBezTo>
                  <a:pt x="64" y="78"/>
                  <a:pt x="64" y="78"/>
                  <a:pt x="64" y="78"/>
                </a:cubicBezTo>
                <a:cubicBezTo>
                  <a:pt x="64" y="78"/>
                  <a:pt x="77" y="83"/>
                  <a:pt x="78" y="83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0" y="63"/>
                  <a:pt x="80" y="63"/>
                </a:cubicBezTo>
                <a:lnTo>
                  <a:pt x="82" y="57"/>
                </a:lnTo>
                <a:close/>
                <a:moveTo>
                  <a:pt x="48" y="61"/>
                </a:moveTo>
                <a:cubicBezTo>
                  <a:pt x="39" y="61"/>
                  <a:pt x="33" y="55"/>
                  <a:pt x="33" y="46"/>
                </a:cubicBezTo>
                <a:cubicBezTo>
                  <a:pt x="33" y="38"/>
                  <a:pt x="39" y="32"/>
                  <a:pt x="48" y="32"/>
                </a:cubicBezTo>
                <a:cubicBezTo>
                  <a:pt x="56" y="32"/>
                  <a:pt x="63" y="38"/>
                  <a:pt x="63" y="46"/>
                </a:cubicBezTo>
                <a:cubicBezTo>
                  <a:pt x="63" y="55"/>
                  <a:pt x="56" y="61"/>
                  <a:pt x="48" y="6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MH_Other_15"/>
          <p:cNvSpPr>
            <a:spLocks noChangeArrowheads="1"/>
          </p:cNvSpPr>
          <p:nvPr/>
        </p:nvSpPr>
        <p:spPr bwMode="auto">
          <a:xfrm>
            <a:off x="4670425" y="3502025"/>
            <a:ext cx="88900" cy="85725"/>
          </a:xfrm>
          <a:prstGeom prst="ellipse">
            <a:avLst/>
          </a:prstGeom>
          <a:solidFill>
            <a:srgbClr val="FEFFFF"/>
          </a:solidFill>
          <a:ln w="9525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16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25" name="MH_Other_16"/>
          <p:cNvSpPr>
            <a:spLocks noChangeArrowheads="1"/>
          </p:cNvSpPr>
          <p:nvPr/>
        </p:nvSpPr>
        <p:spPr bwMode="auto">
          <a:xfrm>
            <a:off x="7256463" y="3294063"/>
            <a:ext cx="352425" cy="442912"/>
          </a:xfrm>
          <a:custGeom>
            <a:avLst/>
            <a:gdLst>
              <a:gd name="T0" fmla="*/ 7193 w 352425"/>
              <a:gd name="T1" fmla="*/ 298444 h 442913"/>
              <a:gd name="T2" fmla="*/ 176213 w 352425"/>
              <a:gd name="T3" fmla="*/ 352618 h 442913"/>
              <a:gd name="T4" fmla="*/ 345233 w 352425"/>
              <a:gd name="T5" fmla="*/ 298444 h 442913"/>
              <a:gd name="T6" fmla="*/ 352425 w 352425"/>
              <a:gd name="T7" fmla="*/ 312890 h 442913"/>
              <a:gd name="T8" fmla="*/ 352425 w 352425"/>
              <a:gd name="T9" fmla="*/ 367064 h 442913"/>
              <a:gd name="T10" fmla="*/ 176213 w 352425"/>
              <a:gd name="T11" fmla="*/ 442907 h 442913"/>
              <a:gd name="T12" fmla="*/ 0 w 352425"/>
              <a:gd name="T13" fmla="*/ 367064 h 442913"/>
              <a:gd name="T14" fmla="*/ 0 w 352425"/>
              <a:gd name="T15" fmla="*/ 312890 h 442913"/>
              <a:gd name="T16" fmla="*/ 7193 w 352425"/>
              <a:gd name="T17" fmla="*/ 298444 h 442913"/>
              <a:gd name="T18" fmla="*/ 7193 w 352425"/>
              <a:gd name="T19" fmla="*/ 184150 h 442913"/>
              <a:gd name="T20" fmla="*/ 176213 w 352425"/>
              <a:gd name="T21" fmla="*/ 243199 h 442913"/>
              <a:gd name="T22" fmla="*/ 345233 w 352425"/>
              <a:gd name="T23" fmla="*/ 184150 h 442913"/>
              <a:gd name="T24" fmla="*/ 352425 w 352425"/>
              <a:gd name="T25" fmla="*/ 202605 h 442913"/>
              <a:gd name="T26" fmla="*/ 352425 w 352425"/>
              <a:gd name="T27" fmla="*/ 257963 h 442913"/>
              <a:gd name="T28" fmla="*/ 176213 w 352425"/>
              <a:gd name="T29" fmla="*/ 331782 h 442913"/>
              <a:gd name="T30" fmla="*/ 0 w 352425"/>
              <a:gd name="T31" fmla="*/ 257963 h 442913"/>
              <a:gd name="T32" fmla="*/ 0 w 352425"/>
              <a:gd name="T33" fmla="*/ 202605 h 442913"/>
              <a:gd name="T34" fmla="*/ 7193 w 352425"/>
              <a:gd name="T35" fmla="*/ 184150 h 442913"/>
              <a:gd name="T36" fmla="*/ 7193 w 352425"/>
              <a:gd name="T37" fmla="*/ 76200 h 442913"/>
              <a:gd name="T38" fmla="*/ 176213 w 352425"/>
              <a:gd name="T39" fmla="*/ 130795 h 442913"/>
              <a:gd name="T40" fmla="*/ 345233 w 352425"/>
              <a:gd name="T41" fmla="*/ 76200 h 442913"/>
              <a:gd name="T42" fmla="*/ 352425 w 352425"/>
              <a:gd name="T43" fmla="*/ 94398 h 442913"/>
              <a:gd name="T44" fmla="*/ 352425 w 352425"/>
              <a:gd name="T45" fmla="*/ 148993 h 442913"/>
              <a:gd name="T46" fmla="*/ 176213 w 352425"/>
              <a:gd name="T47" fmla="*/ 225419 h 442913"/>
              <a:gd name="T48" fmla="*/ 0 w 352425"/>
              <a:gd name="T49" fmla="*/ 148993 h 442913"/>
              <a:gd name="T50" fmla="*/ 0 w 352425"/>
              <a:gd name="T51" fmla="*/ 94398 h 442913"/>
              <a:gd name="T52" fmla="*/ 7193 w 352425"/>
              <a:gd name="T53" fmla="*/ 76200 h 442913"/>
              <a:gd name="T54" fmla="*/ 177006 w 352425"/>
              <a:gd name="T55" fmla="*/ 0 h 442913"/>
              <a:gd name="T56" fmla="*/ 349250 w 352425"/>
              <a:gd name="T57" fmla="*/ 57944 h 442913"/>
              <a:gd name="T58" fmla="*/ 177006 w 352425"/>
              <a:gd name="T59" fmla="*/ 115888 h 442913"/>
              <a:gd name="T60" fmla="*/ 4762 w 352425"/>
              <a:gd name="T61" fmla="*/ 57944 h 442913"/>
              <a:gd name="T62" fmla="*/ 177006 w 352425"/>
              <a:gd name="T63" fmla="*/ 0 h 4429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52425" h="442913">
                <a:moveTo>
                  <a:pt x="7193" y="298450"/>
                </a:moveTo>
                <a:cubicBezTo>
                  <a:pt x="25173" y="330954"/>
                  <a:pt x="93501" y="352624"/>
                  <a:pt x="176213" y="352624"/>
                </a:cubicBezTo>
                <a:cubicBezTo>
                  <a:pt x="258925" y="352624"/>
                  <a:pt x="327252" y="330954"/>
                  <a:pt x="345233" y="298450"/>
                </a:cubicBezTo>
                <a:cubicBezTo>
                  <a:pt x="348829" y="302062"/>
                  <a:pt x="352425" y="309285"/>
                  <a:pt x="352425" y="312896"/>
                </a:cubicBezTo>
                <a:cubicBezTo>
                  <a:pt x="352425" y="312896"/>
                  <a:pt x="352425" y="312896"/>
                  <a:pt x="352425" y="367070"/>
                </a:cubicBezTo>
                <a:cubicBezTo>
                  <a:pt x="352425" y="410409"/>
                  <a:pt x="273309" y="442913"/>
                  <a:pt x="176213" y="442913"/>
                </a:cubicBezTo>
                <a:cubicBezTo>
                  <a:pt x="79116" y="442913"/>
                  <a:pt x="0" y="410409"/>
                  <a:pt x="0" y="367070"/>
                </a:cubicBezTo>
                <a:cubicBezTo>
                  <a:pt x="0" y="367070"/>
                  <a:pt x="0" y="367070"/>
                  <a:pt x="0" y="312896"/>
                </a:cubicBezTo>
                <a:cubicBezTo>
                  <a:pt x="0" y="309285"/>
                  <a:pt x="3596" y="302062"/>
                  <a:pt x="7193" y="298450"/>
                </a:cubicBezTo>
                <a:close/>
                <a:moveTo>
                  <a:pt x="7193" y="184150"/>
                </a:moveTo>
                <a:cubicBezTo>
                  <a:pt x="25173" y="217369"/>
                  <a:pt x="93501" y="243205"/>
                  <a:pt x="176213" y="243205"/>
                </a:cubicBezTo>
                <a:cubicBezTo>
                  <a:pt x="258925" y="243205"/>
                  <a:pt x="327252" y="217369"/>
                  <a:pt x="345233" y="184150"/>
                </a:cubicBezTo>
                <a:cubicBezTo>
                  <a:pt x="348829" y="191532"/>
                  <a:pt x="352425" y="195223"/>
                  <a:pt x="352425" y="202605"/>
                </a:cubicBezTo>
                <a:cubicBezTo>
                  <a:pt x="352425" y="202605"/>
                  <a:pt x="352425" y="202605"/>
                  <a:pt x="352425" y="257969"/>
                </a:cubicBezTo>
                <a:cubicBezTo>
                  <a:pt x="352425" y="298570"/>
                  <a:pt x="273309" y="331788"/>
                  <a:pt x="176213" y="331788"/>
                </a:cubicBezTo>
                <a:cubicBezTo>
                  <a:pt x="79116" y="331788"/>
                  <a:pt x="0" y="298570"/>
                  <a:pt x="0" y="257969"/>
                </a:cubicBezTo>
                <a:cubicBezTo>
                  <a:pt x="0" y="257969"/>
                  <a:pt x="0" y="257969"/>
                  <a:pt x="0" y="202605"/>
                </a:cubicBezTo>
                <a:cubicBezTo>
                  <a:pt x="0" y="195223"/>
                  <a:pt x="3596" y="191532"/>
                  <a:pt x="7193" y="184150"/>
                </a:cubicBezTo>
                <a:close/>
                <a:moveTo>
                  <a:pt x="7193" y="76200"/>
                </a:moveTo>
                <a:cubicBezTo>
                  <a:pt x="10789" y="108957"/>
                  <a:pt x="86308" y="130795"/>
                  <a:pt x="176213" y="130795"/>
                </a:cubicBezTo>
                <a:cubicBezTo>
                  <a:pt x="269713" y="130795"/>
                  <a:pt x="341637" y="108957"/>
                  <a:pt x="345233" y="76200"/>
                </a:cubicBezTo>
                <a:cubicBezTo>
                  <a:pt x="348829" y="83479"/>
                  <a:pt x="352425" y="87119"/>
                  <a:pt x="352425" y="94398"/>
                </a:cubicBezTo>
                <a:cubicBezTo>
                  <a:pt x="352425" y="94398"/>
                  <a:pt x="352425" y="94398"/>
                  <a:pt x="352425" y="148993"/>
                </a:cubicBezTo>
                <a:cubicBezTo>
                  <a:pt x="352425" y="189029"/>
                  <a:pt x="273309" y="225425"/>
                  <a:pt x="176213" y="225425"/>
                </a:cubicBezTo>
                <a:cubicBezTo>
                  <a:pt x="79116" y="225425"/>
                  <a:pt x="0" y="189029"/>
                  <a:pt x="0" y="148993"/>
                </a:cubicBezTo>
                <a:cubicBezTo>
                  <a:pt x="0" y="148993"/>
                  <a:pt x="0" y="148993"/>
                  <a:pt x="0" y="94398"/>
                </a:cubicBezTo>
                <a:cubicBezTo>
                  <a:pt x="0" y="87119"/>
                  <a:pt x="3596" y="83479"/>
                  <a:pt x="7193" y="76200"/>
                </a:cubicBezTo>
                <a:close/>
                <a:moveTo>
                  <a:pt x="177006" y="0"/>
                </a:moveTo>
                <a:cubicBezTo>
                  <a:pt x="272134" y="0"/>
                  <a:pt x="349250" y="25942"/>
                  <a:pt x="349250" y="57944"/>
                </a:cubicBezTo>
                <a:cubicBezTo>
                  <a:pt x="349250" y="89946"/>
                  <a:pt x="272134" y="115888"/>
                  <a:pt x="177006" y="115888"/>
                </a:cubicBezTo>
                <a:cubicBezTo>
                  <a:pt x="81878" y="115888"/>
                  <a:pt x="4762" y="89946"/>
                  <a:pt x="4762" y="57944"/>
                </a:cubicBezTo>
                <a:cubicBezTo>
                  <a:pt x="4762" y="25942"/>
                  <a:pt x="81878" y="0"/>
                  <a:pt x="177006" y="0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MH_Other_17"/>
          <p:cNvSpPr>
            <a:spLocks noEditPoints="1" noChangeArrowheads="1"/>
          </p:cNvSpPr>
          <p:nvPr/>
        </p:nvSpPr>
        <p:spPr bwMode="auto">
          <a:xfrm>
            <a:off x="4868863" y="4332288"/>
            <a:ext cx="412750" cy="404812"/>
          </a:xfrm>
          <a:custGeom>
            <a:avLst/>
            <a:gdLst>
              <a:gd name="T0" fmla="*/ 2147483646 w 113"/>
              <a:gd name="T1" fmla="*/ 2147483646 h 112"/>
              <a:gd name="T2" fmla="*/ 2147483646 w 113"/>
              <a:gd name="T3" fmla="*/ 2147483646 h 112"/>
              <a:gd name="T4" fmla="*/ 2147483646 w 113"/>
              <a:gd name="T5" fmla="*/ 2147483646 h 112"/>
              <a:gd name="T6" fmla="*/ 2147483646 w 113"/>
              <a:gd name="T7" fmla="*/ 2147483646 h 112"/>
              <a:gd name="T8" fmla="*/ 2147483646 w 113"/>
              <a:gd name="T9" fmla="*/ 2147483646 h 112"/>
              <a:gd name="T10" fmla="*/ 2147483646 w 113"/>
              <a:gd name="T11" fmla="*/ 2147483646 h 112"/>
              <a:gd name="T12" fmla="*/ 2147483646 w 113"/>
              <a:gd name="T13" fmla="*/ 2147483646 h 112"/>
              <a:gd name="T14" fmla="*/ 2147483646 w 113"/>
              <a:gd name="T15" fmla="*/ 2147483646 h 112"/>
              <a:gd name="T16" fmla="*/ 2147483646 w 113"/>
              <a:gd name="T17" fmla="*/ 2147483646 h 112"/>
              <a:gd name="T18" fmla="*/ 2147483646 w 113"/>
              <a:gd name="T19" fmla="*/ 2147483646 h 112"/>
              <a:gd name="T20" fmla="*/ 2147483646 w 113"/>
              <a:gd name="T21" fmla="*/ 2147483646 h 112"/>
              <a:gd name="T22" fmla="*/ 2147483646 w 113"/>
              <a:gd name="T23" fmla="*/ 2147483646 h 112"/>
              <a:gd name="T24" fmla="*/ 2147483646 w 113"/>
              <a:gd name="T25" fmla="*/ 2147483646 h 112"/>
              <a:gd name="T26" fmla="*/ 2147483646 w 113"/>
              <a:gd name="T27" fmla="*/ 2147483646 h 112"/>
              <a:gd name="T28" fmla="*/ 2147483646 w 113"/>
              <a:gd name="T29" fmla="*/ 2147483646 h 112"/>
              <a:gd name="T30" fmla="*/ 2147483646 w 113"/>
              <a:gd name="T31" fmla="*/ 2147483646 h 112"/>
              <a:gd name="T32" fmla="*/ 2147483646 w 113"/>
              <a:gd name="T33" fmla="*/ 2147483646 h 112"/>
              <a:gd name="T34" fmla="*/ 2147483646 w 113"/>
              <a:gd name="T35" fmla="*/ 2147483646 h 11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3"/>
              <a:gd name="T55" fmla="*/ 0 h 112"/>
              <a:gd name="T56" fmla="*/ 113 w 113"/>
              <a:gd name="T57" fmla="*/ 112 h 11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3" h="112">
                <a:moveTo>
                  <a:pt x="14" y="13"/>
                </a:moveTo>
                <a:cubicBezTo>
                  <a:pt x="0" y="27"/>
                  <a:pt x="0" y="49"/>
                  <a:pt x="14" y="63"/>
                </a:cubicBezTo>
                <a:cubicBezTo>
                  <a:pt x="23" y="72"/>
                  <a:pt x="37" y="75"/>
                  <a:pt x="49" y="71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82"/>
                  <a:pt x="70" y="74"/>
                  <a:pt x="75" y="79"/>
                </a:cubicBezTo>
                <a:cubicBezTo>
                  <a:pt x="79" y="83"/>
                  <a:pt x="76" y="89"/>
                  <a:pt x="75" y="93"/>
                </a:cubicBezTo>
                <a:cubicBezTo>
                  <a:pt x="74" y="95"/>
                  <a:pt x="73" y="99"/>
                  <a:pt x="78" y="97"/>
                </a:cubicBezTo>
                <a:cubicBezTo>
                  <a:pt x="81" y="96"/>
                  <a:pt x="88" y="92"/>
                  <a:pt x="92" y="97"/>
                </a:cubicBezTo>
                <a:cubicBezTo>
                  <a:pt x="97" y="102"/>
                  <a:pt x="91" y="112"/>
                  <a:pt x="91" y="112"/>
                </a:cubicBezTo>
                <a:cubicBezTo>
                  <a:pt x="113" y="112"/>
                  <a:pt x="113" y="112"/>
                  <a:pt x="113" y="112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71" y="49"/>
                  <a:pt x="71" y="49"/>
                  <a:pt x="71" y="49"/>
                </a:cubicBezTo>
                <a:cubicBezTo>
                  <a:pt x="75" y="37"/>
                  <a:pt x="72" y="23"/>
                  <a:pt x="63" y="13"/>
                </a:cubicBezTo>
                <a:cubicBezTo>
                  <a:pt x="49" y="0"/>
                  <a:pt x="27" y="0"/>
                  <a:pt x="14" y="13"/>
                </a:cubicBezTo>
                <a:close/>
                <a:moveTo>
                  <a:pt x="17" y="53"/>
                </a:moveTo>
                <a:cubicBezTo>
                  <a:pt x="11" y="43"/>
                  <a:pt x="12" y="29"/>
                  <a:pt x="20" y="20"/>
                </a:cubicBezTo>
                <a:cubicBezTo>
                  <a:pt x="29" y="12"/>
                  <a:pt x="43" y="11"/>
                  <a:pt x="53" y="17"/>
                </a:cubicBezTo>
                <a:lnTo>
                  <a:pt x="17" y="53"/>
                </a:ln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MH_Other_18"/>
          <p:cNvSpPr>
            <a:spLocks noEditPoints="1" noChangeArrowheads="1"/>
          </p:cNvSpPr>
          <p:nvPr/>
        </p:nvSpPr>
        <p:spPr bwMode="auto">
          <a:xfrm>
            <a:off x="6883400" y="4308475"/>
            <a:ext cx="434975" cy="428625"/>
          </a:xfrm>
          <a:custGeom>
            <a:avLst/>
            <a:gdLst>
              <a:gd name="T0" fmla="*/ 2147483646 w 120"/>
              <a:gd name="T1" fmla="*/ 2147483646 h 118"/>
              <a:gd name="T2" fmla="*/ 2147483646 w 120"/>
              <a:gd name="T3" fmla="*/ 2147483646 h 118"/>
              <a:gd name="T4" fmla="*/ 2147483646 w 120"/>
              <a:gd name="T5" fmla="*/ 2147483646 h 118"/>
              <a:gd name="T6" fmla="*/ 2147483646 w 120"/>
              <a:gd name="T7" fmla="*/ 2147483646 h 118"/>
              <a:gd name="T8" fmla="*/ 2147483646 w 120"/>
              <a:gd name="T9" fmla="*/ 2147483646 h 118"/>
              <a:gd name="T10" fmla="*/ 2147483646 w 120"/>
              <a:gd name="T11" fmla="*/ 2147483646 h 118"/>
              <a:gd name="T12" fmla="*/ 2147483646 w 120"/>
              <a:gd name="T13" fmla="*/ 2147483646 h 118"/>
              <a:gd name="T14" fmla="*/ 2147483646 w 120"/>
              <a:gd name="T15" fmla="*/ 2147483646 h 118"/>
              <a:gd name="T16" fmla="*/ 2147483646 w 120"/>
              <a:gd name="T17" fmla="*/ 2147483646 h 118"/>
              <a:gd name="T18" fmla="*/ 2147483646 w 120"/>
              <a:gd name="T19" fmla="*/ 2147483646 h 118"/>
              <a:gd name="T20" fmla="*/ 2147483646 w 120"/>
              <a:gd name="T21" fmla="*/ 2147483646 h 118"/>
              <a:gd name="T22" fmla="*/ 2147483646 w 120"/>
              <a:gd name="T23" fmla="*/ 2147483646 h 118"/>
              <a:gd name="T24" fmla="*/ 2147483646 w 120"/>
              <a:gd name="T25" fmla="*/ 2147483646 h 118"/>
              <a:gd name="T26" fmla="*/ 2147483646 w 120"/>
              <a:gd name="T27" fmla="*/ 2147483646 h 118"/>
              <a:gd name="T28" fmla="*/ 2147483646 w 120"/>
              <a:gd name="T29" fmla="*/ 2147483646 h 118"/>
              <a:gd name="T30" fmla="*/ 2147483646 w 120"/>
              <a:gd name="T31" fmla="*/ 2147483646 h 118"/>
              <a:gd name="T32" fmla="*/ 2147483646 w 120"/>
              <a:gd name="T33" fmla="*/ 2147483646 h 118"/>
              <a:gd name="T34" fmla="*/ 2147483646 w 120"/>
              <a:gd name="T35" fmla="*/ 2147483646 h 118"/>
              <a:gd name="T36" fmla="*/ 2147483646 w 120"/>
              <a:gd name="T37" fmla="*/ 2147483646 h 118"/>
              <a:gd name="T38" fmla="*/ 2147483646 w 120"/>
              <a:gd name="T39" fmla="*/ 2147483646 h 11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0"/>
              <a:gd name="T61" fmla="*/ 0 h 118"/>
              <a:gd name="T62" fmla="*/ 120 w 120"/>
              <a:gd name="T63" fmla="*/ 118 h 11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0" h="118">
                <a:moveTo>
                  <a:pt x="53" y="35"/>
                </a:moveTo>
                <a:cubicBezTo>
                  <a:pt x="56" y="26"/>
                  <a:pt x="54" y="16"/>
                  <a:pt x="47" y="9"/>
                </a:cubicBezTo>
                <a:cubicBezTo>
                  <a:pt x="40" y="2"/>
                  <a:pt x="30" y="0"/>
                  <a:pt x="21" y="2"/>
                </a:cubicBezTo>
                <a:cubicBezTo>
                  <a:pt x="36" y="17"/>
                  <a:pt x="36" y="17"/>
                  <a:pt x="36" y="17"/>
                </a:cubicBezTo>
                <a:cubicBezTo>
                  <a:pt x="32" y="32"/>
                  <a:pt x="32" y="32"/>
                  <a:pt x="32" y="32"/>
                </a:cubicBezTo>
                <a:cubicBezTo>
                  <a:pt x="17" y="36"/>
                  <a:pt x="17" y="36"/>
                  <a:pt x="17" y="36"/>
                </a:cubicBezTo>
                <a:cubicBezTo>
                  <a:pt x="2" y="21"/>
                  <a:pt x="2" y="21"/>
                  <a:pt x="2" y="21"/>
                </a:cubicBezTo>
                <a:cubicBezTo>
                  <a:pt x="0" y="30"/>
                  <a:pt x="2" y="40"/>
                  <a:pt x="9" y="47"/>
                </a:cubicBezTo>
                <a:cubicBezTo>
                  <a:pt x="17" y="54"/>
                  <a:pt x="27" y="56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00" y="117"/>
                  <a:pt x="103" y="118"/>
                  <a:pt x="107" y="118"/>
                </a:cubicBezTo>
                <a:cubicBezTo>
                  <a:pt x="110" y="118"/>
                  <a:pt x="113" y="117"/>
                  <a:pt x="115" y="115"/>
                </a:cubicBezTo>
                <a:cubicBezTo>
                  <a:pt x="120" y="110"/>
                  <a:pt x="120" y="102"/>
                  <a:pt x="115" y="97"/>
                </a:cubicBezTo>
                <a:lnTo>
                  <a:pt x="53" y="35"/>
                </a:lnTo>
                <a:close/>
                <a:moveTo>
                  <a:pt x="108" y="113"/>
                </a:moveTo>
                <a:cubicBezTo>
                  <a:pt x="105" y="113"/>
                  <a:pt x="103" y="110"/>
                  <a:pt x="103" y="108"/>
                </a:cubicBezTo>
                <a:cubicBezTo>
                  <a:pt x="103" y="105"/>
                  <a:pt x="105" y="103"/>
                  <a:pt x="108" y="103"/>
                </a:cubicBezTo>
                <a:cubicBezTo>
                  <a:pt x="110" y="103"/>
                  <a:pt x="113" y="105"/>
                  <a:pt x="113" y="108"/>
                </a:cubicBezTo>
                <a:cubicBezTo>
                  <a:pt x="113" y="110"/>
                  <a:pt x="110" y="113"/>
                  <a:pt x="108" y="113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MH_Other_19"/>
          <p:cNvSpPr>
            <a:spLocks noEditPoints="1" noChangeArrowheads="1"/>
          </p:cNvSpPr>
          <p:nvPr/>
        </p:nvSpPr>
        <p:spPr bwMode="auto">
          <a:xfrm>
            <a:off x="6873875" y="2303463"/>
            <a:ext cx="201613" cy="368300"/>
          </a:xfrm>
          <a:custGeom>
            <a:avLst/>
            <a:gdLst>
              <a:gd name="T0" fmla="*/ 2147483646 w 50"/>
              <a:gd name="T1" fmla="*/ 2147483646 h 90"/>
              <a:gd name="T2" fmla="*/ 2147483646 w 50"/>
              <a:gd name="T3" fmla="*/ 2147483646 h 90"/>
              <a:gd name="T4" fmla="*/ 2147483646 w 50"/>
              <a:gd name="T5" fmla="*/ 0 h 90"/>
              <a:gd name="T6" fmla="*/ 2147483646 w 50"/>
              <a:gd name="T7" fmla="*/ 0 h 90"/>
              <a:gd name="T8" fmla="*/ 0 w 50"/>
              <a:gd name="T9" fmla="*/ 2147483646 h 90"/>
              <a:gd name="T10" fmla="*/ 0 w 50"/>
              <a:gd name="T11" fmla="*/ 2147483646 h 90"/>
              <a:gd name="T12" fmla="*/ 2147483646 w 50"/>
              <a:gd name="T13" fmla="*/ 2147483646 h 90"/>
              <a:gd name="T14" fmla="*/ 2147483646 w 50"/>
              <a:gd name="T15" fmla="*/ 2147483646 h 90"/>
              <a:gd name="T16" fmla="*/ 2147483646 w 50"/>
              <a:gd name="T17" fmla="*/ 2147483646 h 90"/>
              <a:gd name="T18" fmla="*/ 2147483646 w 50"/>
              <a:gd name="T19" fmla="*/ 2147483646 h 90"/>
              <a:gd name="T20" fmla="*/ 2147483646 w 50"/>
              <a:gd name="T21" fmla="*/ 2147483646 h 90"/>
              <a:gd name="T22" fmla="*/ 2147483646 w 50"/>
              <a:gd name="T23" fmla="*/ 2147483646 h 90"/>
              <a:gd name="T24" fmla="*/ 2147483646 w 50"/>
              <a:gd name="T25" fmla="*/ 2147483646 h 90"/>
              <a:gd name="T26" fmla="*/ 2147483646 w 50"/>
              <a:gd name="T27" fmla="*/ 2147483646 h 90"/>
              <a:gd name="T28" fmla="*/ 2147483646 w 50"/>
              <a:gd name="T29" fmla="*/ 2147483646 h 90"/>
              <a:gd name="T30" fmla="*/ 2147483646 w 50"/>
              <a:gd name="T31" fmla="*/ 2147483646 h 90"/>
              <a:gd name="T32" fmla="*/ 2147483646 w 50"/>
              <a:gd name="T33" fmla="*/ 2147483646 h 90"/>
              <a:gd name="T34" fmla="*/ 2147483646 w 50"/>
              <a:gd name="T35" fmla="*/ 2147483646 h 90"/>
              <a:gd name="T36" fmla="*/ 2147483646 w 50"/>
              <a:gd name="T37" fmla="*/ 2147483646 h 90"/>
              <a:gd name="T38" fmla="*/ 2147483646 w 50"/>
              <a:gd name="T39" fmla="*/ 2147483646 h 90"/>
              <a:gd name="T40" fmla="*/ 2147483646 w 50"/>
              <a:gd name="T41" fmla="*/ 2147483646 h 90"/>
              <a:gd name="T42" fmla="*/ 2147483646 w 50"/>
              <a:gd name="T43" fmla="*/ 2147483646 h 90"/>
              <a:gd name="T44" fmla="*/ 2147483646 w 50"/>
              <a:gd name="T45" fmla="*/ 2147483646 h 90"/>
              <a:gd name="T46" fmla="*/ 2147483646 w 50"/>
              <a:gd name="T47" fmla="*/ 2147483646 h 90"/>
              <a:gd name="T48" fmla="*/ 2147483646 w 50"/>
              <a:gd name="T49" fmla="*/ 2147483646 h 90"/>
              <a:gd name="T50" fmla="*/ 2147483646 w 50"/>
              <a:gd name="T51" fmla="*/ 2147483646 h 90"/>
              <a:gd name="T52" fmla="*/ 2147483646 w 50"/>
              <a:gd name="T53" fmla="*/ 2147483646 h 90"/>
              <a:gd name="T54" fmla="*/ 2147483646 w 50"/>
              <a:gd name="T55" fmla="*/ 2147483646 h 90"/>
              <a:gd name="T56" fmla="*/ 2147483646 w 50"/>
              <a:gd name="T57" fmla="*/ 2147483646 h 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0"/>
              <a:gd name="T88" fmla="*/ 0 h 90"/>
              <a:gd name="T89" fmla="*/ 50 w 50"/>
              <a:gd name="T90" fmla="*/ 90 h 9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0" h="90">
                <a:moveTo>
                  <a:pt x="50" y="83"/>
                </a:moveTo>
                <a:cubicBezTo>
                  <a:pt x="50" y="7"/>
                  <a:pt x="50" y="7"/>
                  <a:pt x="50" y="7"/>
                </a:cubicBezTo>
                <a:cubicBezTo>
                  <a:pt x="50" y="3"/>
                  <a:pt x="47" y="0"/>
                  <a:pt x="44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7"/>
                  <a:pt x="3" y="90"/>
                  <a:pt x="6" y="90"/>
                </a:cubicBezTo>
                <a:cubicBezTo>
                  <a:pt x="44" y="90"/>
                  <a:pt x="44" y="90"/>
                  <a:pt x="44" y="90"/>
                </a:cubicBezTo>
                <a:cubicBezTo>
                  <a:pt x="47" y="90"/>
                  <a:pt x="50" y="87"/>
                  <a:pt x="50" y="83"/>
                </a:cubicBezTo>
                <a:close/>
                <a:moveTo>
                  <a:pt x="39" y="5"/>
                </a:moveTo>
                <a:cubicBezTo>
                  <a:pt x="40" y="5"/>
                  <a:pt x="41" y="5"/>
                  <a:pt x="41" y="6"/>
                </a:cubicBezTo>
                <a:cubicBezTo>
                  <a:pt x="41" y="7"/>
                  <a:pt x="40" y="8"/>
                  <a:pt x="39" y="8"/>
                </a:cubicBezTo>
                <a:cubicBezTo>
                  <a:pt x="38" y="8"/>
                  <a:pt x="38" y="7"/>
                  <a:pt x="38" y="6"/>
                </a:cubicBezTo>
                <a:cubicBezTo>
                  <a:pt x="38" y="5"/>
                  <a:pt x="38" y="5"/>
                  <a:pt x="39" y="5"/>
                </a:cubicBezTo>
                <a:close/>
                <a:moveTo>
                  <a:pt x="16" y="5"/>
                </a:moveTo>
                <a:cubicBezTo>
                  <a:pt x="34" y="5"/>
                  <a:pt x="34" y="5"/>
                  <a:pt x="34" y="5"/>
                </a:cubicBezTo>
                <a:cubicBezTo>
                  <a:pt x="34" y="7"/>
                  <a:pt x="34" y="7"/>
                  <a:pt x="34" y="7"/>
                </a:cubicBezTo>
                <a:cubicBezTo>
                  <a:pt x="16" y="7"/>
                  <a:pt x="16" y="7"/>
                  <a:pt x="16" y="7"/>
                </a:cubicBezTo>
                <a:lnTo>
                  <a:pt x="16" y="5"/>
                </a:lnTo>
                <a:close/>
                <a:moveTo>
                  <a:pt x="5" y="69"/>
                </a:moveTo>
                <a:cubicBezTo>
                  <a:pt x="5" y="11"/>
                  <a:pt x="5" y="11"/>
                  <a:pt x="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69"/>
                  <a:pt x="45" y="69"/>
                  <a:pt x="45" y="69"/>
                </a:cubicBezTo>
                <a:lnTo>
                  <a:pt x="5" y="69"/>
                </a:lnTo>
                <a:close/>
                <a:moveTo>
                  <a:pt x="25" y="83"/>
                </a:moveTo>
                <a:cubicBezTo>
                  <a:pt x="23" y="83"/>
                  <a:pt x="21" y="81"/>
                  <a:pt x="21" y="79"/>
                </a:cubicBezTo>
                <a:cubicBezTo>
                  <a:pt x="21" y="77"/>
                  <a:pt x="23" y="75"/>
                  <a:pt x="25" y="75"/>
                </a:cubicBezTo>
                <a:cubicBezTo>
                  <a:pt x="27" y="75"/>
                  <a:pt x="29" y="77"/>
                  <a:pt x="29" y="79"/>
                </a:cubicBezTo>
                <a:cubicBezTo>
                  <a:pt x="29" y="81"/>
                  <a:pt x="27" y="83"/>
                  <a:pt x="25" y="83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MH_Other_20"/>
          <p:cNvSpPr>
            <a:spLocks noEditPoints="1" noChangeArrowheads="1"/>
          </p:cNvSpPr>
          <p:nvPr/>
        </p:nvSpPr>
        <p:spPr bwMode="auto">
          <a:xfrm>
            <a:off x="7110413" y="2441575"/>
            <a:ext cx="207962" cy="368300"/>
          </a:xfrm>
          <a:custGeom>
            <a:avLst/>
            <a:gdLst>
              <a:gd name="T0" fmla="*/ 2147483646 w 51"/>
              <a:gd name="T1" fmla="*/ 0 h 90"/>
              <a:gd name="T2" fmla="*/ 2147483646 w 51"/>
              <a:gd name="T3" fmla="*/ 0 h 90"/>
              <a:gd name="T4" fmla="*/ 0 w 51"/>
              <a:gd name="T5" fmla="*/ 2147483646 h 90"/>
              <a:gd name="T6" fmla="*/ 0 w 51"/>
              <a:gd name="T7" fmla="*/ 2147483646 h 90"/>
              <a:gd name="T8" fmla="*/ 2147483646 w 51"/>
              <a:gd name="T9" fmla="*/ 2147483646 h 90"/>
              <a:gd name="T10" fmla="*/ 2147483646 w 51"/>
              <a:gd name="T11" fmla="*/ 2147483646 h 90"/>
              <a:gd name="T12" fmla="*/ 2147483646 w 51"/>
              <a:gd name="T13" fmla="*/ 2147483646 h 90"/>
              <a:gd name="T14" fmla="*/ 2147483646 w 51"/>
              <a:gd name="T15" fmla="*/ 2147483646 h 90"/>
              <a:gd name="T16" fmla="*/ 2147483646 w 51"/>
              <a:gd name="T17" fmla="*/ 0 h 90"/>
              <a:gd name="T18" fmla="*/ 2147483646 w 51"/>
              <a:gd name="T19" fmla="*/ 2147483646 h 90"/>
              <a:gd name="T20" fmla="*/ 2147483646 w 51"/>
              <a:gd name="T21" fmla="*/ 2147483646 h 90"/>
              <a:gd name="T22" fmla="*/ 2147483646 w 51"/>
              <a:gd name="T23" fmla="*/ 2147483646 h 90"/>
              <a:gd name="T24" fmla="*/ 2147483646 w 51"/>
              <a:gd name="T25" fmla="*/ 2147483646 h 90"/>
              <a:gd name="T26" fmla="*/ 2147483646 w 51"/>
              <a:gd name="T27" fmla="*/ 2147483646 h 90"/>
              <a:gd name="T28" fmla="*/ 2147483646 w 51"/>
              <a:gd name="T29" fmla="*/ 2147483646 h 90"/>
              <a:gd name="T30" fmla="*/ 2147483646 w 51"/>
              <a:gd name="T31" fmla="*/ 2147483646 h 90"/>
              <a:gd name="T32" fmla="*/ 2147483646 w 51"/>
              <a:gd name="T33" fmla="*/ 2147483646 h 90"/>
              <a:gd name="T34" fmla="*/ 2147483646 w 51"/>
              <a:gd name="T35" fmla="*/ 2147483646 h 90"/>
              <a:gd name="T36" fmla="*/ 2147483646 w 51"/>
              <a:gd name="T37" fmla="*/ 2147483646 h 90"/>
              <a:gd name="T38" fmla="*/ 2147483646 w 51"/>
              <a:gd name="T39" fmla="*/ 2147483646 h 90"/>
              <a:gd name="T40" fmla="*/ 2147483646 w 51"/>
              <a:gd name="T41" fmla="*/ 2147483646 h 90"/>
              <a:gd name="T42" fmla="*/ 2147483646 w 51"/>
              <a:gd name="T43" fmla="*/ 2147483646 h 90"/>
              <a:gd name="T44" fmla="*/ 2147483646 w 51"/>
              <a:gd name="T45" fmla="*/ 2147483646 h 90"/>
              <a:gd name="T46" fmla="*/ 2147483646 w 51"/>
              <a:gd name="T47" fmla="*/ 2147483646 h 90"/>
              <a:gd name="T48" fmla="*/ 2147483646 w 51"/>
              <a:gd name="T49" fmla="*/ 2147483646 h 90"/>
              <a:gd name="T50" fmla="*/ 2147483646 w 51"/>
              <a:gd name="T51" fmla="*/ 2147483646 h 90"/>
              <a:gd name="T52" fmla="*/ 2147483646 w 51"/>
              <a:gd name="T53" fmla="*/ 2147483646 h 90"/>
              <a:gd name="T54" fmla="*/ 2147483646 w 51"/>
              <a:gd name="T55" fmla="*/ 2147483646 h 90"/>
              <a:gd name="T56" fmla="*/ 2147483646 w 51"/>
              <a:gd name="T57" fmla="*/ 2147483646 h 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1"/>
              <a:gd name="T88" fmla="*/ 0 h 90"/>
              <a:gd name="T89" fmla="*/ 51 w 51"/>
              <a:gd name="T90" fmla="*/ 90 h 9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1" h="90">
                <a:moveTo>
                  <a:pt x="44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7"/>
                  <a:pt x="3" y="90"/>
                  <a:pt x="7" y="90"/>
                </a:cubicBezTo>
                <a:cubicBezTo>
                  <a:pt x="44" y="90"/>
                  <a:pt x="44" y="90"/>
                  <a:pt x="44" y="90"/>
                </a:cubicBezTo>
                <a:cubicBezTo>
                  <a:pt x="48" y="90"/>
                  <a:pt x="51" y="87"/>
                  <a:pt x="51" y="83"/>
                </a:cubicBezTo>
                <a:cubicBezTo>
                  <a:pt x="51" y="7"/>
                  <a:pt x="51" y="7"/>
                  <a:pt x="51" y="7"/>
                </a:cubicBezTo>
                <a:cubicBezTo>
                  <a:pt x="51" y="3"/>
                  <a:pt x="48" y="0"/>
                  <a:pt x="44" y="0"/>
                </a:cubicBezTo>
                <a:close/>
                <a:moveTo>
                  <a:pt x="40" y="5"/>
                </a:moveTo>
                <a:cubicBezTo>
                  <a:pt x="41" y="5"/>
                  <a:pt x="42" y="5"/>
                  <a:pt x="42" y="6"/>
                </a:cubicBezTo>
                <a:cubicBezTo>
                  <a:pt x="42" y="7"/>
                  <a:pt x="41" y="8"/>
                  <a:pt x="40" y="8"/>
                </a:cubicBezTo>
                <a:cubicBezTo>
                  <a:pt x="39" y="8"/>
                  <a:pt x="38" y="7"/>
                  <a:pt x="38" y="6"/>
                </a:cubicBezTo>
                <a:cubicBezTo>
                  <a:pt x="38" y="5"/>
                  <a:pt x="39" y="5"/>
                  <a:pt x="40" y="5"/>
                </a:cubicBezTo>
                <a:close/>
                <a:moveTo>
                  <a:pt x="17" y="5"/>
                </a:moveTo>
                <a:cubicBezTo>
                  <a:pt x="34" y="5"/>
                  <a:pt x="34" y="5"/>
                  <a:pt x="34" y="5"/>
                </a:cubicBezTo>
                <a:cubicBezTo>
                  <a:pt x="34" y="7"/>
                  <a:pt x="34" y="7"/>
                  <a:pt x="34" y="7"/>
                </a:cubicBezTo>
                <a:cubicBezTo>
                  <a:pt x="17" y="7"/>
                  <a:pt x="17" y="7"/>
                  <a:pt x="17" y="7"/>
                </a:cubicBezTo>
                <a:lnTo>
                  <a:pt x="17" y="5"/>
                </a:lnTo>
                <a:close/>
                <a:moveTo>
                  <a:pt x="26" y="83"/>
                </a:moveTo>
                <a:cubicBezTo>
                  <a:pt x="23" y="83"/>
                  <a:pt x="21" y="81"/>
                  <a:pt x="21" y="79"/>
                </a:cubicBezTo>
                <a:cubicBezTo>
                  <a:pt x="21" y="77"/>
                  <a:pt x="23" y="75"/>
                  <a:pt x="26" y="75"/>
                </a:cubicBezTo>
                <a:cubicBezTo>
                  <a:pt x="28" y="75"/>
                  <a:pt x="30" y="77"/>
                  <a:pt x="30" y="79"/>
                </a:cubicBezTo>
                <a:cubicBezTo>
                  <a:pt x="30" y="81"/>
                  <a:pt x="28" y="83"/>
                  <a:pt x="26" y="83"/>
                </a:cubicBezTo>
                <a:close/>
                <a:moveTo>
                  <a:pt x="46" y="69"/>
                </a:moveTo>
                <a:cubicBezTo>
                  <a:pt x="5" y="69"/>
                  <a:pt x="5" y="69"/>
                  <a:pt x="5" y="69"/>
                </a:cubicBezTo>
                <a:cubicBezTo>
                  <a:pt x="5" y="11"/>
                  <a:pt x="5" y="11"/>
                  <a:pt x="5" y="11"/>
                </a:cubicBezTo>
                <a:cubicBezTo>
                  <a:pt x="46" y="11"/>
                  <a:pt x="46" y="11"/>
                  <a:pt x="46" y="11"/>
                </a:cubicBezTo>
                <a:lnTo>
                  <a:pt x="46" y="69"/>
                </a:ln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MH_Other_21"/>
          <p:cNvSpPr>
            <a:spLocks noChangeArrowheads="1"/>
          </p:cNvSpPr>
          <p:nvPr/>
        </p:nvSpPr>
        <p:spPr bwMode="auto">
          <a:xfrm>
            <a:off x="7094538" y="2325688"/>
            <a:ext cx="122237" cy="100012"/>
          </a:xfrm>
          <a:custGeom>
            <a:avLst/>
            <a:gdLst>
              <a:gd name="T0" fmla="*/ 79865 w 40"/>
              <a:gd name="T1" fmla="*/ 82362 h 33"/>
              <a:gd name="T2" fmla="*/ 99831 w 40"/>
              <a:gd name="T3" fmla="*/ 82362 h 33"/>
              <a:gd name="T4" fmla="*/ 99831 w 40"/>
              <a:gd name="T5" fmla="*/ 19967 h 33"/>
              <a:gd name="T6" fmla="*/ 99831 w 40"/>
              <a:gd name="T7" fmla="*/ 0 h 33"/>
              <a:gd name="T8" fmla="*/ 79865 w 40"/>
              <a:gd name="T9" fmla="*/ 0 h 33"/>
              <a:gd name="T10" fmla="*/ 0 w 40"/>
              <a:gd name="T11" fmla="*/ 0 h 33"/>
              <a:gd name="T12" fmla="*/ 0 w 40"/>
              <a:gd name="T13" fmla="*/ 19967 h 33"/>
              <a:gd name="T14" fmla="*/ 79865 w 40"/>
              <a:gd name="T15" fmla="*/ 19967 h 33"/>
              <a:gd name="T16" fmla="*/ 79865 w 40"/>
              <a:gd name="T17" fmla="*/ 82362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33"/>
              <a:gd name="T29" fmla="*/ 40 w 40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33">
                <a:moveTo>
                  <a:pt x="32" y="33"/>
                </a:moveTo>
                <a:lnTo>
                  <a:pt x="40" y="33"/>
                </a:lnTo>
                <a:lnTo>
                  <a:pt x="40" y="8"/>
                </a:lnTo>
                <a:lnTo>
                  <a:pt x="40" y="0"/>
                </a:lnTo>
                <a:lnTo>
                  <a:pt x="32" y="0"/>
                </a:lnTo>
                <a:lnTo>
                  <a:pt x="0" y="0"/>
                </a:lnTo>
                <a:lnTo>
                  <a:pt x="0" y="8"/>
                </a:lnTo>
                <a:lnTo>
                  <a:pt x="32" y="8"/>
                </a:lnTo>
                <a:lnTo>
                  <a:pt x="32" y="33"/>
                </a:ln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1" name="MH_Other_22"/>
          <p:cNvSpPr>
            <a:spLocks noChangeArrowheads="1"/>
          </p:cNvSpPr>
          <p:nvPr/>
        </p:nvSpPr>
        <p:spPr bwMode="auto">
          <a:xfrm>
            <a:off x="6985000" y="2693988"/>
            <a:ext cx="100013" cy="100012"/>
          </a:xfrm>
          <a:custGeom>
            <a:avLst/>
            <a:gdLst>
              <a:gd name="T0" fmla="*/ 19967 w 33"/>
              <a:gd name="T1" fmla="*/ 0 h 33"/>
              <a:gd name="T2" fmla="*/ 0 w 33"/>
              <a:gd name="T3" fmla="*/ 0 h 33"/>
              <a:gd name="T4" fmla="*/ 0 w 33"/>
              <a:gd name="T5" fmla="*/ 62395 h 33"/>
              <a:gd name="T6" fmla="*/ 0 w 33"/>
              <a:gd name="T7" fmla="*/ 82362 h 33"/>
              <a:gd name="T8" fmla="*/ 19967 w 33"/>
              <a:gd name="T9" fmla="*/ 82362 h 33"/>
              <a:gd name="T10" fmla="*/ 82362 w 33"/>
              <a:gd name="T11" fmla="*/ 82362 h 33"/>
              <a:gd name="T12" fmla="*/ 82362 w 33"/>
              <a:gd name="T13" fmla="*/ 62395 h 33"/>
              <a:gd name="T14" fmla="*/ 19967 w 33"/>
              <a:gd name="T15" fmla="*/ 62395 h 33"/>
              <a:gd name="T16" fmla="*/ 19967 w 33"/>
              <a:gd name="T17" fmla="*/ 0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33"/>
              <a:gd name="T29" fmla="*/ 33 w 33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33">
                <a:moveTo>
                  <a:pt x="8" y="0"/>
                </a:moveTo>
                <a:lnTo>
                  <a:pt x="0" y="0"/>
                </a:lnTo>
                <a:lnTo>
                  <a:pt x="0" y="25"/>
                </a:lnTo>
                <a:lnTo>
                  <a:pt x="0" y="33"/>
                </a:lnTo>
                <a:lnTo>
                  <a:pt x="8" y="33"/>
                </a:lnTo>
                <a:lnTo>
                  <a:pt x="33" y="33"/>
                </a:lnTo>
                <a:lnTo>
                  <a:pt x="33" y="25"/>
                </a:lnTo>
                <a:lnTo>
                  <a:pt x="8" y="25"/>
                </a:lnTo>
                <a:lnTo>
                  <a:pt x="8" y="0"/>
                </a:ln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2" name="MH_SubTitle_1"/>
          <p:cNvSpPr>
            <a:spLocks noChangeArrowheads="1"/>
          </p:cNvSpPr>
          <p:nvPr/>
        </p:nvSpPr>
        <p:spPr bwMode="auto">
          <a:xfrm>
            <a:off x="1401763" y="2241550"/>
            <a:ext cx="3033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33" name="MH_SubTitle_2"/>
          <p:cNvSpPr>
            <a:spLocks noChangeArrowheads="1"/>
          </p:cNvSpPr>
          <p:nvPr/>
        </p:nvSpPr>
        <p:spPr bwMode="auto">
          <a:xfrm>
            <a:off x="984250" y="3201988"/>
            <a:ext cx="3067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34" name="MH_SubTitle_3"/>
          <p:cNvSpPr>
            <a:spLocks noChangeArrowheads="1"/>
          </p:cNvSpPr>
          <p:nvPr/>
        </p:nvSpPr>
        <p:spPr bwMode="auto">
          <a:xfrm>
            <a:off x="1401763" y="4197350"/>
            <a:ext cx="30337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35" name="MH_SubTitle_4"/>
          <p:cNvSpPr>
            <a:spLocks noChangeArrowheads="1"/>
          </p:cNvSpPr>
          <p:nvPr/>
        </p:nvSpPr>
        <p:spPr bwMode="auto">
          <a:xfrm>
            <a:off x="7770813" y="2241550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36" name="MH_SubTitle_5"/>
          <p:cNvSpPr>
            <a:spLocks noChangeArrowheads="1"/>
          </p:cNvSpPr>
          <p:nvPr/>
        </p:nvSpPr>
        <p:spPr bwMode="auto">
          <a:xfrm>
            <a:off x="8110538" y="3201988"/>
            <a:ext cx="320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37" name="MH_SubTitle_6"/>
          <p:cNvSpPr>
            <a:spLocks noChangeArrowheads="1"/>
          </p:cNvSpPr>
          <p:nvPr/>
        </p:nvSpPr>
        <p:spPr bwMode="auto">
          <a:xfrm>
            <a:off x="7770813" y="4197350"/>
            <a:ext cx="3052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菱形 7"/>
          <p:cNvSpPr/>
          <p:nvPr/>
        </p:nvSpPr>
        <p:spPr>
          <a:xfrm>
            <a:off x="2060575" y="2008188"/>
            <a:ext cx="1366838" cy="1365250"/>
          </a:xfrm>
          <a:prstGeom prst="diamond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3568700" y="2008188"/>
            <a:ext cx="1365250" cy="1365250"/>
          </a:xfrm>
          <a:prstGeom prst="diamond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菱形 11"/>
          <p:cNvSpPr/>
          <p:nvPr/>
        </p:nvSpPr>
        <p:spPr>
          <a:xfrm>
            <a:off x="5075238" y="1670050"/>
            <a:ext cx="2041525" cy="2041525"/>
          </a:xfrm>
          <a:prstGeom prst="diamond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菱形 12"/>
          <p:cNvSpPr/>
          <p:nvPr/>
        </p:nvSpPr>
        <p:spPr>
          <a:xfrm>
            <a:off x="7258050" y="2008188"/>
            <a:ext cx="1365250" cy="1365250"/>
          </a:xfrm>
          <a:prstGeom prst="diamond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菱形 13"/>
          <p:cNvSpPr/>
          <p:nvPr/>
        </p:nvSpPr>
        <p:spPr>
          <a:xfrm>
            <a:off x="8764588" y="2008188"/>
            <a:ext cx="1366837" cy="1365250"/>
          </a:xfrm>
          <a:prstGeom prst="diamond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菱形 14"/>
          <p:cNvSpPr/>
          <p:nvPr/>
        </p:nvSpPr>
        <p:spPr>
          <a:xfrm>
            <a:off x="3236913" y="2854325"/>
            <a:ext cx="520700" cy="519113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4729163" y="2008188"/>
            <a:ext cx="520700" cy="5207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菱形 16"/>
          <p:cNvSpPr/>
          <p:nvPr/>
        </p:nvSpPr>
        <p:spPr>
          <a:xfrm>
            <a:off x="6931025" y="2851150"/>
            <a:ext cx="520700" cy="519113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8434388" y="2024063"/>
            <a:ext cx="520700" cy="5207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85"/>
          <p:cNvSpPr txBox="1"/>
          <p:nvPr/>
        </p:nvSpPr>
        <p:spPr>
          <a:xfrm>
            <a:off x="5287963" y="3838575"/>
            <a:ext cx="16160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latin typeface="宋体" panose="02010600030101010101" pitchFamily="2" charset="-122"/>
                <a:ea typeface="宋体" panose="02010600030101010101" pitchFamily="2" charset="-122"/>
              </a:rPr>
              <a:t>点击添加标题</a:t>
            </a:r>
            <a:endParaRPr lang="zh-CN" altLang="en-US" sz="16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86"/>
          <p:cNvSpPr txBox="1"/>
          <p:nvPr/>
        </p:nvSpPr>
        <p:spPr>
          <a:xfrm>
            <a:off x="3530600" y="3540125"/>
            <a:ext cx="14398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latin typeface="宋体" panose="02010600030101010101" pitchFamily="2" charset="-122"/>
                <a:ea typeface="宋体" panose="02010600030101010101" pitchFamily="2" charset="-122"/>
              </a:rPr>
              <a:t>点击添加标题</a:t>
            </a:r>
            <a:endParaRPr lang="zh-CN" altLang="en-US" sz="14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87"/>
          <p:cNvSpPr txBox="1"/>
          <p:nvPr/>
        </p:nvSpPr>
        <p:spPr>
          <a:xfrm>
            <a:off x="2017713" y="3540125"/>
            <a:ext cx="14414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latin typeface="宋体" panose="02010600030101010101" pitchFamily="2" charset="-122"/>
                <a:ea typeface="宋体" panose="02010600030101010101" pitchFamily="2" charset="-122"/>
              </a:rPr>
              <a:t>点击添加标题</a:t>
            </a:r>
            <a:endParaRPr lang="zh-CN" altLang="en-US" sz="14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88"/>
          <p:cNvSpPr txBox="1"/>
          <p:nvPr/>
        </p:nvSpPr>
        <p:spPr>
          <a:xfrm>
            <a:off x="8732838" y="3540125"/>
            <a:ext cx="14414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latin typeface="宋体" panose="02010600030101010101" pitchFamily="2" charset="-122"/>
                <a:ea typeface="宋体" panose="02010600030101010101" pitchFamily="2" charset="-122"/>
              </a:rPr>
              <a:t>点击添加标题</a:t>
            </a:r>
            <a:endParaRPr lang="zh-CN" altLang="en-US" sz="14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89"/>
          <p:cNvSpPr txBox="1"/>
          <p:nvPr/>
        </p:nvSpPr>
        <p:spPr>
          <a:xfrm>
            <a:off x="7221538" y="3540125"/>
            <a:ext cx="14398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latin typeface="宋体" panose="02010600030101010101" pitchFamily="2" charset="-122"/>
                <a:ea typeface="宋体" panose="02010600030101010101" pitchFamily="2" charset="-122"/>
              </a:rPr>
              <a:t>点击添加标题</a:t>
            </a:r>
            <a:endParaRPr lang="zh-CN" altLang="en-US" sz="14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KSO_Shape"/>
          <p:cNvSpPr/>
          <p:nvPr/>
        </p:nvSpPr>
        <p:spPr bwMode="auto">
          <a:xfrm>
            <a:off x="2490788" y="2392363"/>
            <a:ext cx="590550" cy="534987"/>
          </a:xfrm>
          <a:custGeom>
            <a:avLst/>
            <a:gdLst>
              <a:gd name="T0" fmla="*/ 726341 w 2395538"/>
              <a:gd name="T1" fmla="*/ 2170112 h 2170112"/>
              <a:gd name="T2" fmla="*/ 1441768 w 2395538"/>
              <a:gd name="T3" fmla="*/ 728510 h 2170112"/>
              <a:gd name="T4" fmla="*/ 1885633 w 2395538"/>
              <a:gd name="T5" fmla="*/ 1143658 h 2170112"/>
              <a:gd name="T6" fmla="*/ 1870393 w 2395538"/>
              <a:gd name="T7" fmla="*/ 1187775 h 2170112"/>
              <a:gd name="T8" fmla="*/ 1824038 w 2395538"/>
              <a:gd name="T9" fmla="*/ 1209358 h 2170112"/>
              <a:gd name="T10" fmla="*/ 1774825 w 2395538"/>
              <a:gd name="T11" fmla="*/ 1196345 h 2170112"/>
              <a:gd name="T12" fmla="*/ 87630 w 2395538"/>
              <a:gd name="T13" fmla="*/ 1207136 h 2170112"/>
              <a:gd name="T14" fmla="*/ 36195 w 2395538"/>
              <a:gd name="T15" fmla="*/ 1203010 h 2170112"/>
              <a:gd name="T16" fmla="*/ 2540 w 2395538"/>
              <a:gd name="T17" fmla="*/ 1166510 h 2170112"/>
              <a:gd name="T18" fmla="*/ 7937 w 2395538"/>
              <a:gd name="T19" fmla="*/ 1121123 h 2170112"/>
              <a:gd name="T20" fmla="*/ 1968140 w 2395538"/>
              <a:gd name="T21" fmla="*/ 219388 h 2170112"/>
              <a:gd name="T22" fmla="*/ 2114413 w 2395538"/>
              <a:gd name="T23" fmla="*/ 243789 h 2170112"/>
              <a:gd name="T24" fmla="*/ 2240697 w 2395538"/>
              <a:gd name="T25" fmla="*/ 284667 h 2170112"/>
              <a:gd name="T26" fmla="*/ 2388557 w 2395538"/>
              <a:gd name="T27" fmla="*/ 355016 h 2170112"/>
              <a:gd name="T28" fmla="*/ 2336521 w 2395538"/>
              <a:gd name="T29" fmla="*/ 373079 h 2170112"/>
              <a:gd name="T30" fmla="*/ 2250533 w 2395538"/>
              <a:gd name="T31" fmla="*/ 415225 h 2170112"/>
              <a:gd name="T32" fmla="*/ 2138845 w 2395538"/>
              <a:gd name="T33" fmla="*/ 508390 h 2170112"/>
              <a:gd name="T34" fmla="*/ 2044926 w 2395538"/>
              <a:gd name="T35" fmla="*/ 621519 h 2170112"/>
              <a:gd name="T36" fmla="*/ 1960525 w 2395538"/>
              <a:gd name="T37" fmla="*/ 747006 h 2170112"/>
              <a:gd name="T38" fmla="*/ 1902777 w 2395538"/>
              <a:gd name="T39" fmla="*/ 803412 h 2170112"/>
              <a:gd name="T40" fmla="*/ 1832020 w 2395538"/>
              <a:gd name="T41" fmla="*/ 843974 h 2170112"/>
              <a:gd name="T42" fmla="*/ 1753013 w 2395538"/>
              <a:gd name="T43" fmla="*/ 868374 h 2170112"/>
              <a:gd name="T44" fmla="*/ 1568664 w 2395538"/>
              <a:gd name="T45" fmla="*/ 707079 h 2170112"/>
              <a:gd name="T46" fmla="*/ 1657507 w 2395538"/>
              <a:gd name="T47" fmla="*/ 590147 h 2170112"/>
              <a:gd name="T48" fmla="*/ 1736514 w 2395538"/>
              <a:gd name="T49" fmla="*/ 513143 h 2170112"/>
              <a:gd name="T50" fmla="*/ 1825674 w 2395538"/>
              <a:gd name="T51" fmla="*/ 448498 h 2170112"/>
              <a:gd name="T52" fmla="*/ 1925622 w 2395538"/>
              <a:gd name="T53" fmla="*/ 399381 h 2170112"/>
              <a:gd name="T54" fmla="*/ 2033820 w 2395538"/>
              <a:gd name="T55" fmla="*/ 369910 h 2170112"/>
              <a:gd name="T56" fmla="*/ 2147095 w 2395538"/>
              <a:gd name="T57" fmla="*/ 361671 h 2170112"/>
              <a:gd name="T58" fmla="*/ 2032234 w 2395538"/>
              <a:gd name="T59" fmla="*/ 356601 h 2170112"/>
              <a:gd name="T60" fmla="*/ 1917373 w 2395538"/>
              <a:gd name="T61" fmla="*/ 373713 h 2170112"/>
              <a:gd name="T62" fmla="*/ 1806953 w 2395538"/>
              <a:gd name="T63" fmla="*/ 412690 h 2170112"/>
              <a:gd name="T64" fmla="*/ 1703832 w 2395538"/>
              <a:gd name="T65" fmla="*/ 469730 h 2170112"/>
              <a:gd name="T66" fmla="*/ 1610230 w 2395538"/>
              <a:gd name="T67" fmla="*/ 542297 h 2170112"/>
              <a:gd name="T68" fmla="*/ 1526146 w 2395538"/>
              <a:gd name="T69" fmla="*/ 625638 h 2170112"/>
              <a:gd name="T70" fmla="*/ 1409381 w 2395538"/>
              <a:gd name="T71" fmla="*/ 589196 h 2170112"/>
              <a:gd name="T72" fmla="*/ 1430322 w 2395538"/>
              <a:gd name="T73" fmla="*/ 523601 h 2170112"/>
              <a:gd name="T74" fmla="*/ 1476648 w 2395538"/>
              <a:gd name="T75" fmla="*/ 444696 h 2170112"/>
              <a:gd name="T76" fmla="*/ 1541376 w 2395538"/>
              <a:gd name="T77" fmla="*/ 367375 h 2170112"/>
              <a:gd name="T78" fmla="*/ 1611816 w 2395538"/>
              <a:gd name="T79" fmla="*/ 308117 h 2170112"/>
              <a:gd name="T80" fmla="*/ 1686381 w 2395538"/>
              <a:gd name="T81" fmla="*/ 265337 h 2170112"/>
              <a:gd name="T82" fmla="*/ 1763166 w 2395538"/>
              <a:gd name="T83" fmla="*/ 237134 h 2170112"/>
              <a:gd name="T84" fmla="*/ 1910075 w 2395538"/>
              <a:gd name="T85" fmla="*/ 217487 h 2170112"/>
              <a:gd name="T86" fmla="*/ 1198124 w 2395538"/>
              <a:gd name="T87" fmla="*/ 20298 h 2170112"/>
              <a:gd name="T88" fmla="*/ 1336237 w 2395538"/>
              <a:gd name="T89" fmla="*/ 78653 h 2170112"/>
              <a:gd name="T90" fmla="*/ 1406886 w 2395538"/>
              <a:gd name="T91" fmla="*/ 127177 h 2170112"/>
              <a:gd name="T92" fmla="*/ 1468305 w 2395538"/>
              <a:gd name="T93" fmla="*/ 191241 h 2170112"/>
              <a:gd name="T94" fmla="*/ 1512540 w 2395538"/>
              <a:gd name="T95" fmla="*/ 273066 h 2170112"/>
              <a:gd name="T96" fmla="*/ 1474351 w 2395538"/>
              <a:gd name="T97" fmla="*/ 374554 h 2170112"/>
              <a:gd name="T98" fmla="*/ 1420252 w 2395538"/>
              <a:gd name="T99" fmla="*/ 385654 h 2170112"/>
              <a:gd name="T100" fmla="*/ 1384927 w 2395538"/>
              <a:gd name="T101" fmla="*/ 273700 h 2170112"/>
              <a:gd name="T102" fmla="*/ 1348012 w 2395538"/>
              <a:gd name="T103" fmla="*/ 208050 h 2170112"/>
              <a:gd name="T104" fmla="*/ 1299640 w 2395538"/>
              <a:gd name="T105" fmla="*/ 150963 h 2170112"/>
              <a:gd name="T106" fmla="*/ 1242040 w 2395538"/>
              <a:gd name="T107" fmla="*/ 104659 h 2170112"/>
              <a:gd name="T108" fmla="*/ 1280546 w 2395538"/>
              <a:gd name="T109" fmla="*/ 143986 h 2170112"/>
              <a:gd name="T110" fmla="*/ 1323508 w 2395538"/>
              <a:gd name="T111" fmla="*/ 202024 h 2170112"/>
              <a:gd name="T112" fmla="*/ 1356923 w 2395538"/>
              <a:gd name="T113" fmla="*/ 274969 h 2170112"/>
              <a:gd name="T114" fmla="*/ 1381108 w 2395538"/>
              <a:gd name="T115" fmla="*/ 413880 h 2170112"/>
              <a:gd name="T116" fmla="*/ 1369652 w 2395538"/>
              <a:gd name="T117" fmla="*/ 554378 h 2170112"/>
              <a:gd name="T118" fmla="*/ 1166937 w 2395538"/>
              <a:gd name="T119" fmla="*/ 363136 h 2170112"/>
              <a:gd name="T120" fmla="*/ 1178711 w 2395538"/>
              <a:gd name="T121" fmla="*/ 227079 h 2170112"/>
              <a:gd name="T122" fmla="*/ 1172028 w 2395538"/>
              <a:gd name="T123" fmla="*/ 132568 h 2170112"/>
              <a:gd name="T124" fmla="*/ 1144342 w 2395538"/>
              <a:gd name="T125" fmla="*/ 45670 h 2170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95538" h="2170112">
                <a:moveTo>
                  <a:pt x="940433" y="595312"/>
                </a:moveTo>
                <a:lnTo>
                  <a:pt x="1643062" y="1217102"/>
                </a:lnTo>
                <a:lnTo>
                  <a:pt x="1643062" y="2170112"/>
                </a:lnTo>
                <a:lnTo>
                  <a:pt x="1433735" y="2170112"/>
                </a:lnTo>
                <a:lnTo>
                  <a:pt x="1159290" y="2170112"/>
                </a:lnTo>
                <a:lnTo>
                  <a:pt x="1159290" y="1557214"/>
                </a:lnTo>
                <a:lnTo>
                  <a:pt x="726341" y="1557214"/>
                </a:lnTo>
                <a:lnTo>
                  <a:pt x="726341" y="2170112"/>
                </a:lnTo>
                <a:lnTo>
                  <a:pt x="612307" y="2170112"/>
                </a:lnTo>
                <a:lnTo>
                  <a:pt x="242887" y="2170112"/>
                </a:lnTo>
                <a:lnTo>
                  <a:pt x="242887" y="1655658"/>
                </a:lnTo>
                <a:lnTo>
                  <a:pt x="242887" y="1217102"/>
                </a:lnTo>
                <a:lnTo>
                  <a:pt x="940433" y="595312"/>
                </a:lnTo>
                <a:close/>
                <a:moveTo>
                  <a:pt x="942657" y="284162"/>
                </a:moveTo>
                <a:lnTo>
                  <a:pt x="1252855" y="559975"/>
                </a:lnTo>
                <a:lnTo>
                  <a:pt x="1441768" y="728510"/>
                </a:lnTo>
                <a:lnTo>
                  <a:pt x="1865630" y="1106523"/>
                </a:lnTo>
                <a:lnTo>
                  <a:pt x="1870393" y="1110966"/>
                </a:lnTo>
                <a:lnTo>
                  <a:pt x="1874520" y="1115727"/>
                </a:lnTo>
                <a:lnTo>
                  <a:pt x="1878013" y="1121123"/>
                </a:lnTo>
                <a:lnTo>
                  <a:pt x="1880553" y="1126519"/>
                </a:lnTo>
                <a:lnTo>
                  <a:pt x="1882775" y="1132232"/>
                </a:lnTo>
                <a:lnTo>
                  <a:pt x="1884680" y="1137627"/>
                </a:lnTo>
                <a:lnTo>
                  <a:pt x="1885633" y="1143658"/>
                </a:lnTo>
                <a:lnTo>
                  <a:pt x="1885950" y="1149053"/>
                </a:lnTo>
                <a:lnTo>
                  <a:pt x="1885633" y="1155084"/>
                </a:lnTo>
                <a:lnTo>
                  <a:pt x="1884680" y="1160797"/>
                </a:lnTo>
                <a:lnTo>
                  <a:pt x="1882775" y="1166510"/>
                </a:lnTo>
                <a:lnTo>
                  <a:pt x="1880553" y="1171906"/>
                </a:lnTo>
                <a:lnTo>
                  <a:pt x="1878013" y="1177619"/>
                </a:lnTo>
                <a:lnTo>
                  <a:pt x="1874520" y="1182697"/>
                </a:lnTo>
                <a:lnTo>
                  <a:pt x="1870393" y="1187775"/>
                </a:lnTo>
                <a:lnTo>
                  <a:pt x="1865630" y="1192219"/>
                </a:lnTo>
                <a:lnTo>
                  <a:pt x="1860550" y="1196345"/>
                </a:lnTo>
                <a:lnTo>
                  <a:pt x="1855153" y="1200153"/>
                </a:lnTo>
                <a:lnTo>
                  <a:pt x="1849438" y="1203010"/>
                </a:lnTo>
                <a:lnTo>
                  <a:pt x="1843405" y="1205549"/>
                </a:lnTo>
                <a:lnTo>
                  <a:pt x="1836738" y="1207453"/>
                </a:lnTo>
                <a:lnTo>
                  <a:pt x="1830705" y="1208723"/>
                </a:lnTo>
                <a:lnTo>
                  <a:pt x="1824038" y="1209358"/>
                </a:lnTo>
                <a:lnTo>
                  <a:pt x="1817688" y="1209675"/>
                </a:lnTo>
                <a:lnTo>
                  <a:pt x="1811020" y="1209358"/>
                </a:lnTo>
                <a:lnTo>
                  <a:pt x="1804670" y="1208723"/>
                </a:lnTo>
                <a:lnTo>
                  <a:pt x="1798320" y="1207453"/>
                </a:lnTo>
                <a:lnTo>
                  <a:pt x="1792288" y="1205549"/>
                </a:lnTo>
                <a:lnTo>
                  <a:pt x="1785938" y="1203010"/>
                </a:lnTo>
                <a:lnTo>
                  <a:pt x="1780223" y="1200153"/>
                </a:lnTo>
                <a:lnTo>
                  <a:pt x="1774825" y="1196345"/>
                </a:lnTo>
                <a:lnTo>
                  <a:pt x="1769745" y="1192219"/>
                </a:lnTo>
                <a:lnTo>
                  <a:pt x="942657" y="455553"/>
                </a:lnTo>
                <a:lnTo>
                  <a:pt x="116205" y="1192219"/>
                </a:lnTo>
                <a:lnTo>
                  <a:pt x="111125" y="1196345"/>
                </a:lnTo>
                <a:lnTo>
                  <a:pt x="105410" y="1200153"/>
                </a:lnTo>
                <a:lnTo>
                  <a:pt x="99695" y="1203010"/>
                </a:lnTo>
                <a:lnTo>
                  <a:pt x="93662" y="1205549"/>
                </a:lnTo>
                <a:lnTo>
                  <a:pt x="87630" y="1207136"/>
                </a:lnTo>
                <a:lnTo>
                  <a:pt x="80962" y="1208723"/>
                </a:lnTo>
                <a:lnTo>
                  <a:pt x="74930" y="1209358"/>
                </a:lnTo>
                <a:lnTo>
                  <a:pt x="68262" y="1209675"/>
                </a:lnTo>
                <a:lnTo>
                  <a:pt x="61277" y="1209358"/>
                </a:lnTo>
                <a:lnTo>
                  <a:pt x="55245" y="1208723"/>
                </a:lnTo>
                <a:lnTo>
                  <a:pt x="48577" y="1207136"/>
                </a:lnTo>
                <a:lnTo>
                  <a:pt x="42545" y="1205549"/>
                </a:lnTo>
                <a:lnTo>
                  <a:pt x="36195" y="1203010"/>
                </a:lnTo>
                <a:lnTo>
                  <a:pt x="30797" y="1200153"/>
                </a:lnTo>
                <a:lnTo>
                  <a:pt x="25082" y="1196345"/>
                </a:lnTo>
                <a:lnTo>
                  <a:pt x="20002" y="1192219"/>
                </a:lnTo>
                <a:lnTo>
                  <a:pt x="15240" y="1187775"/>
                </a:lnTo>
                <a:lnTo>
                  <a:pt x="11112" y="1182697"/>
                </a:lnTo>
                <a:lnTo>
                  <a:pt x="7937" y="1177619"/>
                </a:lnTo>
                <a:lnTo>
                  <a:pt x="5080" y="1171906"/>
                </a:lnTo>
                <a:lnTo>
                  <a:pt x="2540" y="1166510"/>
                </a:lnTo>
                <a:lnTo>
                  <a:pt x="1270" y="1160797"/>
                </a:lnTo>
                <a:lnTo>
                  <a:pt x="317" y="1155084"/>
                </a:lnTo>
                <a:lnTo>
                  <a:pt x="0" y="1149053"/>
                </a:lnTo>
                <a:lnTo>
                  <a:pt x="317" y="1143658"/>
                </a:lnTo>
                <a:lnTo>
                  <a:pt x="1270" y="1137627"/>
                </a:lnTo>
                <a:lnTo>
                  <a:pt x="2540" y="1131914"/>
                </a:lnTo>
                <a:lnTo>
                  <a:pt x="5080" y="1126201"/>
                </a:lnTo>
                <a:lnTo>
                  <a:pt x="7937" y="1121123"/>
                </a:lnTo>
                <a:lnTo>
                  <a:pt x="11112" y="1115727"/>
                </a:lnTo>
                <a:lnTo>
                  <a:pt x="15240" y="1110966"/>
                </a:lnTo>
                <a:lnTo>
                  <a:pt x="20002" y="1106523"/>
                </a:lnTo>
                <a:lnTo>
                  <a:pt x="942657" y="284162"/>
                </a:lnTo>
                <a:close/>
                <a:moveTo>
                  <a:pt x="1910075" y="217487"/>
                </a:moveTo>
                <a:lnTo>
                  <a:pt x="1929430" y="217487"/>
                </a:lnTo>
                <a:lnTo>
                  <a:pt x="1948785" y="218121"/>
                </a:lnTo>
                <a:lnTo>
                  <a:pt x="1968140" y="219388"/>
                </a:lnTo>
                <a:lnTo>
                  <a:pt x="1986860" y="220973"/>
                </a:lnTo>
                <a:lnTo>
                  <a:pt x="2005898" y="222874"/>
                </a:lnTo>
                <a:lnTo>
                  <a:pt x="2024301" y="225726"/>
                </a:lnTo>
                <a:lnTo>
                  <a:pt x="2043022" y="228578"/>
                </a:lnTo>
                <a:lnTo>
                  <a:pt x="2061425" y="231747"/>
                </a:lnTo>
                <a:lnTo>
                  <a:pt x="2079193" y="235550"/>
                </a:lnTo>
                <a:lnTo>
                  <a:pt x="2097279" y="239669"/>
                </a:lnTo>
                <a:lnTo>
                  <a:pt x="2114413" y="243789"/>
                </a:lnTo>
                <a:lnTo>
                  <a:pt x="2131865" y="248542"/>
                </a:lnTo>
                <a:lnTo>
                  <a:pt x="2148364" y="252979"/>
                </a:lnTo>
                <a:lnTo>
                  <a:pt x="2164546" y="258049"/>
                </a:lnTo>
                <a:lnTo>
                  <a:pt x="2181046" y="263119"/>
                </a:lnTo>
                <a:lnTo>
                  <a:pt x="2196593" y="268189"/>
                </a:lnTo>
                <a:lnTo>
                  <a:pt x="2211506" y="273893"/>
                </a:lnTo>
                <a:lnTo>
                  <a:pt x="2226419" y="278963"/>
                </a:lnTo>
                <a:lnTo>
                  <a:pt x="2240697" y="284667"/>
                </a:lnTo>
                <a:lnTo>
                  <a:pt x="2267668" y="295758"/>
                </a:lnTo>
                <a:lnTo>
                  <a:pt x="2292734" y="306216"/>
                </a:lnTo>
                <a:lnTo>
                  <a:pt x="2315579" y="316673"/>
                </a:lnTo>
                <a:lnTo>
                  <a:pt x="2335886" y="326496"/>
                </a:lnTo>
                <a:lnTo>
                  <a:pt x="2353338" y="335686"/>
                </a:lnTo>
                <a:lnTo>
                  <a:pt x="2368251" y="343608"/>
                </a:lnTo>
                <a:lnTo>
                  <a:pt x="2379991" y="349946"/>
                </a:lnTo>
                <a:lnTo>
                  <a:pt x="2388557" y="355016"/>
                </a:lnTo>
                <a:lnTo>
                  <a:pt x="2395538" y="359136"/>
                </a:lnTo>
                <a:lnTo>
                  <a:pt x="2386971" y="360403"/>
                </a:lnTo>
                <a:lnTo>
                  <a:pt x="2378721" y="361988"/>
                </a:lnTo>
                <a:lnTo>
                  <a:pt x="2370154" y="363572"/>
                </a:lnTo>
                <a:lnTo>
                  <a:pt x="2361587" y="365791"/>
                </a:lnTo>
                <a:lnTo>
                  <a:pt x="2353020" y="368009"/>
                </a:lnTo>
                <a:lnTo>
                  <a:pt x="2345088" y="370544"/>
                </a:lnTo>
                <a:lnTo>
                  <a:pt x="2336521" y="373079"/>
                </a:lnTo>
                <a:lnTo>
                  <a:pt x="2328271" y="375614"/>
                </a:lnTo>
                <a:lnTo>
                  <a:pt x="2320656" y="379100"/>
                </a:lnTo>
                <a:lnTo>
                  <a:pt x="2312406" y="382269"/>
                </a:lnTo>
                <a:lnTo>
                  <a:pt x="2304157" y="385755"/>
                </a:lnTo>
                <a:lnTo>
                  <a:pt x="2296541" y="389557"/>
                </a:lnTo>
                <a:lnTo>
                  <a:pt x="2280677" y="397162"/>
                </a:lnTo>
                <a:lnTo>
                  <a:pt x="2265446" y="405718"/>
                </a:lnTo>
                <a:lnTo>
                  <a:pt x="2250533" y="415225"/>
                </a:lnTo>
                <a:lnTo>
                  <a:pt x="2235303" y="425049"/>
                </a:lnTo>
                <a:lnTo>
                  <a:pt x="2220708" y="435189"/>
                </a:lnTo>
                <a:lnTo>
                  <a:pt x="2206429" y="446280"/>
                </a:lnTo>
                <a:lnTo>
                  <a:pt x="2192468" y="457688"/>
                </a:lnTo>
                <a:lnTo>
                  <a:pt x="2178825" y="469730"/>
                </a:lnTo>
                <a:lnTo>
                  <a:pt x="2164863" y="482088"/>
                </a:lnTo>
                <a:lnTo>
                  <a:pt x="2151854" y="495081"/>
                </a:lnTo>
                <a:lnTo>
                  <a:pt x="2138845" y="508390"/>
                </a:lnTo>
                <a:lnTo>
                  <a:pt x="2126153" y="521699"/>
                </a:lnTo>
                <a:lnTo>
                  <a:pt x="2113779" y="535325"/>
                </a:lnTo>
                <a:lnTo>
                  <a:pt x="2101721" y="549268"/>
                </a:lnTo>
                <a:lnTo>
                  <a:pt x="2089664" y="563528"/>
                </a:lnTo>
                <a:lnTo>
                  <a:pt x="2078242" y="578105"/>
                </a:lnTo>
                <a:lnTo>
                  <a:pt x="2066819" y="592682"/>
                </a:lnTo>
                <a:lnTo>
                  <a:pt x="2055714" y="607259"/>
                </a:lnTo>
                <a:lnTo>
                  <a:pt x="2044926" y="621519"/>
                </a:lnTo>
                <a:lnTo>
                  <a:pt x="2034455" y="636413"/>
                </a:lnTo>
                <a:lnTo>
                  <a:pt x="2024301" y="650989"/>
                </a:lnTo>
                <a:lnTo>
                  <a:pt x="2014782" y="665566"/>
                </a:lnTo>
                <a:lnTo>
                  <a:pt x="1995745" y="694403"/>
                </a:lnTo>
                <a:lnTo>
                  <a:pt x="1977976" y="722289"/>
                </a:lnTo>
                <a:lnTo>
                  <a:pt x="1972582" y="730845"/>
                </a:lnTo>
                <a:lnTo>
                  <a:pt x="1966553" y="739084"/>
                </a:lnTo>
                <a:lnTo>
                  <a:pt x="1960525" y="747006"/>
                </a:lnTo>
                <a:lnTo>
                  <a:pt x="1954179" y="755245"/>
                </a:lnTo>
                <a:lnTo>
                  <a:pt x="1947833" y="762534"/>
                </a:lnTo>
                <a:lnTo>
                  <a:pt x="1940852" y="770139"/>
                </a:lnTo>
                <a:lnTo>
                  <a:pt x="1933872" y="777111"/>
                </a:lnTo>
                <a:lnTo>
                  <a:pt x="1926257" y="784082"/>
                </a:lnTo>
                <a:lnTo>
                  <a:pt x="1918642" y="790737"/>
                </a:lnTo>
                <a:lnTo>
                  <a:pt x="1911027" y="797075"/>
                </a:lnTo>
                <a:lnTo>
                  <a:pt x="1902777" y="803412"/>
                </a:lnTo>
                <a:lnTo>
                  <a:pt x="1894527" y="809116"/>
                </a:lnTo>
                <a:lnTo>
                  <a:pt x="1886277" y="815137"/>
                </a:lnTo>
                <a:lnTo>
                  <a:pt x="1877710" y="820524"/>
                </a:lnTo>
                <a:lnTo>
                  <a:pt x="1868826" y="825911"/>
                </a:lnTo>
                <a:lnTo>
                  <a:pt x="1859625" y="830665"/>
                </a:lnTo>
                <a:lnTo>
                  <a:pt x="1850740" y="835735"/>
                </a:lnTo>
                <a:lnTo>
                  <a:pt x="1841539" y="839854"/>
                </a:lnTo>
                <a:lnTo>
                  <a:pt x="1832020" y="843974"/>
                </a:lnTo>
                <a:lnTo>
                  <a:pt x="1822501" y="848410"/>
                </a:lnTo>
                <a:lnTo>
                  <a:pt x="1812665" y="851896"/>
                </a:lnTo>
                <a:lnTo>
                  <a:pt x="1803146" y="855065"/>
                </a:lnTo>
                <a:lnTo>
                  <a:pt x="1793310" y="858551"/>
                </a:lnTo>
                <a:lnTo>
                  <a:pt x="1783473" y="861403"/>
                </a:lnTo>
                <a:lnTo>
                  <a:pt x="1773320" y="863938"/>
                </a:lnTo>
                <a:lnTo>
                  <a:pt x="1763166" y="866156"/>
                </a:lnTo>
                <a:lnTo>
                  <a:pt x="1753013" y="868374"/>
                </a:lnTo>
                <a:lnTo>
                  <a:pt x="1742542" y="870276"/>
                </a:lnTo>
                <a:lnTo>
                  <a:pt x="1732706" y="871860"/>
                </a:lnTo>
                <a:lnTo>
                  <a:pt x="1722235" y="873128"/>
                </a:lnTo>
                <a:lnTo>
                  <a:pt x="1711764" y="874078"/>
                </a:lnTo>
                <a:lnTo>
                  <a:pt x="1701611" y="874712"/>
                </a:lnTo>
                <a:lnTo>
                  <a:pt x="1548674" y="738450"/>
                </a:lnTo>
                <a:lnTo>
                  <a:pt x="1558510" y="722923"/>
                </a:lnTo>
                <a:lnTo>
                  <a:pt x="1568664" y="707079"/>
                </a:lnTo>
                <a:lnTo>
                  <a:pt x="1578500" y="691234"/>
                </a:lnTo>
                <a:lnTo>
                  <a:pt x="1589288" y="676024"/>
                </a:lnTo>
                <a:lnTo>
                  <a:pt x="1605470" y="653841"/>
                </a:lnTo>
                <a:lnTo>
                  <a:pt x="1622287" y="631976"/>
                </a:lnTo>
                <a:lnTo>
                  <a:pt x="1630854" y="621202"/>
                </a:lnTo>
                <a:lnTo>
                  <a:pt x="1639738" y="610745"/>
                </a:lnTo>
                <a:lnTo>
                  <a:pt x="1648305" y="600604"/>
                </a:lnTo>
                <a:lnTo>
                  <a:pt x="1657507" y="590147"/>
                </a:lnTo>
                <a:lnTo>
                  <a:pt x="1667026" y="580007"/>
                </a:lnTo>
                <a:lnTo>
                  <a:pt x="1676545" y="569866"/>
                </a:lnTo>
                <a:lnTo>
                  <a:pt x="1686063" y="560043"/>
                </a:lnTo>
                <a:lnTo>
                  <a:pt x="1695582" y="550219"/>
                </a:lnTo>
                <a:lnTo>
                  <a:pt x="1705418" y="540396"/>
                </a:lnTo>
                <a:lnTo>
                  <a:pt x="1715572" y="531523"/>
                </a:lnTo>
                <a:lnTo>
                  <a:pt x="1726043" y="522016"/>
                </a:lnTo>
                <a:lnTo>
                  <a:pt x="1736514" y="513143"/>
                </a:lnTo>
                <a:lnTo>
                  <a:pt x="1746984" y="503954"/>
                </a:lnTo>
                <a:lnTo>
                  <a:pt x="1757772" y="495714"/>
                </a:lnTo>
                <a:lnTo>
                  <a:pt x="1768878" y="487158"/>
                </a:lnTo>
                <a:lnTo>
                  <a:pt x="1779983" y="478919"/>
                </a:lnTo>
                <a:lnTo>
                  <a:pt x="1791089" y="470680"/>
                </a:lnTo>
                <a:lnTo>
                  <a:pt x="1802194" y="463075"/>
                </a:lnTo>
                <a:lnTo>
                  <a:pt x="1813934" y="455470"/>
                </a:lnTo>
                <a:lnTo>
                  <a:pt x="1825674" y="448498"/>
                </a:lnTo>
                <a:lnTo>
                  <a:pt x="1838048" y="441210"/>
                </a:lnTo>
                <a:lnTo>
                  <a:pt x="1850106" y="434238"/>
                </a:lnTo>
                <a:lnTo>
                  <a:pt x="1862163" y="427901"/>
                </a:lnTo>
                <a:lnTo>
                  <a:pt x="1874537" y="421563"/>
                </a:lnTo>
                <a:lnTo>
                  <a:pt x="1887229" y="415859"/>
                </a:lnTo>
                <a:lnTo>
                  <a:pt x="1899921" y="409838"/>
                </a:lnTo>
                <a:lnTo>
                  <a:pt x="1912613" y="404451"/>
                </a:lnTo>
                <a:lnTo>
                  <a:pt x="1925622" y="399381"/>
                </a:lnTo>
                <a:lnTo>
                  <a:pt x="1938631" y="394627"/>
                </a:lnTo>
                <a:lnTo>
                  <a:pt x="1951958" y="390191"/>
                </a:lnTo>
                <a:lnTo>
                  <a:pt x="1965284" y="385755"/>
                </a:lnTo>
                <a:lnTo>
                  <a:pt x="1978928" y="382269"/>
                </a:lnTo>
                <a:lnTo>
                  <a:pt x="1992572" y="378783"/>
                </a:lnTo>
                <a:lnTo>
                  <a:pt x="2006215" y="375297"/>
                </a:lnTo>
                <a:lnTo>
                  <a:pt x="2019859" y="372445"/>
                </a:lnTo>
                <a:lnTo>
                  <a:pt x="2033820" y="369910"/>
                </a:lnTo>
                <a:lnTo>
                  <a:pt x="2047781" y="368009"/>
                </a:lnTo>
                <a:lnTo>
                  <a:pt x="2062059" y="366107"/>
                </a:lnTo>
                <a:lnTo>
                  <a:pt x="2076021" y="364206"/>
                </a:lnTo>
                <a:lnTo>
                  <a:pt x="2089981" y="362938"/>
                </a:lnTo>
                <a:lnTo>
                  <a:pt x="2104260" y="362305"/>
                </a:lnTo>
                <a:lnTo>
                  <a:pt x="2118538" y="361671"/>
                </a:lnTo>
                <a:lnTo>
                  <a:pt x="2132817" y="361354"/>
                </a:lnTo>
                <a:lnTo>
                  <a:pt x="2147095" y="361671"/>
                </a:lnTo>
                <a:lnTo>
                  <a:pt x="2133134" y="359770"/>
                </a:lnTo>
                <a:lnTo>
                  <a:pt x="2118538" y="358502"/>
                </a:lnTo>
                <a:lnTo>
                  <a:pt x="2104260" y="357235"/>
                </a:lnTo>
                <a:lnTo>
                  <a:pt x="2089981" y="356601"/>
                </a:lnTo>
                <a:lnTo>
                  <a:pt x="2075703" y="355967"/>
                </a:lnTo>
                <a:lnTo>
                  <a:pt x="2061425" y="355967"/>
                </a:lnTo>
                <a:lnTo>
                  <a:pt x="2046829" y="355967"/>
                </a:lnTo>
                <a:lnTo>
                  <a:pt x="2032234" y="356601"/>
                </a:lnTo>
                <a:lnTo>
                  <a:pt x="2017955" y="357552"/>
                </a:lnTo>
                <a:lnTo>
                  <a:pt x="2003677" y="358819"/>
                </a:lnTo>
                <a:lnTo>
                  <a:pt x="1989081" y="360403"/>
                </a:lnTo>
                <a:lnTo>
                  <a:pt x="1974803" y="362305"/>
                </a:lnTo>
                <a:lnTo>
                  <a:pt x="1960525" y="364523"/>
                </a:lnTo>
                <a:lnTo>
                  <a:pt x="1946246" y="367375"/>
                </a:lnTo>
                <a:lnTo>
                  <a:pt x="1931968" y="370227"/>
                </a:lnTo>
                <a:lnTo>
                  <a:pt x="1917373" y="373713"/>
                </a:lnTo>
                <a:lnTo>
                  <a:pt x="1903411" y="377515"/>
                </a:lnTo>
                <a:lnTo>
                  <a:pt x="1889450" y="381318"/>
                </a:lnTo>
                <a:lnTo>
                  <a:pt x="1875489" y="385755"/>
                </a:lnTo>
                <a:lnTo>
                  <a:pt x="1861528" y="390508"/>
                </a:lnTo>
                <a:lnTo>
                  <a:pt x="1847567" y="395578"/>
                </a:lnTo>
                <a:lnTo>
                  <a:pt x="1833924" y="400965"/>
                </a:lnTo>
                <a:lnTo>
                  <a:pt x="1820280" y="406669"/>
                </a:lnTo>
                <a:lnTo>
                  <a:pt x="1806953" y="412690"/>
                </a:lnTo>
                <a:lnTo>
                  <a:pt x="1793627" y="418711"/>
                </a:lnTo>
                <a:lnTo>
                  <a:pt x="1780618" y="425366"/>
                </a:lnTo>
                <a:lnTo>
                  <a:pt x="1766974" y="432020"/>
                </a:lnTo>
                <a:lnTo>
                  <a:pt x="1754282" y="438992"/>
                </a:lnTo>
                <a:lnTo>
                  <a:pt x="1741273" y="446280"/>
                </a:lnTo>
                <a:lnTo>
                  <a:pt x="1728898" y="453885"/>
                </a:lnTo>
                <a:lnTo>
                  <a:pt x="1716207" y="461808"/>
                </a:lnTo>
                <a:lnTo>
                  <a:pt x="1703832" y="469730"/>
                </a:lnTo>
                <a:lnTo>
                  <a:pt x="1691775" y="478286"/>
                </a:lnTo>
                <a:lnTo>
                  <a:pt x="1679717" y="486842"/>
                </a:lnTo>
                <a:lnTo>
                  <a:pt x="1667660" y="495398"/>
                </a:lnTo>
                <a:lnTo>
                  <a:pt x="1655920" y="504270"/>
                </a:lnTo>
                <a:lnTo>
                  <a:pt x="1644180" y="513460"/>
                </a:lnTo>
                <a:lnTo>
                  <a:pt x="1632758" y="522967"/>
                </a:lnTo>
                <a:lnTo>
                  <a:pt x="1621335" y="532473"/>
                </a:lnTo>
                <a:lnTo>
                  <a:pt x="1610230" y="542297"/>
                </a:lnTo>
                <a:lnTo>
                  <a:pt x="1599124" y="551804"/>
                </a:lnTo>
                <a:lnTo>
                  <a:pt x="1588336" y="561944"/>
                </a:lnTo>
                <a:lnTo>
                  <a:pt x="1577548" y="572084"/>
                </a:lnTo>
                <a:lnTo>
                  <a:pt x="1566760" y="582542"/>
                </a:lnTo>
                <a:lnTo>
                  <a:pt x="1556606" y="592999"/>
                </a:lnTo>
                <a:lnTo>
                  <a:pt x="1546136" y="603773"/>
                </a:lnTo>
                <a:lnTo>
                  <a:pt x="1535982" y="614547"/>
                </a:lnTo>
                <a:lnTo>
                  <a:pt x="1526146" y="625638"/>
                </a:lnTo>
                <a:lnTo>
                  <a:pt x="1514406" y="638631"/>
                </a:lnTo>
                <a:lnTo>
                  <a:pt x="1503301" y="651623"/>
                </a:lnTo>
                <a:lnTo>
                  <a:pt x="1492195" y="664932"/>
                </a:lnTo>
                <a:lnTo>
                  <a:pt x="1481407" y="678559"/>
                </a:lnTo>
                <a:lnTo>
                  <a:pt x="1406525" y="612012"/>
                </a:lnTo>
                <a:lnTo>
                  <a:pt x="1407160" y="604407"/>
                </a:lnTo>
                <a:lnTo>
                  <a:pt x="1408112" y="596802"/>
                </a:lnTo>
                <a:lnTo>
                  <a:pt x="1409381" y="589196"/>
                </a:lnTo>
                <a:lnTo>
                  <a:pt x="1410967" y="581274"/>
                </a:lnTo>
                <a:lnTo>
                  <a:pt x="1412554" y="573352"/>
                </a:lnTo>
                <a:lnTo>
                  <a:pt x="1415092" y="565430"/>
                </a:lnTo>
                <a:lnTo>
                  <a:pt x="1417313" y="557191"/>
                </a:lnTo>
                <a:lnTo>
                  <a:pt x="1420169" y="548952"/>
                </a:lnTo>
                <a:lnTo>
                  <a:pt x="1423025" y="540396"/>
                </a:lnTo>
                <a:lnTo>
                  <a:pt x="1426198" y="532157"/>
                </a:lnTo>
                <a:lnTo>
                  <a:pt x="1430322" y="523601"/>
                </a:lnTo>
                <a:lnTo>
                  <a:pt x="1434130" y="514728"/>
                </a:lnTo>
                <a:lnTo>
                  <a:pt x="1438572" y="505855"/>
                </a:lnTo>
                <a:lnTo>
                  <a:pt x="1443332" y="497299"/>
                </a:lnTo>
                <a:lnTo>
                  <a:pt x="1448408" y="488109"/>
                </a:lnTo>
                <a:lnTo>
                  <a:pt x="1453802" y="478919"/>
                </a:lnTo>
                <a:lnTo>
                  <a:pt x="1461100" y="467195"/>
                </a:lnTo>
                <a:lnTo>
                  <a:pt x="1469033" y="455787"/>
                </a:lnTo>
                <a:lnTo>
                  <a:pt x="1476648" y="444696"/>
                </a:lnTo>
                <a:lnTo>
                  <a:pt x="1484263" y="433921"/>
                </a:lnTo>
                <a:lnTo>
                  <a:pt x="1492195" y="423464"/>
                </a:lnTo>
                <a:lnTo>
                  <a:pt x="1500128" y="413641"/>
                </a:lnTo>
                <a:lnTo>
                  <a:pt x="1508060" y="403817"/>
                </a:lnTo>
                <a:lnTo>
                  <a:pt x="1516310" y="393994"/>
                </a:lnTo>
                <a:lnTo>
                  <a:pt x="1524877" y="384804"/>
                </a:lnTo>
                <a:lnTo>
                  <a:pt x="1533127" y="375614"/>
                </a:lnTo>
                <a:lnTo>
                  <a:pt x="1541376" y="367375"/>
                </a:lnTo>
                <a:lnTo>
                  <a:pt x="1549943" y="358819"/>
                </a:lnTo>
                <a:lnTo>
                  <a:pt x="1558828" y="350580"/>
                </a:lnTo>
                <a:lnTo>
                  <a:pt x="1567077" y="342975"/>
                </a:lnTo>
                <a:lnTo>
                  <a:pt x="1575962" y="335369"/>
                </a:lnTo>
                <a:lnTo>
                  <a:pt x="1584846" y="328081"/>
                </a:lnTo>
                <a:lnTo>
                  <a:pt x="1594047" y="321109"/>
                </a:lnTo>
                <a:lnTo>
                  <a:pt x="1602932" y="314455"/>
                </a:lnTo>
                <a:lnTo>
                  <a:pt x="1611816" y="308117"/>
                </a:lnTo>
                <a:lnTo>
                  <a:pt x="1621018" y="301779"/>
                </a:lnTo>
                <a:lnTo>
                  <a:pt x="1630219" y="296075"/>
                </a:lnTo>
                <a:lnTo>
                  <a:pt x="1639421" y="290054"/>
                </a:lnTo>
                <a:lnTo>
                  <a:pt x="1648622" y="284667"/>
                </a:lnTo>
                <a:lnTo>
                  <a:pt x="1657824" y="279280"/>
                </a:lnTo>
                <a:lnTo>
                  <a:pt x="1667343" y="274527"/>
                </a:lnTo>
                <a:lnTo>
                  <a:pt x="1676862" y="269457"/>
                </a:lnTo>
                <a:lnTo>
                  <a:pt x="1686381" y="265337"/>
                </a:lnTo>
                <a:lnTo>
                  <a:pt x="1695582" y="261218"/>
                </a:lnTo>
                <a:lnTo>
                  <a:pt x="1705101" y="256781"/>
                </a:lnTo>
                <a:lnTo>
                  <a:pt x="1714937" y="252979"/>
                </a:lnTo>
                <a:lnTo>
                  <a:pt x="1724456" y="249493"/>
                </a:lnTo>
                <a:lnTo>
                  <a:pt x="1734292" y="246007"/>
                </a:lnTo>
                <a:lnTo>
                  <a:pt x="1743494" y="242838"/>
                </a:lnTo>
                <a:lnTo>
                  <a:pt x="1753330" y="239986"/>
                </a:lnTo>
                <a:lnTo>
                  <a:pt x="1763166" y="237134"/>
                </a:lnTo>
                <a:lnTo>
                  <a:pt x="1773003" y="234599"/>
                </a:lnTo>
                <a:lnTo>
                  <a:pt x="1792675" y="230163"/>
                </a:lnTo>
                <a:lnTo>
                  <a:pt x="1812030" y="226360"/>
                </a:lnTo>
                <a:lnTo>
                  <a:pt x="1831702" y="222874"/>
                </a:lnTo>
                <a:lnTo>
                  <a:pt x="1851375" y="220656"/>
                </a:lnTo>
                <a:lnTo>
                  <a:pt x="1870730" y="219072"/>
                </a:lnTo>
                <a:lnTo>
                  <a:pt x="1890402" y="217804"/>
                </a:lnTo>
                <a:lnTo>
                  <a:pt x="1910075" y="217487"/>
                </a:lnTo>
                <a:close/>
                <a:moveTo>
                  <a:pt x="1112837" y="0"/>
                </a:moveTo>
                <a:lnTo>
                  <a:pt x="1116656" y="634"/>
                </a:lnTo>
                <a:lnTo>
                  <a:pt x="1128112" y="2854"/>
                </a:lnTo>
                <a:lnTo>
                  <a:pt x="1146570" y="6660"/>
                </a:lnTo>
                <a:lnTo>
                  <a:pt x="1157708" y="9197"/>
                </a:lnTo>
                <a:lnTo>
                  <a:pt x="1170119" y="12369"/>
                </a:lnTo>
                <a:lnTo>
                  <a:pt x="1183485" y="16175"/>
                </a:lnTo>
                <a:lnTo>
                  <a:pt x="1198124" y="20298"/>
                </a:lnTo>
                <a:lnTo>
                  <a:pt x="1213399" y="25372"/>
                </a:lnTo>
                <a:lnTo>
                  <a:pt x="1229629" y="30763"/>
                </a:lnTo>
                <a:lnTo>
                  <a:pt x="1246495" y="37106"/>
                </a:lnTo>
                <a:lnTo>
                  <a:pt x="1263998" y="43767"/>
                </a:lnTo>
                <a:lnTo>
                  <a:pt x="1281501" y="51378"/>
                </a:lnTo>
                <a:lnTo>
                  <a:pt x="1299640" y="59307"/>
                </a:lnTo>
                <a:lnTo>
                  <a:pt x="1317780" y="68504"/>
                </a:lnTo>
                <a:lnTo>
                  <a:pt x="1336237" y="78653"/>
                </a:lnTo>
                <a:lnTo>
                  <a:pt x="1345148" y="84045"/>
                </a:lnTo>
                <a:lnTo>
                  <a:pt x="1354058" y="89436"/>
                </a:lnTo>
                <a:lnTo>
                  <a:pt x="1363287" y="95462"/>
                </a:lnTo>
                <a:lnTo>
                  <a:pt x="1372198" y="101171"/>
                </a:lnTo>
                <a:lnTo>
                  <a:pt x="1381108" y="107514"/>
                </a:lnTo>
                <a:lnTo>
                  <a:pt x="1389701" y="113540"/>
                </a:lnTo>
                <a:lnTo>
                  <a:pt x="1398293" y="120517"/>
                </a:lnTo>
                <a:lnTo>
                  <a:pt x="1406886" y="127177"/>
                </a:lnTo>
                <a:lnTo>
                  <a:pt x="1415160" y="134471"/>
                </a:lnTo>
                <a:lnTo>
                  <a:pt x="1423116" y="141449"/>
                </a:lnTo>
                <a:lnTo>
                  <a:pt x="1431390" y="149377"/>
                </a:lnTo>
                <a:lnTo>
                  <a:pt x="1439346" y="157306"/>
                </a:lnTo>
                <a:lnTo>
                  <a:pt x="1446665" y="165552"/>
                </a:lnTo>
                <a:lnTo>
                  <a:pt x="1454303" y="173798"/>
                </a:lnTo>
                <a:lnTo>
                  <a:pt x="1461304" y="182361"/>
                </a:lnTo>
                <a:lnTo>
                  <a:pt x="1468305" y="191241"/>
                </a:lnTo>
                <a:lnTo>
                  <a:pt x="1474988" y="200756"/>
                </a:lnTo>
                <a:lnTo>
                  <a:pt x="1481034" y="209953"/>
                </a:lnTo>
                <a:lnTo>
                  <a:pt x="1487399" y="219785"/>
                </a:lnTo>
                <a:lnTo>
                  <a:pt x="1492809" y="229616"/>
                </a:lnTo>
                <a:lnTo>
                  <a:pt x="1498537" y="240082"/>
                </a:lnTo>
                <a:lnTo>
                  <a:pt x="1503311" y="250865"/>
                </a:lnTo>
                <a:lnTo>
                  <a:pt x="1508084" y="261648"/>
                </a:lnTo>
                <a:lnTo>
                  <a:pt x="1512540" y="273066"/>
                </a:lnTo>
                <a:lnTo>
                  <a:pt x="1516358" y="284483"/>
                </a:lnTo>
                <a:lnTo>
                  <a:pt x="1519859" y="296218"/>
                </a:lnTo>
                <a:lnTo>
                  <a:pt x="1523041" y="308269"/>
                </a:lnTo>
                <a:lnTo>
                  <a:pt x="1525587" y="320955"/>
                </a:lnTo>
                <a:lnTo>
                  <a:pt x="1512540" y="333641"/>
                </a:lnTo>
                <a:lnTo>
                  <a:pt x="1499492" y="346645"/>
                </a:lnTo>
                <a:lnTo>
                  <a:pt x="1486763" y="360599"/>
                </a:lnTo>
                <a:lnTo>
                  <a:pt x="1474351" y="374554"/>
                </a:lnTo>
                <a:lnTo>
                  <a:pt x="1462259" y="389777"/>
                </a:lnTo>
                <a:lnTo>
                  <a:pt x="1450484" y="405000"/>
                </a:lnTo>
                <a:lnTo>
                  <a:pt x="1439027" y="420540"/>
                </a:lnTo>
                <a:lnTo>
                  <a:pt x="1427889" y="437032"/>
                </a:lnTo>
                <a:lnTo>
                  <a:pt x="1426616" y="424346"/>
                </a:lnTo>
                <a:lnTo>
                  <a:pt x="1424389" y="411343"/>
                </a:lnTo>
                <a:lnTo>
                  <a:pt x="1422479" y="398340"/>
                </a:lnTo>
                <a:lnTo>
                  <a:pt x="1420252" y="385654"/>
                </a:lnTo>
                <a:lnTo>
                  <a:pt x="1417706" y="373285"/>
                </a:lnTo>
                <a:lnTo>
                  <a:pt x="1414842" y="360599"/>
                </a:lnTo>
                <a:lnTo>
                  <a:pt x="1411341" y="348230"/>
                </a:lnTo>
                <a:lnTo>
                  <a:pt x="1408159" y="335544"/>
                </a:lnTo>
                <a:lnTo>
                  <a:pt x="1402112" y="317467"/>
                </a:lnTo>
                <a:lnTo>
                  <a:pt x="1396065" y="299706"/>
                </a:lnTo>
                <a:lnTo>
                  <a:pt x="1388746" y="281946"/>
                </a:lnTo>
                <a:lnTo>
                  <a:pt x="1384927" y="273700"/>
                </a:lnTo>
                <a:lnTo>
                  <a:pt x="1381108" y="265137"/>
                </a:lnTo>
                <a:lnTo>
                  <a:pt x="1376653" y="256574"/>
                </a:lnTo>
                <a:lnTo>
                  <a:pt x="1372516" y="248328"/>
                </a:lnTo>
                <a:lnTo>
                  <a:pt x="1368061" y="240082"/>
                </a:lnTo>
                <a:lnTo>
                  <a:pt x="1363287" y="231836"/>
                </a:lnTo>
                <a:lnTo>
                  <a:pt x="1358514" y="223591"/>
                </a:lnTo>
                <a:lnTo>
                  <a:pt x="1353104" y="215979"/>
                </a:lnTo>
                <a:lnTo>
                  <a:pt x="1348012" y="208050"/>
                </a:lnTo>
                <a:lnTo>
                  <a:pt x="1342284" y="200121"/>
                </a:lnTo>
                <a:lnTo>
                  <a:pt x="1336874" y="192827"/>
                </a:lnTo>
                <a:lnTo>
                  <a:pt x="1330827" y="185215"/>
                </a:lnTo>
                <a:lnTo>
                  <a:pt x="1325099" y="178238"/>
                </a:lnTo>
                <a:lnTo>
                  <a:pt x="1319053" y="171261"/>
                </a:lnTo>
                <a:lnTo>
                  <a:pt x="1312688" y="164284"/>
                </a:lnTo>
                <a:lnTo>
                  <a:pt x="1306323" y="157623"/>
                </a:lnTo>
                <a:lnTo>
                  <a:pt x="1299640" y="150963"/>
                </a:lnTo>
                <a:lnTo>
                  <a:pt x="1292957" y="144620"/>
                </a:lnTo>
                <a:lnTo>
                  <a:pt x="1286274" y="138277"/>
                </a:lnTo>
                <a:lnTo>
                  <a:pt x="1278955" y="132251"/>
                </a:lnTo>
                <a:lnTo>
                  <a:pt x="1271636" y="126225"/>
                </a:lnTo>
                <a:lnTo>
                  <a:pt x="1264635" y="120834"/>
                </a:lnTo>
                <a:lnTo>
                  <a:pt x="1257315" y="115125"/>
                </a:lnTo>
                <a:lnTo>
                  <a:pt x="1249996" y="110051"/>
                </a:lnTo>
                <a:lnTo>
                  <a:pt x="1242040" y="104659"/>
                </a:lnTo>
                <a:lnTo>
                  <a:pt x="1234402" y="99902"/>
                </a:lnTo>
                <a:lnTo>
                  <a:pt x="1241403" y="105611"/>
                </a:lnTo>
                <a:lnTo>
                  <a:pt x="1248086" y="111637"/>
                </a:lnTo>
                <a:lnTo>
                  <a:pt x="1255088" y="117663"/>
                </a:lnTo>
                <a:lnTo>
                  <a:pt x="1262089" y="124006"/>
                </a:lnTo>
                <a:lnTo>
                  <a:pt x="1268135" y="130666"/>
                </a:lnTo>
                <a:lnTo>
                  <a:pt x="1274818" y="137009"/>
                </a:lnTo>
                <a:lnTo>
                  <a:pt x="1280546" y="143986"/>
                </a:lnTo>
                <a:lnTo>
                  <a:pt x="1286911" y="150646"/>
                </a:lnTo>
                <a:lnTo>
                  <a:pt x="1292321" y="157623"/>
                </a:lnTo>
                <a:lnTo>
                  <a:pt x="1298367" y="164601"/>
                </a:lnTo>
                <a:lnTo>
                  <a:pt x="1303459" y="171895"/>
                </a:lnTo>
                <a:lnTo>
                  <a:pt x="1308869" y="179190"/>
                </a:lnTo>
                <a:lnTo>
                  <a:pt x="1313961" y="186484"/>
                </a:lnTo>
                <a:lnTo>
                  <a:pt x="1318734" y="194095"/>
                </a:lnTo>
                <a:lnTo>
                  <a:pt x="1323508" y="202024"/>
                </a:lnTo>
                <a:lnTo>
                  <a:pt x="1327963" y="209636"/>
                </a:lnTo>
                <a:lnTo>
                  <a:pt x="1332418" y="217565"/>
                </a:lnTo>
                <a:lnTo>
                  <a:pt x="1336237" y="225493"/>
                </a:lnTo>
                <a:lnTo>
                  <a:pt x="1340056" y="233422"/>
                </a:lnTo>
                <a:lnTo>
                  <a:pt x="1344193" y="241668"/>
                </a:lnTo>
                <a:lnTo>
                  <a:pt x="1347376" y="249914"/>
                </a:lnTo>
                <a:lnTo>
                  <a:pt x="1350558" y="257843"/>
                </a:lnTo>
                <a:lnTo>
                  <a:pt x="1356923" y="274969"/>
                </a:lnTo>
                <a:lnTo>
                  <a:pt x="1362333" y="291778"/>
                </a:lnTo>
                <a:lnTo>
                  <a:pt x="1366788" y="308904"/>
                </a:lnTo>
                <a:lnTo>
                  <a:pt x="1370925" y="326030"/>
                </a:lnTo>
                <a:lnTo>
                  <a:pt x="1374107" y="343790"/>
                </a:lnTo>
                <a:lnTo>
                  <a:pt x="1376653" y="360916"/>
                </a:lnTo>
                <a:lnTo>
                  <a:pt x="1378562" y="378677"/>
                </a:lnTo>
                <a:lnTo>
                  <a:pt x="1380472" y="396120"/>
                </a:lnTo>
                <a:lnTo>
                  <a:pt x="1381108" y="413880"/>
                </a:lnTo>
                <a:lnTo>
                  <a:pt x="1381427" y="431641"/>
                </a:lnTo>
                <a:lnTo>
                  <a:pt x="1381108" y="449401"/>
                </a:lnTo>
                <a:lnTo>
                  <a:pt x="1380472" y="466844"/>
                </a:lnTo>
                <a:lnTo>
                  <a:pt x="1378881" y="484605"/>
                </a:lnTo>
                <a:lnTo>
                  <a:pt x="1377290" y="502048"/>
                </a:lnTo>
                <a:lnTo>
                  <a:pt x="1375380" y="519491"/>
                </a:lnTo>
                <a:lnTo>
                  <a:pt x="1372516" y="536934"/>
                </a:lnTo>
                <a:lnTo>
                  <a:pt x="1369652" y="554378"/>
                </a:lnTo>
                <a:lnTo>
                  <a:pt x="1367106" y="564843"/>
                </a:lnTo>
                <a:lnTo>
                  <a:pt x="1364878" y="574675"/>
                </a:lnTo>
                <a:lnTo>
                  <a:pt x="1334646" y="547717"/>
                </a:lnTo>
                <a:lnTo>
                  <a:pt x="1168210" y="399609"/>
                </a:lnTo>
                <a:lnTo>
                  <a:pt x="1166618" y="387557"/>
                </a:lnTo>
                <a:lnTo>
                  <a:pt x="1166300" y="375188"/>
                </a:lnTo>
                <a:lnTo>
                  <a:pt x="1166618" y="369479"/>
                </a:lnTo>
                <a:lnTo>
                  <a:pt x="1166937" y="363136"/>
                </a:lnTo>
                <a:lnTo>
                  <a:pt x="1167573" y="357110"/>
                </a:lnTo>
                <a:lnTo>
                  <a:pt x="1168528" y="350767"/>
                </a:lnTo>
                <a:lnTo>
                  <a:pt x="1171074" y="330153"/>
                </a:lnTo>
                <a:lnTo>
                  <a:pt x="1173620" y="308269"/>
                </a:lnTo>
                <a:lnTo>
                  <a:pt x="1175847" y="285435"/>
                </a:lnTo>
                <a:lnTo>
                  <a:pt x="1177438" y="262283"/>
                </a:lnTo>
                <a:lnTo>
                  <a:pt x="1178393" y="238814"/>
                </a:lnTo>
                <a:lnTo>
                  <a:pt x="1178711" y="227079"/>
                </a:lnTo>
                <a:lnTo>
                  <a:pt x="1178711" y="215027"/>
                </a:lnTo>
                <a:lnTo>
                  <a:pt x="1178393" y="203293"/>
                </a:lnTo>
                <a:lnTo>
                  <a:pt x="1178075" y="191241"/>
                </a:lnTo>
                <a:lnTo>
                  <a:pt x="1177438" y="179507"/>
                </a:lnTo>
                <a:lnTo>
                  <a:pt x="1176484" y="167772"/>
                </a:lnTo>
                <a:lnTo>
                  <a:pt x="1175211" y="155720"/>
                </a:lnTo>
                <a:lnTo>
                  <a:pt x="1173938" y="144303"/>
                </a:lnTo>
                <a:lnTo>
                  <a:pt x="1172028" y="132568"/>
                </a:lnTo>
                <a:lnTo>
                  <a:pt x="1169801" y="121151"/>
                </a:lnTo>
                <a:lnTo>
                  <a:pt x="1167573" y="109734"/>
                </a:lnTo>
                <a:lnTo>
                  <a:pt x="1164391" y="98633"/>
                </a:lnTo>
                <a:lnTo>
                  <a:pt x="1161208" y="87533"/>
                </a:lnTo>
                <a:lnTo>
                  <a:pt x="1157708" y="76750"/>
                </a:lnTo>
                <a:lnTo>
                  <a:pt x="1153571" y="66284"/>
                </a:lnTo>
                <a:lnTo>
                  <a:pt x="1149115" y="55818"/>
                </a:lnTo>
                <a:lnTo>
                  <a:pt x="1144342" y="45670"/>
                </a:lnTo>
                <a:lnTo>
                  <a:pt x="1138932" y="35838"/>
                </a:lnTo>
                <a:lnTo>
                  <a:pt x="1133204" y="26641"/>
                </a:lnTo>
                <a:lnTo>
                  <a:pt x="1126839" y="17443"/>
                </a:lnTo>
                <a:lnTo>
                  <a:pt x="1119838" y="8563"/>
                </a:lnTo>
                <a:lnTo>
                  <a:pt x="11128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4059238" y="2428875"/>
            <a:ext cx="384175" cy="523875"/>
          </a:xfrm>
          <a:custGeom>
            <a:avLst/>
            <a:gdLst>
              <a:gd name="T0" fmla="*/ 821150 w 1122363"/>
              <a:gd name="T1" fmla="*/ 1319439 h 1531938"/>
              <a:gd name="T2" fmla="*/ 818610 w 1122363"/>
              <a:gd name="T3" fmla="*/ 1374324 h 1531938"/>
              <a:gd name="T4" fmla="*/ 763001 w 1122363"/>
              <a:gd name="T5" fmla="*/ 1407818 h 1531938"/>
              <a:gd name="T6" fmla="*/ 617712 w 1122363"/>
              <a:gd name="T7" fmla="*/ 1069756 h 1531938"/>
              <a:gd name="T8" fmla="*/ 595045 w 1122363"/>
              <a:gd name="T9" fmla="*/ 1020228 h 1531938"/>
              <a:gd name="T10" fmla="*/ 616862 w 1122363"/>
              <a:gd name="T11" fmla="*/ 985788 h 1531938"/>
              <a:gd name="T12" fmla="*/ 638822 w 1122363"/>
              <a:gd name="T13" fmla="*/ 861065 h 1531938"/>
              <a:gd name="T14" fmla="*/ 533011 w 1122363"/>
              <a:gd name="T15" fmla="*/ 900272 h 1531938"/>
              <a:gd name="T16" fmla="*/ 472344 w 1122363"/>
              <a:gd name="T17" fmla="*/ 959225 h 1531938"/>
              <a:gd name="T18" fmla="*/ 447514 w 1122363"/>
              <a:gd name="T19" fmla="*/ 1068950 h 1531938"/>
              <a:gd name="T20" fmla="*/ 483631 w 1122363"/>
              <a:gd name="T21" fmla="*/ 1155544 h 1531938"/>
              <a:gd name="T22" fmla="*/ 563202 w 1122363"/>
              <a:gd name="T23" fmla="*/ 1213369 h 1531938"/>
              <a:gd name="T24" fmla="*/ 641644 w 1122363"/>
              <a:gd name="T25" fmla="*/ 1407149 h 1531938"/>
              <a:gd name="T26" fmla="*/ 522288 w 1122363"/>
              <a:gd name="T27" fmla="*/ 1360326 h 1531938"/>
              <a:gd name="T28" fmla="*/ 562920 w 1122363"/>
              <a:gd name="T29" fmla="*/ 1503052 h 1531938"/>
              <a:gd name="T30" fmla="*/ 767489 w 1122363"/>
              <a:gd name="T31" fmla="*/ 1526182 h 1531938"/>
              <a:gd name="T32" fmla="*/ 873019 w 1122363"/>
              <a:gd name="T33" fmla="*/ 1493462 h 1531938"/>
              <a:gd name="T34" fmla="*/ 940739 w 1122363"/>
              <a:gd name="T35" fmla="*/ 1437049 h 1531938"/>
              <a:gd name="T36" fmla="*/ 975445 w 1122363"/>
              <a:gd name="T37" fmla="*/ 1352710 h 1531938"/>
              <a:gd name="T38" fmla="*/ 957387 w 1122363"/>
              <a:gd name="T39" fmla="*/ 1244960 h 1531938"/>
              <a:gd name="T40" fmla="*/ 862579 w 1122363"/>
              <a:gd name="T41" fmla="*/ 1159211 h 1531938"/>
              <a:gd name="T42" fmla="*/ 777366 w 1122363"/>
              <a:gd name="T43" fmla="*/ 984893 h 1531938"/>
              <a:gd name="T44" fmla="*/ 941021 w 1122363"/>
              <a:gd name="T45" fmla="*/ 1068103 h 1531938"/>
              <a:gd name="T46" fmla="*/ 812918 w 1122363"/>
              <a:gd name="T47" fmla="*/ 868963 h 1531938"/>
              <a:gd name="T48" fmla="*/ 768618 w 1122363"/>
              <a:gd name="T49" fmla="*/ 464758 h 1531938"/>
              <a:gd name="T50" fmla="*/ 956258 w 1122363"/>
              <a:gd name="T51" fmla="*/ 515531 h 1531938"/>
              <a:gd name="T52" fmla="*/ 1106652 w 1122363"/>
              <a:gd name="T53" fmla="*/ 632589 h 1531938"/>
              <a:gd name="T54" fmla="*/ 1227702 w 1122363"/>
              <a:gd name="T55" fmla="*/ 820164 h 1531938"/>
              <a:gd name="T56" fmla="*/ 1327023 w 1122363"/>
              <a:gd name="T57" fmla="*/ 1081925 h 1531938"/>
              <a:gd name="T58" fmla="*/ 1396717 w 1122363"/>
              <a:gd name="T59" fmla="*/ 1393892 h 1531938"/>
              <a:gd name="T60" fmla="*/ 1355239 w 1122363"/>
              <a:gd name="T61" fmla="*/ 1597827 h 1531938"/>
              <a:gd name="T62" fmla="*/ 1228829 w 1122363"/>
              <a:gd name="T63" fmla="*/ 1750144 h 1531938"/>
              <a:gd name="T64" fmla="*/ 1040908 w 1122363"/>
              <a:gd name="T65" fmla="*/ 1850561 h 1531938"/>
              <a:gd name="T66" fmla="*/ 813764 w 1122363"/>
              <a:gd name="T67" fmla="*/ 1899358 h 1531938"/>
              <a:gd name="T68" fmla="*/ 571385 w 1122363"/>
              <a:gd name="T69" fmla="*/ 1896538 h 1531938"/>
              <a:gd name="T70" fmla="*/ 341985 w 1122363"/>
              <a:gd name="T71" fmla="*/ 1837867 h 1531938"/>
              <a:gd name="T72" fmla="*/ 152933 w 1122363"/>
              <a:gd name="T73" fmla="*/ 1725604 h 1531938"/>
              <a:gd name="T74" fmla="*/ 31320 w 1122363"/>
              <a:gd name="T75" fmla="*/ 1563133 h 1531938"/>
              <a:gd name="T76" fmla="*/ 3668 w 1122363"/>
              <a:gd name="T77" fmla="*/ 1352710 h 1531938"/>
              <a:gd name="T78" fmla="*/ 126691 w 1122363"/>
              <a:gd name="T79" fmla="*/ 958096 h 1531938"/>
              <a:gd name="T80" fmla="*/ 230811 w 1122363"/>
              <a:gd name="T81" fmla="*/ 743160 h 1531938"/>
              <a:gd name="T82" fmla="*/ 362301 w 1122363"/>
              <a:gd name="T83" fmla="*/ 582099 h 1531938"/>
              <a:gd name="T84" fmla="*/ 534421 w 1122363"/>
              <a:gd name="T85" fmla="*/ 485632 h 1531938"/>
              <a:gd name="T86" fmla="*/ 596426 w 1122363"/>
              <a:gd name="T87" fmla="*/ 1978 h 1531938"/>
              <a:gd name="T88" fmla="*/ 686940 w 1122363"/>
              <a:gd name="T89" fmla="*/ 37299 h 1531938"/>
              <a:gd name="T90" fmla="*/ 778299 w 1122363"/>
              <a:gd name="T91" fmla="*/ 32213 h 1531938"/>
              <a:gd name="T92" fmla="*/ 882912 w 1122363"/>
              <a:gd name="T93" fmla="*/ 282 h 1531938"/>
              <a:gd name="T94" fmla="*/ 944383 w 1122363"/>
              <a:gd name="T95" fmla="*/ 34192 h 1531938"/>
              <a:gd name="T96" fmla="*/ 991755 w 1122363"/>
              <a:gd name="T97" fmla="*/ 157394 h 1531938"/>
              <a:gd name="T98" fmla="*/ 1048714 w 1122363"/>
              <a:gd name="T99" fmla="*/ 165023 h 1531938"/>
              <a:gd name="T100" fmla="*/ 1092702 w 1122363"/>
              <a:gd name="T101" fmla="*/ 159655 h 1531938"/>
              <a:gd name="T102" fmla="*/ 1063377 w 1122363"/>
              <a:gd name="T103" fmla="*/ 261663 h 1531938"/>
              <a:gd name="T104" fmla="*/ 978784 w 1122363"/>
              <a:gd name="T105" fmla="*/ 348130 h 1531938"/>
              <a:gd name="T106" fmla="*/ 836387 w 1122363"/>
              <a:gd name="T107" fmla="*/ 422166 h 1531938"/>
              <a:gd name="T108" fmla="*/ 657614 w 1122363"/>
              <a:gd name="T109" fmla="*/ 404646 h 1531938"/>
              <a:gd name="T110" fmla="*/ 554694 w 1122363"/>
              <a:gd name="T111" fmla="*/ 419340 h 1531938"/>
              <a:gd name="T112" fmla="*/ 313322 w 1122363"/>
              <a:gd name="T113" fmla="*/ 219560 h 1531938"/>
              <a:gd name="T114" fmla="*/ 410321 w 1122363"/>
              <a:gd name="T115" fmla="*/ 170392 h 1531938"/>
              <a:gd name="T116" fmla="*/ 485327 w 1122363"/>
              <a:gd name="T117" fmla="*/ 159089 h 1531938"/>
              <a:gd name="T118" fmla="*/ 519164 w 1122363"/>
              <a:gd name="T119" fmla="*/ 54537 h 15319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22363" h="1531938">
                <a:moveTo>
                  <a:pt x="600075" y="1019175"/>
                </a:moveTo>
                <a:lnTo>
                  <a:pt x="608240" y="1022344"/>
                </a:lnTo>
                <a:lnTo>
                  <a:pt x="615950" y="1025965"/>
                </a:lnTo>
                <a:lnTo>
                  <a:pt x="622981" y="1029134"/>
                </a:lnTo>
                <a:lnTo>
                  <a:pt x="629331" y="1032303"/>
                </a:lnTo>
                <a:lnTo>
                  <a:pt x="635227" y="1035925"/>
                </a:lnTo>
                <a:lnTo>
                  <a:pt x="640443" y="1039093"/>
                </a:lnTo>
                <a:lnTo>
                  <a:pt x="644979" y="1042488"/>
                </a:lnTo>
                <a:lnTo>
                  <a:pt x="649061" y="1045884"/>
                </a:lnTo>
                <a:lnTo>
                  <a:pt x="652236" y="1049505"/>
                </a:lnTo>
                <a:lnTo>
                  <a:pt x="655411" y="1053127"/>
                </a:lnTo>
                <a:lnTo>
                  <a:pt x="657906" y="1056974"/>
                </a:lnTo>
                <a:lnTo>
                  <a:pt x="659720" y="1061049"/>
                </a:lnTo>
                <a:lnTo>
                  <a:pt x="661534" y="1065576"/>
                </a:lnTo>
                <a:lnTo>
                  <a:pt x="662668" y="1070329"/>
                </a:lnTo>
                <a:lnTo>
                  <a:pt x="663348" y="1074856"/>
                </a:lnTo>
                <a:lnTo>
                  <a:pt x="663575" y="1080062"/>
                </a:lnTo>
                <a:lnTo>
                  <a:pt x="663575" y="1083230"/>
                </a:lnTo>
                <a:lnTo>
                  <a:pt x="663348" y="1086626"/>
                </a:lnTo>
                <a:lnTo>
                  <a:pt x="662895" y="1089568"/>
                </a:lnTo>
                <a:lnTo>
                  <a:pt x="662441" y="1092510"/>
                </a:lnTo>
                <a:lnTo>
                  <a:pt x="661761" y="1095227"/>
                </a:lnTo>
                <a:lnTo>
                  <a:pt x="660854" y="1097716"/>
                </a:lnTo>
                <a:lnTo>
                  <a:pt x="659947" y="1100432"/>
                </a:lnTo>
                <a:lnTo>
                  <a:pt x="659040" y="1102922"/>
                </a:lnTo>
                <a:lnTo>
                  <a:pt x="657679" y="1105186"/>
                </a:lnTo>
                <a:lnTo>
                  <a:pt x="656545" y="1107449"/>
                </a:lnTo>
                <a:lnTo>
                  <a:pt x="654957" y="1109486"/>
                </a:lnTo>
                <a:lnTo>
                  <a:pt x="653143" y="1111523"/>
                </a:lnTo>
                <a:lnTo>
                  <a:pt x="651556" y="1113334"/>
                </a:lnTo>
                <a:lnTo>
                  <a:pt x="649515" y="1115145"/>
                </a:lnTo>
                <a:lnTo>
                  <a:pt x="647473" y="1116729"/>
                </a:lnTo>
                <a:lnTo>
                  <a:pt x="645206" y="1118087"/>
                </a:lnTo>
                <a:lnTo>
                  <a:pt x="640670" y="1120803"/>
                </a:lnTo>
                <a:lnTo>
                  <a:pt x="635681" y="1123520"/>
                </a:lnTo>
                <a:lnTo>
                  <a:pt x="630238" y="1126009"/>
                </a:lnTo>
                <a:lnTo>
                  <a:pt x="625022" y="1128046"/>
                </a:lnTo>
                <a:lnTo>
                  <a:pt x="619125" y="1130310"/>
                </a:lnTo>
                <a:lnTo>
                  <a:pt x="613002" y="1132121"/>
                </a:lnTo>
                <a:lnTo>
                  <a:pt x="606652" y="1133705"/>
                </a:lnTo>
                <a:lnTo>
                  <a:pt x="600075" y="1135063"/>
                </a:lnTo>
                <a:lnTo>
                  <a:pt x="600075" y="1019175"/>
                </a:lnTo>
                <a:close/>
                <a:moveTo>
                  <a:pt x="538162" y="779462"/>
                </a:moveTo>
                <a:lnTo>
                  <a:pt x="538162" y="877887"/>
                </a:lnTo>
                <a:lnTo>
                  <a:pt x="529967" y="875827"/>
                </a:lnTo>
                <a:lnTo>
                  <a:pt x="522227" y="873538"/>
                </a:lnTo>
                <a:lnTo>
                  <a:pt x="515398" y="870791"/>
                </a:lnTo>
                <a:lnTo>
                  <a:pt x="509024" y="868273"/>
                </a:lnTo>
                <a:lnTo>
                  <a:pt x="503333" y="865298"/>
                </a:lnTo>
                <a:lnTo>
                  <a:pt x="500829" y="863467"/>
                </a:lnTo>
                <a:lnTo>
                  <a:pt x="498553" y="861864"/>
                </a:lnTo>
                <a:lnTo>
                  <a:pt x="496276" y="860262"/>
                </a:lnTo>
                <a:lnTo>
                  <a:pt x="494227" y="858431"/>
                </a:lnTo>
                <a:lnTo>
                  <a:pt x="492406" y="856600"/>
                </a:lnTo>
                <a:lnTo>
                  <a:pt x="490813" y="854540"/>
                </a:lnTo>
                <a:lnTo>
                  <a:pt x="487626" y="850877"/>
                </a:lnTo>
                <a:lnTo>
                  <a:pt x="485122" y="846986"/>
                </a:lnTo>
                <a:lnTo>
                  <a:pt x="482618" y="843324"/>
                </a:lnTo>
                <a:lnTo>
                  <a:pt x="481024" y="839662"/>
                </a:lnTo>
                <a:lnTo>
                  <a:pt x="479658" y="835999"/>
                </a:lnTo>
                <a:lnTo>
                  <a:pt x="478520" y="832337"/>
                </a:lnTo>
                <a:lnTo>
                  <a:pt x="478065" y="828903"/>
                </a:lnTo>
                <a:lnTo>
                  <a:pt x="477837" y="825241"/>
                </a:lnTo>
                <a:lnTo>
                  <a:pt x="477837" y="822952"/>
                </a:lnTo>
                <a:lnTo>
                  <a:pt x="478065" y="820434"/>
                </a:lnTo>
                <a:lnTo>
                  <a:pt x="478520" y="817916"/>
                </a:lnTo>
                <a:lnTo>
                  <a:pt x="478975" y="815627"/>
                </a:lnTo>
                <a:lnTo>
                  <a:pt x="479431" y="813339"/>
                </a:lnTo>
                <a:lnTo>
                  <a:pt x="480341" y="810821"/>
                </a:lnTo>
                <a:lnTo>
                  <a:pt x="481252" y="808761"/>
                </a:lnTo>
                <a:lnTo>
                  <a:pt x="482162" y="806701"/>
                </a:lnTo>
                <a:lnTo>
                  <a:pt x="483528" y="804869"/>
                </a:lnTo>
                <a:lnTo>
                  <a:pt x="484894" y="802809"/>
                </a:lnTo>
                <a:lnTo>
                  <a:pt x="486260" y="800978"/>
                </a:lnTo>
                <a:lnTo>
                  <a:pt x="487853" y="799147"/>
                </a:lnTo>
                <a:lnTo>
                  <a:pt x="489447" y="797545"/>
                </a:lnTo>
                <a:lnTo>
                  <a:pt x="491496" y="795714"/>
                </a:lnTo>
                <a:lnTo>
                  <a:pt x="495593" y="792738"/>
                </a:lnTo>
                <a:lnTo>
                  <a:pt x="500146" y="789991"/>
                </a:lnTo>
                <a:lnTo>
                  <a:pt x="504699" y="787244"/>
                </a:lnTo>
                <a:lnTo>
                  <a:pt x="509935" y="785184"/>
                </a:lnTo>
                <a:lnTo>
                  <a:pt x="515170" y="783582"/>
                </a:lnTo>
                <a:lnTo>
                  <a:pt x="520634" y="781980"/>
                </a:lnTo>
                <a:lnTo>
                  <a:pt x="526097" y="780835"/>
                </a:lnTo>
                <a:lnTo>
                  <a:pt x="532016" y="779920"/>
                </a:lnTo>
                <a:lnTo>
                  <a:pt x="538162" y="779462"/>
                </a:lnTo>
                <a:close/>
                <a:moveTo>
                  <a:pt x="538626" y="654332"/>
                </a:moveTo>
                <a:lnTo>
                  <a:pt x="538626" y="688810"/>
                </a:lnTo>
                <a:lnTo>
                  <a:pt x="530011" y="689945"/>
                </a:lnTo>
                <a:lnTo>
                  <a:pt x="521624" y="691079"/>
                </a:lnTo>
                <a:lnTo>
                  <a:pt x="513236" y="692440"/>
                </a:lnTo>
                <a:lnTo>
                  <a:pt x="505302" y="694028"/>
                </a:lnTo>
                <a:lnTo>
                  <a:pt x="497594" y="695842"/>
                </a:lnTo>
                <a:lnTo>
                  <a:pt x="490113" y="697657"/>
                </a:lnTo>
                <a:lnTo>
                  <a:pt x="482859" y="699471"/>
                </a:lnTo>
                <a:lnTo>
                  <a:pt x="475831" y="701740"/>
                </a:lnTo>
                <a:lnTo>
                  <a:pt x="469257" y="704008"/>
                </a:lnTo>
                <a:lnTo>
                  <a:pt x="462683" y="706276"/>
                </a:lnTo>
                <a:lnTo>
                  <a:pt x="456336" y="708998"/>
                </a:lnTo>
                <a:lnTo>
                  <a:pt x="450215" y="711720"/>
                </a:lnTo>
                <a:lnTo>
                  <a:pt x="444321" y="714442"/>
                </a:lnTo>
                <a:lnTo>
                  <a:pt x="438654" y="717618"/>
                </a:lnTo>
                <a:lnTo>
                  <a:pt x="433440" y="720567"/>
                </a:lnTo>
                <a:lnTo>
                  <a:pt x="428226" y="723969"/>
                </a:lnTo>
                <a:lnTo>
                  <a:pt x="423238" y="727372"/>
                </a:lnTo>
                <a:lnTo>
                  <a:pt x="418478" y="731001"/>
                </a:lnTo>
                <a:lnTo>
                  <a:pt x="413944" y="734403"/>
                </a:lnTo>
                <a:lnTo>
                  <a:pt x="409410" y="738033"/>
                </a:lnTo>
                <a:lnTo>
                  <a:pt x="405556" y="741435"/>
                </a:lnTo>
                <a:lnTo>
                  <a:pt x="401476" y="744837"/>
                </a:lnTo>
                <a:lnTo>
                  <a:pt x="397849" y="748694"/>
                </a:lnTo>
                <a:lnTo>
                  <a:pt x="394221" y="752323"/>
                </a:lnTo>
                <a:lnTo>
                  <a:pt x="391048" y="755952"/>
                </a:lnTo>
                <a:lnTo>
                  <a:pt x="387874" y="760035"/>
                </a:lnTo>
                <a:lnTo>
                  <a:pt x="384927" y="763664"/>
                </a:lnTo>
                <a:lnTo>
                  <a:pt x="382207" y="767520"/>
                </a:lnTo>
                <a:lnTo>
                  <a:pt x="379486" y="771377"/>
                </a:lnTo>
                <a:lnTo>
                  <a:pt x="377219" y="775460"/>
                </a:lnTo>
                <a:lnTo>
                  <a:pt x="375179" y="779316"/>
                </a:lnTo>
                <a:lnTo>
                  <a:pt x="373366" y="783399"/>
                </a:lnTo>
                <a:lnTo>
                  <a:pt x="369738" y="791338"/>
                </a:lnTo>
                <a:lnTo>
                  <a:pt x="367018" y="799277"/>
                </a:lnTo>
                <a:lnTo>
                  <a:pt x="364298" y="806989"/>
                </a:lnTo>
                <a:lnTo>
                  <a:pt x="362258" y="814701"/>
                </a:lnTo>
                <a:lnTo>
                  <a:pt x="360671" y="822187"/>
                </a:lnTo>
                <a:lnTo>
                  <a:pt x="359537" y="829672"/>
                </a:lnTo>
                <a:lnTo>
                  <a:pt x="358857" y="836931"/>
                </a:lnTo>
                <a:lnTo>
                  <a:pt x="358630" y="844189"/>
                </a:lnTo>
                <a:lnTo>
                  <a:pt x="358857" y="851901"/>
                </a:lnTo>
                <a:lnTo>
                  <a:pt x="359537" y="859614"/>
                </a:lnTo>
                <a:lnTo>
                  <a:pt x="360444" y="867326"/>
                </a:lnTo>
                <a:lnTo>
                  <a:pt x="362031" y="874811"/>
                </a:lnTo>
                <a:lnTo>
                  <a:pt x="363844" y="882297"/>
                </a:lnTo>
                <a:lnTo>
                  <a:pt x="366111" y="889782"/>
                </a:lnTo>
                <a:lnTo>
                  <a:pt x="368832" y="897267"/>
                </a:lnTo>
                <a:lnTo>
                  <a:pt x="371779" y="904526"/>
                </a:lnTo>
                <a:lnTo>
                  <a:pt x="373592" y="907928"/>
                </a:lnTo>
                <a:lnTo>
                  <a:pt x="375633" y="911558"/>
                </a:lnTo>
                <a:lnTo>
                  <a:pt x="377673" y="915187"/>
                </a:lnTo>
                <a:lnTo>
                  <a:pt x="379940" y="918816"/>
                </a:lnTo>
                <a:lnTo>
                  <a:pt x="382660" y="922219"/>
                </a:lnTo>
                <a:lnTo>
                  <a:pt x="385380" y="925848"/>
                </a:lnTo>
                <a:lnTo>
                  <a:pt x="388554" y="929250"/>
                </a:lnTo>
                <a:lnTo>
                  <a:pt x="391501" y="932880"/>
                </a:lnTo>
                <a:lnTo>
                  <a:pt x="395128" y="936282"/>
                </a:lnTo>
                <a:lnTo>
                  <a:pt x="398529" y="939685"/>
                </a:lnTo>
                <a:lnTo>
                  <a:pt x="402609" y="943087"/>
                </a:lnTo>
                <a:lnTo>
                  <a:pt x="406463" y="946489"/>
                </a:lnTo>
                <a:lnTo>
                  <a:pt x="410770" y="949892"/>
                </a:lnTo>
                <a:lnTo>
                  <a:pt x="415077" y="953294"/>
                </a:lnTo>
                <a:lnTo>
                  <a:pt x="424372" y="959646"/>
                </a:lnTo>
                <a:lnTo>
                  <a:pt x="429586" y="963048"/>
                </a:lnTo>
                <a:lnTo>
                  <a:pt x="434800" y="966224"/>
                </a:lnTo>
                <a:lnTo>
                  <a:pt x="440467" y="969626"/>
                </a:lnTo>
                <a:lnTo>
                  <a:pt x="446361" y="972575"/>
                </a:lnTo>
                <a:lnTo>
                  <a:pt x="452482" y="975751"/>
                </a:lnTo>
                <a:lnTo>
                  <a:pt x="459056" y="978473"/>
                </a:lnTo>
                <a:lnTo>
                  <a:pt x="465630" y="981421"/>
                </a:lnTo>
                <a:lnTo>
                  <a:pt x="472658" y="984370"/>
                </a:lnTo>
                <a:lnTo>
                  <a:pt x="479912" y="987092"/>
                </a:lnTo>
                <a:lnTo>
                  <a:pt x="487619" y="989814"/>
                </a:lnTo>
                <a:lnTo>
                  <a:pt x="495327" y="992309"/>
                </a:lnTo>
                <a:lnTo>
                  <a:pt x="503488" y="994804"/>
                </a:lnTo>
                <a:lnTo>
                  <a:pt x="520490" y="1000021"/>
                </a:lnTo>
                <a:lnTo>
                  <a:pt x="538626" y="1004785"/>
                </a:lnTo>
                <a:lnTo>
                  <a:pt x="538626" y="1135439"/>
                </a:lnTo>
                <a:lnTo>
                  <a:pt x="530918" y="1134305"/>
                </a:lnTo>
                <a:lnTo>
                  <a:pt x="523210" y="1133171"/>
                </a:lnTo>
                <a:lnTo>
                  <a:pt x="515503" y="1131583"/>
                </a:lnTo>
                <a:lnTo>
                  <a:pt x="507795" y="1129768"/>
                </a:lnTo>
                <a:lnTo>
                  <a:pt x="500088" y="1127727"/>
                </a:lnTo>
                <a:lnTo>
                  <a:pt x="492607" y="1125685"/>
                </a:lnTo>
                <a:lnTo>
                  <a:pt x="485126" y="1123417"/>
                </a:lnTo>
                <a:lnTo>
                  <a:pt x="477645" y="1120695"/>
                </a:lnTo>
                <a:lnTo>
                  <a:pt x="470164" y="1117973"/>
                </a:lnTo>
                <a:lnTo>
                  <a:pt x="462683" y="1115024"/>
                </a:lnTo>
                <a:lnTo>
                  <a:pt x="455429" y="1111849"/>
                </a:lnTo>
                <a:lnTo>
                  <a:pt x="448175" y="1108673"/>
                </a:lnTo>
                <a:lnTo>
                  <a:pt x="440920" y="1105044"/>
                </a:lnTo>
                <a:lnTo>
                  <a:pt x="433893" y="1101641"/>
                </a:lnTo>
                <a:lnTo>
                  <a:pt x="426639" y="1097785"/>
                </a:lnTo>
                <a:lnTo>
                  <a:pt x="419611" y="1093929"/>
                </a:lnTo>
                <a:lnTo>
                  <a:pt x="405783" y="1085310"/>
                </a:lnTo>
                <a:lnTo>
                  <a:pt x="392181" y="1076690"/>
                </a:lnTo>
                <a:lnTo>
                  <a:pt x="379033" y="1067617"/>
                </a:lnTo>
                <a:lnTo>
                  <a:pt x="366338" y="1058317"/>
                </a:lnTo>
                <a:lnTo>
                  <a:pt x="366338" y="1169917"/>
                </a:lnTo>
                <a:lnTo>
                  <a:pt x="376313" y="1175588"/>
                </a:lnTo>
                <a:lnTo>
                  <a:pt x="386287" y="1181032"/>
                </a:lnTo>
                <a:lnTo>
                  <a:pt x="396715" y="1186249"/>
                </a:lnTo>
                <a:lnTo>
                  <a:pt x="407370" y="1191466"/>
                </a:lnTo>
                <a:lnTo>
                  <a:pt x="418251" y="1196003"/>
                </a:lnTo>
                <a:lnTo>
                  <a:pt x="429359" y="1200539"/>
                </a:lnTo>
                <a:lnTo>
                  <a:pt x="440694" y="1204849"/>
                </a:lnTo>
                <a:lnTo>
                  <a:pt x="452255" y="1208705"/>
                </a:lnTo>
                <a:lnTo>
                  <a:pt x="464043" y="1212561"/>
                </a:lnTo>
                <a:lnTo>
                  <a:pt x="475151" y="1215964"/>
                </a:lnTo>
                <a:lnTo>
                  <a:pt x="486486" y="1218686"/>
                </a:lnTo>
                <a:lnTo>
                  <a:pt x="497367" y="1221634"/>
                </a:lnTo>
                <a:lnTo>
                  <a:pt x="508022" y="1223903"/>
                </a:lnTo>
                <a:lnTo>
                  <a:pt x="518450" y="1225944"/>
                </a:lnTo>
                <a:lnTo>
                  <a:pt x="528878" y="1227759"/>
                </a:lnTo>
                <a:lnTo>
                  <a:pt x="538626" y="1229120"/>
                </a:lnTo>
                <a:lnTo>
                  <a:pt x="538626" y="1297396"/>
                </a:lnTo>
                <a:lnTo>
                  <a:pt x="600740" y="1297396"/>
                </a:lnTo>
                <a:lnTo>
                  <a:pt x="600740" y="1229120"/>
                </a:lnTo>
                <a:lnTo>
                  <a:pt x="608674" y="1228213"/>
                </a:lnTo>
                <a:lnTo>
                  <a:pt x="616608" y="1227305"/>
                </a:lnTo>
                <a:lnTo>
                  <a:pt x="624089" y="1225944"/>
                </a:lnTo>
                <a:lnTo>
                  <a:pt x="631570" y="1224810"/>
                </a:lnTo>
                <a:lnTo>
                  <a:pt x="638824" y="1223449"/>
                </a:lnTo>
                <a:lnTo>
                  <a:pt x="645852" y="1221861"/>
                </a:lnTo>
                <a:lnTo>
                  <a:pt x="652880" y="1220273"/>
                </a:lnTo>
                <a:lnTo>
                  <a:pt x="659454" y="1218232"/>
                </a:lnTo>
                <a:lnTo>
                  <a:pt x="666028" y="1216191"/>
                </a:lnTo>
                <a:lnTo>
                  <a:pt x="672375" y="1214149"/>
                </a:lnTo>
                <a:lnTo>
                  <a:pt x="678723" y="1211881"/>
                </a:lnTo>
                <a:lnTo>
                  <a:pt x="684617" y="1209386"/>
                </a:lnTo>
                <a:lnTo>
                  <a:pt x="690284" y="1206890"/>
                </a:lnTo>
                <a:lnTo>
                  <a:pt x="695951" y="1203942"/>
                </a:lnTo>
                <a:lnTo>
                  <a:pt x="701392" y="1200993"/>
                </a:lnTo>
                <a:lnTo>
                  <a:pt x="706833" y="1198044"/>
                </a:lnTo>
                <a:lnTo>
                  <a:pt x="711593" y="1194868"/>
                </a:lnTo>
                <a:lnTo>
                  <a:pt x="716581" y="1191693"/>
                </a:lnTo>
                <a:lnTo>
                  <a:pt x="721341" y="1188290"/>
                </a:lnTo>
                <a:lnTo>
                  <a:pt x="725875" y="1184888"/>
                </a:lnTo>
                <a:lnTo>
                  <a:pt x="730182" y="1181486"/>
                </a:lnTo>
                <a:lnTo>
                  <a:pt x="734263" y="1178083"/>
                </a:lnTo>
                <a:lnTo>
                  <a:pt x="738343" y="1174227"/>
                </a:lnTo>
                <a:lnTo>
                  <a:pt x="742197" y="1170825"/>
                </a:lnTo>
                <a:lnTo>
                  <a:pt x="745824" y="1166968"/>
                </a:lnTo>
                <a:lnTo>
                  <a:pt x="749225" y="1163339"/>
                </a:lnTo>
                <a:lnTo>
                  <a:pt x="752625" y="1159256"/>
                </a:lnTo>
                <a:lnTo>
                  <a:pt x="755799" y="1155627"/>
                </a:lnTo>
                <a:lnTo>
                  <a:pt x="758746" y="1151544"/>
                </a:lnTo>
                <a:lnTo>
                  <a:pt x="761466" y="1147461"/>
                </a:lnTo>
                <a:lnTo>
                  <a:pt x="763960" y="1143378"/>
                </a:lnTo>
                <a:lnTo>
                  <a:pt x="766453" y="1139295"/>
                </a:lnTo>
                <a:lnTo>
                  <a:pt x="770760" y="1130676"/>
                </a:lnTo>
                <a:lnTo>
                  <a:pt x="774614" y="1122056"/>
                </a:lnTo>
                <a:lnTo>
                  <a:pt x="777561" y="1113436"/>
                </a:lnTo>
                <a:lnTo>
                  <a:pt x="778921" y="1109354"/>
                </a:lnTo>
                <a:lnTo>
                  <a:pt x="780055" y="1105044"/>
                </a:lnTo>
                <a:lnTo>
                  <a:pt x="781415" y="1100507"/>
                </a:lnTo>
                <a:lnTo>
                  <a:pt x="782322" y="1096424"/>
                </a:lnTo>
                <a:lnTo>
                  <a:pt x="783002" y="1092114"/>
                </a:lnTo>
                <a:lnTo>
                  <a:pt x="783682" y="1087805"/>
                </a:lnTo>
                <a:lnTo>
                  <a:pt x="784135" y="1083495"/>
                </a:lnTo>
                <a:lnTo>
                  <a:pt x="784589" y="1079185"/>
                </a:lnTo>
                <a:lnTo>
                  <a:pt x="784816" y="1074875"/>
                </a:lnTo>
                <a:lnTo>
                  <a:pt x="784816" y="1070339"/>
                </a:lnTo>
                <a:lnTo>
                  <a:pt x="784589" y="1061719"/>
                </a:lnTo>
                <a:lnTo>
                  <a:pt x="784135" y="1053326"/>
                </a:lnTo>
                <a:lnTo>
                  <a:pt x="783229" y="1045161"/>
                </a:lnTo>
                <a:lnTo>
                  <a:pt x="781869" y="1037222"/>
                </a:lnTo>
                <a:lnTo>
                  <a:pt x="779828" y="1029509"/>
                </a:lnTo>
                <a:lnTo>
                  <a:pt x="777788" y="1022251"/>
                </a:lnTo>
                <a:lnTo>
                  <a:pt x="775294" y="1014992"/>
                </a:lnTo>
                <a:lnTo>
                  <a:pt x="772347" y="1007960"/>
                </a:lnTo>
                <a:lnTo>
                  <a:pt x="769174" y="1001156"/>
                </a:lnTo>
                <a:lnTo>
                  <a:pt x="765320" y="994577"/>
                </a:lnTo>
                <a:lnTo>
                  <a:pt x="761466" y="988226"/>
                </a:lnTo>
                <a:lnTo>
                  <a:pt x="756705" y="982329"/>
                </a:lnTo>
                <a:lnTo>
                  <a:pt x="752172" y="976431"/>
                </a:lnTo>
                <a:lnTo>
                  <a:pt x="746731" y="970987"/>
                </a:lnTo>
                <a:lnTo>
                  <a:pt x="741064" y="965543"/>
                </a:lnTo>
                <a:lnTo>
                  <a:pt x="734943" y="960553"/>
                </a:lnTo>
                <a:lnTo>
                  <a:pt x="728822" y="955563"/>
                </a:lnTo>
                <a:lnTo>
                  <a:pt x="722248" y="950572"/>
                </a:lnTo>
                <a:lnTo>
                  <a:pt x="715220" y="946036"/>
                </a:lnTo>
                <a:lnTo>
                  <a:pt x="708193" y="941272"/>
                </a:lnTo>
                <a:lnTo>
                  <a:pt x="700712" y="936509"/>
                </a:lnTo>
                <a:lnTo>
                  <a:pt x="693004" y="932199"/>
                </a:lnTo>
                <a:lnTo>
                  <a:pt x="685070" y="927889"/>
                </a:lnTo>
                <a:lnTo>
                  <a:pt x="676456" y="923806"/>
                </a:lnTo>
                <a:lnTo>
                  <a:pt x="668068" y="919497"/>
                </a:lnTo>
                <a:lnTo>
                  <a:pt x="659227" y="915641"/>
                </a:lnTo>
                <a:lnTo>
                  <a:pt x="650159" y="911558"/>
                </a:lnTo>
                <a:lnTo>
                  <a:pt x="641091" y="907475"/>
                </a:lnTo>
                <a:lnTo>
                  <a:pt x="631117" y="903845"/>
                </a:lnTo>
                <a:lnTo>
                  <a:pt x="621369" y="899989"/>
                </a:lnTo>
                <a:lnTo>
                  <a:pt x="611394" y="896587"/>
                </a:lnTo>
                <a:lnTo>
                  <a:pt x="600740" y="892958"/>
                </a:lnTo>
                <a:lnTo>
                  <a:pt x="600740" y="785894"/>
                </a:lnTo>
                <a:lnTo>
                  <a:pt x="612755" y="788616"/>
                </a:lnTo>
                <a:lnTo>
                  <a:pt x="624543" y="792018"/>
                </a:lnTo>
                <a:lnTo>
                  <a:pt x="636331" y="795421"/>
                </a:lnTo>
                <a:lnTo>
                  <a:pt x="647892" y="799504"/>
                </a:lnTo>
                <a:lnTo>
                  <a:pt x="659227" y="803813"/>
                </a:lnTo>
                <a:lnTo>
                  <a:pt x="670562" y="808577"/>
                </a:lnTo>
                <a:lnTo>
                  <a:pt x="681443" y="813794"/>
                </a:lnTo>
                <a:lnTo>
                  <a:pt x="692324" y="819465"/>
                </a:lnTo>
                <a:lnTo>
                  <a:pt x="702752" y="824909"/>
                </a:lnTo>
                <a:lnTo>
                  <a:pt x="712727" y="830806"/>
                </a:lnTo>
                <a:lnTo>
                  <a:pt x="722475" y="836477"/>
                </a:lnTo>
                <a:lnTo>
                  <a:pt x="731542" y="842148"/>
                </a:lnTo>
                <a:lnTo>
                  <a:pt x="740157" y="847592"/>
                </a:lnTo>
                <a:lnTo>
                  <a:pt x="748318" y="853262"/>
                </a:lnTo>
                <a:lnTo>
                  <a:pt x="756025" y="858933"/>
                </a:lnTo>
                <a:lnTo>
                  <a:pt x="763280" y="864604"/>
                </a:lnTo>
                <a:lnTo>
                  <a:pt x="763280" y="748240"/>
                </a:lnTo>
                <a:lnTo>
                  <a:pt x="752625" y="741889"/>
                </a:lnTo>
                <a:lnTo>
                  <a:pt x="741744" y="735764"/>
                </a:lnTo>
                <a:lnTo>
                  <a:pt x="731316" y="730547"/>
                </a:lnTo>
                <a:lnTo>
                  <a:pt x="720888" y="725103"/>
                </a:lnTo>
                <a:lnTo>
                  <a:pt x="710913" y="720340"/>
                </a:lnTo>
                <a:lnTo>
                  <a:pt x="701165" y="716030"/>
                </a:lnTo>
                <a:lnTo>
                  <a:pt x="691644" y="711720"/>
                </a:lnTo>
                <a:lnTo>
                  <a:pt x="682123" y="708318"/>
                </a:lnTo>
                <a:lnTo>
                  <a:pt x="672602" y="704689"/>
                </a:lnTo>
                <a:lnTo>
                  <a:pt x="663081" y="701740"/>
                </a:lnTo>
                <a:lnTo>
                  <a:pt x="653106" y="698791"/>
                </a:lnTo>
                <a:lnTo>
                  <a:pt x="643132" y="696296"/>
                </a:lnTo>
                <a:lnTo>
                  <a:pt x="632930" y="694254"/>
                </a:lnTo>
                <a:lnTo>
                  <a:pt x="622276" y="691986"/>
                </a:lnTo>
                <a:lnTo>
                  <a:pt x="611848" y="690171"/>
                </a:lnTo>
                <a:lnTo>
                  <a:pt x="600740" y="688810"/>
                </a:lnTo>
                <a:lnTo>
                  <a:pt x="600740" y="654332"/>
                </a:lnTo>
                <a:lnTo>
                  <a:pt x="538626" y="654332"/>
                </a:lnTo>
                <a:close/>
                <a:moveTo>
                  <a:pt x="549280" y="371475"/>
                </a:moveTo>
                <a:lnTo>
                  <a:pt x="564015" y="371475"/>
                </a:lnTo>
                <a:lnTo>
                  <a:pt x="577844" y="371475"/>
                </a:lnTo>
                <a:lnTo>
                  <a:pt x="591219" y="371929"/>
                </a:lnTo>
                <a:lnTo>
                  <a:pt x="604594" y="372609"/>
                </a:lnTo>
                <a:lnTo>
                  <a:pt x="617515" y="373743"/>
                </a:lnTo>
                <a:lnTo>
                  <a:pt x="630210" y="375104"/>
                </a:lnTo>
                <a:lnTo>
                  <a:pt x="642905" y="376692"/>
                </a:lnTo>
                <a:lnTo>
                  <a:pt x="655373" y="378507"/>
                </a:lnTo>
                <a:lnTo>
                  <a:pt x="667388" y="380775"/>
                </a:lnTo>
                <a:lnTo>
                  <a:pt x="679403" y="383497"/>
                </a:lnTo>
                <a:lnTo>
                  <a:pt x="691191" y="386219"/>
                </a:lnTo>
                <a:lnTo>
                  <a:pt x="702752" y="389168"/>
                </a:lnTo>
                <a:lnTo>
                  <a:pt x="714314" y="392797"/>
                </a:lnTo>
                <a:lnTo>
                  <a:pt x="725422" y="396426"/>
                </a:lnTo>
                <a:lnTo>
                  <a:pt x="736530" y="400509"/>
                </a:lnTo>
                <a:lnTo>
                  <a:pt x="747184" y="405046"/>
                </a:lnTo>
                <a:lnTo>
                  <a:pt x="757839" y="409582"/>
                </a:lnTo>
                <a:lnTo>
                  <a:pt x="768267" y="414573"/>
                </a:lnTo>
                <a:lnTo>
                  <a:pt x="778468" y="420017"/>
                </a:lnTo>
                <a:lnTo>
                  <a:pt x="788669" y="425461"/>
                </a:lnTo>
                <a:lnTo>
                  <a:pt x="798644" y="431358"/>
                </a:lnTo>
                <a:lnTo>
                  <a:pt x="808392" y="437709"/>
                </a:lnTo>
                <a:lnTo>
                  <a:pt x="818140" y="444288"/>
                </a:lnTo>
                <a:lnTo>
                  <a:pt x="827434" y="451092"/>
                </a:lnTo>
                <a:lnTo>
                  <a:pt x="836729" y="458351"/>
                </a:lnTo>
                <a:lnTo>
                  <a:pt x="845796" y="466063"/>
                </a:lnTo>
                <a:lnTo>
                  <a:pt x="854864" y="473775"/>
                </a:lnTo>
                <a:lnTo>
                  <a:pt x="863705" y="481941"/>
                </a:lnTo>
                <a:lnTo>
                  <a:pt x="872319" y="490561"/>
                </a:lnTo>
                <a:lnTo>
                  <a:pt x="880934" y="499407"/>
                </a:lnTo>
                <a:lnTo>
                  <a:pt x="889095" y="508707"/>
                </a:lnTo>
                <a:lnTo>
                  <a:pt x="897483" y="518234"/>
                </a:lnTo>
                <a:lnTo>
                  <a:pt x="905417" y="527988"/>
                </a:lnTo>
                <a:lnTo>
                  <a:pt x="913351" y="538422"/>
                </a:lnTo>
                <a:lnTo>
                  <a:pt x="921512" y="548856"/>
                </a:lnTo>
                <a:lnTo>
                  <a:pt x="929220" y="559744"/>
                </a:lnTo>
                <a:lnTo>
                  <a:pt x="936701" y="571086"/>
                </a:lnTo>
                <a:lnTo>
                  <a:pt x="944182" y="582654"/>
                </a:lnTo>
                <a:lnTo>
                  <a:pt x="951436" y="594449"/>
                </a:lnTo>
                <a:lnTo>
                  <a:pt x="958690" y="606925"/>
                </a:lnTo>
                <a:lnTo>
                  <a:pt x="965944" y="619627"/>
                </a:lnTo>
                <a:lnTo>
                  <a:pt x="972745" y="632330"/>
                </a:lnTo>
                <a:lnTo>
                  <a:pt x="979546" y="645713"/>
                </a:lnTo>
                <a:lnTo>
                  <a:pt x="986347" y="659549"/>
                </a:lnTo>
                <a:lnTo>
                  <a:pt x="993148" y="673613"/>
                </a:lnTo>
                <a:lnTo>
                  <a:pt x="999722" y="687903"/>
                </a:lnTo>
                <a:lnTo>
                  <a:pt x="1006069" y="702647"/>
                </a:lnTo>
                <a:lnTo>
                  <a:pt x="1012643" y="717845"/>
                </a:lnTo>
                <a:lnTo>
                  <a:pt x="1018991" y="733269"/>
                </a:lnTo>
                <a:lnTo>
                  <a:pt x="1025111" y="748920"/>
                </a:lnTo>
                <a:lnTo>
                  <a:pt x="1031005" y="765252"/>
                </a:lnTo>
                <a:lnTo>
                  <a:pt x="1037126" y="781584"/>
                </a:lnTo>
                <a:lnTo>
                  <a:pt x="1043247" y="798823"/>
                </a:lnTo>
                <a:lnTo>
                  <a:pt x="1049141" y="816062"/>
                </a:lnTo>
                <a:lnTo>
                  <a:pt x="1054808" y="833528"/>
                </a:lnTo>
                <a:lnTo>
                  <a:pt x="1060476" y="851674"/>
                </a:lnTo>
                <a:lnTo>
                  <a:pt x="1066143" y="870048"/>
                </a:lnTo>
                <a:lnTo>
                  <a:pt x="1071810" y="888875"/>
                </a:lnTo>
                <a:lnTo>
                  <a:pt x="1077478" y="907928"/>
                </a:lnTo>
                <a:lnTo>
                  <a:pt x="1082692" y="927436"/>
                </a:lnTo>
                <a:lnTo>
                  <a:pt x="1088132" y="947624"/>
                </a:lnTo>
                <a:lnTo>
                  <a:pt x="1093573" y="967812"/>
                </a:lnTo>
                <a:lnTo>
                  <a:pt x="1098787" y="988453"/>
                </a:lnTo>
                <a:lnTo>
                  <a:pt x="1109215" y="1030870"/>
                </a:lnTo>
                <a:lnTo>
                  <a:pt x="1112615" y="1046522"/>
                </a:lnTo>
                <a:lnTo>
                  <a:pt x="1115789" y="1061946"/>
                </a:lnTo>
                <a:lnTo>
                  <a:pt x="1118056" y="1076917"/>
                </a:lnTo>
                <a:lnTo>
                  <a:pt x="1119870" y="1091888"/>
                </a:lnTo>
                <a:lnTo>
                  <a:pt x="1121456" y="1106405"/>
                </a:lnTo>
                <a:lnTo>
                  <a:pt x="1122136" y="1120922"/>
                </a:lnTo>
                <a:lnTo>
                  <a:pt x="1122363" y="1134985"/>
                </a:lnTo>
                <a:lnTo>
                  <a:pt x="1122136" y="1148822"/>
                </a:lnTo>
                <a:lnTo>
                  <a:pt x="1121456" y="1162659"/>
                </a:lnTo>
                <a:lnTo>
                  <a:pt x="1120096" y="1176042"/>
                </a:lnTo>
                <a:lnTo>
                  <a:pt x="1118509" y="1188971"/>
                </a:lnTo>
                <a:lnTo>
                  <a:pt x="1116469" y="1201900"/>
                </a:lnTo>
                <a:lnTo>
                  <a:pt x="1113749" y="1214603"/>
                </a:lnTo>
                <a:lnTo>
                  <a:pt x="1110575" y="1227078"/>
                </a:lnTo>
                <a:lnTo>
                  <a:pt x="1107175" y="1239100"/>
                </a:lnTo>
                <a:lnTo>
                  <a:pt x="1103321" y="1250896"/>
                </a:lnTo>
                <a:lnTo>
                  <a:pt x="1098787" y="1262464"/>
                </a:lnTo>
                <a:lnTo>
                  <a:pt x="1094026" y="1274032"/>
                </a:lnTo>
                <a:lnTo>
                  <a:pt x="1088812" y="1284920"/>
                </a:lnTo>
                <a:lnTo>
                  <a:pt x="1083145" y="1296035"/>
                </a:lnTo>
                <a:lnTo>
                  <a:pt x="1077251" y="1306469"/>
                </a:lnTo>
                <a:lnTo>
                  <a:pt x="1070904" y="1317130"/>
                </a:lnTo>
                <a:lnTo>
                  <a:pt x="1064103" y="1327110"/>
                </a:lnTo>
                <a:lnTo>
                  <a:pt x="1056849" y="1336864"/>
                </a:lnTo>
                <a:lnTo>
                  <a:pt x="1049368" y="1346845"/>
                </a:lnTo>
                <a:lnTo>
                  <a:pt x="1041660" y="1356145"/>
                </a:lnTo>
                <a:lnTo>
                  <a:pt x="1033499" y="1365218"/>
                </a:lnTo>
                <a:lnTo>
                  <a:pt x="1024658" y="1374064"/>
                </a:lnTo>
                <a:lnTo>
                  <a:pt x="1015817" y="1382911"/>
                </a:lnTo>
                <a:lnTo>
                  <a:pt x="1006749" y="1391303"/>
                </a:lnTo>
                <a:lnTo>
                  <a:pt x="997228" y="1399469"/>
                </a:lnTo>
                <a:lnTo>
                  <a:pt x="987253" y="1407408"/>
                </a:lnTo>
                <a:lnTo>
                  <a:pt x="977279" y="1415121"/>
                </a:lnTo>
                <a:lnTo>
                  <a:pt x="967078" y="1422606"/>
                </a:lnTo>
                <a:lnTo>
                  <a:pt x="956196" y="1429638"/>
                </a:lnTo>
                <a:lnTo>
                  <a:pt x="945315" y="1436669"/>
                </a:lnTo>
                <a:lnTo>
                  <a:pt x="934207" y="1443474"/>
                </a:lnTo>
                <a:lnTo>
                  <a:pt x="922872" y="1449826"/>
                </a:lnTo>
                <a:lnTo>
                  <a:pt x="911084" y="1455950"/>
                </a:lnTo>
                <a:lnTo>
                  <a:pt x="899296" y="1461848"/>
                </a:lnTo>
                <a:lnTo>
                  <a:pt x="887055" y="1467745"/>
                </a:lnTo>
                <a:lnTo>
                  <a:pt x="874586" y="1473189"/>
                </a:lnTo>
                <a:lnTo>
                  <a:pt x="862118" y="1478179"/>
                </a:lnTo>
                <a:lnTo>
                  <a:pt x="849197" y="1483396"/>
                </a:lnTo>
                <a:lnTo>
                  <a:pt x="836275" y="1488160"/>
                </a:lnTo>
                <a:lnTo>
                  <a:pt x="823127" y="1492470"/>
                </a:lnTo>
                <a:lnTo>
                  <a:pt x="809752" y="1496779"/>
                </a:lnTo>
                <a:lnTo>
                  <a:pt x="796377" y="1500862"/>
                </a:lnTo>
                <a:lnTo>
                  <a:pt x="782549" y="1504492"/>
                </a:lnTo>
                <a:lnTo>
                  <a:pt x="768720" y="1508348"/>
                </a:lnTo>
                <a:lnTo>
                  <a:pt x="754892" y="1511523"/>
                </a:lnTo>
                <a:lnTo>
                  <a:pt x="740610" y="1514472"/>
                </a:lnTo>
                <a:lnTo>
                  <a:pt x="726555" y="1517194"/>
                </a:lnTo>
                <a:lnTo>
                  <a:pt x="712047" y="1519689"/>
                </a:lnTo>
                <a:lnTo>
                  <a:pt x="697538" y="1521958"/>
                </a:lnTo>
                <a:lnTo>
                  <a:pt x="683030" y="1524226"/>
                </a:lnTo>
                <a:lnTo>
                  <a:pt x="668521" y="1526040"/>
                </a:lnTo>
                <a:lnTo>
                  <a:pt x="653786" y="1527401"/>
                </a:lnTo>
                <a:lnTo>
                  <a:pt x="638824" y="1528762"/>
                </a:lnTo>
                <a:lnTo>
                  <a:pt x="624089" y="1529897"/>
                </a:lnTo>
                <a:lnTo>
                  <a:pt x="609128" y="1530804"/>
                </a:lnTo>
                <a:lnTo>
                  <a:pt x="594166" y="1531484"/>
                </a:lnTo>
                <a:lnTo>
                  <a:pt x="579204" y="1531938"/>
                </a:lnTo>
                <a:lnTo>
                  <a:pt x="564015" y="1531938"/>
                </a:lnTo>
                <a:lnTo>
                  <a:pt x="549054" y="1531938"/>
                </a:lnTo>
                <a:lnTo>
                  <a:pt x="533865" y="1531484"/>
                </a:lnTo>
                <a:lnTo>
                  <a:pt x="518903" y="1530804"/>
                </a:lnTo>
                <a:lnTo>
                  <a:pt x="503941" y="1529670"/>
                </a:lnTo>
                <a:lnTo>
                  <a:pt x="488980" y="1528309"/>
                </a:lnTo>
                <a:lnTo>
                  <a:pt x="474018" y="1526948"/>
                </a:lnTo>
                <a:lnTo>
                  <a:pt x="459056" y="1525133"/>
                </a:lnTo>
                <a:lnTo>
                  <a:pt x="444321" y="1523319"/>
                </a:lnTo>
                <a:lnTo>
                  <a:pt x="429359" y="1520823"/>
                </a:lnTo>
                <a:lnTo>
                  <a:pt x="414851" y="1518328"/>
                </a:lnTo>
                <a:lnTo>
                  <a:pt x="400115" y="1515606"/>
                </a:lnTo>
                <a:lnTo>
                  <a:pt x="385607" y="1512204"/>
                </a:lnTo>
                <a:lnTo>
                  <a:pt x="371325" y="1509028"/>
                </a:lnTo>
                <a:lnTo>
                  <a:pt x="357044" y="1505172"/>
                </a:lnTo>
                <a:lnTo>
                  <a:pt x="342989" y="1501543"/>
                </a:lnTo>
                <a:lnTo>
                  <a:pt x="329160" y="1497233"/>
                </a:lnTo>
                <a:lnTo>
                  <a:pt x="315332" y="1492696"/>
                </a:lnTo>
                <a:lnTo>
                  <a:pt x="301730" y="1488160"/>
                </a:lnTo>
                <a:lnTo>
                  <a:pt x="288129" y="1483170"/>
                </a:lnTo>
                <a:lnTo>
                  <a:pt x="274754" y="1477952"/>
                </a:lnTo>
                <a:lnTo>
                  <a:pt x="261832" y="1472735"/>
                </a:lnTo>
                <a:lnTo>
                  <a:pt x="248910" y="1466838"/>
                </a:lnTo>
                <a:lnTo>
                  <a:pt x="235988" y="1460940"/>
                </a:lnTo>
                <a:lnTo>
                  <a:pt x="223520" y="1454816"/>
                </a:lnTo>
                <a:lnTo>
                  <a:pt x="211505" y="1448238"/>
                </a:lnTo>
                <a:lnTo>
                  <a:pt x="199264" y="1441660"/>
                </a:lnTo>
                <a:lnTo>
                  <a:pt x="187703" y="1434855"/>
                </a:lnTo>
                <a:lnTo>
                  <a:pt x="176141" y="1427596"/>
                </a:lnTo>
                <a:lnTo>
                  <a:pt x="164806" y="1420111"/>
                </a:lnTo>
                <a:lnTo>
                  <a:pt x="153925" y="1412399"/>
                </a:lnTo>
                <a:lnTo>
                  <a:pt x="143497" y="1404233"/>
                </a:lnTo>
                <a:lnTo>
                  <a:pt x="132843" y="1396067"/>
                </a:lnTo>
                <a:lnTo>
                  <a:pt x="122868" y="1387674"/>
                </a:lnTo>
                <a:lnTo>
                  <a:pt x="113120" y="1379055"/>
                </a:lnTo>
                <a:lnTo>
                  <a:pt x="103826" y="1370208"/>
                </a:lnTo>
                <a:lnTo>
                  <a:pt x="94758" y="1361135"/>
                </a:lnTo>
                <a:lnTo>
                  <a:pt x="86144" y="1351608"/>
                </a:lnTo>
                <a:lnTo>
                  <a:pt x="77756" y="1342081"/>
                </a:lnTo>
                <a:lnTo>
                  <a:pt x="69822" y="1332328"/>
                </a:lnTo>
                <a:lnTo>
                  <a:pt x="62341" y="1322120"/>
                </a:lnTo>
                <a:lnTo>
                  <a:pt x="55086" y="1311913"/>
                </a:lnTo>
                <a:lnTo>
                  <a:pt x="48286" y="1301479"/>
                </a:lnTo>
                <a:lnTo>
                  <a:pt x="41711" y="1290591"/>
                </a:lnTo>
                <a:lnTo>
                  <a:pt x="35817" y="1279703"/>
                </a:lnTo>
                <a:lnTo>
                  <a:pt x="30150" y="1268361"/>
                </a:lnTo>
                <a:lnTo>
                  <a:pt x="25163" y="1257020"/>
                </a:lnTo>
                <a:lnTo>
                  <a:pt x="20402" y="1245225"/>
                </a:lnTo>
                <a:lnTo>
                  <a:pt x="16095" y="1233203"/>
                </a:lnTo>
                <a:lnTo>
                  <a:pt x="12468" y="1221181"/>
                </a:lnTo>
                <a:lnTo>
                  <a:pt x="9068" y="1208932"/>
                </a:lnTo>
                <a:lnTo>
                  <a:pt x="6347" y="1196229"/>
                </a:lnTo>
                <a:lnTo>
                  <a:pt x="4080" y="1183527"/>
                </a:lnTo>
                <a:lnTo>
                  <a:pt x="2493" y="1170371"/>
                </a:lnTo>
                <a:lnTo>
                  <a:pt x="907" y="1157215"/>
                </a:lnTo>
                <a:lnTo>
                  <a:pt x="226" y="1143605"/>
                </a:lnTo>
                <a:lnTo>
                  <a:pt x="0" y="1129995"/>
                </a:lnTo>
                <a:lnTo>
                  <a:pt x="453" y="1116158"/>
                </a:lnTo>
                <a:lnTo>
                  <a:pt x="1133" y="1102095"/>
                </a:lnTo>
                <a:lnTo>
                  <a:pt x="2947" y="1087805"/>
                </a:lnTo>
                <a:lnTo>
                  <a:pt x="4760" y="1073288"/>
                </a:lnTo>
                <a:lnTo>
                  <a:pt x="7481" y="1058544"/>
                </a:lnTo>
                <a:lnTo>
                  <a:pt x="10654" y="1043573"/>
                </a:lnTo>
                <a:lnTo>
                  <a:pt x="14508" y="1028375"/>
                </a:lnTo>
                <a:lnTo>
                  <a:pt x="19042" y="1012951"/>
                </a:lnTo>
                <a:lnTo>
                  <a:pt x="29697" y="978473"/>
                </a:lnTo>
                <a:lnTo>
                  <a:pt x="40578" y="944448"/>
                </a:lnTo>
                <a:lnTo>
                  <a:pt x="51233" y="911104"/>
                </a:lnTo>
                <a:lnTo>
                  <a:pt x="62114" y="878667"/>
                </a:lnTo>
                <a:lnTo>
                  <a:pt x="73222" y="846684"/>
                </a:lnTo>
                <a:lnTo>
                  <a:pt x="84557" y="815608"/>
                </a:lnTo>
                <a:lnTo>
                  <a:pt x="95891" y="785213"/>
                </a:lnTo>
                <a:lnTo>
                  <a:pt x="101785" y="770469"/>
                </a:lnTo>
                <a:lnTo>
                  <a:pt x="107679" y="755725"/>
                </a:lnTo>
                <a:lnTo>
                  <a:pt x="113574" y="741435"/>
                </a:lnTo>
                <a:lnTo>
                  <a:pt x="119468" y="727145"/>
                </a:lnTo>
                <a:lnTo>
                  <a:pt x="125588" y="713081"/>
                </a:lnTo>
                <a:lnTo>
                  <a:pt x="131936" y="699245"/>
                </a:lnTo>
                <a:lnTo>
                  <a:pt x="138283" y="685635"/>
                </a:lnTo>
                <a:lnTo>
                  <a:pt x="144631" y="672479"/>
                </a:lnTo>
                <a:lnTo>
                  <a:pt x="151205" y="659322"/>
                </a:lnTo>
                <a:lnTo>
                  <a:pt x="157552" y="646393"/>
                </a:lnTo>
                <a:lnTo>
                  <a:pt x="164353" y="633691"/>
                </a:lnTo>
                <a:lnTo>
                  <a:pt x="171381" y="621669"/>
                </a:lnTo>
                <a:lnTo>
                  <a:pt x="178181" y="609420"/>
                </a:lnTo>
                <a:lnTo>
                  <a:pt x="185436" y="597625"/>
                </a:lnTo>
                <a:lnTo>
                  <a:pt x="192463" y="585830"/>
                </a:lnTo>
                <a:lnTo>
                  <a:pt x="199944" y="574488"/>
                </a:lnTo>
                <a:lnTo>
                  <a:pt x="207425" y="563600"/>
                </a:lnTo>
                <a:lnTo>
                  <a:pt x="215133" y="552712"/>
                </a:lnTo>
                <a:lnTo>
                  <a:pt x="222840" y="542051"/>
                </a:lnTo>
                <a:lnTo>
                  <a:pt x="230774" y="531844"/>
                </a:lnTo>
                <a:lnTo>
                  <a:pt x="238935" y="521863"/>
                </a:lnTo>
                <a:lnTo>
                  <a:pt x="247324" y="512110"/>
                </a:lnTo>
                <a:lnTo>
                  <a:pt x="255711" y="502810"/>
                </a:lnTo>
                <a:lnTo>
                  <a:pt x="264326" y="493736"/>
                </a:lnTo>
                <a:lnTo>
                  <a:pt x="272940" y="484663"/>
                </a:lnTo>
                <a:lnTo>
                  <a:pt x="282008" y="476271"/>
                </a:lnTo>
                <a:lnTo>
                  <a:pt x="291076" y="468105"/>
                </a:lnTo>
                <a:lnTo>
                  <a:pt x="300597" y="460166"/>
                </a:lnTo>
                <a:lnTo>
                  <a:pt x="310118" y="452453"/>
                </a:lnTo>
                <a:lnTo>
                  <a:pt x="319639" y="445195"/>
                </a:lnTo>
                <a:lnTo>
                  <a:pt x="329840" y="438163"/>
                </a:lnTo>
                <a:lnTo>
                  <a:pt x="339815" y="431585"/>
                </a:lnTo>
                <a:lnTo>
                  <a:pt x="350243" y="425234"/>
                </a:lnTo>
                <a:lnTo>
                  <a:pt x="360897" y="419336"/>
                </a:lnTo>
                <a:lnTo>
                  <a:pt x="371552" y="413665"/>
                </a:lnTo>
                <a:lnTo>
                  <a:pt x="382660" y="408222"/>
                </a:lnTo>
                <a:lnTo>
                  <a:pt x="393995" y="403231"/>
                </a:lnTo>
                <a:lnTo>
                  <a:pt x="405556" y="398695"/>
                </a:lnTo>
                <a:lnTo>
                  <a:pt x="417344" y="394385"/>
                </a:lnTo>
                <a:lnTo>
                  <a:pt x="429359" y="390529"/>
                </a:lnTo>
                <a:lnTo>
                  <a:pt x="441601" y="386899"/>
                </a:lnTo>
                <a:lnTo>
                  <a:pt x="454069" y="383724"/>
                </a:lnTo>
                <a:lnTo>
                  <a:pt x="466764" y="380775"/>
                </a:lnTo>
                <a:lnTo>
                  <a:pt x="479912" y="378280"/>
                </a:lnTo>
                <a:lnTo>
                  <a:pt x="493287" y="376238"/>
                </a:lnTo>
                <a:lnTo>
                  <a:pt x="506888" y="374424"/>
                </a:lnTo>
                <a:lnTo>
                  <a:pt x="520717" y="373063"/>
                </a:lnTo>
                <a:lnTo>
                  <a:pt x="534772" y="372156"/>
                </a:lnTo>
                <a:lnTo>
                  <a:pt x="549280" y="371475"/>
                </a:lnTo>
                <a:close/>
                <a:moveTo>
                  <a:pt x="455387" y="0"/>
                </a:moveTo>
                <a:lnTo>
                  <a:pt x="463542" y="227"/>
                </a:lnTo>
                <a:lnTo>
                  <a:pt x="471471" y="682"/>
                </a:lnTo>
                <a:lnTo>
                  <a:pt x="479174" y="1591"/>
                </a:lnTo>
                <a:lnTo>
                  <a:pt x="486423" y="2500"/>
                </a:lnTo>
                <a:lnTo>
                  <a:pt x="493446" y="3863"/>
                </a:lnTo>
                <a:lnTo>
                  <a:pt x="500242" y="5681"/>
                </a:lnTo>
                <a:lnTo>
                  <a:pt x="506812" y="7499"/>
                </a:lnTo>
                <a:lnTo>
                  <a:pt x="512702" y="9317"/>
                </a:lnTo>
                <a:lnTo>
                  <a:pt x="518592" y="11362"/>
                </a:lnTo>
                <a:lnTo>
                  <a:pt x="524256" y="13861"/>
                </a:lnTo>
                <a:lnTo>
                  <a:pt x="529466" y="16361"/>
                </a:lnTo>
                <a:lnTo>
                  <a:pt x="534450" y="18861"/>
                </a:lnTo>
                <a:lnTo>
                  <a:pt x="539207" y="21587"/>
                </a:lnTo>
                <a:lnTo>
                  <a:pt x="543738" y="24314"/>
                </a:lnTo>
                <a:lnTo>
                  <a:pt x="547816" y="27268"/>
                </a:lnTo>
                <a:lnTo>
                  <a:pt x="551894" y="29995"/>
                </a:lnTo>
                <a:lnTo>
                  <a:pt x="555292" y="32722"/>
                </a:lnTo>
                <a:lnTo>
                  <a:pt x="558916" y="35676"/>
                </a:lnTo>
                <a:lnTo>
                  <a:pt x="564807" y="40903"/>
                </a:lnTo>
                <a:lnTo>
                  <a:pt x="569790" y="45902"/>
                </a:lnTo>
                <a:lnTo>
                  <a:pt x="574095" y="50674"/>
                </a:lnTo>
                <a:lnTo>
                  <a:pt x="577040" y="54310"/>
                </a:lnTo>
                <a:lnTo>
                  <a:pt x="579079" y="57491"/>
                </a:lnTo>
                <a:lnTo>
                  <a:pt x="581118" y="59990"/>
                </a:lnTo>
                <a:lnTo>
                  <a:pt x="590406" y="51810"/>
                </a:lnTo>
                <a:lnTo>
                  <a:pt x="599467" y="44311"/>
                </a:lnTo>
                <a:lnTo>
                  <a:pt x="608076" y="37494"/>
                </a:lnTo>
                <a:lnTo>
                  <a:pt x="616685" y="31359"/>
                </a:lnTo>
                <a:lnTo>
                  <a:pt x="625293" y="25905"/>
                </a:lnTo>
                <a:lnTo>
                  <a:pt x="633449" y="21360"/>
                </a:lnTo>
                <a:lnTo>
                  <a:pt x="641151" y="17043"/>
                </a:lnTo>
                <a:lnTo>
                  <a:pt x="648854" y="13407"/>
                </a:lnTo>
                <a:lnTo>
                  <a:pt x="656103" y="10226"/>
                </a:lnTo>
                <a:lnTo>
                  <a:pt x="663126" y="7499"/>
                </a:lnTo>
                <a:lnTo>
                  <a:pt x="669922" y="5454"/>
                </a:lnTo>
                <a:lnTo>
                  <a:pt x="676492" y="3409"/>
                </a:lnTo>
                <a:lnTo>
                  <a:pt x="682608" y="2272"/>
                </a:lnTo>
                <a:lnTo>
                  <a:pt x="688498" y="1136"/>
                </a:lnTo>
                <a:lnTo>
                  <a:pt x="694162" y="454"/>
                </a:lnTo>
                <a:lnTo>
                  <a:pt x="699599" y="227"/>
                </a:lnTo>
                <a:lnTo>
                  <a:pt x="704583" y="0"/>
                </a:lnTo>
                <a:lnTo>
                  <a:pt x="709340" y="227"/>
                </a:lnTo>
                <a:lnTo>
                  <a:pt x="713871" y="454"/>
                </a:lnTo>
                <a:lnTo>
                  <a:pt x="717949" y="909"/>
                </a:lnTo>
                <a:lnTo>
                  <a:pt x="721800" y="1591"/>
                </a:lnTo>
                <a:lnTo>
                  <a:pt x="725198" y="2272"/>
                </a:lnTo>
                <a:lnTo>
                  <a:pt x="728596" y="3181"/>
                </a:lnTo>
                <a:lnTo>
                  <a:pt x="731315" y="3863"/>
                </a:lnTo>
                <a:lnTo>
                  <a:pt x="736299" y="5908"/>
                </a:lnTo>
                <a:lnTo>
                  <a:pt x="739697" y="7499"/>
                </a:lnTo>
                <a:lnTo>
                  <a:pt x="742415" y="8862"/>
                </a:lnTo>
                <a:lnTo>
                  <a:pt x="746720" y="13180"/>
                </a:lnTo>
                <a:lnTo>
                  <a:pt x="751024" y="17497"/>
                </a:lnTo>
                <a:lnTo>
                  <a:pt x="754875" y="22269"/>
                </a:lnTo>
                <a:lnTo>
                  <a:pt x="758726" y="27496"/>
                </a:lnTo>
                <a:lnTo>
                  <a:pt x="762124" y="32495"/>
                </a:lnTo>
                <a:lnTo>
                  <a:pt x="765523" y="37949"/>
                </a:lnTo>
                <a:lnTo>
                  <a:pt x="768694" y="43629"/>
                </a:lnTo>
                <a:lnTo>
                  <a:pt x="771639" y="49310"/>
                </a:lnTo>
                <a:lnTo>
                  <a:pt x="774584" y="54764"/>
                </a:lnTo>
                <a:lnTo>
                  <a:pt x="777076" y="60672"/>
                </a:lnTo>
                <a:lnTo>
                  <a:pt x="779342" y="66808"/>
                </a:lnTo>
                <a:lnTo>
                  <a:pt x="781834" y="72716"/>
                </a:lnTo>
                <a:lnTo>
                  <a:pt x="785911" y="84305"/>
                </a:lnTo>
                <a:lnTo>
                  <a:pt x="789536" y="95894"/>
                </a:lnTo>
                <a:lnTo>
                  <a:pt x="792481" y="106801"/>
                </a:lnTo>
                <a:lnTo>
                  <a:pt x="794973" y="117254"/>
                </a:lnTo>
                <a:lnTo>
                  <a:pt x="796785" y="126571"/>
                </a:lnTo>
                <a:lnTo>
                  <a:pt x="798371" y="134524"/>
                </a:lnTo>
                <a:lnTo>
                  <a:pt x="800183" y="146568"/>
                </a:lnTo>
                <a:lnTo>
                  <a:pt x="800636" y="150658"/>
                </a:lnTo>
                <a:lnTo>
                  <a:pt x="805847" y="149294"/>
                </a:lnTo>
                <a:lnTo>
                  <a:pt x="810831" y="147931"/>
                </a:lnTo>
                <a:lnTo>
                  <a:pt x="815362" y="146340"/>
                </a:lnTo>
                <a:lnTo>
                  <a:pt x="820119" y="144522"/>
                </a:lnTo>
                <a:lnTo>
                  <a:pt x="824197" y="142705"/>
                </a:lnTo>
                <a:lnTo>
                  <a:pt x="828275" y="140887"/>
                </a:lnTo>
                <a:lnTo>
                  <a:pt x="832352" y="139069"/>
                </a:lnTo>
                <a:lnTo>
                  <a:pt x="835750" y="136796"/>
                </a:lnTo>
                <a:lnTo>
                  <a:pt x="839375" y="134751"/>
                </a:lnTo>
                <a:lnTo>
                  <a:pt x="842547" y="132706"/>
                </a:lnTo>
                <a:lnTo>
                  <a:pt x="848663" y="128389"/>
                </a:lnTo>
                <a:lnTo>
                  <a:pt x="853647" y="124071"/>
                </a:lnTo>
                <a:lnTo>
                  <a:pt x="858405" y="119754"/>
                </a:lnTo>
                <a:lnTo>
                  <a:pt x="862482" y="115663"/>
                </a:lnTo>
                <a:lnTo>
                  <a:pt x="865654" y="111800"/>
                </a:lnTo>
                <a:lnTo>
                  <a:pt x="868372" y="108392"/>
                </a:lnTo>
                <a:lnTo>
                  <a:pt x="870638" y="105211"/>
                </a:lnTo>
                <a:lnTo>
                  <a:pt x="873130" y="100439"/>
                </a:lnTo>
                <a:lnTo>
                  <a:pt x="874036" y="98848"/>
                </a:lnTo>
                <a:lnTo>
                  <a:pt x="875395" y="106347"/>
                </a:lnTo>
                <a:lnTo>
                  <a:pt x="876755" y="113846"/>
                </a:lnTo>
                <a:lnTo>
                  <a:pt x="877434" y="121117"/>
                </a:lnTo>
                <a:lnTo>
                  <a:pt x="877887" y="128389"/>
                </a:lnTo>
                <a:lnTo>
                  <a:pt x="877887" y="135433"/>
                </a:lnTo>
                <a:lnTo>
                  <a:pt x="877434" y="142250"/>
                </a:lnTo>
                <a:lnTo>
                  <a:pt x="876755" y="149067"/>
                </a:lnTo>
                <a:lnTo>
                  <a:pt x="875622" y="155884"/>
                </a:lnTo>
                <a:lnTo>
                  <a:pt x="874263" y="162474"/>
                </a:lnTo>
                <a:lnTo>
                  <a:pt x="872903" y="168837"/>
                </a:lnTo>
                <a:lnTo>
                  <a:pt x="870864" y="175199"/>
                </a:lnTo>
                <a:lnTo>
                  <a:pt x="868599" y="181335"/>
                </a:lnTo>
                <a:lnTo>
                  <a:pt x="866334" y="187243"/>
                </a:lnTo>
                <a:lnTo>
                  <a:pt x="863615" y="193378"/>
                </a:lnTo>
                <a:lnTo>
                  <a:pt x="860670" y="199287"/>
                </a:lnTo>
                <a:lnTo>
                  <a:pt x="857725" y="204967"/>
                </a:lnTo>
                <a:lnTo>
                  <a:pt x="854327" y="210421"/>
                </a:lnTo>
                <a:lnTo>
                  <a:pt x="850702" y="215875"/>
                </a:lnTo>
                <a:lnTo>
                  <a:pt x="847078" y="221328"/>
                </a:lnTo>
                <a:lnTo>
                  <a:pt x="843000" y="226328"/>
                </a:lnTo>
                <a:lnTo>
                  <a:pt x="838922" y="231554"/>
                </a:lnTo>
                <a:lnTo>
                  <a:pt x="834844" y="236553"/>
                </a:lnTo>
                <a:lnTo>
                  <a:pt x="830313" y="241325"/>
                </a:lnTo>
                <a:lnTo>
                  <a:pt x="826009" y="246097"/>
                </a:lnTo>
                <a:lnTo>
                  <a:pt x="821252" y="250869"/>
                </a:lnTo>
                <a:lnTo>
                  <a:pt x="816494" y="255187"/>
                </a:lnTo>
                <a:lnTo>
                  <a:pt x="811737" y="259731"/>
                </a:lnTo>
                <a:lnTo>
                  <a:pt x="806753" y="264049"/>
                </a:lnTo>
                <a:lnTo>
                  <a:pt x="796785" y="272229"/>
                </a:lnTo>
                <a:lnTo>
                  <a:pt x="786364" y="279955"/>
                </a:lnTo>
                <a:lnTo>
                  <a:pt x="776170" y="287227"/>
                </a:lnTo>
                <a:lnTo>
                  <a:pt x="765749" y="294044"/>
                </a:lnTo>
                <a:lnTo>
                  <a:pt x="755328" y="300180"/>
                </a:lnTo>
                <a:lnTo>
                  <a:pt x="745360" y="305860"/>
                </a:lnTo>
                <a:lnTo>
                  <a:pt x="735619" y="311314"/>
                </a:lnTo>
                <a:lnTo>
                  <a:pt x="725878" y="316313"/>
                </a:lnTo>
                <a:lnTo>
                  <a:pt x="717043" y="320631"/>
                </a:lnTo>
                <a:lnTo>
                  <a:pt x="708661" y="324721"/>
                </a:lnTo>
                <a:lnTo>
                  <a:pt x="700732" y="327902"/>
                </a:lnTo>
                <a:lnTo>
                  <a:pt x="693709" y="331084"/>
                </a:lnTo>
                <a:lnTo>
                  <a:pt x="681929" y="335628"/>
                </a:lnTo>
                <a:lnTo>
                  <a:pt x="674453" y="338583"/>
                </a:lnTo>
                <a:lnTo>
                  <a:pt x="671961" y="339492"/>
                </a:lnTo>
                <a:lnTo>
                  <a:pt x="658142" y="336083"/>
                </a:lnTo>
                <a:lnTo>
                  <a:pt x="644776" y="333583"/>
                </a:lnTo>
                <a:lnTo>
                  <a:pt x="632089" y="331311"/>
                </a:lnTo>
                <a:lnTo>
                  <a:pt x="619630" y="329266"/>
                </a:lnTo>
                <a:lnTo>
                  <a:pt x="607623" y="327675"/>
                </a:lnTo>
                <a:lnTo>
                  <a:pt x="596069" y="326539"/>
                </a:lnTo>
                <a:lnTo>
                  <a:pt x="584969" y="325630"/>
                </a:lnTo>
                <a:lnTo>
                  <a:pt x="574548" y="324948"/>
                </a:lnTo>
                <a:lnTo>
                  <a:pt x="564127" y="324494"/>
                </a:lnTo>
                <a:lnTo>
                  <a:pt x="554612" y="324494"/>
                </a:lnTo>
                <a:lnTo>
                  <a:pt x="545324" y="324494"/>
                </a:lnTo>
                <a:lnTo>
                  <a:pt x="536715" y="324948"/>
                </a:lnTo>
                <a:lnTo>
                  <a:pt x="528333" y="325403"/>
                </a:lnTo>
                <a:lnTo>
                  <a:pt x="520178" y="326085"/>
                </a:lnTo>
                <a:lnTo>
                  <a:pt x="512702" y="326766"/>
                </a:lnTo>
                <a:lnTo>
                  <a:pt x="505679" y="327675"/>
                </a:lnTo>
                <a:lnTo>
                  <a:pt x="499109" y="328811"/>
                </a:lnTo>
                <a:lnTo>
                  <a:pt x="492993" y="329948"/>
                </a:lnTo>
                <a:lnTo>
                  <a:pt x="487329" y="331311"/>
                </a:lnTo>
                <a:lnTo>
                  <a:pt x="481892" y="332447"/>
                </a:lnTo>
                <a:lnTo>
                  <a:pt x="472604" y="334947"/>
                </a:lnTo>
                <a:lnTo>
                  <a:pt x="465128" y="337219"/>
                </a:lnTo>
                <a:lnTo>
                  <a:pt x="459012" y="339719"/>
                </a:lnTo>
                <a:lnTo>
                  <a:pt x="454934" y="341309"/>
                </a:lnTo>
                <a:lnTo>
                  <a:pt x="451536" y="342900"/>
                </a:lnTo>
                <a:lnTo>
                  <a:pt x="445646" y="337219"/>
                </a:lnTo>
                <a:lnTo>
                  <a:pt x="439529" y="331311"/>
                </a:lnTo>
                <a:lnTo>
                  <a:pt x="425710" y="318813"/>
                </a:lnTo>
                <a:lnTo>
                  <a:pt x="410532" y="305860"/>
                </a:lnTo>
                <a:lnTo>
                  <a:pt x="394221" y="292454"/>
                </a:lnTo>
                <a:lnTo>
                  <a:pt x="377456" y="279274"/>
                </a:lnTo>
                <a:lnTo>
                  <a:pt x="360239" y="266094"/>
                </a:lnTo>
                <a:lnTo>
                  <a:pt x="343249" y="252914"/>
                </a:lnTo>
                <a:lnTo>
                  <a:pt x="326258" y="240416"/>
                </a:lnTo>
                <a:lnTo>
                  <a:pt x="295222" y="217693"/>
                </a:lnTo>
                <a:lnTo>
                  <a:pt x="269849" y="199514"/>
                </a:lnTo>
                <a:lnTo>
                  <a:pt x="252405" y="187243"/>
                </a:lnTo>
                <a:lnTo>
                  <a:pt x="246062" y="183153"/>
                </a:lnTo>
                <a:lnTo>
                  <a:pt x="251726" y="176563"/>
                </a:lnTo>
                <a:lnTo>
                  <a:pt x="257616" y="170655"/>
                </a:lnTo>
                <a:lnTo>
                  <a:pt x="263506" y="165428"/>
                </a:lnTo>
                <a:lnTo>
                  <a:pt x="269623" y="160656"/>
                </a:lnTo>
                <a:lnTo>
                  <a:pt x="275286" y="156339"/>
                </a:lnTo>
                <a:lnTo>
                  <a:pt x="281629" y="152476"/>
                </a:lnTo>
                <a:lnTo>
                  <a:pt x="287746" y="149294"/>
                </a:lnTo>
                <a:lnTo>
                  <a:pt x="293863" y="146568"/>
                </a:lnTo>
                <a:lnTo>
                  <a:pt x="299979" y="144068"/>
                </a:lnTo>
                <a:lnTo>
                  <a:pt x="306096" y="142023"/>
                </a:lnTo>
                <a:lnTo>
                  <a:pt x="311986" y="140432"/>
                </a:lnTo>
                <a:lnTo>
                  <a:pt x="317876" y="139069"/>
                </a:lnTo>
                <a:lnTo>
                  <a:pt x="323766" y="138160"/>
                </a:lnTo>
                <a:lnTo>
                  <a:pt x="329656" y="137024"/>
                </a:lnTo>
                <a:lnTo>
                  <a:pt x="335093" y="136569"/>
                </a:lnTo>
                <a:lnTo>
                  <a:pt x="340530" y="136342"/>
                </a:lnTo>
                <a:lnTo>
                  <a:pt x="345967" y="136342"/>
                </a:lnTo>
                <a:lnTo>
                  <a:pt x="350951" y="136569"/>
                </a:lnTo>
                <a:lnTo>
                  <a:pt x="355708" y="136796"/>
                </a:lnTo>
                <a:lnTo>
                  <a:pt x="360466" y="137251"/>
                </a:lnTo>
                <a:lnTo>
                  <a:pt x="368848" y="138614"/>
                </a:lnTo>
                <a:lnTo>
                  <a:pt x="376097" y="139978"/>
                </a:lnTo>
                <a:lnTo>
                  <a:pt x="382214" y="141341"/>
                </a:lnTo>
                <a:lnTo>
                  <a:pt x="386518" y="142705"/>
                </a:lnTo>
                <a:lnTo>
                  <a:pt x="390369" y="143841"/>
                </a:lnTo>
                <a:lnTo>
                  <a:pt x="389916" y="135888"/>
                </a:lnTo>
                <a:lnTo>
                  <a:pt x="389916" y="127934"/>
                </a:lnTo>
                <a:lnTo>
                  <a:pt x="390369" y="120208"/>
                </a:lnTo>
                <a:lnTo>
                  <a:pt x="391049" y="112482"/>
                </a:lnTo>
                <a:lnTo>
                  <a:pt x="392182" y="105211"/>
                </a:lnTo>
                <a:lnTo>
                  <a:pt x="393767" y="98166"/>
                </a:lnTo>
                <a:lnTo>
                  <a:pt x="395580" y="91122"/>
                </a:lnTo>
                <a:lnTo>
                  <a:pt x="397619" y="84305"/>
                </a:lnTo>
                <a:lnTo>
                  <a:pt x="399884" y="77942"/>
                </a:lnTo>
                <a:lnTo>
                  <a:pt x="402376" y="71807"/>
                </a:lnTo>
                <a:lnTo>
                  <a:pt x="405095" y="65671"/>
                </a:lnTo>
                <a:lnTo>
                  <a:pt x="407813" y="59763"/>
                </a:lnTo>
                <a:lnTo>
                  <a:pt x="410985" y="54310"/>
                </a:lnTo>
                <a:lnTo>
                  <a:pt x="413930" y="49083"/>
                </a:lnTo>
                <a:lnTo>
                  <a:pt x="417101" y="43857"/>
                </a:lnTo>
                <a:lnTo>
                  <a:pt x="420273" y="39085"/>
                </a:lnTo>
                <a:lnTo>
                  <a:pt x="423444" y="34540"/>
                </a:lnTo>
                <a:lnTo>
                  <a:pt x="426616" y="30222"/>
                </a:lnTo>
                <a:lnTo>
                  <a:pt x="432959" y="22496"/>
                </a:lnTo>
                <a:lnTo>
                  <a:pt x="438849" y="15679"/>
                </a:lnTo>
                <a:lnTo>
                  <a:pt x="444060" y="10226"/>
                </a:lnTo>
                <a:lnTo>
                  <a:pt x="448817" y="5908"/>
                </a:lnTo>
                <a:lnTo>
                  <a:pt x="452215" y="2500"/>
                </a:lnTo>
                <a:lnTo>
                  <a:pt x="4553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5789613" y="2384425"/>
            <a:ext cx="612775" cy="612775"/>
          </a:xfrm>
          <a:custGeom>
            <a:avLst/>
            <a:gdLst>
              <a:gd name="T0" fmla="*/ 883582 w 2298700"/>
              <a:gd name="T1" fmla="*/ 1295872 h 2298700"/>
              <a:gd name="T2" fmla="*/ 899660 w 2298700"/>
              <a:gd name="T3" fmla="*/ 1824434 h 2298700"/>
              <a:gd name="T4" fmla="*/ 870674 w 2298700"/>
              <a:gd name="T5" fmla="*/ 1867800 h 2298700"/>
              <a:gd name="T6" fmla="*/ 472571 w 2298700"/>
              <a:gd name="T7" fmla="*/ 1870524 h 2298700"/>
              <a:gd name="T8" fmla="*/ 439282 w 2298700"/>
              <a:gd name="T9" fmla="*/ 1829883 h 2298700"/>
              <a:gd name="T10" fmla="*/ 450831 w 2298700"/>
              <a:gd name="T11" fmla="*/ 1299959 h 2298700"/>
              <a:gd name="T12" fmla="*/ 1168971 w 2298700"/>
              <a:gd name="T13" fmla="*/ 903287 h 2298700"/>
              <a:gd name="T14" fmla="*/ 1561900 w 2298700"/>
              <a:gd name="T15" fmla="*/ 923717 h 2298700"/>
              <a:gd name="T16" fmla="*/ 1573443 w 2298700"/>
              <a:gd name="T17" fmla="*/ 1829892 h 2298700"/>
              <a:gd name="T18" fmla="*/ 1540624 w 2298700"/>
              <a:gd name="T19" fmla="*/ 1870524 h 2298700"/>
              <a:gd name="T20" fmla="*/ 1142262 w 2298700"/>
              <a:gd name="T21" fmla="*/ 1867800 h 2298700"/>
              <a:gd name="T22" fmla="*/ 1113291 w 2298700"/>
              <a:gd name="T23" fmla="*/ 1824444 h 2298700"/>
              <a:gd name="T24" fmla="*/ 1129361 w 2298700"/>
              <a:gd name="T25" fmla="*/ 919404 h 2298700"/>
              <a:gd name="T26" fmla="*/ 2191940 w 2298700"/>
              <a:gd name="T27" fmla="*/ 450850 h 2298700"/>
              <a:gd name="T28" fmla="*/ 2238385 w 2298700"/>
              <a:gd name="T29" fmla="*/ 475582 h 2298700"/>
              <a:gd name="T30" fmla="*/ 2245636 w 2298700"/>
              <a:gd name="T31" fmla="*/ 1835358 h 2298700"/>
              <a:gd name="T32" fmla="*/ 2208706 w 2298700"/>
              <a:gd name="T33" fmla="*/ 1872115 h 2298700"/>
              <a:gd name="T34" fmla="*/ 1810633 w 2298700"/>
              <a:gd name="T35" fmla="*/ 1865309 h 2298700"/>
              <a:gd name="T36" fmla="*/ 1785938 w 2298700"/>
              <a:gd name="T37" fmla="*/ 1818568 h 2298700"/>
              <a:gd name="T38" fmla="*/ 1806329 w 2298700"/>
              <a:gd name="T39" fmla="*/ 463556 h 2298700"/>
              <a:gd name="T40" fmla="*/ 1464870 w 2298700"/>
              <a:gd name="T41" fmla="*/ 38100 h 2298700"/>
              <a:gd name="T42" fmla="*/ 1493876 w 2298700"/>
              <a:gd name="T43" fmla="*/ 48317 h 2298700"/>
              <a:gd name="T44" fmla="*/ 1512005 w 2298700"/>
              <a:gd name="T45" fmla="*/ 72609 h 2298700"/>
              <a:gd name="T46" fmla="*/ 1540105 w 2298700"/>
              <a:gd name="T47" fmla="*/ 509198 h 2298700"/>
              <a:gd name="T48" fmla="*/ 1503847 w 2298700"/>
              <a:gd name="T49" fmla="*/ 543253 h 2298700"/>
              <a:gd name="T50" fmla="*/ 1459205 w 2298700"/>
              <a:gd name="T51" fmla="*/ 535761 h 2298700"/>
              <a:gd name="T52" fmla="*/ 1437677 w 2298700"/>
              <a:gd name="T53" fmla="*/ 503749 h 2298700"/>
              <a:gd name="T54" fmla="*/ 1348845 w 2298700"/>
              <a:gd name="T55" fmla="*/ 357311 h 2298700"/>
              <a:gd name="T56" fmla="*/ 1214465 w 2298700"/>
              <a:gd name="T57" fmla="*/ 507608 h 2298700"/>
              <a:gd name="T58" fmla="*/ 1010062 w 2298700"/>
              <a:gd name="T59" fmla="*/ 669711 h 2298700"/>
              <a:gd name="T60" fmla="*/ 834212 w 2298700"/>
              <a:gd name="T61" fmla="*/ 763477 h 2298700"/>
              <a:gd name="T62" fmla="*/ 682609 w 2298700"/>
              <a:gd name="T63" fmla="*/ 817965 h 2298700"/>
              <a:gd name="T64" fmla="*/ 523528 w 2298700"/>
              <a:gd name="T65" fmla="*/ 852928 h 2298700"/>
              <a:gd name="T66" fmla="*/ 404104 w 2298700"/>
              <a:gd name="T67" fmla="*/ 862464 h 2298700"/>
              <a:gd name="T68" fmla="*/ 374191 w 2298700"/>
              <a:gd name="T69" fmla="*/ 838852 h 2298700"/>
              <a:gd name="T70" fmla="*/ 369206 w 2298700"/>
              <a:gd name="T71" fmla="*/ 795034 h 2298700"/>
              <a:gd name="T72" fmla="*/ 405237 w 2298700"/>
              <a:gd name="T73" fmla="*/ 760071 h 2298700"/>
              <a:gd name="T74" fmla="*/ 535765 w 2298700"/>
              <a:gd name="T75" fmla="*/ 742589 h 2298700"/>
              <a:gd name="T76" fmla="*/ 679890 w 2298700"/>
              <a:gd name="T77" fmla="*/ 706945 h 2298700"/>
              <a:gd name="T78" fmla="*/ 816536 w 2298700"/>
              <a:gd name="T79" fmla="*/ 654273 h 2298700"/>
              <a:gd name="T80" fmla="*/ 989667 w 2298700"/>
              <a:gd name="T81" fmla="*/ 554832 h 2298700"/>
              <a:gd name="T82" fmla="*/ 1171862 w 2298700"/>
              <a:gd name="T83" fmla="*/ 398859 h 2298700"/>
              <a:gd name="T84" fmla="*/ 1282675 w 2298700"/>
              <a:gd name="T85" fmla="*/ 267178 h 2298700"/>
              <a:gd name="T86" fmla="*/ 1087110 w 2298700"/>
              <a:gd name="T87" fmla="*/ 283979 h 2298700"/>
              <a:gd name="T88" fmla="*/ 1044054 w 2298700"/>
              <a:gd name="T89" fmla="*/ 259005 h 2298700"/>
              <a:gd name="T90" fmla="*/ 1040654 w 2298700"/>
              <a:gd name="T91" fmla="*/ 208376 h 2298700"/>
              <a:gd name="T92" fmla="*/ 1446288 w 2298700"/>
              <a:gd name="T93" fmla="*/ 40370 h 2298700"/>
              <a:gd name="T94" fmla="*/ 128386 w 2298700"/>
              <a:gd name="T95" fmla="*/ 3403 h 2298700"/>
              <a:gd name="T96" fmla="*/ 171711 w 2298700"/>
              <a:gd name="T97" fmla="*/ 26993 h 2298700"/>
              <a:gd name="T98" fmla="*/ 199157 w 2298700"/>
              <a:gd name="T99" fmla="*/ 67596 h 2298700"/>
              <a:gd name="T100" fmla="*/ 2201163 w 2298700"/>
              <a:gd name="T101" fmla="*/ 2093192 h 2298700"/>
              <a:gd name="T102" fmla="*/ 2249251 w 2298700"/>
              <a:gd name="T103" fmla="*/ 2107936 h 2298700"/>
              <a:gd name="T104" fmla="*/ 2283729 w 2298700"/>
              <a:gd name="T105" fmla="*/ 2142414 h 2298700"/>
              <a:gd name="T106" fmla="*/ 2298473 w 2298700"/>
              <a:gd name="T107" fmla="*/ 2190729 h 2298700"/>
              <a:gd name="T108" fmla="*/ 2288720 w 2298700"/>
              <a:gd name="T109" fmla="*/ 2240405 h 2298700"/>
              <a:gd name="T110" fmla="*/ 2257417 w 2298700"/>
              <a:gd name="T111" fmla="*/ 2278059 h 2298700"/>
              <a:gd name="T112" fmla="*/ 2211597 w 2298700"/>
              <a:gd name="T113" fmla="*/ 2297566 h 2298700"/>
              <a:gd name="T114" fmla="*/ 72132 w 2298700"/>
              <a:gd name="T115" fmla="*/ 2294164 h 2298700"/>
              <a:gd name="T116" fmla="*/ 29715 w 2298700"/>
              <a:gd name="T117" fmla="*/ 2268532 h 2298700"/>
              <a:gd name="T118" fmla="*/ 4537 w 2298700"/>
              <a:gd name="T119" fmla="*/ 2226568 h 2298700"/>
              <a:gd name="T120" fmla="*/ 907 w 2298700"/>
              <a:gd name="T121" fmla="*/ 87330 h 2298700"/>
              <a:gd name="T122" fmla="*/ 20188 w 2298700"/>
              <a:gd name="T123" fmla="*/ 41510 h 2298700"/>
              <a:gd name="T124" fmla="*/ 57842 w 2298700"/>
              <a:gd name="T125" fmla="*/ 10434 h 2298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98700" h="2298700">
                <a:moveTo>
                  <a:pt x="494084" y="1279525"/>
                </a:moveTo>
                <a:lnTo>
                  <a:pt x="844179" y="1279525"/>
                </a:lnTo>
                <a:lnTo>
                  <a:pt x="849841" y="1279752"/>
                </a:lnTo>
                <a:lnTo>
                  <a:pt x="855502" y="1280660"/>
                </a:lnTo>
                <a:lnTo>
                  <a:pt x="860710" y="1282023"/>
                </a:lnTo>
                <a:lnTo>
                  <a:pt x="865692" y="1283839"/>
                </a:lnTo>
                <a:lnTo>
                  <a:pt x="870674" y="1286109"/>
                </a:lnTo>
                <a:lnTo>
                  <a:pt x="875203" y="1289061"/>
                </a:lnTo>
                <a:lnTo>
                  <a:pt x="879732" y="1292467"/>
                </a:lnTo>
                <a:lnTo>
                  <a:pt x="883582" y="1295872"/>
                </a:lnTo>
                <a:lnTo>
                  <a:pt x="887205" y="1299959"/>
                </a:lnTo>
                <a:lnTo>
                  <a:pt x="890602" y="1304273"/>
                </a:lnTo>
                <a:lnTo>
                  <a:pt x="893320" y="1308814"/>
                </a:lnTo>
                <a:lnTo>
                  <a:pt x="895584" y="1313809"/>
                </a:lnTo>
                <a:lnTo>
                  <a:pt x="897396" y="1319031"/>
                </a:lnTo>
                <a:lnTo>
                  <a:pt x="898981" y="1324480"/>
                </a:lnTo>
                <a:lnTo>
                  <a:pt x="899660" y="1329702"/>
                </a:lnTo>
                <a:lnTo>
                  <a:pt x="900113" y="1335378"/>
                </a:lnTo>
                <a:lnTo>
                  <a:pt x="900113" y="1818531"/>
                </a:lnTo>
                <a:lnTo>
                  <a:pt x="899660" y="1824434"/>
                </a:lnTo>
                <a:lnTo>
                  <a:pt x="898981" y="1829883"/>
                </a:lnTo>
                <a:lnTo>
                  <a:pt x="897396" y="1835332"/>
                </a:lnTo>
                <a:lnTo>
                  <a:pt x="895584" y="1840554"/>
                </a:lnTo>
                <a:lnTo>
                  <a:pt x="893320" y="1845322"/>
                </a:lnTo>
                <a:lnTo>
                  <a:pt x="890602" y="1850090"/>
                </a:lnTo>
                <a:lnTo>
                  <a:pt x="887205" y="1854404"/>
                </a:lnTo>
                <a:lnTo>
                  <a:pt x="883582" y="1858264"/>
                </a:lnTo>
                <a:lnTo>
                  <a:pt x="879732" y="1861897"/>
                </a:lnTo>
                <a:lnTo>
                  <a:pt x="875203" y="1865302"/>
                </a:lnTo>
                <a:lnTo>
                  <a:pt x="870674" y="1867800"/>
                </a:lnTo>
                <a:lnTo>
                  <a:pt x="865692" y="1870524"/>
                </a:lnTo>
                <a:lnTo>
                  <a:pt x="860710" y="1872114"/>
                </a:lnTo>
                <a:lnTo>
                  <a:pt x="855502" y="1873476"/>
                </a:lnTo>
                <a:lnTo>
                  <a:pt x="849841" y="1874611"/>
                </a:lnTo>
                <a:lnTo>
                  <a:pt x="844179" y="1874838"/>
                </a:lnTo>
                <a:lnTo>
                  <a:pt x="494084" y="1874838"/>
                </a:lnTo>
                <a:lnTo>
                  <a:pt x="488423" y="1874611"/>
                </a:lnTo>
                <a:lnTo>
                  <a:pt x="482761" y="1873476"/>
                </a:lnTo>
                <a:lnTo>
                  <a:pt x="477326" y="1872114"/>
                </a:lnTo>
                <a:lnTo>
                  <a:pt x="472571" y="1870524"/>
                </a:lnTo>
                <a:lnTo>
                  <a:pt x="467589" y="1867800"/>
                </a:lnTo>
                <a:lnTo>
                  <a:pt x="463060" y="1865302"/>
                </a:lnTo>
                <a:lnTo>
                  <a:pt x="458531" y="1861897"/>
                </a:lnTo>
                <a:lnTo>
                  <a:pt x="454455" y="1858264"/>
                </a:lnTo>
                <a:lnTo>
                  <a:pt x="450831" y="1854404"/>
                </a:lnTo>
                <a:lnTo>
                  <a:pt x="447661" y="1850090"/>
                </a:lnTo>
                <a:lnTo>
                  <a:pt x="444944" y="1845322"/>
                </a:lnTo>
                <a:lnTo>
                  <a:pt x="442679" y="1840554"/>
                </a:lnTo>
                <a:lnTo>
                  <a:pt x="440868" y="1835332"/>
                </a:lnTo>
                <a:lnTo>
                  <a:pt x="439282" y="1829883"/>
                </a:lnTo>
                <a:lnTo>
                  <a:pt x="438603" y="1824434"/>
                </a:lnTo>
                <a:lnTo>
                  <a:pt x="438150" y="1818531"/>
                </a:lnTo>
                <a:lnTo>
                  <a:pt x="438150" y="1335378"/>
                </a:lnTo>
                <a:lnTo>
                  <a:pt x="438603" y="1329702"/>
                </a:lnTo>
                <a:lnTo>
                  <a:pt x="439282" y="1324480"/>
                </a:lnTo>
                <a:lnTo>
                  <a:pt x="440868" y="1319031"/>
                </a:lnTo>
                <a:lnTo>
                  <a:pt x="442679" y="1313809"/>
                </a:lnTo>
                <a:lnTo>
                  <a:pt x="444944" y="1308814"/>
                </a:lnTo>
                <a:lnTo>
                  <a:pt x="447661" y="1304273"/>
                </a:lnTo>
                <a:lnTo>
                  <a:pt x="450831" y="1299959"/>
                </a:lnTo>
                <a:lnTo>
                  <a:pt x="454455" y="1295872"/>
                </a:lnTo>
                <a:lnTo>
                  <a:pt x="458531" y="1292467"/>
                </a:lnTo>
                <a:lnTo>
                  <a:pt x="463060" y="1289061"/>
                </a:lnTo>
                <a:lnTo>
                  <a:pt x="467589" y="1286109"/>
                </a:lnTo>
                <a:lnTo>
                  <a:pt x="472571" y="1283839"/>
                </a:lnTo>
                <a:lnTo>
                  <a:pt x="477326" y="1282023"/>
                </a:lnTo>
                <a:lnTo>
                  <a:pt x="482761" y="1280660"/>
                </a:lnTo>
                <a:lnTo>
                  <a:pt x="488423" y="1279752"/>
                </a:lnTo>
                <a:lnTo>
                  <a:pt x="494084" y="1279525"/>
                </a:lnTo>
                <a:close/>
                <a:moveTo>
                  <a:pt x="1168971" y="903287"/>
                </a:moveTo>
                <a:lnTo>
                  <a:pt x="1518668" y="903287"/>
                </a:lnTo>
                <a:lnTo>
                  <a:pt x="1524553" y="903514"/>
                </a:lnTo>
                <a:lnTo>
                  <a:pt x="1529985" y="904195"/>
                </a:lnTo>
                <a:lnTo>
                  <a:pt x="1535418" y="905557"/>
                </a:lnTo>
                <a:lnTo>
                  <a:pt x="1540624" y="907600"/>
                </a:lnTo>
                <a:lnTo>
                  <a:pt x="1545377" y="909870"/>
                </a:lnTo>
                <a:lnTo>
                  <a:pt x="1550130" y="912821"/>
                </a:lnTo>
                <a:lnTo>
                  <a:pt x="1554430" y="915999"/>
                </a:lnTo>
                <a:lnTo>
                  <a:pt x="1558278" y="919404"/>
                </a:lnTo>
                <a:lnTo>
                  <a:pt x="1561900" y="923717"/>
                </a:lnTo>
                <a:lnTo>
                  <a:pt x="1565295" y="927803"/>
                </a:lnTo>
                <a:lnTo>
                  <a:pt x="1567784" y="932343"/>
                </a:lnTo>
                <a:lnTo>
                  <a:pt x="1570274" y="937337"/>
                </a:lnTo>
                <a:lnTo>
                  <a:pt x="1572085" y="942558"/>
                </a:lnTo>
                <a:lnTo>
                  <a:pt x="1573443" y="948006"/>
                </a:lnTo>
                <a:lnTo>
                  <a:pt x="1574575" y="953681"/>
                </a:lnTo>
                <a:lnTo>
                  <a:pt x="1574801" y="959355"/>
                </a:lnTo>
                <a:lnTo>
                  <a:pt x="1574801" y="1818542"/>
                </a:lnTo>
                <a:lnTo>
                  <a:pt x="1574575" y="1824444"/>
                </a:lnTo>
                <a:lnTo>
                  <a:pt x="1573443" y="1829892"/>
                </a:lnTo>
                <a:lnTo>
                  <a:pt x="1572085" y="1835340"/>
                </a:lnTo>
                <a:lnTo>
                  <a:pt x="1570274" y="1840560"/>
                </a:lnTo>
                <a:lnTo>
                  <a:pt x="1567784" y="1845327"/>
                </a:lnTo>
                <a:lnTo>
                  <a:pt x="1565295" y="1850094"/>
                </a:lnTo>
                <a:lnTo>
                  <a:pt x="1561900" y="1854407"/>
                </a:lnTo>
                <a:lnTo>
                  <a:pt x="1558278" y="1858266"/>
                </a:lnTo>
                <a:lnTo>
                  <a:pt x="1554430" y="1861898"/>
                </a:lnTo>
                <a:lnTo>
                  <a:pt x="1550130" y="1865303"/>
                </a:lnTo>
                <a:lnTo>
                  <a:pt x="1545377" y="1867800"/>
                </a:lnTo>
                <a:lnTo>
                  <a:pt x="1540624" y="1870524"/>
                </a:lnTo>
                <a:lnTo>
                  <a:pt x="1535418" y="1872113"/>
                </a:lnTo>
                <a:lnTo>
                  <a:pt x="1529985" y="1873475"/>
                </a:lnTo>
                <a:lnTo>
                  <a:pt x="1524553" y="1874610"/>
                </a:lnTo>
                <a:lnTo>
                  <a:pt x="1518668" y="1874837"/>
                </a:lnTo>
                <a:lnTo>
                  <a:pt x="1168971" y="1874837"/>
                </a:lnTo>
                <a:lnTo>
                  <a:pt x="1163312" y="1874610"/>
                </a:lnTo>
                <a:lnTo>
                  <a:pt x="1157654" y="1873475"/>
                </a:lnTo>
                <a:lnTo>
                  <a:pt x="1152221" y="1872113"/>
                </a:lnTo>
                <a:lnTo>
                  <a:pt x="1147242" y="1870524"/>
                </a:lnTo>
                <a:lnTo>
                  <a:pt x="1142262" y="1867800"/>
                </a:lnTo>
                <a:lnTo>
                  <a:pt x="1137736" y="1865303"/>
                </a:lnTo>
                <a:lnTo>
                  <a:pt x="1133435" y="1861898"/>
                </a:lnTo>
                <a:lnTo>
                  <a:pt x="1129361" y="1858266"/>
                </a:lnTo>
                <a:lnTo>
                  <a:pt x="1125740" y="1854407"/>
                </a:lnTo>
                <a:lnTo>
                  <a:pt x="1122797" y="1850094"/>
                </a:lnTo>
                <a:lnTo>
                  <a:pt x="1119855" y="1845327"/>
                </a:lnTo>
                <a:lnTo>
                  <a:pt x="1117365" y="1840560"/>
                </a:lnTo>
                <a:lnTo>
                  <a:pt x="1115554" y="1835340"/>
                </a:lnTo>
                <a:lnTo>
                  <a:pt x="1114196" y="1829892"/>
                </a:lnTo>
                <a:lnTo>
                  <a:pt x="1113291" y="1824444"/>
                </a:lnTo>
                <a:lnTo>
                  <a:pt x="1112838" y="1818542"/>
                </a:lnTo>
                <a:lnTo>
                  <a:pt x="1112838" y="959355"/>
                </a:lnTo>
                <a:lnTo>
                  <a:pt x="1113291" y="953681"/>
                </a:lnTo>
                <a:lnTo>
                  <a:pt x="1114196" y="948006"/>
                </a:lnTo>
                <a:lnTo>
                  <a:pt x="1115554" y="942558"/>
                </a:lnTo>
                <a:lnTo>
                  <a:pt x="1117365" y="937337"/>
                </a:lnTo>
                <a:lnTo>
                  <a:pt x="1119855" y="932343"/>
                </a:lnTo>
                <a:lnTo>
                  <a:pt x="1122797" y="927803"/>
                </a:lnTo>
                <a:lnTo>
                  <a:pt x="1125740" y="923717"/>
                </a:lnTo>
                <a:lnTo>
                  <a:pt x="1129361" y="919404"/>
                </a:lnTo>
                <a:lnTo>
                  <a:pt x="1133435" y="915999"/>
                </a:lnTo>
                <a:lnTo>
                  <a:pt x="1137736" y="912821"/>
                </a:lnTo>
                <a:lnTo>
                  <a:pt x="1142262" y="909870"/>
                </a:lnTo>
                <a:lnTo>
                  <a:pt x="1147242" y="907600"/>
                </a:lnTo>
                <a:lnTo>
                  <a:pt x="1152221" y="905557"/>
                </a:lnTo>
                <a:lnTo>
                  <a:pt x="1157654" y="904195"/>
                </a:lnTo>
                <a:lnTo>
                  <a:pt x="1163312" y="903514"/>
                </a:lnTo>
                <a:lnTo>
                  <a:pt x="1168971" y="903287"/>
                </a:lnTo>
                <a:close/>
                <a:moveTo>
                  <a:pt x="1841899" y="450850"/>
                </a:moveTo>
                <a:lnTo>
                  <a:pt x="2191940" y="450850"/>
                </a:lnTo>
                <a:lnTo>
                  <a:pt x="2197604" y="451077"/>
                </a:lnTo>
                <a:lnTo>
                  <a:pt x="2203268" y="451985"/>
                </a:lnTo>
                <a:lnTo>
                  <a:pt x="2208706" y="453573"/>
                </a:lnTo>
                <a:lnTo>
                  <a:pt x="2213917" y="455388"/>
                </a:lnTo>
                <a:lnTo>
                  <a:pt x="2218674" y="457657"/>
                </a:lnTo>
                <a:lnTo>
                  <a:pt x="2223206" y="460380"/>
                </a:lnTo>
                <a:lnTo>
                  <a:pt x="2227510" y="463556"/>
                </a:lnTo>
                <a:lnTo>
                  <a:pt x="2231589" y="467186"/>
                </a:lnTo>
                <a:lnTo>
                  <a:pt x="2235214" y="471271"/>
                </a:lnTo>
                <a:lnTo>
                  <a:pt x="2238385" y="475582"/>
                </a:lnTo>
                <a:lnTo>
                  <a:pt x="2241104" y="480119"/>
                </a:lnTo>
                <a:lnTo>
                  <a:pt x="2243596" y="484884"/>
                </a:lnTo>
                <a:lnTo>
                  <a:pt x="2245636" y="490103"/>
                </a:lnTo>
                <a:lnTo>
                  <a:pt x="2246768" y="495548"/>
                </a:lnTo>
                <a:lnTo>
                  <a:pt x="2247675" y="501221"/>
                </a:lnTo>
                <a:lnTo>
                  <a:pt x="2247901" y="506893"/>
                </a:lnTo>
                <a:lnTo>
                  <a:pt x="2247901" y="1818568"/>
                </a:lnTo>
                <a:lnTo>
                  <a:pt x="2247675" y="1824468"/>
                </a:lnTo>
                <a:lnTo>
                  <a:pt x="2246768" y="1829913"/>
                </a:lnTo>
                <a:lnTo>
                  <a:pt x="2245636" y="1835358"/>
                </a:lnTo>
                <a:lnTo>
                  <a:pt x="2243596" y="1840577"/>
                </a:lnTo>
                <a:lnTo>
                  <a:pt x="2241104" y="1845342"/>
                </a:lnTo>
                <a:lnTo>
                  <a:pt x="2238385" y="1850107"/>
                </a:lnTo>
                <a:lnTo>
                  <a:pt x="2235214" y="1854418"/>
                </a:lnTo>
                <a:lnTo>
                  <a:pt x="2231589" y="1858275"/>
                </a:lnTo>
                <a:lnTo>
                  <a:pt x="2227510" y="1861905"/>
                </a:lnTo>
                <a:lnTo>
                  <a:pt x="2223206" y="1865309"/>
                </a:lnTo>
                <a:lnTo>
                  <a:pt x="2218674" y="1867804"/>
                </a:lnTo>
                <a:lnTo>
                  <a:pt x="2213917" y="1870527"/>
                </a:lnTo>
                <a:lnTo>
                  <a:pt x="2208706" y="1872115"/>
                </a:lnTo>
                <a:lnTo>
                  <a:pt x="2203268" y="1873477"/>
                </a:lnTo>
                <a:lnTo>
                  <a:pt x="2197604" y="1874611"/>
                </a:lnTo>
                <a:lnTo>
                  <a:pt x="2191940" y="1874838"/>
                </a:lnTo>
                <a:lnTo>
                  <a:pt x="1841899" y="1874838"/>
                </a:lnTo>
                <a:lnTo>
                  <a:pt x="1836235" y="1874611"/>
                </a:lnTo>
                <a:lnTo>
                  <a:pt x="1830798" y="1873477"/>
                </a:lnTo>
                <a:lnTo>
                  <a:pt x="1825360" y="1872115"/>
                </a:lnTo>
                <a:lnTo>
                  <a:pt x="1820149" y="1870527"/>
                </a:lnTo>
                <a:lnTo>
                  <a:pt x="1815165" y="1867804"/>
                </a:lnTo>
                <a:lnTo>
                  <a:pt x="1810633" y="1865309"/>
                </a:lnTo>
                <a:lnTo>
                  <a:pt x="1806329" y="1861905"/>
                </a:lnTo>
                <a:lnTo>
                  <a:pt x="1802477" y="1858275"/>
                </a:lnTo>
                <a:lnTo>
                  <a:pt x="1798852" y="1854418"/>
                </a:lnTo>
                <a:lnTo>
                  <a:pt x="1795454" y="1850107"/>
                </a:lnTo>
                <a:lnTo>
                  <a:pt x="1792508" y="1845342"/>
                </a:lnTo>
                <a:lnTo>
                  <a:pt x="1790243" y="1840577"/>
                </a:lnTo>
                <a:lnTo>
                  <a:pt x="1788430" y="1835358"/>
                </a:lnTo>
                <a:lnTo>
                  <a:pt x="1786844" y="1829913"/>
                </a:lnTo>
                <a:lnTo>
                  <a:pt x="1786165" y="1824468"/>
                </a:lnTo>
                <a:lnTo>
                  <a:pt x="1785938" y="1818568"/>
                </a:lnTo>
                <a:lnTo>
                  <a:pt x="1785938" y="506893"/>
                </a:lnTo>
                <a:lnTo>
                  <a:pt x="1786165" y="501221"/>
                </a:lnTo>
                <a:lnTo>
                  <a:pt x="1786844" y="495548"/>
                </a:lnTo>
                <a:lnTo>
                  <a:pt x="1788430" y="490103"/>
                </a:lnTo>
                <a:lnTo>
                  <a:pt x="1790243" y="484884"/>
                </a:lnTo>
                <a:lnTo>
                  <a:pt x="1792508" y="480119"/>
                </a:lnTo>
                <a:lnTo>
                  <a:pt x="1795454" y="475582"/>
                </a:lnTo>
                <a:lnTo>
                  <a:pt x="1798852" y="471271"/>
                </a:lnTo>
                <a:lnTo>
                  <a:pt x="1802477" y="467186"/>
                </a:lnTo>
                <a:lnTo>
                  <a:pt x="1806329" y="463556"/>
                </a:lnTo>
                <a:lnTo>
                  <a:pt x="1810633" y="460380"/>
                </a:lnTo>
                <a:lnTo>
                  <a:pt x="1815165" y="457657"/>
                </a:lnTo>
                <a:lnTo>
                  <a:pt x="1820149" y="455388"/>
                </a:lnTo>
                <a:lnTo>
                  <a:pt x="1825360" y="453573"/>
                </a:lnTo>
                <a:lnTo>
                  <a:pt x="1830798" y="451985"/>
                </a:lnTo>
                <a:lnTo>
                  <a:pt x="1836235" y="451077"/>
                </a:lnTo>
                <a:lnTo>
                  <a:pt x="1841899" y="450850"/>
                </a:lnTo>
                <a:close/>
                <a:moveTo>
                  <a:pt x="1458752" y="38100"/>
                </a:moveTo>
                <a:lnTo>
                  <a:pt x="1461698" y="38100"/>
                </a:lnTo>
                <a:lnTo>
                  <a:pt x="1464870" y="38100"/>
                </a:lnTo>
                <a:lnTo>
                  <a:pt x="1468043" y="38327"/>
                </a:lnTo>
                <a:lnTo>
                  <a:pt x="1470989" y="38554"/>
                </a:lnTo>
                <a:lnTo>
                  <a:pt x="1473935" y="39235"/>
                </a:lnTo>
                <a:lnTo>
                  <a:pt x="1477107" y="40143"/>
                </a:lnTo>
                <a:lnTo>
                  <a:pt x="1479827" y="40825"/>
                </a:lnTo>
                <a:lnTo>
                  <a:pt x="1482773" y="42187"/>
                </a:lnTo>
                <a:lnTo>
                  <a:pt x="1485718" y="43322"/>
                </a:lnTo>
                <a:lnTo>
                  <a:pt x="1488438" y="44684"/>
                </a:lnTo>
                <a:lnTo>
                  <a:pt x="1491157" y="46500"/>
                </a:lnTo>
                <a:lnTo>
                  <a:pt x="1493876" y="48317"/>
                </a:lnTo>
                <a:lnTo>
                  <a:pt x="1496143" y="50133"/>
                </a:lnTo>
                <a:lnTo>
                  <a:pt x="1498409" y="52176"/>
                </a:lnTo>
                <a:lnTo>
                  <a:pt x="1500675" y="54447"/>
                </a:lnTo>
                <a:lnTo>
                  <a:pt x="1502714" y="56490"/>
                </a:lnTo>
                <a:lnTo>
                  <a:pt x="1504754" y="59214"/>
                </a:lnTo>
                <a:lnTo>
                  <a:pt x="1506567" y="61485"/>
                </a:lnTo>
                <a:lnTo>
                  <a:pt x="1508153" y="64436"/>
                </a:lnTo>
                <a:lnTo>
                  <a:pt x="1509739" y="66934"/>
                </a:lnTo>
                <a:lnTo>
                  <a:pt x="1511099" y="69658"/>
                </a:lnTo>
                <a:lnTo>
                  <a:pt x="1512005" y="72609"/>
                </a:lnTo>
                <a:lnTo>
                  <a:pt x="1513138" y="75334"/>
                </a:lnTo>
                <a:lnTo>
                  <a:pt x="1514045" y="78512"/>
                </a:lnTo>
                <a:lnTo>
                  <a:pt x="1514725" y="81691"/>
                </a:lnTo>
                <a:lnTo>
                  <a:pt x="1515178" y="84642"/>
                </a:lnTo>
                <a:lnTo>
                  <a:pt x="1515405" y="87821"/>
                </a:lnTo>
                <a:lnTo>
                  <a:pt x="1543051" y="488083"/>
                </a:lnTo>
                <a:lnTo>
                  <a:pt x="1543051" y="493305"/>
                </a:lnTo>
                <a:lnTo>
                  <a:pt x="1542371" y="498754"/>
                </a:lnTo>
                <a:lnTo>
                  <a:pt x="1541691" y="503976"/>
                </a:lnTo>
                <a:lnTo>
                  <a:pt x="1540105" y="509198"/>
                </a:lnTo>
                <a:lnTo>
                  <a:pt x="1538066" y="513965"/>
                </a:lnTo>
                <a:lnTo>
                  <a:pt x="1535800" y="518506"/>
                </a:lnTo>
                <a:lnTo>
                  <a:pt x="1532854" y="522820"/>
                </a:lnTo>
                <a:lnTo>
                  <a:pt x="1529908" y="526906"/>
                </a:lnTo>
                <a:lnTo>
                  <a:pt x="1526282" y="530539"/>
                </a:lnTo>
                <a:lnTo>
                  <a:pt x="1522429" y="533944"/>
                </a:lnTo>
                <a:lnTo>
                  <a:pt x="1518350" y="537123"/>
                </a:lnTo>
                <a:lnTo>
                  <a:pt x="1513592" y="539620"/>
                </a:lnTo>
                <a:lnTo>
                  <a:pt x="1509059" y="541663"/>
                </a:lnTo>
                <a:lnTo>
                  <a:pt x="1503847" y="543253"/>
                </a:lnTo>
                <a:lnTo>
                  <a:pt x="1498635" y="544615"/>
                </a:lnTo>
                <a:lnTo>
                  <a:pt x="1493197" y="545069"/>
                </a:lnTo>
                <a:lnTo>
                  <a:pt x="1488211" y="545296"/>
                </a:lnTo>
                <a:lnTo>
                  <a:pt x="1482999" y="544842"/>
                </a:lnTo>
                <a:lnTo>
                  <a:pt x="1478014" y="543934"/>
                </a:lnTo>
                <a:lnTo>
                  <a:pt x="1473481" y="542799"/>
                </a:lnTo>
                <a:lnTo>
                  <a:pt x="1469629" y="541437"/>
                </a:lnTo>
                <a:lnTo>
                  <a:pt x="1466003" y="539847"/>
                </a:lnTo>
                <a:lnTo>
                  <a:pt x="1462604" y="537804"/>
                </a:lnTo>
                <a:lnTo>
                  <a:pt x="1459205" y="535761"/>
                </a:lnTo>
                <a:lnTo>
                  <a:pt x="1456032" y="533490"/>
                </a:lnTo>
                <a:lnTo>
                  <a:pt x="1453086" y="530766"/>
                </a:lnTo>
                <a:lnTo>
                  <a:pt x="1450367" y="528041"/>
                </a:lnTo>
                <a:lnTo>
                  <a:pt x="1447874" y="525090"/>
                </a:lnTo>
                <a:lnTo>
                  <a:pt x="1445382" y="522139"/>
                </a:lnTo>
                <a:lnTo>
                  <a:pt x="1443342" y="518733"/>
                </a:lnTo>
                <a:lnTo>
                  <a:pt x="1441529" y="515100"/>
                </a:lnTo>
                <a:lnTo>
                  <a:pt x="1439943" y="511468"/>
                </a:lnTo>
                <a:lnTo>
                  <a:pt x="1438583" y="507608"/>
                </a:lnTo>
                <a:lnTo>
                  <a:pt x="1437677" y="503749"/>
                </a:lnTo>
                <a:lnTo>
                  <a:pt x="1436770" y="499662"/>
                </a:lnTo>
                <a:lnTo>
                  <a:pt x="1436317" y="495348"/>
                </a:lnTo>
                <a:lnTo>
                  <a:pt x="1419775" y="256735"/>
                </a:lnTo>
                <a:lnTo>
                  <a:pt x="1404592" y="280119"/>
                </a:lnTo>
                <a:lnTo>
                  <a:pt x="1396434" y="292606"/>
                </a:lnTo>
                <a:lnTo>
                  <a:pt x="1387596" y="304866"/>
                </a:lnTo>
                <a:lnTo>
                  <a:pt x="1378531" y="317580"/>
                </a:lnTo>
                <a:lnTo>
                  <a:pt x="1369014" y="330748"/>
                </a:lnTo>
                <a:lnTo>
                  <a:pt x="1359270" y="343916"/>
                </a:lnTo>
                <a:lnTo>
                  <a:pt x="1348845" y="357311"/>
                </a:lnTo>
                <a:lnTo>
                  <a:pt x="1338421" y="370933"/>
                </a:lnTo>
                <a:lnTo>
                  <a:pt x="1327317" y="384782"/>
                </a:lnTo>
                <a:lnTo>
                  <a:pt x="1315760" y="398632"/>
                </a:lnTo>
                <a:lnTo>
                  <a:pt x="1303750" y="412935"/>
                </a:lnTo>
                <a:lnTo>
                  <a:pt x="1291513" y="426784"/>
                </a:lnTo>
                <a:lnTo>
                  <a:pt x="1278823" y="441314"/>
                </a:lnTo>
                <a:lnTo>
                  <a:pt x="1265679" y="455390"/>
                </a:lnTo>
                <a:lnTo>
                  <a:pt x="1252082" y="469920"/>
                </a:lnTo>
                <a:lnTo>
                  <a:pt x="1233500" y="488991"/>
                </a:lnTo>
                <a:lnTo>
                  <a:pt x="1214465" y="507608"/>
                </a:lnTo>
                <a:lnTo>
                  <a:pt x="1195430" y="525998"/>
                </a:lnTo>
                <a:lnTo>
                  <a:pt x="1175715" y="543707"/>
                </a:lnTo>
                <a:lnTo>
                  <a:pt x="1156226" y="560961"/>
                </a:lnTo>
                <a:lnTo>
                  <a:pt x="1136058" y="577762"/>
                </a:lnTo>
                <a:lnTo>
                  <a:pt x="1115663" y="594336"/>
                </a:lnTo>
                <a:lnTo>
                  <a:pt x="1095041" y="610455"/>
                </a:lnTo>
                <a:lnTo>
                  <a:pt x="1074193" y="625893"/>
                </a:lnTo>
                <a:lnTo>
                  <a:pt x="1053118" y="641105"/>
                </a:lnTo>
                <a:lnTo>
                  <a:pt x="1031590" y="655408"/>
                </a:lnTo>
                <a:lnTo>
                  <a:pt x="1010062" y="669711"/>
                </a:lnTo>
                <a:lnTo>
                  <a:pt x="988081" y="683333"/>
                </a:lnTo>
                <a:lnTo>
                  <a:pt x="966099" y="696501"/>
                </a:lnTo>
                <a:lnTo>
                  <a:pt x="943891" y="709442"/>
                </a:lnTo>
                <a:lnTo>
                  <a:pt x="921004" y="721702"/>
                </a:lnTo>
                <a:lnTo>
                  <a:pt x="906954" y="729194"/>
                </a:lnTo>
                <a:lnTo>
                  <a:pt x="892451" y="736232"/>
                </a:lnTo>
                <a:lnTo>
                  <a:pt x="878174" y="743497"/>
                </a:lnTo>
                <a:lnTo>
                  <a:pt x="863671" y="750309"/>
                </a:lnTo>
                <a:lnTo>
                  <a:pt x="848941" y="756893"/>
                </a:lnTo>
                <a:lnTo>
                  <a:pt x="834212" y="763477"/>
                </a:lnTo>
                <a:lnTo>
                  <a:pt x="819482" y="769834"/>
                </a:lnTo>
                <a:lnTo>
                  <a:pt x="804526" y="775736"/>
                </a:lnTo>
                <a:lnTo>
                  <a:pt x="789569" y="781866"/>
                </a:lnTo>
                <a:lnTo>
                  <a:pt x="774613" y="787542"/>
                </a:lnTo>
                <a:lnTo>
                  <a:pt x="759430" y="793218"/>
                </a:lnTo>
                <a:lnTo>
                  <a:pt x="744247" y="798440"/>
                </a:lnTo>
                <a:lnTo>
                  <a:pt x="729064" y="803435"/>
                </a:lnTo>
                <a:lnTo>
                  <a:pt x="713655" y="808657"/>
                </a:lnTo>
                <a:lnTo>
                  <a:pt x="698472" y="813197"/>
                </a:lnTo>
                <a:lnTo>
                  <a:pt x="682609" y="817965"/>
                </a:lnTo>
                <a:lnTo>
                  <a:pt x="667199" y="822279"/>
                </a:lnTo>
                <a:lnTo>
                  <a:pt x="651563" y="826365"/>
                </a:lnTo>
                <a:lnTo>
                  <a:pt x="635701" y="830452"/>
                </a:lnTo>
                <a:lnTo>
                  <a:pt x="620064" y="834084"/>
                </a:lnTo>
                <a:lnTo>
                  <a:pt x="604202" y="837717"/>
                </a:lnTo>
                <a:lnTo>
                  <a:pt x="588112" y="841350"/>
                </a:lnTo>
                <a:lnTo>
                  <a:pt x="572249" y="844528"/>
                </a:lnTo>
                <a:lnTo>
                  <a:pt x="555933" y="847479"/>
                </a:lnTo>
                <a:lnTo>
                  <a:pt x="539618" y="850431"/>
                </a:lnTo>
                <a:lnTo>
                  <a:pt x="523528" y="852928"/>
                </a:lnTo>
                <a:lnTo>
                  <a:pt x="507212" y="855653"/>
                </a:lnTo>
                <a:lnTo>
                  <a:pt x="490896" y="857923"/>
                </a:lnTo>
                <a:lnTo>
                  <a:pt x="474353" y="859966"/>
                </a:lnTo>
                <a:lnTo>
                  <a:pt x="458037" y="861783"/>
                </a:lnTo>
                <a:lnTo>
                  <a:pt x="441268" y="863372"/>
                </a:lnTo>
                <a:lnTo>
                  <a:pt x="424726" y="864961"/>
                </a:lnTo>
                <a:lnTo>
                  <a:pt x="419287" y="865188"/>
                </a:lnTo>
                <a:lnTo>
                  <a:pt x="414075" y="864734"/>
                </a:lnTo>
                <a:lnTo>
                  <a:pt x="409089" y="863826"/>
                </a:lnTo>
                <a:lnTo>
                  <a:pt x="404104" y="862464"/>
                </a:lnTo>
                <a:lnTo>
                  <a:pt x="400252" y="861329"/>
                </a:lnTo>
                <a:lnTo>
                  <a:pt x="396626" y="859739"/>
                </a:lnTo>
                <a:lnTo>
                  <a:pt x="393227" y="857923"/>
                </a:lnTo>
                <a:lnTo>
                  <a:pt x="389827" y="855880"/>
                </a:lnTo>
                <a:lnTo>
                  <a:pt x="386882" y="853609"/>
                </a:lnTo>
                <a:lnTo>
                  <a:pt x="383936" y="850885"/>
                </a:lnTo>
                <a:lnTo>
                  <a:pt x="381216" y="848161"/>
                </a:lnTo>
                <a:lnTo>
                  <a:pt x="378497" y="845209"/>
                </a:lnTo>
                <a:lnTo>
                  <a:pt x="376231" y="842258"/>
                </a:lnTo>
                <a:lnTo>
                  <a:pt x="374191" y="838852"/>
                </a:lnTo>
                <a:lnTo>
                  <a:pt x="372378" y="835447"/>
                </a:lnTo>
                <a:lnTo>
                  <a:pt x="370566" y="831814"/>
                </a:lnTo>
                <a:lnTo>
                  <a:pt x="369206" y="827955"/>
                </a:lnTo>
                <a:lnTo>
                  <a:pt x="368299" y="824095"/>
                </a:lnTo>
                <a:lnTo>
                  <a:pt x="367620" y="820008"/>
                </a:lnTo>
                <a:lnTo>
                  <a:pt x="366940" y="815922"/>
                </a:lnTo>
                <a:lnTo>
                  <a:pt x="366713" y="810473"/>
                </a:lnTo>
                <a:lnTo>
                  <a:pt x="367167" y="805024"/>
                </a:lnTo>
                <a:lnTo>
                  <a:pt x="368073" y="799802"/>
                </a:lnTo>
                <a:lnTo>
                  <a:pt x="369206" y="795034"/>
                </a:lnTo>
                <a:lnTo>
                  <a:pt x="371472" y="790040"/>
                </a:lnTo>
                <a:lnTo>
                  <a:pt x="373738" y="785272"/>
                </a:lnTo>
                <a:lnTo>
                  <a:pt x="376231" y="780958"/>
                </a:lnTo>
                <a:lnTo>
                  <a:pt x="379403" y="776872"/>
                </a:lnTo>
                <a:lnTo>
                  <a:pt x="383029" y="773239"/>
                </a:lnTo>
                <a:lnTo>
                  <a:pt x="386882" y="769607"/>
                </a:lnTo>
                <a:lnTo>
                  <a:pt x="390961" y="766882"/>
                </a:lnTo>
                <a:lnTo>
                  <a:pt x="395266" y="763931"/>
                </a:lnTo>
                <a:lnTo>
                  <a:pt x="400252" y="761887"/>
                </a:lnTo>
                <a:lnTo>
                  <a:pt x="405237" y="760071"/>
                </a:lnTo>
                <a:lnTo>
                  <a:pt x="410222" y="758709"/>
                </a:lnTo>
                <a:lnTo>
                  <a:pt x="415661" y="758255"/>
                </a:lnTo>
                <a:lnTo>
                  <a:pt x="431071" y="756666"/>
                </a:lnTo>
                <a:lnTo>
                  <a:pt x="446027" y="755076"/>
                </a:lnTo>
                <a:lnTo>
                  <a:pt x="461210" y="753714"/>
                </a:lnTo>
                <a:lnTo>
                  <a:pt x="476166" y="751898"/>
                </a:lnTo>
                <a:lnTo>
                  <a:pt x="491123" y="749854"/>
                </a:lnTo>
                <a:lnTo>
                  <a:pt x="506079" y="747357"/>
                </a:lnTo>
                <a:lnTo>
                  <a:pt x="521035" y="745087"/>
                </a:lnTo>
                <a:lnTo>
                  <a:pt x="535765" y="742589"/>
                </a:lnTo>
                <a:lnTo>
                  <a:pt x="550495" y="739638"/>
                </a:lnTo>
                <a:lnTo>
                  <a:pt x="565224" y="736913"/>
                </a:lnTo>
                <a:lnTo>
                  <a:pt x="579728" y="733735"/>
                </a:lnTo>
                <a:lnTo>
                  <a:pt x="594231" y="730329"/>
                </a:lnTo>
                <a:lnTo>
                  <a:pt x="608734" y="726697"/>
                </a:lnTo>
                <a:lnTo>
                  <a:pt x="623010" y="723064"/>
                </a:lnTo>
                <a:lnTo>
                  <a:pt x="637287" y="719432"/>
                </a:lnTo>
                <a:lnTo>
                  <a:pt x="651563" y="715345"/>
                </a:lnTo>
                <a:lnTo>
                  <a:pt x="665613" y="711259"/>
                </a:lnTo>
                <a:lnTo>
                  <a:pt x="679890" y="706945"/>
                </a:lnTo>
                <a:lnTo>
                  <a:pt x="693713" y="702404"/>
                </a:lnTo>
                <a:lnTo>
                  <a:pt x="707763" y="697864"/>
                </a:lnTo>
                <a:lnTo>
                  <a:pt x="721586" y="692869"/>
                </a:lnTo>
                <a:lnTo>
                  <a:pt x="735183" y="687874"/>
                </a:lnTo>
                <a:lnTo>
                  <a:pt x="749233" y="682652"/>
                </a:lnTo>
                <a:lnTo>
                  <a:pt x="762603" y="677430"/>
                </a:lnTo>
                <a:lnTo>
                  <a:pt x="776199" y="671755"/>
                </a:lnTo>
                <a:lnTo>
                  <a:pt x="789569" y="666079"/>
                </a:lnTo>
                <a:lnTo>
                  <a:pt x="803166" y="660176"/>
                </a:lnTo>
                <a:lnTo>
                  <a:pt x="816536" y="654273"/>
                </a:lnTo>
                <a:lnTo>
                  <a:pt x="829679" y="648143"/>
                </a:lnTo>
                <a:lnTo>
                  <a:pt x="842823" y="641559"/>
                </a:lnTo>
                <a:lnTo>
                  <a:pt x="855966" y="634975"/>
                </a:lnTo>
                <a:lnTo>
                  <a:pt x="868883" y="628164"/>
                </a:lnTo>
                <a:lnTo>
                  <a:pt x="889505" y="617039"/>
                </a:lnTo>
                <a:lnTo>
                  <a:pt x="910126" y="605460"/>
                </a:lnTo>
                <a:lnTo>
                  <a:pt x="930068" y="593655"/>
                </a:lnTo>
                <a:lnTo>
                  <a:pt x="950237" y="580941"/>
                </a:lnTo>
                <a:lnTo>
                  <a:pt x="970178" y="568000"/>
                </a:lnTo>
                <a:lnTo>
                  <a:pt x="989667" y="554832"/>
                </a:lnTo>
                <a:lnTo>
                  <a:pt x="1008929" y="540982"/>
                </a:lnTo>
                <a:lnTo>
                  <a:pt x="1027964" y="526906"/>
                </a:lnTo>
                <a:lnTo>
                  <a:pt x="1046773" y="512149"/>
                </a:lnTo>
                <a:lnTo>
                  <a:pt x="1065355" y="497165"/>
                </a:lnTo>
                <a:lnTo>
                  <a:pt x="1083937" y="481726"/>
                </a:lnTo>
                <a:lnTo>
                  <a:pt x="1102066" y="466061"/>
                </a:lnTo>
                <a:lnTo>
                  <a:pt x="1119742" y="449714"/>
                </a:lnTo>
                <a:lnTo>
                  <a:pt x="1137644" y="433141"/>
                </a:lnTo>
                <a:lnTo>
                  <a:pt x="1154866" y="416113"/>
                </a:lnTo>
                <a:lnTo>
                  <a:pt x="1171862" y="398859"/>
                </a:lnTo>
                <a:lnTo>
                  <a:pt x="1184779" y="385236"/>
                </a:lnTo>
                <a:lnTo>
                  <a:pt x="1197469" y="371841"/>
                </a:lnTo>
                <a:lnTo>
                  <a:pt x="1209480" y="358219"/>
                </a:lnTo>
                <a:lnTo>
                  <a:pt x="1221037" y="344597"/>
                </a:lnTo>
                <a:lnTo>
                  <a:pt x="1232367" y="331429"/>
                </a:lnTo>
                <a:lnTo>
                  <a:pt x="1243245" y="318261"/>
                </a:lnTo>
                <a:lnTo>
                  <a:pt x="1253895" y="305093"/>
                </a:lnTo>
                <a:lnTo>
                  <a:pt x="1263866" y="292606"/>
                </a:lnTo>
                <a:lnTo>
                  <a:pt x="1273384" y="279665"/>
                </a:lnTo>
                <a:lnTo>
                  <a:pt x="1282675" y="267178"/>
                </a:lnTo>
                <a:lnTo>
                  <a:pt x="1291739" y="255145"/>
                </a:lnTo>
                <a:lnTo>
                  <a:pt x="1300124" y="242886"/>
                </a:lnTo>
                <a:lnTo>
                  <a:pt x="1308282" y="231307"/>
                </a:lnTo>
                <a:lnTo>
                  <a:pt x="1316213" y="219728"/>
                </a:lnTo>
                <a:lnTo>
                  <a:pt x="1330263" y="197706"/>
                </a:lnTo>
                <a:lnTo>
                  <a:pt x="1107958" y="281027"/>
                </a:lnTo>
                <a:lnTo>
                  <a:pt x="1102746" y="282390"/>
                </a:lnTo>
                <a:lnTo>
                  <a:pt x="1097534" y="283525"/>
                </a:lnTo>
                <a:lnTo>
                  <a:pt x="1092322" y="283979"/>
                </a:lnTo>
                <a:lnTo>
                  <a:pt x="1087110" y="283979"/>
                </a:lnTo>
                <a:lnTo>
                  <a:pt x="1081898" y="283752"/>
                </a:lnTo>
                <a:lnTo>
                  <a:pt x="1076686" y="282844"/>
                </a:lnTo>
                <a:lnTo>
                  <a:pt x="1071927" y="281255"/>
                </a:lnTo>
                <a:lnTo>
                  <a:pt x="1067168" y="279438"/>
                </a:lnTo>
                <a:lnTo>
                  <a:pt x="1062636" y="277168"/>
                </a:lnTo>
                <a:lnTo>
                  <a:pt x="1058103" y="274216"/>
                </a:lnTo>
                <a:lnTo>
                  <a:pt x="1054251" y="270811"/>
                </a:lnTo>
                <a:lnTo>
                  <a:pt x="1050399" y="267178"/>
                </a:lnTo>
                <a:lnTo>
                  <a:pt x="1047226" y="263319"/>
                </a:lnTo>
                <a:lnTo>
                  <a:pt x="1044054" y="259005"/>
                </a:lnTo>
                <a:lnTo>
                  <a:pt x="1041561" y="254237"/>
                </a:lnTo>
                <a:lnTo>
                  <a:pt x="1039295" y="249470"/>
                </a:lnTo>
                <a:lnTo>
                  <a:pt x="1037482" y="244021"/>
                </a:lnTo>
                <a:lnTo>
                  <a:pt x="1036575" y="238799"/>
                </a:lnTo>
                <a:lnTo>
                  <a:pt x="1036122" y="233350"/>
                </a:lnTo>
                <a:lnTo>
                  <a:pt x="1036122" y="228355"/>
                </a:lnTo>
                <a:lnTo>
                  <a:pt x="1036349" y="223134"/>
                </a:lnTo>
                <a:lnTo>
                  <a:pt x="1037255" y="218139"/>
                </a:lnTo>
                <a:lnTo>
                  <a:pt x="1038841" y="213144"/>
                </a:lnTo>
                <a:lnTo>
                  <a:pt x="1040654" y="208376"/>
                </a:lnTo>
                <a:lnTo>
                  <a:pt x="1042920" y="203836"/>
                </a:lnTo>
                <a:lnTo>
                  <a:pt x="1045866" y="199295"/>
                </a:lnTo>
                <a:lnTo>
                  <a:pt x="1049266" y="195435"/>
                </a:lnTo>
                <a:lnTo>
                  <a:pt x="1052891" y="191576"/>
                </a:lnTo>
                <a:lnTo>
                  <a:pt x="1056744" y="188170"/>
                </a:lnTo>
                <a:lnTo>
                  <a:pt x="1061049" y="185219"/>
                </a:lnTo>
                <a:lnTo>
                  <a:pt x="1065582" y="182494"/>
                </a:lnTo>
                <a:lnTo>
                  <a:pt x="1070567" y="180451"/>
                </a:lnTo>
                <a:lnTo>
                  <a:pt x="1443569" y="41279"/>
                </a:lnTo>
                <a:lnTo>
                  <a:pt x="1446288" y="40370"/>
                </a:lnTo>
                <a:lnTo>
                  <a:pt x="1449461" y="39462"/>
                </a:lnTo>
                <a:lnTo>
                  <a:pt x="1452633" y="38781"/>
                </a:lnTo>
                <a:lnTo>
                  <a:pt x="1455579" y="38327"/>
                </a:lnTo>
                <a:lnTo>
                  <a:pt x="1458752" y="38100"/>
                </a:lnTo>
                <a:close/>
                <a:moveTo>
                  <a:pt x="102528" y="0"/>
                </a:moveTo>
                <a:lnTo>
                  <a:pt x="107971" y="454"/>
                </a:lnTo>
                <a:lnTo>
                  <a:pt x="113189" y="681"/>
                </a:lnTo>
                <a:lnTo>
                  <a:pt x="118406" y="1361"/>
                </a:lnTo>
                <a:lnTo>
                  <a:pt x="123169" y="2268"/>
                </a:lnTo>
                <a:lnTo>
                  <a:pt x="128386" y="3403"/>
                </a:lnTo>
                <a:lnTo>
                  <a:pt x="133376" y="4764"/>
                </a:lnTo>
                <a:lnTo>
                  <a:pt x="137913" y="6578"/>
                </a:lnTo>
                <a:lnTo>
                  <a:pt x="142450" y="8393"/>
                </a:lnTo>
                <a:lnTo>
                  <a:pt x="147213" y="10434"/>
                </a:lnTo>
                <a:lnTo>
                  <a:pt x="151523" y="12476"/>
                </a:lnTo>
                <a:lnTo>
                  <a:pt x="156059" y="14971"/>
                </a:lnTo>
                <a:lnTo>
                  <a:pt x="160143" y="17693"/>
                </a:lnTo>
                <a:lnTo>
                  <a:pt x="164225" y="20642"/>
                </a:lnTo>
                <a:lnTo>
                  <a:pt x="168082" y="23590"/>
                </a:lnTo>
                <a:lnTo>
                  <a:pt x="171711" y="26993"/>
                </a:lnTo>
                <a:lnTo>
                  <a:pt x="175340" y="30169"/>
                </a:lnTo>
                <a:lnTo>
                  <a:pt x="178743" y="33798"/>
                </a:lnTo>
                <a:lnTo>
                  <a:pt x="181918" y="37427"/>
                </a:lnTo>
                <a:lnTo>
                  <a:pt x="185094" y="41510"/>
                </a:lnTo>
                <a:lnTo>
                  <a:pt x="188043" y="45593"/>
                </a:lnTo>
                <a:lnTo>
                  <a:pt x="190538" y="49676"/>
                </a:lnTo>
                <a:lnTo>
                  <a:pt x="193033" y="53986"/>
                </a:lnTo>
                <a:lnTo>
                  <a:pt x="195074" y="58296"/>
                </a:lnTo>
                <a:lnTo>
                  <a:pt x="197343" y="63059"/>
                </a:lnTo>
                <a:lnTo>
                  <a:pt x="199157" y="67596"/>
                </a:lnTo>
                <a:lnTo>
                  <a:pt x="200745" y="72359"/>
                </a:lnTo>
                <a:lnTo>
                  <a:pt x="202106" y="77122"/>
                </a:lnTo>
                <a:lnTo>
                  <a:pt x="203467" y="82340"/>
                </a:lnTo>
                <a:lnTo>
                  <a:pt x="204148" y="87330"/>
                </a:lnTo>
                <a:lnTo>
                  <a:pt x="205055" y="92320"/>
                </a:lnTo>
                <a:lnTo>
                  <a:pt x="205282" y="97537"/>
                </a:lnTo>
                <a:lnTo>
                  <a:pt x="205509" y="102981"/>
                </a:lnTo>
                <a:lnTo>
                  <a:pt x="205509" y="2092965"/>
                </a:lnTo>
                <a:lnTo>
                  <a:pt x="2195719" y="2092965"/>
                </a:lnTo>
                <a:lnTo>
                  <a:pt x="2201163" y="2093192"/>
                </a:lnTo>
                <a:lnTo>
                  <a:pt x="2206380" y="2093419"/>
                </a:lnTo>
                <a:lnTo>
                  <a:pt x="2211597" y="2094326"/>
                </a:lnTo>
                <a:lnTo>
                  <a:pt x="2216587" y="2095233"/>
                </a:lnTo>
                <a:lnTo>
                  <a:pt x="2221578" y="2096367"/>
                </a:lnTo>
                <a:lnTo>
                  <a:pt x="2226568" y="2097501"/>
                </a:lnTo>
                <a:lnTo>
                  <a:pt x="2231105" y="2099316"/>
                </a:lnTo>
                <a:lnTo>
                  <a:pt x="2235868" y="2101131"/>
                </a:lnTo>
                <a:lnTo>
                  <a:pt x="2240405" y="2103172"/>
                </a:lnTo>
                <a:lnTo>
                  <a:pt x="2244714" y="2105667"/>
                </a:lnTo>
                <a:lnTo>
                  <a:pt x="2249251" y="2107936"/>
                </a:lnTo>
                <a:lnTo>
                  <a:pt x="2253334" y="2110658"/>
                </a:lnTo>
                <a:lnTo>
                  <a:pt x="2257417" y="2113606"/>
                </a:lnTo>
                <a:lnTo>
                  <a:pt x="2261273" y="2116328"/>
                </a:lnTo>
                <a:lnTo>
                  <a:pt x="2264902" y="2119731"/>
                </a:lnTo>
                <a:lnTo>
                  <a:pt x="2268532" y="2123133"/>
                </a:lnTo>
                <a:lnTo>
                  <a:pt x="2271934" y="2126763"/>
                </a:lnTo>
                <a:lnTo>
                  <a:pt x="2275337" y="2130619"/>
                </a:lnTo>
                <a:lnTo>
                  <a:pt x="2278285" y="2134475"/>
                </a:lnTo>
                <a:lnTo>
                  <a:pt x="2281234" y="2138331"/>
                </a:lnTo>
                <a:lnTo>
                  <a:pt x="2283729" y="2142414"/>
                </a:lnTo>
                <a:lnTo>
                  <a:pt x="2286224" y="2146724"/>
                </a:lnTo>
                <a:lnTo>
                  <a:pt x="2288720" y="2151260"/>
                </a:lnTo>
                <a:lnTo>
                  <a:pt x="2290761" y="2155797"/>
                </a:lnTo>
                <a:lnTo>
                  <a:pt x="2292576" y="2160560"/>
                </a:lnTo>
                <a:lnTo>
                  <a:pt x="2294164" y="2165324"/>
                </a:lnTo>
                <a:lnTo>
                  <a:pt x="2295298" y="2170087"/>
                </a:lnTo>
                <a:lnTo>
                  <a:pt x="2296659" y="2175304"/>
                </a:lnTo>
                <a:lnTo>
                  <a:pt x="2297339" y="2180068"/>
                </a:lnTo>
                <a:lnTo>
                  <a:pt x="2298246" y="2185285"/>
                </a:lnTo>
                <a:lnTo>
                  <a:pt x="2298473" y="2190729"/>
                </a:lnTo>
                <a:lnTo>
                  <a:pt x="2298700" y="2195946"/>
                </a:lnTo>
                <a:lnTo>
                  <a:pt x="2298473" y="2201163"/>
                </a:lnTo>
                <a:lnTo>
                  <a:pt x="2298246" y="2206380"/>
                </a:lnTo>
                <a:lnTo>
                  <a:pt x="2297339" y="2211597"/>
                </a:lnTo>
                <a:lnTo>
                  <a:pt x="2296659" y="2216361"/>
                </a:lnTo>
                <a:lnTo>
                  <a:pt x="2295298" y="2221578"/>
                </a:lnTo>
                <a:lnTo>
                  <a:pt x="2294164" y="2226568"/>
                </a:lnTo>
                <a:lnTo>
                  <a:pt x="2292576" y="2231105"/>
                </a:lnTo>
                <a:lnTo>
                  <a:pt x="2290761" y="2235868"/>
                </a:lnTo>
                <a:lnTo>
                  <a:pt x="2288720" y="2240405"/>
                </a:lnTo>
                <a:lnTo>
                  <a:pt x="2286224" y="2244941"/>
                </a:lnTo>
                <a:lnTo>
                  <a:pt x="2283729" y="2249251"/>
                </a:lnTo>
                <a:lnTo>
                  <a:pt x="2281234" y="2253334"/>
                </a:lnTo>
                <a:lnTo>
                  <a:pt x="2278285" y="2257417"/>
                </a:lnTo>
                <a:lnTo>
                  <a:pt x="2275337" y="2261273"/>
                </a:lnTo>
                <a:lnTo>
                  <a:pt x="2271934" y="2264902"/>
                </a:lnTo>
                <a:lnTo>
                  <a:pt x="2268532" y="2268532"/>
                </a:lnTo>
                <a:lnTo>
                  <a:pt x="2264902" y="2271934"/>
                </a:lnTo>
                <a:lnTo>
                  <a:pt x="2261273" y="2275337"/>
                </a:lnTo>
                <a:lnTo>
                  <a:pt x="2257417" y="2278059"/>
                </a:lnTo>
                <a:lnTo>
                  <a:pt x="2253334" y="2281234"/>
                </a:lnTo>
                <a:lnTo>
                  <a:pt x="2249251" y="2283729"/>
                </a:lnTo>
                <a:lnTo>
                  <a:pt x="2244714" y="2286451"/>
                </a:lnTo>
                <a:lnTo>
                  <a:pt x="2240405" y="2288493"/>
                </a:lnTo>
                <a:lnTo>
                  <a:pt x="2235868" y="2290534"/>
                </a:lnTo>
                <a:lnTo>
                  <a:pt x="2231105" y="2292349"/>
                </a:lnTo>
                <a:lnTo>
                  <a:pt x="2226568" y="2294164"/>
                </a:lnTo>
                <a:lnTo>
                  <a:pt x="2221578" y="2295298"/>
                </a:lnTo>
                <a:lnTo>
                  <a:pt x="2216587" y="2296659"/>
                </a:lnTo>
                <a:lnTo>
                  <a:pt x="2211597" y="2297566"/>
                </a:lnTo>
                <a:lnTo>
                  <a:pt x="2206380" y="2298246"/>
                </a:lnTo>
                <a:lnTo>
                  <a:pt x="2201163" y="2298473"/>
                </a:lnTo>
                <a:lnTo>
                  <a:pt x="2195719" y="2298700"/>
                </a:lnTo>
                <a:lnTo>
                  <a:pt x="102528" y="2298700"/>
                </a:lnTo>
                <a:lnTo>
                  <a:pt x="97310" y="2298473"/>
                </a:lnTo>
                <a:lnTo>
                  <a:pt x="92093" y="2298246"/>
                </a:lnTo>
                <a:lnTo>
                  <a:pt x="86876" y="2297566"/>
                </a:lnTo>
                <a:lnTo>
                  <a:pt x="81886" y="2296659"/>
                </a:lnTo>
                <a:lnTo>
                  <a:pt x="77122" y="2295298"/>
                </a:lnTo>
                <a:lnTo>
                  <a:pt x="72132" y="2294164"/>
                </a:lnTo>
                <a:lnTo>
                  <a:pt x="67142" y="2292349"/>
                </a:lnTo>
                <a:lnTo>
                  <a:pt x="62605" y="2290534"/>
                </a:lnTo>
                <a:lnTo>
                  <a:pt x="57842" y="2288493"/>
                </a:lnTo>
                <a:lnTo>
                  <a:pt x="53532" y="2286451"/>
                </a:lnTo>
                <a:lnTo>
                  <a:pt x="49449" y="2283729"/>
                </a:lnTo>
                <a:lnTo>
                  <a:pt x="45139" y="2281234"/>
                </a:lnTo>
                <a:lnTo>
                  <a:pt x="41283" y="2278059"/>
                </a:lnTo>
                <a:lnTo>
                  <a:pt x="37200" y="2275337"/>
                </a:lnTo>
                <a:lnTo>
                  <a:pt x="33344" y="2271934"/>
                </a:lnTo>
                <a:lnTo>
                  <a:pt x="29715" y="2268532"/>
                </a:lnTo>
                <a:lnTo>
                  <a:pt x="26539" y="2264902"/>
                </a:lnTo>
                <a:lnTo>
                  <a:pt x="23364" y="2261273"/>
                </a:lnTo>
                <a:lnTo>
                  <a:pt x="20188" y="2257417"/>
                </a:lnTo>
                <a:lnTo>
                  <a:pt x="17466" y="2253334"/>
                </a:lnTo>
                <a:lnTo>
                  <a:pt x="14517" y="2249251"/>
                </a:lnTo>
                <a:lnTo>
                  <a:pt x="12249" y="2244941"/>
                </a:lnTo>
                <a:lnTo>
                  <a:pt x="9981" y="2240405"/>
                </a:lnTo>
                <a:lnTo>
                  <a:pt x="7939" y="2235868"/>
                </a:lnTo>
                <a:lnTo>
                  <a:pt x="6125" y="2231105"/>
                </a:lnTo>
                <a:lnTo>
                  <a:pt x="4537" y="2226568"/>
                </a:lnTo>
                <a:lnTo>
                  <a:pt x="2949" y="2221578"/>
                </a:lnTo>
                <a:lnTo>
                  <a:pt x="2042" y="2216361"/>
                </a:lnTo>
                <a:lnTo>
                  <a:pt x="907" y="2211597"/>
                </a:lnTo>
                <a:lnTo>
                  <a:pt x="454" y="2206380"/>
                </a:lnTo>
                <a:lnTo>
                  <a:pt x="0" y="2201163"/>
                </a:lnTo>
                <a:lnTo>
                  <a:pt x="0" y="2195946"/>
                </a:lnTo>
                <a:lnTo>
                  <a:pt x="0" y="102981"/>
                </a:lnTo>
                <a:lnTo>
                  <a:pt x="0" y="97537"/>
                </a:lnTo>
                <a:lnTo>
                  <a:pt x="454" y="92320"/>
                </a:lnTo>
                <a:lnTo>
                  <a:pt x="907" y="87330"/>
                </a:lnTo>
                <a:lnTo>
                  <a:pt x="2042" y="82340"/>
                </a:lnTo>
                <a:lnTo>
                  <a:pt x="2949" y="77122"/>
                </a:lnTo>
                <a:lnTo>
                  <a:pt x="4537" y="72359"/>
                </a:lnTo>
                <a:lnTo>
                  <a:pt x="6125" y="67596"/>
                </a:lnTo>
                <a:lnTo>
                  <a:pt x="7939" y="63059"/>
                </a:lnTo>
                <a:lnTo>
                  <a:pt x="9981" y="58296"/>
                </a:lnTo>
                <a:lnTo>
                  <a:pt x="12249" y="53986"/>
                </a:lnTo>
                <a:lnTo>
                  <a:pt x="14517" y="49676"/>
                </a:lnTo>
                <a:lnTo>
                  <a:pt x="17466" y="45593"/>
                </a:lnTo>
                <a:lnTo>
                  <a:pt x="20188" y="41510"/>
                </a:lnTo>
                <a:lnTo>
                  <a:pt x="23364" y="37427"/>
                </a:lnTo>
                <a:lnTo>
                  <a:pt x="26539" y="33798"/>
                </a:lnTo>
                <a:lnTo>
                  <a:pt x="29715" y="30169"/>
                </a:lnTo>
                <a:lnTo>
                  <a:pt x="33344" y="26993"/>
                </a:lnTo>
                <a:lnTo>
                  <a:pt x="37200" y="23590"/>
                </a:lnTo>
                <a:lnTo>
                  <a:pt x="41283" y="20642"/>
                </a:lnTo>
                <a:lnTo>
                  <a:pt x="45139" y="17693"/>
                </a:lnTo>
                <a:lnTo>
                  <a:pt x="49449" y="14971"/>
                </a:lnTo>
                <a:lnTo>
                  <a:pt x="53532" y="12476"/>
                </a:lnTo>
                <a:lnTo>
                  <a:pt x="57842" y="10434"/>
                </a:lnTo>
                <a:lnTo>
                  <a:pt x="62605" y="8393"/>
                </a:lnTo>
                <a:lnTo>
                  <a:pt x="67142" y="6578"/>
                </a:lnTo>
                <a:lnTo>
                  <a:pt x="72132" y="4764"/>
                </a:lnTo>
                <a:lnTo>
                  <a:pt x="77122" y="3403"/>
                </a:lnTo>
                <a:lnTo>
                  <a:pt x="81886" y="2268"/>
                </a:lnTo>
                <a:lnTo>
                  <a:pt x="86876" y="1361"/>
                </a:lnTo>
                <a:lnTo>
                  <a:pt x="92093" y="681"/>
                </a:lnTo>
                <a:lnTo>
                  <a:pt x="97310" y="454"/>
                </a:lnTo>
                <a:lnTo>
                  <a:pt x="1025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KSO_Shape"/>
          <p:cNvSpPr/>
          <p:nvPr/>
        </p:nvSpPr>
        <p:spPr bwMode="auto">
          <a:xfrm>
            <a:off x="7729538" y="2478088"/>
            <a:ext cx="422275" cy="427037"/>
          </a:xfrm>
          <a:custGeom>
            <a:avLst/>
            <a:gdLst>
              <a:gd name="T0" fmla="*/ 2147483646 w 5438"/>
              <a:gd name="T1" fmla="*/ 0 h 5494"/>
              <a:gd name="T2" fmla="*/ 0 w 5438"/>
              <a:gd name="T3" fmla="*/ 2147483646 h 5494"/>
              <a:gd name="T4" fmla="*/ 2147483646 w 5438"/>
              <a:gd name="T5" fmla="*/ 2147483646 h 5494"/>
              <a:gd name="T6" fmla="*/ 2147483646 w 5438"/>
              <a:gd name="T7" fmla="*/ 2147483646 h 5494"/>
              <a:gd name="T8" fmla="*/ 2147483646 w 5438"/>
              <a:gd name="T9" fmla="*/ 2147483646 h 5494"/>
              <a:gd name="T10" fmla="*/ 2147483646 w 5438"/>
              <a:gd name="T11" fmla="*/ 2147483646 h 5494"/>
              <a:gd name="T12" fmla="*/ 2147483646 w 5438"/>
              <a:gd name="T13" fmla="*/ 2147483646 h 5494"/>
              <a:gd name="T14" fmla="*/ 2147483646 w 5438"/>
              <a:gd name="T15" fmla="*/ 2147483646 h 5494"/>
              <a:gd name="T16" fmla="*/ 2147483646 w 5438"/>
              <a:gd name="T17" fmla="*/ 2147483646 h 5494"/>
              <a:gd name="T18" fmla="*/ 2147483646 w 5438"/>
              <a:gd name="T19" fmla="*/ 2147483646 h 5494"/>
              <a:gd name="T20" fmla="*/ 2147483646 w 5438"/>
              <a:gd name="T21" fmla="*/ 2147483646 h 5494"/>
              <a:gd name="T22" fmla="*/ 2147483646 w 5438"/>
              <a:gd name="T23" fmla="*/ 2147483646 h 5494"/>
              <a:gd name="T24" fmla="*/ 2147483646 w 5438"/>
              <a:gd name="T25" fmla="*/ 2147483646 h 5494"/>
              <a:gd name="T26" fmla="*/ 2147483646 w 5438"/>
              <a:gd name="T27" fmla="*/ 2147483646 h 5494"/>
              <a:gd name="T28" fmla="*/ 2147483646 w 5438"/>
              <a:gd name="T29" fmla="*/ 2147483646 h 5494"/>
              <a:gd name="T30" fmla="*/ 2147483646 w 5438"/>
              <a:gd name="T31" fmla="*/ 2147483646 h 5494"/>
              <a:gd name="T32" fmla="*/ 2147483646 w 5438"/>
              <a:gd name="T33" fmla="*/ 2147483646 h 5494"/>
              <a:gd name="T34" fmla="*/ 2147483646 w 5438"/>
              <a:gd name="T35" fmla="*/ 2147483646 h 5494"/>
              <a:gd name="T36" fmla="*/ 2147483646 w 5438"/>
              <a:gd name="T37" fmla="*/ 2147483646 h 5494"/>
              <a:gd name="T38" fmla="*/ 2147483646 w 5438"/>
              <a:gd name="T39" fmla="*/ 2147483646 h 5494"/>
              <a:gd name="T40" fmla="*/ 2147483646 w 5438"/>
              <a:gd name="T41" fmla="*/ 2147483646 h 5494"/>
              <a:gd name="T42" fmla="*/ 2147483646 w 5438"/>
              <a:gd name="T43" fmla="*/ 2147483646 h 5494"/>
              <a:gd name="T44" fmla="*/ 2147483646 w 5438"/>
              <a:gd name="T45" fmla="*/ 2147483646 h 5494"/>
              <a:gd name="T46" fmla="*/ 2147483646 w 5438"/>
              <a:gd name="T47" fmla="*/ 2147483646 h 5494"/>
              <a:gd name="T48" fmla="*/ 2147483646 w 5438"/>
              <a:gd name="T49" fmla="*/ 2147483646 h 5494"/>
              <a:gd name="T50" fmla="*/ 2147483646 w 5438"/>
              <a:gd name="T51" fmla="*/ 2147483646 h 5494"/>
              <a:gd name="T52" fmla="*/ 2147483646 w 5438"/>
              <a:gd name="T53" fmla="*/ 2147483646 h 5494"/>
              <a:gd name="T54" fmla="*/ 2147483646 w 5438"/>
              <a:gd name="T55" fmla="*/ 2147483646 h 5494"/>
              <a:gd name="T56" fmla="*/ 2147483646 w 5438"/>
              <a:gd name="T57" fmla="*/ 2147483646 h 5494"/>
              <a:gd name="T58" fmla="*/ 2147483646 w 5438"/>
              <a:gd name="T59" fmla="*/ 2147483646 h 5494"/>
              <a:gd name="T60" fmla="*/ 2147483646 w 5438"/>
              <a:gd name="T61" fmla="*/ 2147483646 h 5494"/>
              <a:gd name="T62" fmla="*/ 2147483646 w 5438"/>
              <a:gd name="T63" fmla="*/ 2147483646 h 5494"/>
              <a:gd name="T64" fmla="*/ 2147483646 w 5438"/>
              <a:gd name="T65" fmla="*/ 2147483646 h 5494"/>
              <a:gd name="T66" fmla="*/ 2147483646 w 5438"/>
              <a:gd name="T67" fmla="*/ 2147483646 h 5494"/>
              <a:gd name="T68" fmla="*/ 2147483646 w 5438"/>
              <a:gd name="T69" fmla="*/ 2147483646 h 5494"/>
              <a:gd name="T70" fmla="*/ 2147483646 w 5438"/>
              <a:gd name="T71" fmla="*/ 2147483646 h 5494"/>
              <a:gd name="T72" fmla="*/ 2147483646 w 5438"/>
              <a:gd name="T73" fmla="*/ 2147483646 h 5494"/>
              <a:gd name="T74" fmla="*/ 2147483646 w 5438"/>
              <a:gd name="T75" fmla="*/ 2147483646 h 5494"/>
              <a:gd name="T76" fmla="*/ 2147483646 w 5438"/>
              <a:gd name="T77" fmla="*/ 2147483646 h 5494"/>
              <a:gd name="T78" fmla="*/ 2147483646 w 5438"/>
              <a:gd name="T79" fmla="*/ 2147483646 h 5494"/>
              <a:gd name="T80" fmla="*/ 2147483646 w 5438"/>
              <a:gd name="T81" fmla="*/ 2147483646 h 5494"/>
              <a:gd name="T82" fmla="*/ 2147483646 w 5438"/>
              <a:gd name="T83" fmla="*/ 2147483646 h 5494"/>
              <a:gd name="T84" fmla="*/ 2147483646 w 5438"/>
              <a:gd name="T85" fmla="*/ 2147483646 h 5494"/>
              <a:gd name="T86" fmla="*/ 2147483646 w 5438"/>
              <a:gd name="T87" fmla="*/ 2147483646 h 5494"/>
              <a:gd name="T88" fmla="*/ 2147483646 w 5438"/>
              <a:gd name="T89" fmla="*/ 2147483646 h 5494"/>
              <a:gd name="T90" fmla="*/ 2147483646 w 5438"/>
              <a:gd name="T91" fmla="*/ 2147483646 h 5494"/>
              <a:gd name="T92" fmla="*/ 2147483646 w 5438"/>
              <a:gd name="T93" fmla="*/ 2147483646 h 5494"/>
              <a:gd name="T94" fmla="*/ 2147483646 w 5438"/>
              <a:gd name="T95" fmla="*/ 2147483646 h 5494"/>
              <a:gd name="T96" fmla="*/ 2147483646 w 5438"/>
              <a:gd name="T97" fmla="*/ 2147483646 h 5494"/>
              <a:gd name="T98" fmla="*/ 2147483646 w 5438"/>
              <a:gd name="T99" fmla="*/ 2147483646 h 5494"/>
              <a:gd name="T100" fmla="*/ 2147483646 w 5438"/>
              <a:gd name="T101" fmla="*/ 2147483646 h 5494"/>
              <a:gd name="T102" fmla="*/ 2147483646 w 5438"/>
              <a:gd name="T103" fmla="*/ 2147483646 h 5494"/>
              <a:gd name="T104" fmla="*/ 2147483646 w 5438"/>
              <a:gd name="T105" fmla="*/ 2147483646 h 5494"/>
              <a:gd name="T106" fmla="*/ 2147483646 w 5438"/>
              <a:gd name="T107" fmla="*/ 2147483646 h 5494"/>
              <a:gd name="T108" fmla="*/ 2147483646 w 5438"/>
              <a:gd name="T109" fmla="*/ 2147483646 h 5494"/>
              <a:gd name="T110" fmla="*/ 2147483646 w 5438"/>
              <a:gd name="T111" fmla="*/ 2147483646 h 5494"/>
              <a:gd name="T112" fmla="*/ 2147483646 w 5438"/>
              <a:gd name="T113" fmla="*/ 2147483646 h 5494"/>
              <a:gd name="T114" fmla="*/ 2147483646 w 5438"/>
              <a:gd name="T115" fmla="*/ 2147483646 h 5494"/>
              <a:gd name="T116" fmla="*/ 2147483646 w 5438"/>
              <a:gd name="T117" fmla="*/ 2147483646 h 5494"/>
              <a:gd name="T118" fmla="*/ 2147483646 w 5438"/>
              <a:gd name="T119" fmla="*/ 2147483646 h 54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438" h="5494">
                <a:moveTo>
                  <a:pt x="2825" y="454"/>
                </a:moveTo>
                <a:lnTo>
                  <a:pt x="2825" y="0"/>
                </a:lnTo>
                <a:lnTo>
                  <a:pt x="2514" y="0"/>
                </a:lnTo>
                <a:lnTo>
                  <a:pt x="2514" y="454"/>
                </a:lnTo>
                <a:lnTo>
                  <a:pt x="0" y="454"/>
                </a:lnTo>
                <a:lnTo>
                  <a:pt x="0" y="1259"/>
                </a:lnTo>
                <a:lnTo>
                  <a:pt x="276" y="1259"/>
                </a:lnTo>
                <a:lnTo>
                  <a:pt x="276" y="4295"/>
                </a:lnTo>
                <a:lnTo>
                  <a:pt x="2197" y="4295"/>
                </a:lnTo>
                <a:lnTo>
                  <a:pt x="1028" y="5252"/>
                </a:lnTo>
                <a:lnTo>
                  <a:pt x="1225" y="5494"/>
                </a:lnTo>
                <a:lnTo>
                  <a:pt x="2689" y="4295"/>
                </a:lnTo>
                <a:lnTo>
                  <a:pt x="2699" y="4295"/>
                </a:lnTo>
                <a:lnTo>
                  <a:pt x="4163" y="5494"/>
                </a:lnTo>
                <a:lnTo>
                  <a:pt x="4360" y="5252"/>
                </a:lnTo>
                <a:lnTo>
                  <a:pt x="3192" y="4295"/>
                </a:lnTo>
                <a:lnTo>
                  <a:pt x="5105" y="4295"/>
                </a:lnTo>
                <a:lnTo>
                  <a:pt x="5105" y="1259"/>
                </a:lnTo>
                <a:lnTo>
                  <a:pt x="5438" y="1259"/>
                </a:lnTo>
                <a:lnTo>
                  <a:pt x="5438" y="454"/>
                </a:lnTo>
                <a:lnTo>
                  <a:pt x="2825" y="454"/>
                </a:lnTo>
                <a:close/>
                <a:moveTo>
                  <a:pt x="4793" y="3983"/>
                </a:moveTo>
                <a:lnTo>
                  <a:pt x="587" y="3983"/>
                </a:lnTo>
                <a:lnTo>
                  <a:pt x="587" y="1259"/>
                </a:lnTo>
                <a:lnTo>
                  <a:pt x="4793" y="1259"/>
                </a:lnTo>
                <a:lnTo>
                  <a:pt x="4793" y="3983"/>
                </a:lnTo>
                <a:close/>
                <a:moveTo>
                  <a:pt x="1611" y="3281"/>
                </a:moveTo>
                <a:lnTo>
                  <a:pt x="1611" y="2471"/>
                </a:lnTo>
                <a:lnTo>
                  <a:pt x="2422" y="2471"/>
                </a:lnTo>
                <a:lnTo>
                  <a:pt x="2420" y="2429"/>
                </a:lnTo>
                <a:lnTo>
                  <a:pt x="2417" y="2388"/>
                </a:lnTo>
                <a:lnTo>
                  <a:pt x="2412" y="2347"/>
                </a:lnTo>
                <a:lnTo>
                  <a:pt x="2405" y="2308"/>
                </a:lnTo>
                <a:lnTo>
                  <a:pt x="2396" y="2268"/>
                </a:lnTo>
                <a:lnTo>
                  <a:pt x="2385" y="2230"/>
                </a:lnTo>
                <a:lnTo>
                  <a:pt x="2373" y="2192"/>
                </a:lnTo>
                <a:lnTo>
                  <a:pt x="2358" y="2156"/>
                </a:lnTo>
                <a:lnTo>
                  <a:pt x="2341" y="2120"/>
                </a:lnTo>
                <a:lnTo>
                  <a:pt x="2324" y="2085"/>
                </a:lnTo>
                <a:lnTo>
                  <a:pt x="2304" y="2051"/>
                </a:lnTo>
                <a:lnTo>
                  <a:pt x="2284" y="2018"/>
                </a:lnTo>
                <a:lnTo>
                  <a:pt x="2260" y="1986"/>
                </a:lnTo>
                <a:lnTo>
                  <a:pt x="2237" y="1956"/>
                </a:lnTo>
                <a:lnTo>
                  <a:pt x="2210" y="1926"/>
                </a:lnTo>
                <a:lnTo>
                  <a:pt x="2184" y="1898"/>
                </a:lnTo>
                <a:lnTo>
                  <a:pt x="2156" y="1871"/>
                </a:lnTo>
                <a:lnTo>
                  <a:pt x="2126" y="1846"/>
                </a:lnTo>
                <a:lnTo>
                  <a:pt x="2096" y="1822"/>
                </a:lnTo>
                <a:lnTo>
                  <a:pt x="2064" y="1799"/>
                </a:lnTo>
                <a:lnTo>
                  <a:pt x="2031" y="1778"/>
                </a:lnTo>
                <a:lnTo>
                  <a:pt x="1997" y="1759"/>
                </a:lnTo>
                <a:lnTo>
                  <a:pt x="1962" y="1741"/>
                </a:lnTo>
                <a:lnTo>
                  <a:pt x="1926" y="1724"/>
                </a:lnTo>
                <a:lnTo>
                  <a:pt x="1890" y="1710"/>
                </a:lnTo>
                <a:lnTo>
                  <a:pt x="1852" y="1697"/>
                </a:lnTo>
                <a:lnTo>
                  <a:pt x="1814" y="1686"/>
                </a:lnTo>
                <a:lnTo>
                  <a:pt x="1774" y="1677"/>
                </a:lnTo>
                <a:lnTo>
                  <a:pt x="1735" y="1670"/>
                </a:lnTo>
                <a:lnTo>
                  <a:pt x="1694" y="1665"/>
                </a:lnTo>
                <a:lnTo>
                  <a:pt x="1653" y="1662"/>
                </a:lnTo>
                <a:lnTo>
                  <a:pt x="1611" y="1660"/>
                </a:lnTo>
                <a:lnTo>
                  <a:pt x="1569" y="1662"/>
                </a:lnTo>
                <a:lnTo>
                  <a:pt x="1528" y="1665"/>
                </a:lnTo>
                <a:lnTo>
                  <a:pt x="1487" y="1670"/>
                </a:lnTo>
                <a:lnTo>
                  <a:pt x="1448" y="1677"/>
                </a:lnTo>
                <a:lnTo>
                  <a:pt x="1408" y="1686"/>
                </a:lnTo>
                <a:lnTo>
                  <a:pt x="1369" y="1697"/>
                </a:lnTo>
                <a:lnTo>
                  <a:pt x="1332" y="1710"/>
                </a:lnTo>
                <a:lnTo>
                  <a:pt x="1295" y="1724"/>
                </a:lnTo>
                <a:lnTo>
                  <a:pt x="1260" y="1741"/>
                </a:lnTo>
                <a:lnTo>
                  <a:pt x="1224" y="1759"/>
                </a:lnTo>
                <a:lnTo>
                  <a:pt x="1191" y="1778"/>
                </a:lnTo>
                <a:lnTo>
                  <a:pt x="1157" y="1799"/>
                </a:lnTo>
                <a:lnTo>
                  <a:pt x="1126" y="1822"/>
                </a:lnTo>
                <a:lnTo>
                  <a:pt x="1096" y="1846"/>
                </a:lnTo>
                <a:lnTo>
                  <a:pt x="1066" y="1871"/>
                </a:lnTo>
                <a:lnTo>
                  <a:pt x="1038" y="1898"/>
                </a:lnTo>
                <a:lnTo>
                  <a:pt x="1011" y="1926"/>
                </a:lnTo>
                <a:lnTo>
                  <a:pt x="986" y="1956"/>
                </a:lnTo>
                <a:lnTo>
                  <a:pt x="962" y="1986"/>
                </a:lnTo>
                <a:lnTo>
                  <a:pt x="939" y="2018"/>
                </a:lnTo>
                <a:lnTo>
                  <a:pt x="918" y="2051"/>
                </a:lnTo>
                <a:lnTo>
                  <a:pt x="899" y="2085"/>
                </a:lnTo>
                <a:lnTo>
                  <a:pt x="881" y="2120"/>
                </a:lnTo>
                <a:lnTo>
                  <a:pt x="864" y="2156"/>
                </a:lnTo>
                <a:lnTo>
                  <a:pt x="850" y="2192"/>
                </a:lnTo>
                <a:lnTo>
                  <a:pt x="837" y="2230"/>
                </a:lnTo>
                <a:lnTo>
                  <a:pt x="826" y="2268"/>
                </a:lnTo>
                <a:lnTo>
                  <a:pt x="817" y="2308"/>
                </a:lnTo>
                <a:lnTo>
                  <a:pt x="809" y="2347"/>
                </a:lnTo>
                <a:lnTo>
                  <a:pt x="804" y="2388"/>
                </a:lnTo>
                <a:lnTo>
                  <a:pt x="801" y="2429"/>
                </a:lnTo>
                <a:lnTo>
                  <a:pt x="800" y="2471"/>
                </a:lnTo>
                <a:lnTo>
                  <a:pt x="801" y="2513"/>
                </a:lnTo>
                <a:lnTo>
                  <a:pt x="804" y="2554"/>
                </a:lnTo>
                <a:lnTo>
                  <a:pt x="809" y="2595"/>
                </a:lnTo>
                <a:lnTo>
                  <a:pt x="817" y="2634"/>
                </a:lnTo>
                <a:lnTo>
                  <a:pt x="826" y="2674"/>
                </a:lnTo>
                <a:lnTo>
                  <a:pt x="837" y="2712"/>
                </a:lnTo>
                <a:lnTo>
                  <a:pt x="850" y="2750"/>
                </a:lnTo>
                <a:lnTo>
                  <a:pt x="864" y="2786"/>
                </a:lnTo>
                <a:lnTo>
                  <a:pt x="881" y="2822"/>
                </a:lnTo>
                <a:lnTo>
                  <a:pt x="899" y="2857"/>
                </a:lnTo>
                <a:lnTo>
                  <a:pt x="918" y="2891"/>
                </a:lnTo>
                <a:lnTo>
                  <a:pt x="939" y="2924"/>
                </a:lnTo>
                <a:lnTo>
                  <a:pt x="962" y="2956"/>
                </a:lnTo>
                <a:lnTo>
                  <a:pt x="986" y="2986"/>
                </a:lnTo>
                <a:lnTo>
                  <a:pt x="1011" y="3016"/>
                </a:lnTo>
                <a:lnTo>
                  <a:pt x="1038" y="3044"/>
                </a:lnTo>
                <a:lnTo>
                  <a:pt x="1066" y="3070"/>
                </a:lnTo>
                <a:lnTo>
                  <a:pt x="1096" y="3097"/>
                </a:lnTo>
                <a:lnTo>
                  <a:pt x="1126" y="3120"/>
                </a:lnTo>
                <a:lnTo>
                  <a:pt x="1157" y="3144"/>
                </a:lnTo>
                <a:lnTo>
                  <a:pt x="1191" y="3164"/>
                </a:lnTo>
                <a:lnTo>
                  <a:pt x="1224" y="3184"/>
                </a:lnTo>
                <a:lnTo>
                  <a:pt x="1260" y="3201"/>
                </a:lnTo>
                <a:lnTo>
                  <a:pt x="1295" y="3218"/>
                </a:lnTo>
                <a:lnTo>
                  <a:pt x="1332" y="3233"/>
                </a:lnTo>
                <a:lnTo>
                  <a:pt x="1369" y="3245"/>
                </a:lnTo>
                <a:lnTo>
                  <a:pt x="1408" y="3256"/>
                </a:lnTo>
                <a:lnTo>
                  <a:pt x="1448" y="3265"/>
                </a:lnTo>
                <a:lnTo>
                  <a:pt x="1487" y="3272"/>
                </a:lnTo>
                <a:lnTo>
                  <a:pt x="1528" y="3277"/>
                </a:lnTo>
                <a:lnTo>
                  <a:pt x="1569" y="3280"/>
                </a:lnTo>
                <a:lnTo>
                  <a:pt x="1611" y="3281"/>
                </a:lnTo>
                <a:close/>
                <a:moveTo>
                  <a:pt x="1838" y="3503"/>
                </a:moveTo>
                <a:lnTo>
                  <a:pt x="1838" y="3503"/>
                </a:lnTo>
                <a:lnTo>
                  <a:pt x="1881" y="3502"/>
                </a:lnTo>
                <a:lnTo>
                  <a:pt x="1921" y="3499"/>
                </a:lnTo>
                <a:lnTo>
                  <a:pt x="1962" y="3493"/>
                </a:lnTo>
                <a:lnTo>
                  <a:pt x="2002" y="3486"/>
                </a:lnTo>
                <a:lnTo>
                  <a:pt x="2041" y="3477"/>
                </a:lnTo>
                <a:lnTo>
                  <a:pt x="2080" y="3466"/>
                </a:lnTo>
                <a:lnTo>
                  <a:pt x="2117" y="3453"/>
                </a:lnTo>
                <a:lnTo>
                  <a:pt x="2154" y="3439"/>
                </a:lnTo>
                <a:lnTo>
                  <a:pt x="2190" y="3422"/>
                </a:lnTo>
                <a:lnTo>
                  <a:pt x="2225" y="3404"/>
                </a:lnTo>
                <a:lnTo>
                  <a:pt x="2259" y="3385"/>
                </a:lnTo>
                <a:lnTo>
                  <a:pt x="2292" y="3364"/>
                </a:lnTo>
                <a:lnTo>
                  <a:pt x="2323" y="3341"/>
                </a:lnTo>
                <a:lnTo>
                  <a:pt x="2355" y="3317"/>
                </a:lnTo>
                <a:lnTo>
                  <a:pt x="2384" y="3292"/>
                </a:lnTo>
                <a:lnTo>
                  <a:pt x="2411" y="3265"/>
                </a:lnTo>
                <a:lnTo>
                  <a:pt x="2439" y="3237"/>
                </a:lnTo>
                <a:lnTo>
                  <a:pt x="2464" y="3207"/>
                </a:lnTo>
                <a:lnTo>
                  <a:pt x="2488" y="3177"/>
                </a:lnTo>
                <a:lnTo>
                  <a:pt x="2511" y="3146"/>
                </a:lnTo>
                <a:lnTo>
                  <a:pt x="2532" y="3112"/>
                </a:lnTo>
                <a:lnTo>
                  <a:pt x="2551" y="3079"/>
                </a:lnTo>
                <a:lnTo>
                  <a:pt x="2570" y="3043"/>
                </a:lnTo>
                <a:lnTo>
                  <a:pt x="2586" y="3008"/>
                </a:lnTo>
                <a:lnTo>
                  <a:pt x="2600" y="2971"/>
                </a:lnTo>
                <a:lnTo>
                  <a:pt x="2612" y="2933"/>
                </a:lnTo>
                <a:lnTo>
                  <a:pt x="2623" y="2895"/>
                </a:lnTo>
                <a:lnTo>
                  <a:pt x="2633" y="2855"/>
                </a:lnTo>
                <a:lnTo>
                  <a:pt x="2640" y="2816"/>
                </a:lnTo>
                <a:lnTo>
                  <a:pt x="2645" y="2775"/>
                </a:lnTo>
                <a:lnTo>
                  <a:pt x="2648" y="2734"/>
                </a:lnTo>
                <a:lnTo>
                  <a:pt x="2649" y="2692"/>
                </a:lnTo>
                <a:lnTo>
                  <a:pt x="1838" y="2692"/>
                </a:lnTo>
                <a:lnTo>
                  <a:pt x="1838" y="3503"/>
                </a:lnTo>
                <a:close/>
                <a:moveTo>
                  <a:pt x="4318" y="1839"/>
                </a:moveTo>
                <a:lnTo>
                  <a:pt x="3281" y="1839"/>
                </a:lnTo>
                <a:lnTo>
                  <a:pt x="3281" y="2150"/>
                </a:lnTo>
                <a:lnTo>
                  <a:pt x="4318" y="2150"/>
                </a:lnTo>
                <a:lnTo>
                  <a:pt x="4318" y="1839"/>
                </a:lnTo>
                <a:close/>
                <a:moveTo>
                  <a:pt x="4318" y="2411"/>
                </a:moveTo>
                <a:lnTo>
                  <a:pt x="3281" y="2411"/>
                </a:lnTo>
                <a:lnTo>
                  <a:pt x="3281" y="2723"/>
                </a:lnTo>
                <a:lnTo>
                  <a:pt x="4318" y="2723"/>
                </a:lnTo>
                <a:lnTo>
                  <a:pt x="4318" y="2411"/>
                </a:lnTo>
                <a:close/>
                <a:moveTo>
                  <a:pt x="4318" y="2983"/>
                </a:moveTo>
                <a:lnTo>
                  <a:pt x="3281" y="2983"/>
                </a:lnTo>
                <a:lnTo>
                  <a:pt x="3281" y="3295"/>
                </a:lnTo>
                <a:lnTo>
                  <a:pt x="4318" y="3295"/>
                </a:lnTo>
                <a:lnTo>
                  <a:pt x="4318" y="29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KSO_Shape"/>
          <p:cNvSpPr/>
          <p:nvPr/>
        </p:nvSpPr>
        <p:spPr>
          <a:xfrm>
            <a:off x="9240838" y="2493963"/>
            <a:ext cx="412750" cy="395287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2017713" y="4886484"/>
            <a:ext cx="8134350" cy="72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sz="1600">
                <a:solidFill>
                  <a:srgbClr val="4E4E4E"/>
                </a:solidFill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>
              <a:solidFill>
                <a:srgbClr val="4E4E4E"/>
              </a:solidFill>
              <a:latin typeface="宋体" panose="02010600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039938" y="4637088"/>
            <a:ext cx="8112125" cy="460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9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L 形 7"/>
          <p:cNvSpPr/>
          <p:nvPr/>
        </p:nvSpPr>
        <p:spPr>
          <a:xfrm rot="13509573">
            <a:off x="3644900" y="2328863"/>
            <a:ext cx="674688" cy="665162"/>
          </a:xfrm>
          <a:prstGeom prst="corner">
            <a:avLst>
              <a:gd name="adj1" fmla="val 33246"/>
              <a:gd name="adj2" fmla="val 3024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1" name="L 形 10"/>
          <p:cNvSpPr/>
          <p:nvPr/>
        </p:nvSpPr>
        <p:spPr>
          <a:xfrm rot="13509573">
            <a:off x="7721600" y="2328863"/>
            <a:ext cx="674688" cy="665162"/>
          </a:xfrm>
          <a:prstGeom prst="corner">
            <a:avLst>
              <a:gd name="adj1" fmla="val 33246"/>
              <a:gd name="adj2" fmla="val 3024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2" name="六边形 11"/>
          <p:cNvSpPr/>
          <p:nvPr/>
        </p:nvSpPr>
        <p:spPr bwMode="auto">
          <a:xfrm>
            <a:off x="1028700" y="1676400"/>
            <a:ext cx="2282825" cy="19700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KSO_Shape"/>
          <p:cNvSpPr/>
          <p:nvPr/>
        </p:nvSpPr>
        <p:spPr bwMode="auto">
          <a:xfrm>
            <a:off x="1709738" y="1849438"/>
            <a:ext cx="906462" cy="1011237"/>
          </a:xfrm>
          <a:custGeom>
            <a:avLst/>
            <a:gdLst>
              <a:gd name="T0" fmla="*/ 527033 w 2960688"/>
              <a:gd name="T1" fmla="*/ 1877159 h 3298826"/>
              <a:gd name="T2" fmla="*/ 409443 w 2960688"/>
              <a:gd name="T3" fmla="*/ 2000501 h 3298826"/>
              <a:gd name="T4" fmla="*/ 411355 w 2960688"/>
              <a:gd name="T5" fmla="*/ 2233197 h 3298826"/>
              <a:gd name="T6" fmla="*/ 351125 w 2960688"/>
              <a:gd name="T7" fmla="*/ 2312034 h 3298826"/>
              <a:gd name="T8" fmla="*/ 273369 w 2960688"/>
              <a:gd name="T9" fmla="*/ 2124161 h 3298826"/>
              <a:gd name="T10" fmla="*/ 346027 w 2960688"/>
              <a:gd name="T11" fmla="*/ 1891464 h 3298826"/>
              <a:gd name="T12" fmla="*/ 896304 w 2960688"/>
              <a:gd name="T13" fmla="*/ 1785321 h 3298826"/>
              <a:gd name="T14" fmla="*/ 1068706 w 2960688"/>
              <a:gd name="T15" fmla="*/ 2016555 h 3298826"/>
              <a:gd name="T16" fmla="*/ 1068071 w 2960688"/>
              <a:gd name="T17" fmla="*/ 2228732 h 3298826"/>
              <a:gd name="T18" fmla="*/ 959169 w 2960688"/>
              <a:gd name="T19" fmla="*/ 2409781 h 3298826"/>
              <a:gd name="T20" fmla="*/ 713741 w 2960688"/>
              <a:gd name="T21" fmla="*/ 2518728 h 3298826"/>
              <a:gd name="T22" fmla="*/ 693421 w 2960688"/>
              <a:gd name="T23" fmla="*/ 1957476 h 3298826"/>
              <a:gd name="T24" fmla="*/ 640080 w 2960688"/>
              <a:gd name="T25" fmla="*/ 1634173 h 3298826"/>
              <a:gd name="T26" fmla="*/ 392430 w 2960688"/>
              <a:gd name="T27" fmla="*/ 1729423 h 3298826"/>
              <a:gd name="T28" fmla="*/ 232092 w 2960688"/>
              <a:gd name="T29" fmla="*/ 1935163 h 3298826"/>
              <a:gd name="T30" fmla="*/ 200025 w 2960688"/>
              <a:gd name="T31" fmla="*/ 2188846 h 3298826"/>
              <a:gd name="T32" fmla="*/ 307658 w 2960688"/>
              <a:gd name="T33" fmla="*/ 2432368 h 3298826"/>
              <a:gd name="T34" fmla="*/ 520065 w 2960688"/>
              <a:gd name="T35" fmla="*/ 2581276 h 3298826"/>
              <a:gd name="T36" fmla="*/ 775335 w 2960688"/>
              <a:gd name="T37" fmla="*/ 2601279 h 3298826"/>
              <a:gd name="T38" fmla="*/ 1014095 w 2960688"/>
              <a:gd name="T39" fmla="*/ 2481581 h 3298826"/>
              <a:gd name="T40" fmla="*/ 1151890 w 2960688"/>
              <a:gd name="T41" fmla="*/ 2263141 h 3298826"/>
              <a:gd name="T42" fmla="*/ 1159510 w 2960688"/>
              <a:gd name="T43" fmla="*/ 2006283 h 3298826"/>
              <a:gd name="T44" fmla="*/ 1027748 w 2960688"/>
              <a:gd name="T45" fmla="*/ 1773556 h 3298826"/>
              <a:gd name="T46" fmla="*/ 803275 w 2960688"/>
              <a:gd name="T47" fmla="*/ 1647190 h 3298826"/>
              <a:gd name="T48" fmla="*/ 1574800 w 2960688"/>
              <a:gd name="T49" fmla="*/ 2092842 h 3298826"/>
              <a:gd name="T50" fmla="*/ 2153920 w 2960688"/>
              <a:gd name="T51" fmla="*/ 1496357 h 3298826"/>
              <a:gd name="T52" fmla="*/ 2773363 w 2960688"/>
              <a:gd name="T53" fmla="*/ 1705761 h 3298826"/>
              <a:gd name="T54" fmla="*/ 2930208 w 2960688"/>
              <a:gd name="T55" fmla="*/ 2034463 h 3298826"/>
              <a:gd name="T56" fmla="*/ 2534285 w 2960688"/>
              <a:gd name="T57" fmla="*/ 2333022 h 3298826"/>
              <a:gd name="T58" fmla="*/ 2062798 w 2960688"/>
              <a:gd name="T59" fmla="*/ 2832102 h 3298826"/>
              <a:gd name="T60" fmla="*/ 1393825 w 2960688"/>
              <a:gd name="T61" fmla="*/ 2435503 h 3298826"/>
              <a:gd name="T62" fmla="*/ 1449705 w 2960688"/>
              <a:gd name="T63" fmla="*/ 1990995 h 3298826"/>
              <a:gd name="T64" fmla="*/ 1293813 w 2960688"/>
              <a:gd name="T65" fmla="*/ 1642623 h 3298826"/>
              <a:gd name="T66" fmla="*/ 818833 w 2960688"/>
              <a:gd name="T67" fmla="*/ 1450340 h 3298826"/>
              <a:gd name="T68" fmla="*/ 1141095 w 2960688"/>
              <a:gd name="T69" fmla="*/ 1611630 h 3298826"/>
              <a:gd name="T70" fmla="*/ 1340803 w 2960688"/>
              <a:gd name="T71" fmla="*/ 1927861 h 3298826"/>
              <a:gd name="T72" fmla="*/ 1348423 w 2960688"/>
              <a:gd name="T73" fmla="*/ 2284731 h 3298826"/>
              <a:gd name="T74" fmla="*/ 1223010 w 2960688"/>
              <a:gd name="T75" fmla="*/ 2541906 h 3298826"/>
              <a:gd name="T76" fmla="*/ 1473200 w 2960688"/>
              <a:gd name="T77" fmla="*/ 3188336 h 3298826"/>
              <a:gd name="T78" fmla="*/ 1409700 w 2960688"/>
              <a:gd name="T79" fmla="*/ 3287079 h 3298826"/>
              <a:gd name="T80" fmla="*/ 1293813 w 2960688"/>
              <a:gd name="T81" fmla="*/ 3278189 h 3298826"/>
              <a:gd name="T82" fmla="*/ 780415 w 2960688"/>
              <a:gd name="T83" fmla="*/ 2798129 h 3298826"/>
              <a:gd name="T84" fmla="*/ 485775 w 2960688"/>
              <a:gd name="T85" fmla="*/ 2775904 h 3298826"/>
              <a:gd name="T86" fmla="*/ 179387 w 2960688"/>
              <a:gd name="T87" fmla="*/ 2582863 h 3298826"/>
              <a:gd name="T88" fmla="*/ 11747 w 2960688"/>
              <a:gd name="T89" fmla="*/ 2248853 h 3298826"/>
              <a:gd name="T90" fmla="*/ 39687 w 2960688"/>
              <a:gd name="T91" fmla="*/ 1891666 h 3298826"/>
              <a:gd name="T92" fmla="*/ 248285 w 2960688"/>
              <a:gd name="T93" fmla="*/ 1593533 h 3298826"/>
              <a:gd name="T94" fmla="*/ 589598 w 2960688"/>
              <a:gd name="T95" fmla="*/ 1443356 h 3298826"/>
              <a:gd name="T96" fmla="*/ 2009571 w 2960688"/>
              <a:gd name="T97" fmla="*/ 44471 h 3298826"/>
              <a:gd name="T98" fmla="*/ 2211293 w 2960688"/>
              <a:gd name="T99" fmla="*/ 227752 h 3298826"/>
              <a:gd name="T100" fmla="*/ 2308501 w 2960688"/>
              <a:gd name="T101" fmla="*/ 511410 h 3298826"/>
              <a:gd name="T102" fmla="*/ 2385695 w 2960688"/>
              <a:gd name="T103" fmla="*/ 681985 h 3298826"/>
              <a:gd name="T104" fmla="*/ 2326608 w 2960688"/>
              <a:gd name="T105" fmla="*/ 854149 h 3298826"/>
              <a:gd name="T106" fmla="*/ 2142358 w 2960688"/>
              <a:gd name="T107" fmla="*/ 1198477 h 3298826"/>
              <a:gd name="T108" fmla="*/ 1940000 w 2960688"/>
              <a:gd name="T109" fmla="*/ 1360477 h 3298826"/>
              <a:gd name="T110" fmla="*/ 1698569 w 2960688"/>
              <a:gd name="T111" fmla="*/ 1367782 h 3298826"/>
              <a:gd name="T112" fmla="*/ 1505106 w 2960688"/>
              <a:gd name="T113" fmla="*/ 1235642 h 3298826"/>
              <a:gd name="T114" fmla="*/ 1298619 w 2960688"/>
              <a:gd name="T115" fmla="*/ 873208 h 3298826"/>
              <a:gd name="T116" fmla="*/ 1219200 w 2960688"/>
              <a:gd name="T117" fmla="*/ 700409 h 3298826"/>
              <a:gd name="T118" fmla="*/ 1306560 w 2960688"/>
              <a:gd name="T119" fmla="*/ 536504 h 3298826"/>
              <a:gd name="T120" fmla="*/ 1394873 w 2960688"/>
              <a:gd name="T121" fmla="*/ 248081 h 3298826"/>
              <a:gd name="T122" fmla="*/ 1587383 w 2960688"/>
              <a:gd name="T123" fmla="*/ 54953 h 3298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4" name="矩形 25"/>
          <p:cNvSpPr>
            <a:spLocks noChangeArrowheads="1"/>
          </p:cNvSpPr>
          <p:nvPr/>
        </p:nvSpPr>
        <p:spPr bwMode="auto">
          <a:xfrm>
            <a:off x="1408113" y="2970213"/>
            <a:ext cx="1539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六边形 14"/>
          <p:cNvSpPr/>
          <p:nvPr/>
        </p:nvSpPr>
        <p:spPr bwMode="auto">
          <a:xfrm>
            <a:off x="4954588" y="1676400"/>
            <a:ext cx="2282825" cy="19700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KSO_Shape"/>
          <p:cNvSpPr/>
          <p:nvPr/>
        </p:nvSpPr>
        <p:spPr bwMode="auto">
          <a:xfrm>
            <a:off x="5589588" y="1882775"/>
            <a:ext cx="1009650" cy="944563"/>
          </a:xfrm>
          <a:custGeom>
            <a:avLst/>
            <a:gdLst>
              <a:gd name="T0" fmla="*/ 1264650 w 2063750"/>
              <a:gd name="T1" fmla="*/ 933236 h 1925638"/>
              <a:gd name="T2" fmla="*/ 1205010 w 2063750"/>
              <a:gd name="T3" fmla="*/ 981200 h 1925638"/>
              <a:gd name="T4" fmla="*/ 1169637 w 2063750"/>
              <a:gd name="T5" fmla="*/ 913641 h 1925638"/>
              <a:gd name="T6" fmla="*/ 1863628 w 2063750"/>
              <a:gd name="T7" fmla="*/ 619424 h 1925638"/>
              <a:gd name="T8" fmla="*/ 1873035 w 2063750"/>
              <a:gd name="T9" fmla="*/ 667280 h 1925638"/>
              <a:gd name="T10" fmla="*/ 1691374 w 2063750"/>
              <a:gd name="T11" fmla="*/ 669322 h 1925638"/>
              <a:gd name="T12" fmla="*/ 1696077 w 2063750"/>
              <a:gd name="T13" fmla="*/ 621175 h 1925638"/>
              <a:gd name="T14" fmla="*/ 742063 w 2063750"/>
              <a:gd name="T15" fmla="*/ 629637 h 1925638"/>
              <a:gd name="T16" fmla="*/ 727975 w 2063750"/>
              <a:gd name="T17" fmla="*/ 676034 h 1925638"/>
              <a:gd name="T18" fmla="*/ 550987 w 2063750"/>
              <a:gd name="T19" fmla="*/ 656483 h 1925638"/>
              <a:gd name="T20" fmla="*/ 577990 w 2063750"/>
              <a:gd name="T21" fmla="*/ 615922 h 1925638"/>
              <a:gd name="T22" fmla="*/ 1273128 w 2063750"/>
              <a:gd name="T23" fmla="*/ 560052 h 1925638"/>
              <a:gd name="T24" fmla="*/ 1196826 w 2063750"/>
              <a:gd name="T25" fmla="*/ 846374 h 1925638"/>
              <a:gd name="T26" fmla="*/ 1157651 w 2063750"/>
              <a:gd name="T27" fmla="*/ 551279 h 1925638"/>
              <a:gd name="T28" fmla="*/ 1196634 w 2063750"/>
              <a:gd name="T29" fmla="*/ 394965 h 1925638"/>
              <a:gd name="T30" fmla="*/ 1004375 w 2063750"/>
              <a:gd name="T31" fmla="*/ 453667 h 1925638"/>
              <a:gd name="T32" fmla="*/ 916159 w 2063750"/>
              <a:gd name="T33" fmla="*/ 617446 h 1925638"/>
              <a:gd name="T34" fmla="*/ 942243 w 2063750"/>
              <a:gd name="T35" fmla="*/ 775648 h 1925638"/>
              <a:gd name="T36" fmla="*/ 1065042 w 2063750"/>
              <a:gd name="T37" fmla="*/ 952636 h 1925638"/>
              <a:gd name="T38" fmla="*/ 1352258 w 2063750"/>
              <a:gd name="T39" fmla="*/ 1009577 h 1925638"/>
              <a:gd name="T40" fmla="*/ 1456007 w 2063750"/>
              <a:gd name="T41" fmla="*/ 831122 h 1925638"/>
              <a:gd name="T42" fmla="*/ 1514915 w 2063750"/>
              <a:gd name="T43" fmla="*/ 694346 h 1925638"/>
              <a:gd name="T44" fmla="*/ 1484729 w 2063750"/>
              <a:gd name="T45" fmla="*/ 506499 h 1925638"/>
              <a:gd name="T46" fmla="*/ 1323829 w 2063750"/>
              <a:gd name="T47" fmla="*/ 407879 h 1925638"/>
              <a:gd name="T48" fmla="*/ 1277230 w 2063750"/>
              <a:gd name="T49" fmla="*/ 330686 h 1925638"/>
              <a:gd name="T50" fmla="*/ 1483556 w 2063750"/>
              <a:gd name="T51" fmla="*/ 408467 h 1925638"/>
              <a:gd name="T52" fmla="*/ 1585840 w 2063750"/>
              <a:gd name="T53" fmla="*/ 598074 h 1925638"/>
              <a:gd name="T54" fmla="*/ 1556532 w 2063750"/>
              <a:gd name="T55" fmla="*/ 799717 h 1925638"/>
              <a:gd name="T56" fmla="*/ 1444577 w 2063750"/>
              <a:gd name="T57" fmla="*/ 953809 h 1925638"/>
              <a:gd name="T58" fmla="*/ 1379514 w 2063750"/>
              <a:gd name="T59" fmla="*/ 1234993 h 1925638"/>
              <a:gd name="T60" fmla="*/ 1224769 w 2063750"/>
              <a:gd name="T61" fmla="*/ 1299859 h 1925638"/>
              <a:gd name="T62" fmla="*/ 973458 w 2063750"/>
              <a:gd name="T63" fmla="*/ 1301550 h 1925638"/>
              <a:gd name="T64" fmla="*/ 884643 w 2063750"/>
              <a:gd name="T65" fmla="*/ 1352828 h 1925638"/>
              <a:gd name="T66" fmla="*/ 1171315 w 2063750"/>
              <a:gd name="T67" fmla="*/ 1381250 h 1925638"/>
              <a:gd name="T68" fmla="*/ 1609826 w 2063750"/>
              <a:gd name="T69" fmla="*/ 1205732 h 1925638"/>
              <a:gd name="T70" fmla="*/ 1769285 w 2063750"/>
              <a:gd name="T71" fmla="*/ 1202215 h 1925638"/>
              <a:gd name="T72" fmla="*/ 1698033 w 2063750"/>
              <a:gd name="T73" fmla="*/ 1343539 h 1925638"/>
              <a:gd name="T74" fmla="*/ 1830840 w 2063750"/>
              <a:gd name="T75" fmla="*/ 1309461 h 1925638"/>
              <a:gd name="T76" fmla="*/ 1902362 w 2063750"/>
              <a:gd name="T77" fmla="*/ 1344330 h 1925638"/>
              <a:gd name="T78" fmla="*/ 1805632 w 2063750"/>
              <a:gd name="T79" fmla="*/ 1426962 h 1925638"/>
              <a:gd name="T80" fmla="*/ 1115916 w 2063750"/>
              <a:gd name="T81" fmla="*/ 1759833 h 1925638"/>
              <a:gd name="T82" fmla="*/ 544327 w 2063750"/>
              <a:gd name="T83" fmla="*/ 1713829 h 1925638"/>
              <a:gd name="T84" fmla="*/ 50124 w 2063750"/>
              <a:gd name="T85" fmla="*/ 1388576 h 1925638"/>
              <a:gd name="T86" fmla="*/ 277587 w 2063750"/>
              <a:gd name="T87" fmla="*/ 1364841 h 1925638"/>
              <a:gd name="T88" fmla="*/ 557812 w 2063750"/>
              <a:gd name="T89" fmla="*/ 1209541 h 1925638"/>
              <a:gd name="T90" fmla="*/ 1023426 w 2063750"/>
              <a:gd name="T91" fmla="*/ 1057126 h 1925638"/>
              <a:gd name="T92" fmla="*/ 919090 w 2063750"/>
              <a:gd name="T93" fmla="*/ 864876 h 1925638"/>
              <a:gd name="T94" fmla="*/ 854320 w 2063750"/>
              <a:gd name="T95" fmla="*/ 707847 h 1925638"/>
              <a:gd name="T96" fmla="*/ 887730 w 2063750"/>
              <a:gd name="T97" fmla="*/ 478909 h 1925638"/>
              <a:gd name="T98" fmla="*/ 1065042 w 2063750"/>
              <a:gd name="T99" fmla="*/ 350938 h 1925638"/>
              <a:gd name="T100" fmla="*/ 1690144 w 2063750"/>
              <a:gd name="T101" fmla="*/ 203159 h 1925638"/>
              <a:gd name="T102" fmla="*/ 1700127 w 2063750"/>
              <a:gd name="T103" fmla="*/ 250943 h 1925638"/>
              <a:gd name="T104" fmla="*/ 1558014 w 2063750"/>
              <a:gd name="T105" fmla="*/ 348271 h 1925638"/>
              <a:gd name="T106" fmla="*/ 1655497 w 2063750"/>
              <a:gd name="T107" fmla="*/ 206383 h 1925638"/>
              <a:gd name="T108" fmla="*/ 904489 w 2063750"/>
              <a:gd name="T109" fmla="*/ 306056 h 1925638"/>
              <a:gd name="T110" fmla="*/ 895180 w 2063750"/>
              <a:gd name="T111" fmla="*/ 353841 h 1925638"/>
              <a:gd name="T112" fmla="*/ 757001 w 2063750"/>
              <a:gd name="T113" fmla="*/ 243028 h 1925638"/>
              <a:gd name="T114" fmla="*/ 779982 w 2063750"/>
              <a:gd name="T115" fmla="*/ 199933 h 1925638"/>
              <a:gd name="T116" fmla="*/ 1248509 w 2063750"/>
              <a:gd name="T117" fmla="*/ 28478 h 1925638"/>
              <a:gd name="T118" fmla="*/ 1217149 w 2063750"/>
              <a:gd name="T119" fmla="*/ 197882 h 1925638"/>
              <a:gd name="T120" fmla="*/ 1185497 w 2063750"/>
              <a:gd name="T121" fmla="*/ 28478 h 19256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63750" h="1925638">
                <a:moveTo>
                  <a:pt x="1310496" y="957198"/>
                </a:moveTo>
                <a:lnTo>
                  <a:pt x="1315880" y="957198"/>
                </a:lnTo>
                <a:lnTo>
                  <a:pt x="1321581" y="957198"/>
                </a:lnTo>
                <a:lnTo>
                  <a:pt x="1326965" y="958465"/>
                </a:lnTo>
                <a:lnTo>
                  <a:pt x="1332032" y="959732"/>
                </a:lnTo>
                <a:lnTo>
                  <a:pt x="1337099" y="961316"/>
                </a:lnTo>
                <a:lnTo>
                  <a:pt x="1341850" y="963533"/>
                </a:lnTo>
                <a:lnTo>
                  <a:pt x="1346284" y="966383"/>
                </a:lnTo>
                <a:lnTo>
                  <a:pt x="1350718" y="969234"/>
                </a:lnTo>
                <a:lnTo>
                  <a:pt x="1354202" y="973035"/>
                </a:lnTo>
                <a:lnTo>
                  <a:pt x="1357685" y="976519"/>
                </a:lnTo>
                <a:lnTo>
                  <a:pt x="1360536" y="980637"/>
                </a:lnTo>
                <a:lnTo>
                  <a:pt x="1363386" y="985072"/>
                </a:lnTo>
                <a:lnTo>
                  <a:pt x="1365603" y="989506"/>
                </a:lnTo>
                <a:lnTo>
                  <a:pt x="1367503" y="994574"/>
                </a:lnTo>
                <a:lnTo>
                  <a:pt x="1369087" y="999959"/>
                </a:lnTo>
                <a:lnTo>
                  <a:pt x="1369720" y="1005344"/>
                </a:lnTo>
                <a:lnTo>
                  <a:pt x="1370037" y="1010728"/>
                </a:lnTo>
                <a:lnTo>
                  <a:pt x="1369720" y="1016113"/>
                </a:lnTo>
                <a:lnTo>
                  <a:pt x="1369087" y="1021181"/>
                </a:lnTo>
                <a:lnTo>
                  <a:pt x="1367503" y="1026566"/>
                </a:lnTo>
                <a:lnTo>
                  <a:pt x="1365603" y="1031634"/>
                </a:lnTo>
                <a:lnTo>
                  <a:pt x="1363386" y="1036385"/>
                </a:lnTo>
                <a:lnTo>
                  <a:pt x="1360536" y="1040503"/>
                </a:lnTo>
                <a:lnTo>
                  <a:pt x="1357685" y="1044620"/>
                </a:lnTo>
                <a:lnTo>
                  <a:pt x="1354202" y="1048738"/>
                </a:lnTo>
                <a:lnTo>
                  <a:pt x="1350718" y="1051906"/>
                </a:lnTo>
                <a:lnTo>
                  <a:pt x="1346284" y="1055073"/>
                </a:lnTo>
                <a:lnTo>
                  <a:pt x="1341850" y="1057290"/>
                </a:lnTo>
                <a:lnTo>
                  <a:pt x="1337099" y="1059507"/>
                </a:lnTo>
                <a:lnTo>
                  <a:pt x="1332032" y="1061408"/>
                </a:lnTo>
                <a:lnTo>
                  <a:pt x="1326965" y="1062675"/>
                </a:lnTo>
                <a:lnTo>
                  <a:pt x="1321581" y="1063308"/>
                </a:lnTo>
                <a:lnTo>
                  <a:pt x="1315880" y="1063625"/>
                </a:lnTo>
                <a:lnTo>
                  <a:pt x="1310496" y="1063308"/>
                </a:lnTo>
                <a:lnTo>
                  <a:pt x="1305428" y="1062675"/>
                </a:lnTo>
                <a:lnTo>
                  <a:pt x="1300361" y="1061408"/>
                </a:lnTo>
                <a:lnTo>
                  <a:pt x="1295294" y="1059507"/>
                </a:lnTo>
                <a:lnTo>
                  <a:pt x="1290543" y="1057290"/>
                </a:lnTo>
                <a:lnTo>
                  <a:pt x="1286109" y="1055073"/>
                </a:lnTo>
                <a:lnTo>
                  <a:pt x="1281992" y="1051906"/>
                </a:lnTo>
                <a:lnTo>
                  <a:pt x="1278191" y="1048738"/>
                </a:lnTo>
                <a:lnTo>
                  <a:pt x="1275024" y="1044620"/>
                </a:lnTo>
                <a:lnTo>
                  <a:pt x="1271857" y="1040503"/>
                </a:lnTo>
                <a:lnTo>
                  <a:pt x="1269324" y="1036385"/>
                </a:lnTo>
                <a:lnTo>
                  <a:pt x="1267107" y="1031634"/>
                </a:lnTo>
                <a:lnTo>
                  <a:pt x="1265206" y="1026566"/>
                </a:lnTo>
                <a:lnTo>
                  <a:pt x="1263940" y="1021181"/>
                </a:lnTo>
                <a:lnTo>
                  <a:pt x="1263306" y="1016113"/>
                </a:lnTo>
                <a:lnTo>
                  <a:pt x="1262989" y="1010728"/>
                </a:lnTo>
                <a:lnTo>
                  <a:pt x="1263306" y="1005344"/>
                </a:lnTo>
                <a:lnTo>
                  <a:pt x="1263940" y="999959"/>
                </a:lnTo>
                <a:lnTo>
                  <a:pt x="1265206" y="994574"/>
                </a:lnTo>
                <a:lnTo>
                  <a:pt x="1267107" y="989506"/>
                </a:lnTo>
                <a:lnTo>
                  <a:pt x="1269324" y="985072"/>
                </a:lnTo>
                <a:lnTo>
                  <a:pt x="1271857" y="980637"/>
                </a:lnTo>
                <a:lnTo>
                  <a:pt x="1275024" y="976519"/>
                </a:lnTo>
                <a:lnTo>
                  <a:pt x="1278191" y="973035"/>
                </a:lnTo>
                <a:lnTo>
                  <a:pt x="1281992" y="969234"/>
                </a:lnTo>
                <a:lnTo>
                  <a:pt x="1286109" y="966383"/>
                </a:lnTo>
                <a:lnTo>
                  <a:pt x="1290543" y="963533"/>
                </a:lnTo>
                <a:lnTo>
                  <a:pt x="1295294" y="961316"/>
                </a:lnTo>
                <a:lnTo>
                  <a:pt x="1300361" y="959732"/>
                </a:lnTo>
                <a:lnTo>
                  <a:pt x="1305428" y="958465"/>
                </a:lnTo>
                <a:lnTo>
                  <a:pt x="1310496" y="957198"/>
                </a:lnTo>
                <a:close/>
                <a:moveTo>
                  <a:pt x="1856524" y="666750"/>
                </a:moveTo>
                <a:lnTo>
                  <a:pt x="2002690" y="666750"/>
                </a:lnTo>
                <a:lnTo>
                  <a:pt x="2005874" y="667066"/>
                </a:lnTo>
                <a:lnTo>
                  <a:pt x="2009695" y="667382"/>
                </a:lnTo>
                <a:lnTo>
                  <a:pt x="2012561" y="668330"/>
                </a:lnTo>
                <a:lnTo>
                  <a:pt x="2016064" y="669595"/>
                </a:lnTo>
                <a:lnTo>
                  <a:pt x="2018930" y="670859"/>
                </a:lnTo>
                <a:lnTo>
                  <a:pt x="2021796" y="672755"/>
                </a:lnTo>
                <a:lnTo>
                  <a:pt x="2024344" y="674335"/>
                </a:lnTo>
                <a:lnTo>
                  <a:pt x="2026891" y="676863"/>
                </a:lnTo>
                <a:lnTo>
                  <a:pt x="2029121" y="679076"/>
                </a:lnTo>
                <a:lnTo>
                  <a:pt x="2031031" y="681920"/>
                </a:lnTo>
                <a:lnTo>
                  <a:pt x="2032623" y="684764"/>
                </a:lnTo>
                <a:lnTo>
                  <a:pt x="2034216" y="687292"/>
                </a:lnTo>
                <a:lnTo>
                  <a:pt x="2035489" y="690769"/>
                </a:lnTo>
                <a:lnTo>
                  <a:pt x="2036126" y="693929"/>
                </a:lnTo>
                <a:lnTo>
                  <a:pt x="2036763" y="697405"/>
                </a:lnTo>
                <a:lnTo>
                  <a:pt x="2036763" y="700566"/>
                </a:lnTo>
                <a:lnTo>
                  <a:pt x="2036763" y="704358"/>
                </a:lnTo>
                <a:lnTo>
                  <a:pt x="2036126" y="707834"/>
                </a:lnTo>
                <a:lnTo>
                  <a:pt x="2035489" y="710995"/>
                </a:lnTo>
                <a:lnTo>
                  <a:pt x="2034216" y="714155"/>
                </a:lnTo>
                <a:lnTo>
                  <a:pt x="2032623" y="716999"/>
                </a:lnTo>
                <a:lnTo>
                  <a:pt x="2031031" y="720160"/>
                </a:lnTo>
                <a:lnTo>
                  <a:pt x="2029121" y="722688"/>
                </a:lnTo>
                <a:lnTo>
                  <a:pt x="2026891" y="724900"/>
                </a:lnTo>
                <a:lnTo>
                  <a:pt x="2024344" y="727112"/>
                </a:lnTo>
                <a:lnTo>
                  <a:pt x="2021796" y="729009"/>
                </a:lnTo>
                <a:lnTo>
                  <a:pt x="2018930" y="730905"/>
                </a:lnTo>
                <a:lnTo>
                  <a:pt x="2016064" y="732169"/>
                </a:lnTo>
                <a:lnTo>
                  <a:pt x="2012561" y="733433"/>
                </a:lnTo>
                <a:lnTo>
                  <a:pt x="2009695" y="734381"/>
                </a:lnTo>
                <a:lnTo>
                  <a:pt x="2005874" y="734697"/>
                </a:lnTo>
                <a:lnTo>
                  <a:pt x="2002690" y="735013"/>
                </a:lnTo>
                <a:lnTo>
                  <a:pt x="1856524" y="735013"/>
                </a:lnTo>
                <a:lnTo>
                  <a:pt x="1853339" y="734697"/>
                </a:lnTo>
                <a:lnTo>
                  <a:pt x="1849518" y="734381"/>
                </a:lnTo>
                <a:lnTo>
                  <a:pt x="1846652" y="733433"/>
                </a:lnTo>
                <a:lnTo>
                  <a:pt x="1843149" y="732169"/>
                </a:lnTo>
                <a:lnTo>
                  <a:pt x="1840283" y="730905"/>
                </a:lnTo>
                <a:lnTo>
                  <a:pt x="1837417" y="729009"/>
                </a:lnTo>
                <a:lnTo>
                  <a:pt x="1834870" y="727112"/>
                </a:lnTo>
                <a:lnTo>
                  <a:pt x="1832322" y="724900"/>
                </a:lnTo>
                <a:lnTo>
                  <a:pt x="1830093" y="722688"/>
                </a:lnTo>
                <a:lnTo>
                  <a:pt x="1828182" y="720160"/>
                </a:lnTo>
                <a:lnTo>
                  <a:pt x="1826590" y="716999"/>
                </a:lnTo>
                <a:lnTo>
                  <a:pt x="1824998" y="714155"/>
                </a:lnTo>
                <a:lnTo>
                  <a:pt x="1823724" y="710995"/>
                </a:lnTo>
                <a:lnTo>
                  <a:pt x="1823087" y="707834"/>
                </a:lnTo>
                <a:lnTo>
                  <a:pt x="1822450" y="704358"/>
                </a:lnTo>
                <a:lnTo>
                  <a:pt x="1822450" y="700566"/>
                </a:lnTo>
                <a:lnTo>
                  <a:pt x="1822450" y="697405"/>
                </a:lnTo>
                <a:lnTo>
                  <a:pt x="1823087" y="693929"/>
                </a:lnTo>
                <a:lnTo>
                  <a:pt x="1823724" y="690769"/>
                </a:lnTo>
                <a:lnTo>
                  <a:pt x="1824998" y="687292"/>
                </a:lnTo>
                <a:lnTo>
                  <a:pt x="1826590" y="684764"/>
                </a:lnTo>
                <a:lnTo>
                  <a:pt x="1828182" y="681920"/>
                </a:lnTo>
                <a:lnTo>
                  <a:pt x="1830093" y="679076"/>
                </a:lnTo>
                <a:lnTo>
                  <a:pt x="1832322" y="676863"/>
                </a:lnTo>
                <a:lnTo>
                  <a:pt x="1834870" y="674335"/>
                </a:lnTo>
                <a:lnTo>
                  <a:pt x="1837417" y="672755"/>
                </a:lnTo>
                <a:lnTo>
                  <a:pt x="1840283" y="670859"/>
                </a:lnTo>
                <a:lnTo>
                  <a:pt x="1843149" y="669595"/>
                </a:lnTo>
                <a:lnTo>
                  <a:pt x="1846652" y="668330"/>
                </a:lnTo>
                <a:lnTo>
                  <a:pt x="1849518" y="667382"/>
                </a:lnTo>
                <a:lnTo>
                  <a:pt x="1853339" y="667066"/>
                </a:lnTo>
                <a:lnTo>
                  <a:pt x="1856524" y="666750"/>
                </a:lnTo>
                <a:close/>
                <a:moveTo>
                  <a:pt x="629654" y="666750"/>
                </a:moveTo>
                <a:lnTo>
                  <a:pt x="775285" y="666750"/>
                </a:lnTo>
                <a:lnTo>
                  <a:pt x="778783" y="667066"/>
                </a:lnTo>
                <a:lnTo>
                  <a:pt x="781962" y="667382"/>
                </a:lnTo>
                <a:lnTo>
                  <a:pt x="785460" y="668330"/>
                </a:lnTo>
                <a:lnTo>
                  <a:pt x="788640" y="669595"/>
                </a:lnTo>
                <a:lnTo>
                  <a:pt x="791819" y="670859"/>
                </a:lnTo>
                <a:lnTo>
                  <a:pt x="794363" y="672755"/>
                </a:lnTo>
                <a:lnTo>
                  <a:pt x="797225" y="674335"/>
                </a:lnTo>
                <a:lnTo>
                  <a:pt x="799451" y="676863"/>
                </a:lnTo>
                <a:lnTo>
                  <a:pt x="801677" y="679076"/>
                </a:lnTo>
                <a:lnTo>
                  <a:pt x="803902" y="681920"/>
                </a:lnTo>
                <a:lnTo>
                  <a:pt x="805492" y="684764"/>
                </a:lnTo>
                <a:lnTo>
                  <a:pt x="806764" y="687292"/>
                </a:lnTo>
                <a:lnTo>
                  <a:pt x="808036" y="690769"/>
                </a:lnTo>
                <a:lnTo>
                  <a:pt x="808990" y="693929"/>
                </a:lnTo>
                <a:lnTo>
                  <a:pt x="809626" y="697405"/>
                </a:lnTo>
                <a:lnTo>
                  <a:pt x="809626" y="700566"/>
                </a:lnTo>
                <a:lnTo>
                  <a:pt x="809626" y="704358"/>
                </a:lnTo>
                <a:lnTo>
                  <a:pt x="808990" y="707834"/>
                </a:lnTo>
                <a:lnTo>
                  <a:pt x="808036" y="710995"/>
                </a:lnTo>
                <a:lnTo>
                  <a:pt x="806764" y="714155"/>
                </a:lnTo>
                <a:lnTo>
                  <a:pt x="805492" y="716999"/>
                </a:lnTo>
                <a:lnTo>
                  <a:pt x="803902" y="720160"/>
                </a:lnTo>
                <a:lnTo>
                  <a:pt x="801677" y="722688"/>
                </a:lnTo>
                <a:lnTo>
                  <a:pt x="799451" y="724900"/>
                </a:lnTo>
                <a:lnTo>
                  <a:pt x="797225" y="727112"/>
                </a:lnTo>
                <a:lnTo>
                  <a:pt x="794363" y="729009"/>
                </a:lnTo>
                <a:lnTo>
                  <a:pt x="791819" y="730905"/>
                </a:lnTo>
                <a:lnTo>
                  <a:pt x="788640" y="732169"/>
                </a:lnTo>
                <a:lnTo>
                  <a:pt x="785460" y="733433"/>
                </a:lnTo>
                <a:lnTo>
                  <a:pt x="781962" y="734381"/>
                </a:lnTo>
                <a:lnTo>
                  <a:pt x="778783" y="734697"/>
                </a:lnTo>
                <a:lnTo>
                  <a:pt x="775285" y="735013"/>
                </a:lnTo>
                <a:lnTo>
                  <a:pt x="629654" y="735013"/>
                </a:lnTo>
                <a:lnTo>
                  <a:pt x="626156" y="734697"/>
                </a:lnTo>
                <a:lnTo>
                  <a:pt x="622976" y="734381"/>
                </a:lnTo>
                <a:lnTo>
                  <a:pt x="619479" y="733433"/>
                </a:lnTo>
                <a:lnTo>
                  <a:pt x="616299" y="732169"/>
                </a:lnTo>
                <a:lnTo>
                  <a:pt x="613119" y="730905"/>
                </a:lnTo>
                <a:lnTo>
                  <a:pt x="610576" y="729009"/>
                </a:lnTo>
                <a:lnTo>
                  <a:pt x="607714" y="727112"/>
                </a:lnTo>
                <a:lnTo>
                  <a:pt x="605488" y="724900"/>
                </a:lnTo>
                <a:lnTo>
                  <a:pt x="603262" y="722688"/>
                </a:lnTo>
                <a:lnTo>
                  <a:pt x="601036" y="720160"/>
                </a:lnTo>
                <a:lnTo>
                  <a:pt x="599447" y="716999"/>
                </a:lnTo>
                <a:lnTo>
                  <a:pt x="598175" y="714155"/>
                </a:lnTo>
                <a:lnTo>
                  <a:pt x="596903" y="710995"/>
                </a:lnTo>
                <a:lnTo>
                  <a:pt x="596267" y="707834"/>
                </a:lnTo>
                <a:lnTo>
                  <a:pt x="595313" y="704358"/>
                </a:lnTo>
                <a:lnTo>
                  <a:pt x="595313" y="700566"/>
                </a:lnTo>
                <a:lnTo>
                  <a:pt x="595313" y="697405"/>
                </a:lnTo>
                <a:lnTo>
                  <a:pt x="596267" y="693929"/>
                </a:lnTo>
                <a:lnTo>
                  <a:pt x="596903" y="690769"/>
                </a:lnTo>
                <a:lnTo>
                  <a:pt x="598175" y="687292"/>
                </a:lnTo>
                <a:lnTo>
                  <a:pt x="599447" y="684764"/>
                </a:lnTo>
                <a:lnTo>
                  <a:pt x="601036" y="681920"/>
                </a:lnTo>
                <a:lnTo>
                  <a:pt x="603262" y="679076"/>
                </a:lnTo>
                <a:lnTo>
                  <a:pt x="605488" y="676863"/>
                </a:lnTo>
                <a:lnTo>
                  <a:pt x="607714" y="674335"/>
                </a:lnTo>
                <a:lnTo>
                  <a:pt x="610576" y="672755"/>
                </a:lnTo>
                <a:lnTo>
                  <a:pt x="613119" y="670859"/>
                </a:lnTo>
                <a:lnTo>
                  <a:pt x="616299" y="669595"/>
                </a:lnTo>
                <a:lnTo>
                  <a:pt x="619479" y="668330"/>
                </a:lnTo>
                <a:lnTo>
                  <a:pt x="622976" y="667382"/>
                </a:lnTo>
                <a:lnTo>
                  <a:pt x="626156" y="667066"/>
                </a:lnTo>
                <a:lnTo>
                  <a:pt x="629654" y="666750"/>
                </a:lnTo>
                <a:close/>
                <a:moveTo>
                  <a:pt x="1315880" y="528637"/>
                </a:moveTo>
                <a:lnTo>
                  <a:pt x="1321897" y="528954"/>
                </a:lnTo>
                <a:lnTo>
                  <a:pt x="1327598" y="529904"/>
                </a:lnTo>
                <a:lnTo>
                  <a:pt x="1333615" y="531805"/>
                </a:lnTo>
                <a:lnTo>
                  <a:pt x="1339316" y="534655"/>
                </a:lnTo>
                <a:lnTo>
                  <a:pt x="1345017" y="537823"/>
                </a:lnTo>
                <a:lnTo>
                  <a:pt x="1350084" y="541941"/>
                </a:lnTo>
                <a:lnTo>
                  <a:pt x="1354835" y="546375"/>
                </a:lnTo>
                <a:lnTo>
                  <a:pt x="1359586" y="551760"/>
                </a:lnTo>
                <a:lnTo>
                  <a:pt x="1364020" y="557778"/>
                </a:lnTo>
                <a:lnTo>
                  <a:pt x="1367503" y="564430"/>
                </a:lnTo>
                <a:lnTo>
                  <a:pt x="1370987" y="571398"/>
                </a:lnTo>
                <a:lnTo>
                  <a:pt x="1373837" y="579634"/>
                </a:lnTo>
                <a:lnTo>
                  <a:pt x="1375104" y="583751"/>
                </a:lnTo>
                <a:lnTo>
                  <a:pt x="1376371" y="588186"/>
                </a:lnTo>
                <a:lnTo>
                  <a:pt x="1377955" y="597055"/>
                </a:lnTo>
                <a:lnTo>
                  <a:pt x="1379222" y="606557"/>
                </a:lnTo>
                <a:lnTo>
                  <a:pt x="1379538" y="616377"/>
                </a:lnTo>
                <a:lnTo>
                  <a:pt x="1379222" y="627463"/>
                </a:lnTo>
                <a:lnTo>
                  <a:pt x="1378905" y="637915"/>
                </a:lnTo>
                <a:lnTo>
                  <a:pt x="1378588" y="647101"/>
                </a:lnTo>
                <a:lnTo>
                  <a:pt x="1377955" y="655970"/>
                </a:lnTo>
                <a:lnTo>
                  <a:pt x="1376054" y="673074"/>
                </a:lnTo>
                <a:lnTo>
                  <a:pt x="1373204" y="690179"/>
                </a:lnTo>
                <a:lnTo>
                  <a:pt x="1370037" y="706967"/>
                </a:lnTo>
                <a:lnTo>
                  <a:pt x="1366237" y="725021"/>
                </a:lnTo>
                <a:lnTo>
                  <a:pt x="1361803" y="745293"/>
                </a:lnTo>
                <a:lnTo>
                  <a:pt x="1357369" y="769366"/>
                </a:lnTo>
                <a:lnTo>
                  <a:pt x="1352301" y="797873"/>
                </a:lnTo>
                <a:lnTo>
                  <a:pt x="1346917" y="830815"/>
                </a:lnTo>
                <a:lnTo>
                  <a:pt x="1344384" y="849503"/>
                </a:lnTo>
                <a:lnTo>
                  <a:pt x="1341533" y="870092"/>
                </a:lnTo>
                <a:lnTo>
                  <a:pt x="1338683" y="892264"/>
                </a:lnTo>
                <a:lnTo>
                  <a:pt x="1335832" y="916654"/>
                </a:lnTo>
                <a:lnTo>
                  <a:pt x="1296561" y="916654"/>
                </a:lnTo>
                <a:lnTo>
                  <a:pt x="1293710" y="892264"/>
                </a:lnTo>
                <a:lnTo>
                  <a:pt x="1290860" y="870092"/>
                </a:lnTo>
                <a:lnTo>
                  <a:pt x="1288326" y="849820"/>
                </a:lnTo>
                <a:lnTo>
                  <a:pt x="1285792" y="831132"/>
                </a:lnTo>
                <a:lnTo>
                  <a:pt x="1280092" y="797873"/>
                </a:lnTo>
                <a:lnTo>
                  <a:pt x="1275341" y="769366"/>
                </a:lnTo>
                <a:lnTo>
                  <a:pt x="1270590" y="745293"/>
                </a:lnTo>
                <a:lnTo>
                  <a:pt x="1266473" y="725021"/>
                </a:lnTo>
                <a:lnTo>
                  <a:pt x="1262356" y="706967"/>
                </a:lnTo>
                <a:lnTo>
                  <a:pt x="1258872" y="690179"/>
                </a:lnTo>
                <a:lnTo>
                  <a:pt x="1256339" y="673074"/>
                </a:lnTo>
                <a:lnTo>
                  <a:pt x="1254438" y="655970"/>
                </a:lnTo>
                <a:lnTo>
                  <a:pt x="1253805" y="647101"/>
                </a:lnTo>
                <a:lnTo>
                  <a:pt x="1252855" y="637915"/>
                </a:lnTo>
                <a:lnTo>
                  <a:pt x="1252538" y="627463"/>
                </a:lnTo>
                <a:lnTo>
                  <a:pt x="1252538" y="616377"/>
                </a:lnTo>
                <a:lnTo>
                  <a:pt x="1252855" y="606557"/>
                </a:lnTo>
                <a:lnTo>
                  <a:pt x="1254122" y="597055"/>
                </a:lnTo>
                <a:lnTo>
                  <a:pt x="1255705" y="588186"/>
                </a:lnTo>
                <a:lnTo>
                  <a:pt x="1256972" y="583751"/>
                </a:lnTo>
                <a:lnTo>
                  <a:pt x="1258239" y="579634"/>
                </a:lnTo>
                <a:lnTo>
                  <a:pt x="1261406" y="571398"/>
                </a:lnTo>
                <a:lnTo>
                  <a:pt x="1264573" y="564430"/>
                </a:lnTo>
                <a:lnTo>
                  <a:pt x="1268374" y="557778"/>
                </a:lnTo>
                <a:lnTo>
                  <a:pt x="1272807" y="551760"/>
                </a:lnTo>
                <a:lnTo>
                  <a:pt x="1277241" y="546375"/>
                </a:lnTo>
                <a:lnTo>
                  <a:pt x="1281992" y="541941"/>
                </a:lnTo>
                <a:lnTo>
                  <a:pt x="1287376" y="537823"/>
                </a:lnTo>
                <a:lnTo>
                  <a:pt x="1293077" y="534655"/>
                </a:lnTo>
                <a:lnTo>
                  <a:pt x="1298778" y="531805"/>
                </a:lnTo>
                <a:lnTo>
                  <a:pt x="1304162" y="529904"/>
                </a:lnTo>
                <a:lnTo>
                  <a:pt x="1310179" y="528954"/>
                </a:lnTo>
                <a:lnTo>
                  <a:pt x="1315880" y="528637"/>
                </a:lnTo>
                <a:close/>
                <a:moveTo>
                  <a:pt x="1316038" y="427125"/>
                </a:moveTo>
                <a:lnTo>
                  <a:pt x="1306196" y="427443"/>
                </a:lnTo>
                <a:lnTo>
                  <a:pt x="1296353" y="427761"/>
                </a:lnTo>
                <a:lnTo>
                  <a:pt x="1283971" y="428715"/>
                </a:lnTo>
                <a:lnTo>
                  <a:pt x="1269048" y="430622"/>
                </a:lnTo>
                <a:lnTo>
                  <a:pt x="1252221" y="432529"/>
                </a:lnTo>
                <a:lnTo>
                  <a:pt x="1233806" y="435390"/>
                </a:lnTo>
                <a:lnTo>
                  <a:pt x="1224281" y="437615"/>
                </a:lnTo>
                <a:lnTo>
                  <a:pt x="1214121" y="439523"/>
                </a:lnTo>
                <a:lnTo>
                  <a:pt x="1204278" y="441748"/>
                </a:lnTo>
                <a:lnTo>
                  <a:pt x="1193483" y="444609"/>
                </a:lnTo>
                <a:lnTo>
                  <a:pt x="1183323" y="447470"/>
                </a:lnTo>
                <a:lnTo>
                  <a:pt x="1172528" y="450967"/>
                </a:lnTo>
                <a:lnTo>
                  <a:pt x="1161733" y="454463"/>
                </a:lnTo>
                <a:lnTo>
                  <a:pt x="1150938" y="458914"/>
                </a:lnTo>
                <a:lnTo>
                  <a:pt x="1140143" y="463364"/>
                </a:lnTo>
                <a:lnTo>
                  <a:pt x="1129348" y="467814"/>
                </a:lnTo>
                <a:lnTo>
                  <a:pt x="1118871" y="473218"/>
                </a:lnTo>
                <a:lnTo>
                  <a:pt x="1108393" y="478940"/>
                </a:lnTo>
                <a:lnTo>
                  <a:pt x="1097916" y="484980"/>
                </a:lnTo>
                <a:lnTo>
                  <a:pt x="1088073" y="491338"/>
                </a:lnTo>
                <a:lnTo>
                  <a:pt x="1078231" y="498331"/>
                </a:lnTo>
                <a:lnTo>
                  <a:pt x="1069023" y="505960"/>
                </a:lnTo>
                <a:lnTo>
                  <a:pt x="1059498" y="514225"/>
                </a:lnTo>
                <a:lnTo>
                  <a:pt x="1050926" y="522808"/>
                </a:lnTo>
                <a:lnTo>
                  <a:pt x="1043623" y="530755"/>
                </a:lnTo>
                <a:lnTo>
                  <a:pt x="1036638" y="539656"/>
                </a:lnTo>
                <a:lnTo>
                  <a:pt x="1029971" y="548557"/>
                </a:lnTo>
                <a:lnTo>
                  <a:pt x="1023938" y="557775"/>
                </a:lnTo>
                <a:lnTo>
                  <a:pt x="1018541" y="567312"/>
                </a:lnTo>
                <a:lnTo>
                  <a:pt x="1013461" y="577166"/>
                </a:lnTo>
                <a:lnTo>
                  <a:pt x="1009333" y="587656"/>
                </a:lnTo>
                <a:lnTo>
                  <a:pt x="1005206" y="598464"/>
                </a:lnTo>
                <a:lnTo>
                  <a:pt x="1001713" y="608954"/>
                </a:lnTo>
                <a:lnTo>
                  <a:pt x="998856" y="620398"/>
                </a:lnTo>
                <a:lnTo>
                  <a:pt x="996633" y="632160"/>
                </a:lnTo>
                <a:lnTo>
                  <a:pt x="994728" y="643922"/>
                </a:lnTo>
                <a:lnTo>
                  <a:pt x="993458" y="656319"/>
                </a:lnTo>
                <a:lnTo>
                  <a:pt x="992506" y="668716"/>
                </a:lnTo>
                <a:lnTo>
                  <a:pt x="992506" y="681750"/>
                </a:lnTo>
                <a:lnTo>
                  <a:pt x="992506" y="694783"/>
                </a:lnTo>
                <a:lnTo>
                  <a:pt x="993141" y="707498"/>
                </a:lnTo>
                <a:lnTo>
                  <a:pt x="994093" y="719260"/>
                </a:lnTo>
                <a:lnTo>
                  <a:pt x="994728" y="730704"/>
                </a:lnTo>
                <a:lnTo>
                  <a:pt x="996316" y="741829"/>
                </a:lnTo>
                <a:lnTo>
                  <a:pt x="997586" y="752002"/>
                </a:lnTo>
                <a:lnTo>
                  <a:pt x="998856" y="762174"/>
                </a:lnTo>
                <a:lnTo>
                  <a:pt x="1000443" y="771393"/>
                </a:lnTo>
                <a:lnTo>
                  <a:pt x="1002031" y="780611"/>
                </a:lnTo>
                <a:lnTo>
                  <a:pt x="1003936" y="789194"/>
                </a:lnTo>
                <a:lnTo>
                  <a:pt x="1005841" y="797777"/>
                </a:lnTo>
                <a:lnTo>
                  <a:pt x="1008063" y="805724"/>
                </a:lnTo>
                <a:lnTo>
                  <a:pt x="1010603" y="813035"/>
                </a:lnTo>
                <a:lnTo>
                  <a:pt x="1012826" y="820347"/>
                </a:lnTo>
                <a:lnTo>
                  <a:pt x="1015683" y="827022"/>
                </a:lnTo>
                <a:lnTo>
                  <a:pt x="1018223" y="833698"/>
                </a:lnTo>
                <a:lnTo>
                  <a:pt x="1020763" y="840055"/>
                </a:lnTo>
                <a:lnTo>
                  <a:pt x="1023621" y="846095"/>
                </a:lnTo>
                <a:lnTo>
                  <a:pt x="1026478" y="851817"/>
                </a:lnTo>
                <a:lnTo>
                  <a:pt x="1032828" y="862943"/>
                </a:lnTo>
                <a:lnTo>
                  <a:pt x="1039496" y="872797"/>
                </a:lnTo>
                <a:lnTo>
                  <a:pt x="1046481" y="882652"/>
                </a:lnTo>
                <a:lnTo>
                  <a:pt x="1053466" y="891552"/>
                </a:lnTo>
                <a:lnTo>
                  <a:pt x="1061086" y="900135"/>
                </a:lnTo>
                <a:lnTo>
                  <a:pt x="1076643" y="917301"/>
                </a:lnTo>
                <a:lnTo>
                  <a:pt x="1091883" y="934467"/>
                </a:lnTo>
                <a:lnTo>
                  <a:pt x="1099821" y="943367"/>
                </a:lnTo>
                <a:lnTo>
                  <a:pt x="1107441" y="952904"/>
                </a:lnTo>
                <a:lnTo>
                  <a:pt x="1115061" y="962758"/>
                </a:lnTo>
                <a:lnTo>
                  <a:pt x="1122681" y="973566"/>
                </a:lnTo>
                <a:lnTo>
                  <a:pt x="1129983" y="985010"/>
                </a:lnTo>
                <a:lnTo>
                  <a:pt x="1136968" y="996772"/>
                </a:lnTo>
                <a:lnTo>
                  <a:pt x="1143953" y="1009805"/>
                </a:lnTo>
                <a:lnTo>
                  <a:pt x="1150938" y="1024427"/>
                </a:lnTo>
                <a:lnTo>
                  <a:pt x="1153796" y="1031739"/>
                </a:lnTo>
                <a:lnTo>
                  <a:pt x="1157288" y="1039686"/>
                </a:lnTo>
                <a:lnTo>
                  <a:pt x="1160146" y="1047633"/>
                </a:lnTo>
                <a:lnTo>
                  <a:pt x="1162686" y="1056216"/>
                </a:lnTo>
                <a:lnTo>
                  <a:pt x="1165543" y="1064799"/>
                </a:lnTo>
                <a:lnTo>
                  <a:pt x="1168083" y="1074017"/>
                </a:lnTo>
                <a:lnTo>
                  <a:pt x="1170941" y="1083554"/>
                </a:lnTo>
                <a:lnTo>
                  <a:pt x="1173163" y="1093408"/>
                </a:lnTo>
                <a:lnTo>
                  <a:pt x="1175386" y="1103580"/>
                </a:lnTo>
                <a:lnTo>
                  <a:pt x="1177608" y="1114388"/>
                </a:lnTo>
                <a:lnTo>
                  <a:pt x="1179513" y="1125196"/>
                </a:lnTo>
                <a:lnTo>
                  <a:pt x="1181418" y="1136958"/>
                </a:lnTo>
                <a:lnTo>
                  <a:pt x="1181680" y="1141412"/>
                </a:lnTo>
                <a:lnTo>
                  <a:pt x="1456680" y="1141412"/>
                </a:lnTo>
                <a:lnTo>
                  <a:pt x="1456691" y="1136958"/>
                </a:lnTo>
                <a:lnTo>
                  <a:pt x="1458596" y="1125196"/>
                </a:lnTo>
                <a:lnTo>
                  <a:pt x="1460818" y="1114388"/>
                </a:lnTo>
                <a:lnTo>
                  <a:pt x="1462723" y="1103580"/>
                </a:lnTo>
                <a:lnTo>
                  <a:pt x="1464946" y="1093408"/>
                </a:lnTo>
                <a:lnTo>
                  <a:pt x="1467486" y="1083554"/>
                </a:lnTo>
                <a:lnTo>
                  <a:pt x="1470026" y="1074017"/>
                </a:lnTo>
                <a:lnTo>
                  <a:pt x="1472883" y="1064799"/>
                </a:lnTo>
                <a:lnTo>
                  <a:pt x="1475423" y="1056216"/>
                </a:lnTo>
                <a:lnTo>
                  <a:pt x="1478281" y="1047633"/>
                </a:lnTo>
                <a:lnTo>
                  <a:pt x="1481456" y="1039686"/>
                </a:lnTo>
                <a:lnTo>
                  <a:pt x="1484313" y="1031739"/>
                </a:lnTo>
                <a:lnTo>
                  <a:pt x="1487806" y="1024427"/>
                </a:lnTo>
                <a:lnTo>
                  <a:pt x="1494156" y="1009805"/>
                </a:lnTo>
                <a:lnTo>
                  <a:pt x="1501141" y="996772"/>
                </a:lnTo>
                <a:lnTo>
                  <a:pt x="1508443" y="985010"/>
                </a:lnTo>
                <a:lnTo>
                  <a:pt x="1515746" y="973566"/>
                </a:lnTo>
                <a:lnTo>
                  <a:pt x="1523048" y="962758"/>
                </a:lnTo>
                <a:lnTo>
                  <a:pt x="1530986" y="952904"/>
                </a:lnTo>
                <a:lnTo>
                  <a:pt x="1538606" y="943367"/>
                </a:lnTo>
                <a:lnTo>
                  <a:pt x="1546543" y="934467"/>
                </a:lnTo>
                <a:lnTo>
                  <a:pt x="1561466" y="917301"/>
                </a:lnTo>
                <a:lnTo>
                  <a:pt x="1577341" y="900135"/>
                </a:lnTo>
                <a:lnTo>
                  <a:pt x="1584643" y="891552"/>
                </a:lnTo>
                <a:lnTo>
                  <a:pt x="1591946" y="882652"/>
                </a:lnTo>
                <a:lnTo>
                  <a:pt x="1598613" y="872797"/>
                </a:lnTo>
                <a:lnTo>
                  <a:pt x="1605281" y="862943"/>
                </a:lnTo>
                <a:lnTo>
                  <a:pt x="1611631" y="851817"/>
                </a:lnTo>
                <a:lnTo>
                  <a:pt x="1614806" y="846095"/>
                </a:lnTo>
                <a:lnTo>
                  <a:pt x="1617346" y="840055"/>
                </a:lnTo>
                <a:lnTo>
                  <a:pt x="1620203" y="833698"/>
                </a:lnTo>
                <a:lnTo>
                  <a:pt x="1623061" y="827022"/>
                </a:lnTo>
                <a:lnTo>
                  <a:pt x="1625283" y="820347"/>
                </a:lnTo>
                <a:lnTo>
                  <a:pt x="1628141" y="813035"/>
                </a:lnTo>
                <a:lnTo>
                  <a:pt x="1630046" y="805724"/>
                </a:lnTo>
                <a:lnTo>
                  <a:pt x="1632268" y="797777"/>
                </a:lnTo>
                <a:lnTo>
                  <a:pt x="1634491" y="789194"/>
                </a:lnTo>
                <a:lnTo>
                  <a:pt x="1636396" y="780611"/>
                </a:lnTo>
                <a:lnTo>
                  <a:pt x="1637983" y="771393"/>
                </a:lnTo>
                <a:lnTo>
                  <a:pt x="1639571" y="762174"/>
                </a:lnTo>
                <a:lnTo>
                  <a:pt x="1641158" y="752002"/>
                </a:lnTo>
                <a:lnTo>
                  <a:pt x="1642428" y="741829"/>
                </a:lnTo>
                <a:lnTo>
                  <a:pt x="1643381" y="730704"/>
                </a:lnTo>
                <a:lnTo>
                  <a:pt x="1644333" y="719260"/>
                </a:lnTo>
                <a:lnTo>
                  <a:pt x="1644968" y="707498"/>
                </a:lnTo>
                <a:lnTo>
                  <a:pt x="1645603" y="694783"/>
                </a:lnTo>
                <a:lnTo>
                  <a:pt x="1645921" y="681750"/>
                </a:lnTo>
                <a:lnTo>
                  <a:pt x="1645603" y="668716"/>
                </a:lnTo>
                <a:lnTo>
                  <a:pt x="1644968" y="656319"/>
                </a:lnTo>
                <a:lnTo>
                  <a:pt x="1643698" y="643922"/>
                </a:lnTo>
                <a:lnTo>
                  <a:pt x="1641793" y="632160"/>
                </a:lnTo>
                <a:lnTo>
                  <a:pt x="1639253" y="620398"/>
                </a:lnTo>
                <a:lnTo>
                  <a:pt x="1636396" y="608954"/>
                </a:lnTo>
                <a:lnTo>
                  <a:pt x="1632903" y="598464"/>
                </a:lnTo>
                <a:lnTo>
                  <a:pt x="1629411" y="587656"/>
                </a:lnTo>
                <a:lnTo>
                  <a:pt x="1624648" y="577166"/>
                </a:lnTo>
                <a:lnTo>
                  <a:pt x="1619568" y="567312"/>
                </a:lnTo>
                <a:lnTo>
                  <a:pt x="1614488" y="557775"/>
                </a:lnTo>
                <a:lnTo>
                  <a:pt x="1608456" y="548557"/>
                </a:lnTo>
                <a:lnTo>
                  <a:pt x="1602106" y="539656"/>
                </a:lnTo>
                <a:lnTo>
                  <a:pt x="1595121" y="530755"/>
                </a:lnTo>
                <a:lnTo>
                  <a:pt x="1587183" y="522808"/>
                </a:lnTo>
                <a:lnTo>
                  <a:pt x="1578611" y="514225"/>
                </a:lnTo>
                <a:lnTo>
                  <a:pt x="1569721" y="505960"/>
                </a:lnTo>
                <a:lnTo>
                  <a:pt x="1559878" y="498331"/>
                </a:lnTo>
                <a:lnTo>
                  <a:pt x="1550353" y="491338"/>
                </a:lnTo>
                <a:lnTo>
                  <a:pt x="1540193" y="484980"/>
                </a:lnTo>
                <a:lnTo>
                  <a:pt x="1529716" y="478622"/>
                </a:lnTo>
                <a:lnTo>
                  <a:pt x="1519556" y="473218"/>
                </a:lnTo>
                <a:lnTo>
                  <a:pt x="1508761" y="467814"/>
                </a:lnTo>
                <a:lnTo>
                  <a:pt x="1497966" y="463046"/>
                </a:lnTo>
                <a:lnTo>
                  <a:pt x="1487488" y="458596"/>
                </a:lnTo>
                <a:lnTo>
                  <a:pt x="1476376" y="454463"/>
                </a:lnTo>
                <a:lnTo>
                  <a:pt x="1465581" y="450967"/>
                </a:lnTo>
                <a:lnTo>
                  <a:pt x="1455103" y="447470"/>
                </a:lnTo>
                <a:lnTo>
                  <a:pt x="1444308" y="444609"/>
                </a:lnTo>
                <a:lnTo>
                  <a:pt x="1434148" y="441748"/>
                </a:lnTo>
                <a:lnTo>
                  <a:pt x="1423988" y="439523"/>
                </a:lnTo>
                <a:lnTo>
                  <a:pt x="1413828" y="437615"/>
                </a:lnTo>
                <a:lnTo>
                  <a:pt x="1404303" y="435390"/>
                </a:lnTo>
                <a:lnTo>
                  <a:pt x="1385888" y="432529"/>
                </a:lnTo>
                <a:lnTo>
                  <a:pt x="1369061" y="430304"/>
                </a:lnTo>
                <a:lnTo>
                  <a:pt x="1354456" y="428715"/>
                </a:lnTo>
                <a:lnTo>
                  <a:pt x="1342073" y="427761"/>
                </a:lnTo>
                <a:lnTo>
                  <a:pt x="1332866" y="427443"/>
                </a:lnTo>
                <a:lnTo>
                  <a:pt x="1323023" y="427125"/>
                </a:lnTo>
                <a:lnTo>
                  <a:pt x="1316038" y="427125"/>
                </a:lnTo>
                <a:close/>
                <a:moveTo>
                  <a:pt x="1309371" y="354012"/>
                </a:moveTo>
                <a:lnTo>
                  <a:pt x="1315403" y="354012"/>
                </a:lnTo>
                <a:lnTo>
                  <a:pt x="1322071" y="354012"/>
                </a:lnTo>
                <a:lnTo>
                  <a:pt x="1328103" y="354012"/>
                </a:lnTo>
                <a:lnTo>
                  <a:pt x="1337628" y="354330"/>
                </a:lnTo>
                <a:lnTo>
                  <a:pt x="1350011" y="354966"/>
                </a:lnTo>
                <a:lnTo>
                  <a:pt x="1365568" y="356237"/>
                </a:lnTo>
                <a:lnTo>
                  <a:pt x="1383666" y="358145"/>
                </a:lnTo>
                <a:lnTo>
                  <a:pt x="1403351" y="361006"/>
                </a:lnTo>
                <a:lnTo>
                  <a:pt x="1413828" y="362913"/>
                </a:lnTo>
                <a:lnTo>
                  <a:pt x="1424941" y="364820"/>
                </a:lnTo>
                <a:lnTo>
                  <a:pt x="1436371" y="367363"/>
                </a:lnTo>
                <a:lnTo>
                  <a:pt x="1448118" y="369906"/>
                </a:lnTo>
                <a:lnTo>
                  <a:pt x="1460183" y="373085"/>
                </a:lnTo>
                <a:lnTo>
                  <a:pt x="1471931" y="376264"/>
                </a:lnTo>
                <a:lnTo>
                  <a:pt x="1484313" y="380079"/>
                </a:lnTo>
                <a:lnTo>
                  <a:pt x="1497013" y="383893"/>
                </a:lnTo>
                <a:lnTo>
                  <a:pt x="1509396" y="388661"/>
                </a:lnTo>
                <a:lnTo>
                  <a:pt x="1522096" y="393748"/>
                </a:lnTo>
                <a:lnTo>
                  <a:pt x="1534478" y="399152"/>
                </a:lnTo>
                <a:lnTo>
                  <a:pt x="1547178" y="405191"/>
                </a:lnTo>
                <a:lnTo>
                  <a:pt x="1559561" y="411549"/>
                </a:lnTo>
                <a:lnTo>
                  <a:pt x="1571943" y="418542"/>
                </a:lnTo>
                <a:lnTo>
                  <a:pt x="1584008" y="425854"/>
                </a:lnTo>
                <a:lnTo>
                  <a:pt x="1595756" y="433801"/>
                </a:lnTo>
                <a:lnTo>
                  <a:pt x="1607186" y="442384"/>
                </a:lnTo>
                <a:lnTo>
                  <a:pt x="1618616" y="451602"/>
                </a:lnTo>
                <a:lnTo>
                  <a:pt x="1629728" y="461139"/>
                </a:lnTo>
                <a:lnTo>
                  <a:pt x="1640206" y="471629"/>
                </a:lnTo>
                <a:lnTo>
                  <a:pt x="1650366" y="483073"/>
                </a:lnTo>
                <a:lnTo>
                  <a:pt x="1659891" y="494199"/>
                </a:lnTo>
                <a:lnTo>
                  <a:pt x="1668463" y="506278"/>
                </a:lnTo>
                <a:lnTo>
                  <a:pt x="1672591" y="512318"/>
                </a:lnTo>
                <a:lnTo>
                  <a:pt x="1676401" y="518676"/>
                </a:lnTo>
                <a:lnTo>
                  <a:pt x="1680211" y="525033"/>
                </a:lnTo>
                <a:lnTo>
                  <a:pt x="1683703" y="531391"/>
                </a:lnTo>
                <a:lnTo>
                  <a:pt x="1690371" y="544424"/>
                </a:lnTo>
                <a:lnTo>
                  <a:pt x="1696403" y="558093"/>
                </a:lnTo>
                <a:lnTo>
                  <a:pt x="1701801" y="572398"/>
                </a:lnTo>
                <a:lnTo>
                  <a:pt x="1706563" y="586703"/>
                </a:lnTo>
                <a:lnTo>
                  <a:pt x="1710056" y="601325"/>
                </a:lnTo>
                <a:lnTo>
                  <a:pt x="1713548" y="616266"/>
                </a:lnTo>
                <a:lnTo>
                  <a:pt x="1715771" y="631842"/>
                </a:lnTo>
                <a:lnTo>
                  <a:pt x="1717993" y="647736"/>
                </a:lnTo>
                <a:lnTo>
                  <a:pt x="1718946" y="663948"/>
                </a:lnTo>
                <a:lnTo>
                  <a:pt x="1719263" y="680478"/>
                </a:lnTo>
                <a:lnTo>
                  <a:pt x="1718946" y="697644"/>
                </a:lnTo>
                <a:lnTo>
                  <a:pt x="1718311" y="712584"/>
                </a:lnTo>
                <a:lnTo>
                  <a:pt x="1717041" y="727207"/>
                </a:lnTo>
                <a:lnTo>
                  <a:pt x="1716088" y="740876"/>
                </a:lnTo>
                <a:lnTo>
                  <a:pt x="1714501" y="753909"/>
                </a:lnTo>
                <a:lnTo>
                  <a:pt x="1712913" y="766624"/>
                </a:lnTo>
                <a:lnTo>
                  <a:pt x="1711326" y="778704"/>
                </a:lnTo>
                <a:lnTo>
                  <a:pt x="1709103" y="790148"/>
                </a:lnTo>
                <a:lnTo>
                  <a:pt x="1706881" y="801274"/>
                </a:lnTo>
                <a:lnTo>
                  <a:pt x="1704658" y="812082"/>
                </a:lnTo>
                <a:lnTo>
                  <a:pt x="1701801" y="821936"/>
                </a:lnTo>
                <a:lnTo>
                  <a:pt x="1698943" y="831790"/>
                </a:lnTo>
                <a:lnTo>
                  <a:pt x="1696086" y="841009"/>
                </a:lnTo>
                <a:lnTo>
                  <a:pt x="1692911" y="849910"/>
                </a:lnTo>
                <a:lnTo>
                  <a:pt x="1689736" y="858175"/>
                </a:lnTo>
                <a:lnTo>
                  <a:pt x="1686243" y="866122"/>
                </a:lnTo>
                <a:lnTo>
                  <a:pt x="1682751" y="874069"/>
                </a:lnTo>
                <a:lnTo>
                  <a:pt x="1679258" y="881698"/>
                </a:lnTo>
                <a:lnTo>
                  <a:pt x="1675448" y="888691"/>
                </a:lnTo>
                <a:lnTo>
                  <a:pt x="1671321" y="895367"/>
                </a:lnTo>
                <a:lnTo>
                  <a:pt x="1667828" y="902042"/>
                </a:lnTo>
                <a:lnTo>
                  <a:pt x="1659573" y="914440"/>
                </a:lnTo>
                <a:lnTo>
                  <a:pt x="1651001" y="925884"/>
                </a:lnTo>
                <a:lnTo>
                  <a:pt x="1642428" y="936692"/>
                </a:lnTo>
                <a:lnTo>
                  <a:pt x="1633856" y="947182"/>
                </a:lnTo>
                <a:lnTo>
                  <a:pt x="1624648" y="957036"/>
                </a:lnTo>
                <a:lnTo>
                  <a:pt x="1615758" y="966891"/>
                </a:lnTo>
                <a:lnTo>
                  <a:pt x="1602423" y="981831"/>
                </a:lnTo>
                <a:lnTo>
                  <a:pt x="1595756" y="989460"/>
                </a:lnTo>
                <a:lnTo>
                  <a:pt x="1589406" y="997407"/>
                </a:lnTo>
                <a:lnTo>
                  <a:pt x="1583056" y="1005672"/>
                </a:lnTo>
                <a:lnTo>
                  <a:pt x="1576706" y="1014255"/>
                </a:lnTo>
                <a:lnTo>
                  <a:pt x="1570991" y="1023474"/>
                </a:lnTo>
                <a:lnTo>
                  <a:pt x="1564958" y="1033010"/>
                </a:lnTo>
                <a:lnTo>
                  <a:pt x="1559561" y="1043818"/>
                </a:lnTo>
                <a:lnTo>
                  <a:pt x="1554163" y="1054626"/>
                </a:lnTo>
                <a:lnTo>
                  <a:pt x="1549083" y="1067024"/>
                </a:lnTo>
                <a:lnTo>
                  <a:pt x="1544638" y="1080057"/>
                </a:lnTo>
                <a:lnTo>
                  <a:pt x="1540193" y="1094680"/>
                </a:lnTo>
                <a:lnTo>
                  <a:pt x="1536383" y="1110256"/>
                </a:lnTo>
                <a:lnTo>
                  <a:pt x="1532891" y="1127104"/>
                </a:lnTo>
                <a:lnTo>
                  <a:pt x="1529716" y="1144905"/>
                </a:lnTo>
                <a:lnTo>
                  <a:pt x="1529716" y="1286999"/>
                </a:lnTo>
                <a:lnTo>
                  <a:pt x="1526858" y="1293992"/>
                </a:lnTo>
                <a:lnTo>
                  <a:pt x="1525906" y="1296535"/>
                </a:lnTo>
                <a:lnTo>
                  <a:pt x="1523366" y="1300986"/>
                </a:lnTo>
                <a:lnTo>
                  <a:pt x="1520508" y="1306072"/>
                </a:lnTo>
                <a:lnTo>
                  <a:pt x="1516063" y="1312747"/>
                </a:lnTo>
                <a:lnTo>
                  <a:pt x="1510348" y="1320694"/>
                </a:lnTo>
                <a:lnTo>
                  <a:pt x="1503046" y="1328641"/>
                </a:lnTo>
                <a:lnTo>
                  <a:pt x="1499236" y="1333410"/>
                </a:lnTo>
                <a:lnTo>
                  <a:pt x="1494473" y="1337542"/>
                </a:lnTo>
                <a:lnTo>
                  <a:pt x="1489393" y="1342310"/>
                </a:lnTo>
                <a:lnTo>
                  <a:pt x="1483996" y="1346761"/>
                </a:lnTo>
                <a:lnTo>
                  <a:pt x="1478281" y="1351211"/>
                </a:lnTo>
                <a:lnTo>
                  <a:pt x="1471931" y="1355979"/>
                </a:lnTo>
                <a:lnTo>
                  <a:pt x="1465263" y="1360748"/>
                </a:lnTo>
                <a:lnTo>
                  <a:pt x="1457961" y="1365516"/>
                </a:lnTo>
                <a:lnTo>
                  <a:pt x="1450341" y="1369648"/>
                </a:lnTo>
                <a:lnTo>
                  <a:pt x="1442086" y="1374417"/>
                </a:lnTo>
                <a:lnTo>
                  <a:pt x="1432878" y="1378867"/>
                </a:lnTo>
                <a:lnTo>
                  <a:pt x="1423671" y="1382682"/>
                </a:lnTo>
                <a:lnTo>
                  <a:pt x="1413511" y="1386814"/>
                </a:lnTo>
                <a:lnTo>
                  <a:pt x="1403351" y="1390311"/>
                </a:lnTo>
                <a:lnTo>
                  <a:pt x="1392238" y="1394125"/>
                </a:lnTo>
                <a:lnTo>
                  <a:pt x="1380173" y="1397622"/>
                </a:lnTo>
                <a:lnTo>
                  <a:pt x="1367791" y="1400483"/>
                </a:lnTo>
                <a:lnTo>
                  <a:pt x="1354773" y="1403662"/>
                </a:lnTo>
                <a:lnTo>
                  <a:pt x="1341121" y="1405887"/>
                </a:lnTo>
                <a:lnTo>
                  <a:pt x="1326833" y="1407794"/>
                </a:lnTo>
                <a:lnTo>
                  <a:pt x="1324611" y="1408112"/>
                </a:lnTo>
                <a:lnTo>
                  <a:pt x="1311276" y="1407794"/>
                </a:lnTo>
                <a:lnTo>
                  <a:pt x="1296988" y="1405887"/>
                </a:lnTo>
                <a:lnTo>
                  <a:pt x="1283336" y="1403662"/>
                </a:lnTo>
                <a:lnTo>
                  <a:pt x="1270318" y="1400483"/>
                </a:lnTo>
                <a:lnTo>
                  <a:pt x="1257936" y="1397622"/>
                </a:lnTo>
                <a:lnTo>
                  <a:pt x="1246188" y="1394125"/>
                </a:lnTo>
                <a:lnTo>
                  <a:pt x="1235076" y="1390311"/>
                </a:lnTo>
                <a:lnTo>
                  <a:pt x="1224598" y="1386814"/>
                </a:lnTo>
                <a:lnTo>
                  <a:pt x="1214438" y="1382682"/>
                </a:lnTo>
                <a:lnTo>
                  <a:pt x="1205231" y="1378867"/>
                </a:lnTo>
                <a:lnTo>
                  <a:pt x="1196658" y="1374417"/>
                </a:lnTo>
                <a:lnTo>
                  <a:pt x="1192940" y="1372348"/>
                </a:lnTo>
                <a:lnTo>
                  <a:pt x="1177471" y="1376937"/>
                </a:lnTo>
                <a:lnTo>
                  <a:pt x="1156831" y="1382967"/>
                </a:lnTo>
                <a:lnTo>
                  <a:pt x="1135872" y="1388679"/>
                </a:lnTo>
                <a:lnTo>
                  <a:pt x="1094591" y="1399787"/>
                </a:lnTo>
                <a:lnTo>
                  <a:pt x="1054580" y="1409625"/>
                </a:lnTo>
                <a:lnTo>
                  <a:pt x="1017744" y="1419462"/>
                </a:lnTo>
                <a:lnTo>
                  <a:pt x="985672" y="1428031"/>
                </a:lnTo>
                <a:lnTo>
                  <a:pt x="971700" y="1432157"/>
                </a:lnTo>
                <a:lnTo>
                  <a:pt x="959633" y="1436282"/>
                </a:lnTo>
                <a:lnTo>
                  <a:pt x="949471" y="1439773"/>
                </a:lnTo>
                <a:lnTo>
                  <a:pt x="941215" y="1443581"/>
                </a:lnTo>
                <a:lnTo>
                  <a:pt x="938357" y="1445168"/>
                </a:lnTo>
                <a:lnTo>
                  <a:pt x="935499" y="1446755"/>
                </a:lnTo>
                <a:lnTo>
                  <a:pt x="933594" y="1448024"/>
                </a:lnTo>
                <a:lnTo>
                  <a:pt x="932324" y="1449928"/>
                </a:lnTo>
                <a:lnTo>
                  <a:pt x="932006" y="1451198"/>
                </a:lnTo>
                <a:lnTo>
                  <a:pt x="932006" y="1452784"/>
                </a:lnTo>
                <a:lnTo>
                  <a:pt x="932641" y="1454054"/>
                </a:lnTo>
                <a:lnTo>
                  <a:pt x="934229" y="1455641"/>
                </a:lnTo>
                <a:lnTo>
                  <a:pt x="938675" y="1457862"/>
                </a:lnTo>
                <a:lnTo>
                  <a:pt x="944390" y="1460401"/>
                </a:lnTo>
                <a:lnTo>
                  <a:pt x="950741" y="1462940"/>
                </a:lnTo>
                <a:lnTo>
                  <a:pt x="958363" y="1465161"/>
                </a:lnTo>
                <a:lnTo>
                  <a:pt x="966619" y="1467065"/>
                </a:lnTo>
                <a:lnTo>
                  <a:pt x="976145" y="1469604"/>
                </a:lnTo>
                <a:lnTo>
                  <a:pt x="985672" y="1471508"/>
                </a:lnTo>
                <a:lnTo>
                  <a:pt x="996468" y="1473412"/>
                </a:lnTo>
                <a:lnTo>
                  <a:pt x="1019014" y="1477538"/>
                </a:lnTo>
                <a:lnTo>
                  <a:pt x="1043783" y="1481029"/>
                </a:lnTo>
                <a:lnTo>
                  <a:pt x="1069505" y="1484202"/>
                </a:lnTo>
                <a:lnTo>
                  <a:pt x="1095861" y="1486741"/>
                </a:lnTo>
                <a:lnTo>
                  <a:pt x="1122218" y="1489597"/>
                </a:lnTo>
                <a:lnTo>
                  <a:pt x="1147939" y="1491819"/>
                </a:lnTo>
                <a:lnTo>
                  <a:pt x="1172708" y="1493723"/>
                </a:lnTo>
                <a:lnTo>
                  <a:pt x="1195889" y="1495309"/>
                </a:lnTo>
                <a:lnTo>
                  <a:pt x="1233995" y="1497214"/>
                </a:lnTo>
                <a:lnTo>
                  <a:pt x="1247967" y="1497848"/>
                </a:lnTo>
                <a:lnTo>
                  <a:pt x="1257811" y="1497848"/>
                </a:lnTo>
                <a:lnTo>
                  <a:pt x="1260034" y="1497848"/>
                </a:lnTo>
                <a:lnTo>
                  <a:pt x="1262574" y="1497531"/>
                </a:lnTo>
                <a:lnTo>
                  <a:pt x="1268925" y="1495944"/>
                </a:lnTo>
                <a:lnTo>
                  <a:pt x="1276864" y="1493723"/>
                </a:lnTo>
                <a:lnTo>
                  <a:pt x="1286391" y="1490549"/>
                </a:lnTo>
                <a:lnTo>
                  <a:pt x="1297187" y="1486106"/>
                </a:lnTo>
                <a:lnTo>
                  <a:pt x="1309254" y="1481663"/>
                </a:lnTo>
                <a:lnTo>
                  <a:pt x="1337516" y="1470239"/>
                </a:lnTo>
                <a:lnTo>
                  <a:pt x="1369588" y="1456593"/>
                </a:lnTo>
                <a:lnTo>
                  <a:pt x="1404836" y="1440725"/>
                </a:lnTo>
                <a:lnTo>
                  <a:pt x="1483271" y="1406768"/>
                </a:lnTo>
                <a:lnTo>
                  <a:pt x="1524870" y="1388679"/>
                </a:lnTo>
                <a:lnTo>
                  <a:pt x="1566786" y="1370908"/>
                </a:lnTo>
                <a:lnTo>
                  <a:pt x="1608703" y="1354088"/>
                </a:lnTo>
                <a:lnTo>
                  <a:pt x="1629343" y="1346154"/>
                </a:lnTo>
                <a:lnTo>
                  <a:pt x="1649666" y="1337903"/>
                </a:lnTo>
                <a:lnTo>
                  <a:pt x="1669672" y="1330604"/>
                </a:lnTo>
                <a:lnTo>
                  <a:pt x="1689043" y="1323622"/>
                </a:lnTo>
                <a:lnTo>
                  <a:pt x="1708095" y="1317275"/>
                </a:lnTo>
                <a:lnTo>
                  <a:pt x="1726513" y="1311246"/>
                </a:lnTo>
                <a:lnTo>
                  <a:pt x="1743978" y="1305851"/>
                </a:lnTo>
                <a:lnTo>
                  <a:pt x="1760491" y="1301725"/>
                </a:lnTo>
                <a:lnTo>
                  <a:pt x="1776368" y="1297599"/>
                </a:lnTo>
                <a:lnTo>
                  <a:pt x="1790976" y="1294743"/>
                </a:lnTo>
                <a:lnTo>
                  <a:pt x="1804630" y="1292204"/>
                </a:lnTo>
                <a:lnTo>
                  <a:pt x="1817650" y="1290618"/>
                </a:lnTo>
                <a:lnTo>
                  <a:pt x="1829717" y="1289031"/>
                </a:lnTo>
                <a:lnTo>
                  <a:pt x="1840831" y="1288396"/>
                </a:lnTo>
                <a:lnTo>
                  <a:pt x="1851310" y="1287762"/>
                </a:lnTo>
                <a:lnTo>
                  <a:pt x="1860836" y="1287127"/>
                </a:lnTo>
                <a:lnTo>
                  <a:pt x="1869728" y="1287762"/>
                </a:lnTo>
                <a:lnTo>
                  <a:pt x="1877984" y="1288396"/>
                </a:lnTo>
                <a:lnTo>
                  <a:pt x="1885605" y="1289348"/>
                </a:lnTo>
                <a:lnTo>
                  <a:pt x="1892274" y="1290618"/>
                </a:lnTo>
                <a:lnTo>
                  <a:pt x="1898307" y="1292204"/>
                </a:lnTo>
                <a:lnTo>
                  <a:pt x="1904023" y="1294426"/>
                </a:lnTo>
                <a:lnTo>
                  <a:pt x="1908469" y="1296647"/>
                </a:lnTo>
                <a:lnTo>
                  <a:pt x="1912914" y="1298869"/>
                </a:lnTo>
                <a:lnTo>
                  <a:pt x="1916725" y="1302042"/>
                </a:lnTo>
                <a:lnTo>
                  <a:pt x="1919901" y="1304899"/>
                </a:lnTo>
                <a:lnTo>
                  <a:pt x="1922441" y="1308389"/>
                </a:lnTo>
                <a:lnTo>
                  <a:pt x="1924664" y="1311880"/>
                </a:lnTo>
                <a:lnTo>
                  <a:pt x="1926252" y="1315688"/>
                </a:lnTo>
                <a:lnTo>
                  <a:pt x="1927522" y="1319497"/>
                </a:lnTo>
                <a:lnTo>
                  <a:pt x="1928157" y="1323622"/>
                </a:lnTo>
                <a:lnTo>
                  <a:pt x="1928474" y="1328065"/>
                </a:lnTo>
                <a:lnTo>
                  <a:pt x="1928474" y="1332825"/>
                </a:lnTo>
                <a:lnTo>
                  <a:pt x="1928157" y="1336951"/>
                </a:lnTo>
                <a:lnTo>
                  <a:pt x="1927522" y="1342029"/>
                </a:lnTo>
                <a:lnTo>
                  <a:pt x="1926252" y="1346789"/>
                </a:lnTo>
                <a:lnTo>
                  <a:pt x="1924981" y="1351549"/>
                </a:lnTo>
                <a:lnTo>
                  <a:pt x="1923711" y="1356627"/>
                </a:lnTo>
                <a:lnTo>
                  <a:pt x="1921488" y="1361704"/>
                </a:lnTo>
                <a:lnTo>
                  <a:pt x="1919583" y="1366782"/>
                </a:lnTo>
                <a:lnTo>
                  <a:pt x="1917728" y="1370490"/>
                </a:lnTo>
                <a:lnTo>
                  <a:pt x="1673225" y="1539875"/>
                </a:lnTo>
                <a:lnTo>
                  <a:pt x="1839536" y="1455101"/>
                </a:lnTo>
                <a:lnTo>
                  <a:pt x="1835829" y="1457509"/>
                </a:lnTo>
                <a:lnTo>
                  <a:pt x="1835750" y="1457545"/>
                </a:lnTo>
                <a:lnTo>
                  <a:pt x="1831940" y="1459449"/>
                </a:lnTo>
                <a:lnTo>
                  <a:pt x="1834797" y="1458179"/>
                </a:lnTo>
                <a:lnTo>
                  <a:pt x="1835829" y="1457509"/>
                </a:lnTo>
                <a:lnTo>
                  <a:pt x="1846229" y="1452784"/>
                </a:lnTo>
                <a:lnTo>
                  <a:pt x="1861789" y="1446437"/>
                </a:lnTo>
                <a:lnTo>
                  <a:pt x="1871633" y="1442629"/>
                </a:lnTo>
                <a:lnTo>
                  <a:pt x="1882112" y="1438821"/>
                </a:lnTo>
                <a:lnTo>
                  <a:pt x="1893226" y="1435013"/>
                </a:lnTo>
                <a:lnTo>
                  <a:pt x="1905293" y="1431204"/>
                </a:lnTo>
                <a:lnTo>
                  <a:pt x="1917995" y="1427714"/>
                </a:lnTo>
                <a:lnTo>
                  <a:pt x="1930697" y="1424857"/>
                </a:lnTo>
                <a:lnTo>
                  <a:pt x="1944034" y="1422001"/>
                </a:lnTo>
                <a:lnTo>
                  <a:pt x="1957054" y="1420097"/>
                </a:lnTo>
                <a:lnTo>
                  <a:pt x="1970391" y="1418828"/>
                </a:lnTo>
                <a:lnTo>
                  <a:pt x="1977059" y="1418510"/>
                </a:lnTo>
                <a:lnTo>
                  <a:pt x="1983410" y="1418193"/>
                </a:lnTo>
                <a:lnTo>
                  <a:pt x="1989761" y="1418510"/>
                </a:lnTo>
                <a:lnTo>
                  <a:pt x="1995795" y="1418828"/>
                </a:lnTo>
                <a:lnTo>
                  <a:pt x="2001828" y="1419780"/>
                </a:lnTo>
                <a:lnTo>
                  <a:pt x="2007862" y="1420732"/>
                </a:lnTo>
                <a:lnTo>
                  <a:pt x="2013577" y="1421684"/>
                </a:lnTo>
                <a:lnTo>
                  <a:pt x="2018658" y="1423588"/>
                </a:lnTo>
                <a:lnTo>
                  <a:pt x="2023739" y="1425175"/>
                </a:lnTo>
                <a:lnTo>
                  <a:pt x="2028820" y="1427079"/>
                </a:lnTo>
                <a:lnTo>
                  <a:pt x="2033265" y="1429618"/>
                </a:lnTo>
                <a:lnTo>
                  <a:pt x="2037394" y="1431839"/>
                </a:lnTo>
                <a:lnTo>
                  <a:pt x="2041839" y="1434378"/>
                </a:lnTo>
                <a:lnTo>
                  <a:pt x="2045650" y="1437234"/>
                </a:lnTo>
                <a:lnTo>
                  <a:pt x="2048825" y="1439773"/>
                </a:lnTo>
                <a:lnTo>
                  <a:pt x="2052001" y="1442946"/>
                </a:lnTo>
                <a:lnTo>
                  <a:pt x="2054859" y="1445803"/>
                </a:lnTo>
                <a:lnTo>
                  <a:pt x="2057082" y="1449294"/>
                </a:lnTo>
                <a:lnTo>
                  <a:pt x="2059305" y="1452467"/>
                </a:lnTo>
                <a:lnTo>
                  <a:pt x="2060892" y="1455958"/>
                </a:lnTo>
                <a:lnTo>
                  <a:pt x="2062162" y="1459131"/>
                </a:lnTo>
                <a:lnTo>
                  <a:pt x="2063115" y="1462622"/>
                </a:lnTo>
                <a:lnTo>
                  <a:pt x="2063433" y="1465796"/>
                </a:lnTo>
                <a:lnTo>
                  <a:pt x="2063750" y="1469287"/>
                </a:lnTo>
                <a:lnTo>
                  <a:pt x="2063433" y="1472778"/>
                </a:lnTo>
                <a:lnTo>
                  <a:pt x="2062480" y="1476268"/>
                </a:lnTo>
                <a:lnTo>
                  <a:pt x="2061210" y="1479442"/>
                </a:lnTo>
                <a:lnTo>
                  <a:pt x="2059622" y="1482933"/>
                </a:lnTo>
                <a:lnTo>
                  <a:pt x="2057082" y="1485789"/>
                </a:lnTo>
                <a:lnTo>
                  <a:pt x="2054541" y="1489280"/>
                </a:lnTo>
                <a:lnTo>
                  <a:pt x="2051048" y="1492136"/>
                </a:lnTo>
                <a:lnTo>
                  <a:pt x="2047555" y="1495309"/>
                </a:lnTo>
                <a:lnTo>
                  <a:pt x="2043110" y="1497848"/>
                </a:lnTo>
                <a:lnTo>
                  <a:pt x="2038029" y="1500704"/>
                </a:lnTo>
                <a:lnTo>
                  <a:pt x="2017071" y="1511494"/>
                </a:lnTo>
                <a:lnTo>
                  <a:pt x="1995795" y="1522919"/>
                </a:lnTo>
                <a:lnTo>
                  <a:pt x="1975154" y="1534344"/>
                </a:lnTo>
                <a:lnTo>
                  <a:pt x="1956101" y="1545451"/>
                </a:lnTo>
                <a:lnTo>
                  <a:pt x="1926252" y="1562271"/>
                </a:lnTo>
                <a:lnTo>
                  <a:pt x="1914502" y="1569252"/>
                </a:lnTo>
                <a:lnTo>
                  <a:pt x="1983410" y="1527997"/>
                </a:lnTo>
                <a:lnTo>
                  <a:pt x="1511215" y="1778704"/>
                </a:lnTo>
                <a:lnTo>
                  <a:pt x="1498196" y="1785369"/>
                </a:lnTo>
                <a:lnTo>
                  <a:pt x="1482953" y="1792985"/>
                </a:lnTo>
                <a:lnTo>
                  <a:pt x="1462948" y="1802823"/>
                </a:lnTo>
                <a:lnTo>
                  <a:pt x="1438814" y="1814248"/>
                </a:lnTo>
                <a:lnTo>
                  <a:pt x="1410870" y="1827259"/>
                </a:lnTo>
                <a:lnTo>
                  <a:pt x="1380385" y="1841223"/>
                </a:lnTo>
                <a:lnTo>
                  <a:pt x="1347678" y="1855186"/>
                </a:lnTo>
                <a:lnTo>
                  <a:pt x="1313382" y="1869150"/>
                </a:lnTo>
                <a:lnTo>
                  <a:pt x="1295917" y="1876131"/>
                </a:lnTo>
                <a:lnTo>
                  <a:pt x="1278769" y="1882796"/>
                </a:lnTo>
                <a:lnTo>
                  <a:pt x="1260987" y="1889143"/>
                </a:lnTo>
                <a:lnTo>
                  <a:pt x="1243204" y="1895172"/>
                </a:lnTo>
                <a:lnTo>
                  <a:pt x="1225739" y="1900885"/>
                </a:lnTo>
                <a:lnTo>
                  <a:pt x="1208909" y="1905962"/>
                </a:lnTo>
                <a:lnTo>
                  <a:pt x="1191761" y="1910723"/>
                </a:lnTo>
                <a:lnTo>
                  <a:pt x="1175248" y="1914848"/>
                </a:lnTo>
                <a:lnTo>
                  <a:pt x="1159371" y="1918656"/>
                </a:lnTo>
                <a:lnTo>
                  <a:pt x="1144129" y="1921513"/>
                </a:lnTo>
                <a:lnTo>
                  <a:pt x="1129204" y="1923417"/>
                </a:lnTo>
                <a:lnTo>
                  <a:pt x="1115232" y="1925004"/>
                </a:lnTo>
                <a:lnTo>
                  <a:pt x="1108563" y="1925321"/>
                </a:lnTo>
                <a:lnTo>
                  <a:pt x="1102212" y="1925638"/>
                </a:lnTo>
                <a:lnTo>
                  <a:pt x="1095861" y="1925638"/>
                </a:lnTo>
                <a:lnTo>
                  <a:pt x="1089828" y="1925321"/>
                </a:lnTo>
                <a:lnTo>
                  <a:pt x="1076808" y="1924051"/>
                </a:lnTo>
                <a:lnTo>
                  <a:pt x="1061884" y="1922465"/>
                </a:lnTo>
                <a:lnTo>
                  <a:pt x="1025683" y="1918656"/>
                </a:lnTo>
                <a:lnTo>
                  <a:pt x="983131" y="1912944"/>
                </a:lnTo>
                <a:lnTo>
                  <a:pt x="934546" y="1906280"/>
                </a:lnTo>
                <a:lnTo>
                  <a:pt x="824992" y="1890412"/>
                </a:lnTo>
                <a:lnTo>
                  <a:pt x="707181" y="1872958"/>
                </a:lnTo>
                <a:lnTo>
                  <a:pt x="589688" y="1856138"/>
                </a:lnTo>
                <a:lnTo>
                  <a:pt x="534117" y="1848522"/>
                </a:lnTo>
                <a:lnTo>
                  <a:pt x="482357" y="1841540"/>
                </a:lnTo>
                <a:lnTo>
                  <a:pt x="435677" y="1835828"/>
                </a:lnTo>
                <a:lnTo>
                  <a:pt x="394713" y="1831385"/>
                </a:lnTo>
                <a:lnTo>
                  <a:pt x="376613" y="1829798"/>
                </a:lnTo>
                <a:lnTo>
                  <a:pt x="361053" y="1828529"/>
                </a:lnTo>
                <a:lnTo>
                  <a:pt x="347399" y="1827577"/>
                </a:lnTo>
                <a:lnTo>
                  <a:pt x="335967" y="1827259"/>
                </a:lnTo>
                <a:lnTo>
                  <a:pt x="314056" y="1827577"/>
                </a:lnTo>
                <a:lnTo>
                  <a:pt x="289922" y="1827894"/>
                </a:lnTo>
                <a:lnTo>
                  <a:pt x="237209" y="1829481"/>
                </a:lnTo>
                <a:lnTo>
                  <a:pt x="181321" y="1831385"/>
                </a:lnTo>
                <a:lnTo>
                  <a:pt x="126702" y="1833606"/>
                </a:lnTo>
                <a:lnTo>
                  <a:pt x="37153" y="1837732"/>
                </a:lnTo>
                <a:lnTo>
                  <a:pt x="0" y="1839636"/>
                </a:lnTo>
                <a:lnTo>
                  <a:pt x="19053" y="1500704"/>
                </a:lnTo>
                <a:lnTo>
                  <a:pt x="28580" y="1501657"/>
                </a:lnTo>
                <a:lnTo>
                  <a:pt x="54301" y="1503878"/>
                </a:lnTo>
                <a:lnTo>
                  <a:pt x="72084" y="1505147"/>
                </a:lnTo>
                <a:lnTo>
                  <a:pt x="92089" y="1506099"/>
                </a:lnTo>
                <a:lnTo>
                  <a:pt x="114318" y="1507369"/>
                </a:lnTo>
                <a:lnTo>
                  <a:pt x="137499" y="1507686"/>
                </a:lnTo>
                <a:lnTo>
                  <a:pt x="161632" y="1507369"/>
                </a:lnTo>
                <a:lnTo>
                  <a:pt x="173699" y="1506734"/>
                </a:lnTo>
                <a:lnTo>
                  <a:pt x="186084" y="1505782"/>
                </a:lnTo>
                <a:lnTo>
                  <a:pt x="198151" y="1504830"/>
                </a:lnTo>
                <a:lnTo>
                  <a:pt x="210217" y="1503878"/>
                </a:lnTo>
                <a:lnTo>
                  <a:pt x="221649" y="1502291"/>
                </a:lnTo>
                <a:lnTo>
                  <a:pt x="233399" y="1500704"/>
                </a:lnTo>
                <a:lnTo>
                  <a:pt x="244513" y="1498483"/>
                </a:lnTo>
                <a:lnTo>
                  <a:pt x="255627" y="1496262"/>
                </a:lnTo>
                <a:lnTo>
                  <a:pt x="265471" y="1493088"/>
                </a:lnTo>
                <a:lnTo>
                  <a:pt x="275315" y="1490232"/>
                </a:lnTo>
                <a:lnTo>
                  <a:pt x="284524" y="1486424"/>
                </a:lnTo>
                <a:lnTo>
                  <a:pt x="292780" y="1482615"/>
                </a:lnTo>
                <a:lnTo>
                  <a:pt x="300719" y="1478172"/>
                </a:lnTo>
                <a:lnTo>
                  <a:pt x="304212" y="1475634"/>
                </a:lnTo>
                <a:lnTo>
                  <a:pt x="307705" y="1473095"/>
                </a:lnTo>
                <a:lnTo>
                  <a:pt x="321677" y="1462622"/>
                </a:lnTo>
                <a:lnTo>
                  <a:pt x="337872" y="1450880"/>
                </a:lnTo>
                <a:lnTo>
                  <a:pt x="355972" y="1438821"/>
                </a:lnTo>
                <a:lnTo>
                  <a:pt x="375978" y="1426127"/>
                </a:lnTo>
                <a:lnTo>
                  <a:pt x="396936" y="1413433"/>
                </a:lnTo>
                <a:lnTo>
                  <a:pt x="418847" y="1400421"/>
                </a:lnTo>
                <a:lnTo>
                  <a:pt x="441075" y="1387727"/>
                </a:lnTo>
                <a:lnTo>
                  <a:pt x="463621" y="1375351"/>
                </a:lnTo>
                <a:lnTo>
                  <a:pt x="485850" y="1363291"/>
                </a:lnTo>
                <a:lnTo>
                  <a:pt x="508078" y="1352184"/>
                </a:lnTo>
                <a:lnTo>
                  <a:pt x="529037" y="1341711"/>
                </a:lnTo>
                <a:lnTo>
                  <a:pt x="549042" y="1332191"/>
                </a:lnTo>
                <a:lnTo>
                  <a:pt x="567142" y="1323940"/>
                </a:lnTo>
                <a:lnTo>
                  <a:pt x="583972" y="1317275"/>
                </a:lnTo>
                <a:lnTo>
                  <a:pt x="597945" y="1311880"/>
                </a:lnTo>
                <a:lnTo>
                  <a:pt x="604296" y="1309976"/>
                </a:lnTo>
                <a:lnTo>
                  <a:pt x="609694" y="1308389"/>
                </a:lnTo>
                <a:lnTo>
                  <a:pt x="616680" y="1307120"/>
                </a:lnTo>
                <a:lnTo>
                  <a:pt x="626524" y="1304899"/>
                </a:lnTo>
                <a:lnTo>
                  <a:pt x="655103" y="1299821"/>
                </a:lnTo>
                <a:lnTo>
                  <a:pt x="693844" y="1293474"/>
                </a:lnTo>
                <a:lnTo>
                  <a:pt x="740842" y="1286492"/>
                </a:lnTo>
                <a:lnTo>
                  <a:pt x="794507" y="1279193"/>
                </a:lnTo>
                <a:lnTo>
                  <a:pt x="853254" y="1271894"/>
                </a:lnTo>
                <a:lnTo>
                  <a:pt x="884056" y="1268403"/>
                </a:lnTo>
                <a:lnTo>
                  <a:pt x="915176" y="1264912"/>
                </a:lnTo>
                <a:lnTo>
                  <a:pt x="946931" y="1261421"/>
                </a:lnTo>
                <a:lnTo>
                  <a:pt x="979003" y="1258565"/>
                </a:lnTo>
                <a:lnTo>
                  <a:pt x="1010758" y="1256026"/>
                </a:lnTo>
                <a:lnTo>
                  <a:pt x="1042195" y="1253488"/>
                </a:lnTo>
                <a:lnTo>
                  <a:pt x="1073633" y="1251583"/>
                </a:lnTo>
                <a:lnTo>
                  <a:pt x="1103800" y="1249997"/>
                </a:lnTo>
                <a:lnTo>
                  <a:pt x="1108711" y="1249733"/>
                </a:lnTo>
                <a:lnTo>
                  <a:pt x="1108711" y="1144905"/>
                </a:lnTo>
                <a:lnTo>
                  <a:pt x="1105218" y="1127104"/>
                </a:lnTo>
                <a:lnTo>
                  <a:pt x="1102043" y="1110256"/>
                </a:lnTo>
                <a:lnTo>
                  <a:pt x="1097916" y="1094680"/>
                </a:lnTo>
                <a:lnTo>
                  <a:pt x="1093788" y="1080057"/>
                </a:lnTo>
                <a:lnTo>
                  <a:pt x="1089026" y="1067024"/>
                </a:lnTo>
                <a:lnTo>
                  <a:pt x="1083946" y="1054626"/>
                </a:lnTo>
                <a:lnTo>
                  <a:pt x="1078866" y="1043818"/>
                </a:lnTo>
                <a:lnTo>
                  <a:pt x="1073468" y="1033010"/>
                </a:lnTo>
                <a:lnTo>
                  <a:pt x="1067753" y="1023474"/>
                </a:lnTo>
                <a:lnTo>
                  <a:pt x="1061721" y="1014255"/>
                </a:lnTo>
                <a:lnTo>
                  <a:pt x="1055371" y="1005672"/>
                </a:lnTo>
                <a:lnTo>
                  <a:pt x="1049021" y="997407"/>
                </a:lnTo>
                <a:lnTo>
                  <a:pt x="1042671" y="989460"/>
                </a:lnTo>
                <a:lnTo>
                  <a:pt x="1036003" y="981831"/>
                </a:lnTo>
                <a:lnTo>
                  <a:pt x="1022668" y="966891"/>
                </a:lnTo>
                <a:lnTo>
                  <a:pt x="1013461" y="957036"/>
                </a:lnTo>
                <a:lnTo>
                  <a:pt x="1004888" y="947182"/>
                </a:lnTo>
                <a:lnTo>
                  <a:pt x="995681" y="936692"/>
                </a:lnTo>
                <a:lnTo>
                  <a:pt x="987108" y="925884"/>
                </a:lnTo>
                <a:lnTo>
                  <a:pt x="978853" y="914440"/>
                </a:lnTo>
                <a:lnTo>
                  <a:pt x="970916" y="902042"/>
                </a:lnTo>
                <a:lnTo>
                  <a:pt x="966788" y="895367"/>
                </a:lnTo>
                <a:lnTo>
                  <a:pt x="962978" y="888691"/>
                </a:lnTo>
                <a:lnTo>
                  <a:pt x="959168" y="881698"/>
                </a:lnTo>
                <a:lnTo>
                  <a:pt x="955676" y="874069"/>
                </a:lnTo>
                <a:lnTo>
                  <a:pt x="952183" y="866122"/>
                </a:lnTo>
                <a:lnTo>
                  <a:pt x="948691" y="858175"/>
                </a:lnTo>
                <a:lnTo>
                  <a:pt x="945516" y="849910"/>
                </a:lnTo>
                <a:lnTo>
                  <a:pt x="942341" y="841009"/>
                </a:lnTo>
                <a:lnTo>
                  <a:pt x="939483" y="831790"/>
                </a:lnTo>
                <a:lnTo>
                  <a:pt x="936626" y="821936"/>
                </a:lnTo>
                <a:lnTo>
                  <a:pt x="934086" y="812082"/>
                </a:lnTo>
                <a:lnTo>
                  <a:pt x="931863" y="801274"/>
                </a:lnTo>
                <a:lnTo>
                  <a:pt x="929323" y="790148"/>
                </a:lnTo>
                <a:lnTo>
                  <a:pt x="927418" y="778704"/>
                </a:lnTo>
                <a:lnTo>
                  <a:pt x="925513" y="766624"/>
                </a:lnTo>
                <a:lnTo>
                  <a:pt x="923608" y="753909"/>
                </a:lnTo>
                <a:lnTo>
                  <a:pt x="922338" y="740876"/>
                </a:lnTo>
                <a:lnTo>
                  <a:pt x="921068" y="727207"/>
                </a:lnTo>
                <a:lnTo>
                  <a:pt x="920433" y="712584"/>
                </a:lnTo>
                <a:lnTo>
                  <a:pt x="919481" y="697644"/>
                </a:lnTo>
                <a:lnTo>
                  <a:pt x="919163" y="680478"/>
                </a:lnTo>
                <a:lnTo>
                  <a:pt x="919481" y="663948"/>
                </a:lnTo>
                <a:lnTo>
                  <a:pt x="920751" y="647736"/>
                </a:lnTo>
                <a:lnTo>
                  <a:pt x="922338" y="631842"/>
                </a:lnTo>
                <a:lnTo>
                  <a:pt x="924561" y="616266"/>
                </a:lnTo>
                <a:lnTo>
                  <a:pt x="928053" y="601325"/>
                </a:lnTo>
                <a:lnTo>
                  <a:pt x="932181" y="586703"/>
                </a:lnTo>
                <a:lnTo>
                  <a:pt x="936308" y="572398"/>
                </a:lnTo>
                <a:lnTo>
                  <a:pt x="941706" y="558093"/>
                </a:lnTo>
                <a:lnTo>
                  <a:pt x="947738" y="544424"/>
                </a:lnTo>
                <a:lnTo>
                  <a:pt x="954406" y="531391"/>
                </a:lnTo>
                <a:lnTo>
                  <a:pt x="958216" y="525033"/>
                </a:lnTo>
                <a:lnTo>
                  <a:pt x="961708" y="518676"/>
                </a:lnTo>
                <a:lnTo>
                  <a:pt x="965836" y="512318"/>
                </a:lnTo>
                <a:lnTo>
                  <a:pt x="969646" y="506278"/>
                </a:lnTo>
                <a:lnTo>
                  <a:pt x="978853" y="494199"/>
                </a:lnTo>
                <a:lnTo>
                  <a:pt x="988061" y="483073"/>
                </a:lnTo>
                <a:lnTo>
                  <a:pt x="998221" y="471629"/>
                </a:lnTo>
                <a:lnTo>
                  <a:pt x="1008698" y="461139"/>
                </a:lnTo>
                <a:lnTo>
                  <a:pt x="1019811" y="451602"/>
                </a:lnTo>
                <a:lnTo>
                  <a:pt x="1030923" y="442384"/>
                </a:lnTo>
                <a:lnTo>
                  <a:pt x="1042671" y="433801"/>
                </a:lnTo>
                <a:lnTo>
                  <a:pt x="1054736" y="425854"/>
                </a:lnTo>
                <a:lnTo>
                  <a:pt x="1066483" y="418542"/>
                </a:lnTo>
                <a:lnTo>
                  <a:pt x="1078866" y="411549"/>
                </a:lnTo>
                <a:lnTo>
                  <a:pt x="1091248" y="405191"/>
                </a:lnTo>
                <a:lnTo>
                  <a:pt x="1103631" y="399152"/>
                </a:lnTo>
                <a:lnTo>
                  <a:pt x="1116331" y="393748"/>
                </a:lnTo>
                <a:lnTo>
                  <a:pt x="1128713" y="388661"/>
                </a:lnTo>
                <a:lnTo>
                  <a:pt x="1141413" y="383893"/>
                </a:lnTo>
                <a:lnTo>
                  <a:pt x="1153796" y="380079"/>
                </a:lnTo>
                <a:lnTo>
                  <a:pt x="1166178" y="376264"/>
                </a:lnTo>
                <a:lnTo>
                  <a:pt x="1178243" y="373085"/>
                </a:lnTo>
                <a:lnTo>
                  <a:pt x="1190308" y="369906"/>
                </a:lnTo>
                <a:lnTo>
                  <a:pt x="1201738" y="367363"/>
                </a:lnTo>
                <a:lnTo>
                  <a:pt x="1213168" y="364820"/>
                </a:lnTo>
                <a:lnTo>
                  <a:pt x="1224281" y="362595"/>
                </a:lnTo>
                <a:lnTo>
                  <a:pt x="1235076" y="361006"/>
                </a:lnTo>
                <a:lnTo>
                  <a:pt x="1254761" y="358145"/>
                </a:lnTo>
                <a:lnTo>
                  <a:pt x="1272223" y="356237"/>
                </a:lnTo>
                <a:lnTo>
                  <a:pt x="1287781" y="354966"/>
                </a:lnTo>
                <a:lnTo>
                  <a:pt x="1300163" y="354330"/>
                </a:lnTo>
                <a:lnTo>
                  <a:pt x="1309371" y="354012"/>
                </a:lnTo>
                <a:close/>
                <a:moveTo>
                  <a:pt x="1815403" y="215900"/>
                </a:moveTo>
                <a:lnTo>
                  <a:pt x="1818266" y="216218"/>
                </a:lnTo>
                <a:lnTo>
                  <a:pt x="1821764" y="216535"/>
                </a:lnTo>
                <a:lnTo>
                  <a:pt x="1824945" y="217170"/>
                </a:lnTo>
                <a:lnTo>
                  <a:pt x="1828126" y="218758"/>
                </a:lnTo>
                <a:lnTo>
                  <a:pt x="1830989" y="220028"/>
                </a:lnTo>
                <a:lnTo>
                  <a:pt x="1834170" y="221615"/>
                </a:lnTo>
                <a:lnTo>
                  <a:pt x="1836715" y="223520"/>
                </a:lnTo>
                <a:lnTo>
                  <a:pt x="1839577" y="226060"/>
                </a:lnTo>
                <a:lnTo>
                  <a:pt x="1841804" y="228600"/>
                </a:lnTo>
                <a:lnTo>
                  <a:pt x="1843713" y="231458"/>
                </a:lnTo>
                <a:lnTo>
                  <a:pt x="1845621" y="234315"/>
                </a:lnTo>
                <a:lnTo>
                  <a:pt x="1847212" y="237490"/>
                </a:lnTo>
                <a:lnTo>
                  <a:pt x="1848166" y="240348"/>
                </a:lnTo>
                <a:lnTo>
                  <a:pt x="1848802" y="243523"/>
                </a:lnTo>
                <a:lnTo>
                  <a:pt x="1849438" y="247015"/>
                </a:lnTo>
                <a:lnTo>
                  <a:pt x="1849438" y="250508"/>
                </a:lnTo>
                <a:lnTo>
                  <a:pt x="1849438" y="253365"/>
                </a:lnTo>
                <a:lnTo>
                  <a:pt x="1848802" y="256858"/>
                </a:lnTo>
                <a:lnTo>
                  <a:pt x="1848166" y="260033"/>
                </a:lnTo>
                <a:lnTo>
                  <a:pt x="1847212" y="263208"/>
                </a:lnTo>
                <a:lnTo>
                  <a:pt x="1845621" y="266065"/>
                </a:lnTo>
                <a:lnTo>
                  <a:pt x="1843713" y="268923"/>
                </a:lnTo>
                <a:lnTo>
                  <a:pt x="1841804" y="271780"/>
                </a:lnTo>
                <a:lnTo>
                  <a:pt x="1839577" y="274320"/>
                </a:lnTo>
                <a:lnTo>
                  <a:pt x="1736517" y="377190"/>
                </a:lnTo>
                <a:lnTo>
                  <a:pt x="1733654" y="379730"/>
                </a:lnTo>
                <a:lnTo>
                  <a:pt x="1731109" y="381635"/>
                </a:lnTo>
                <a:lnTo>
                  <a:pt x="1727928" y="383223"/>
                </a:lnTo>
                <a:lnTo>
                  <a:pt x="1725065" y="384810"/>
                </a:lnTo>
                <a:lnTo>
                  <a:pt x="1721885" y="386080"/>
                </a:lnTo>
                <a:lnTo>
                  <a:pt x="1718704" y="386715"/>
                </a:lnTo>
                <a:lnTo>
                  <a:pt x="1715205" y="387350"/>
                </a:lnTo>
                <a:lnTo>
                  <a:pt x="1712342" y="387350"/>
                </a:lnTo>
                <a:lnTo>
                  <a:pt x="1708843" y="387350"/>
                </a:lnTo>
                <a:lnTo>
                  <a:pt x="1705662" y="386715"/>
                </a:lnTo>
                <a:lnTo>
                  <a:pt x="1702163" y="386080"/>
                </a:lnTo>
                <a:lnTo>
                  <a:pt x="1699300" y="384810"/>
                </a:lnTo>
                <a:lnTo>
                  <a:pt x="1696119" y="383223"/>
                </a:lnTo>
                <a:lnTo>
                  <a:pt x="1693257" y="381635"/>
                </a:lnTo>
                <a:lnTo>
                  <a:pt x="1690394" y="379730"/>
                </a:lnTo>
                <a:lnTo>
                  <a:pt x="1687849" y="377190"/>
                </a:lnTo>
                <a:lnTo>
                  <a:pt x="1685622" y="374650"/>
                </a:lnTo>
                <a:lnTo>
                  <a:pt x="1683396" y="371793"/>
                </a:lnTo>
                <a:lnTo>
                  <a:pt x="1681805" y="368935"/>
                </a:lnTo>
                <a:lnTo>
                  <a:pt x="1680533" y="365760"/>
                </a:lnTo>
                <a:lnTo>
                  <a:pt x="1679261" y="362903"/>
                </a:lnTo>
                <a:lnTo>
                  <a:pt x="1678624" y="359410"/>
                </a:lnTo>
                <a:lnTo>
                  <a:pt x="1678306" y="356235"/>
                </a:lnTo>
                <a:lnTo>
                  <a:pt x="1677988" y="353378"/>
                </a:lnTo>
                <a:lnTo>
                  <a:pt x="1678306" y="349885"/>
                </a:lnTo>
                <a:lnTo>
                  <a:pt x="1678624" y="346393"/>
                </a:lnTo>
                <a:lnTo>
                  <a:pt x="1679261" y="343218"/>
                </a:lnTo>
                <a:lnTo>
                  <a:pt x="1680533" y="340043"/>
                </a:lnTo>
                <a:lnTo>
                  <a:pt x="1681805" y="337185"/>
                </a:lnTo>
                <a:lnTo>
                  <a:pt x="1683396" y="334328"/>
                </a:lnTo>
                <a:lnTo>
                  <a:pt x="1685622" y="331470"/>
                </a:lnTo>
                <a:lnTo>
                  <a:pt x="1687849" y="328930"/>
                </a:lnTo>
                <a:lnTo>
                  <a:pt x="1790910" y="226060"/>
                </a:lnTo>
                <a:lnTo>
                  <a:pt x="1793455" y="223520"/>
                </a:lnTo>
                <a:lnTo>
                  <a:pt x="1796317" y="221615"/>
                </a:lnTo>
                <a:lnTo>
                  <a:pt x="1799180" y="220028"/>
                </a:lnTo>
                <a:lnTo>
                  <a:pt x="1802361" y="218758"/>
                </a:lnTo>
                <a:lnTo>
                  <a:pt x="1805224" y="217170"/>
                </a:lnTo>
                <a:lnTo>
                  <a:pt x="1808723" y="216535"/>
                </a:lnTo>
                <a:lnTo>
                  <a:pt x="1811904" y="216218"/>
                </a:lnTo>
                <a:lnTo>
                  <a:pt x="1815403" y="215900"/>
                </a:lnTo>
                <a:close/>
                <a:moveTo>
                  <a:pt x="851599" y="215900"/>
                </a:moveTo>
                <a:lnTo>
                  <a:pt x="855065" y="216218"/>
                </a:lnTo>
                <a:lnTo>
                  <a:pt x="857902" y="216535"/>
                </a:lnTo>
                <a:lnTo>
                  <a:pt x="861368" y="217170"/>
                </a:lnTo>
                <a:lnTo>
                  <a:pt x="864205" y="218758"/>
                </a:lnTo>
                <a:lnTo>
                  <a:pt x="867356" y="220028"/>
                </a:lnTo>
                <a:lnTo>
                  <a:pt x="870192" y="221615"/>
                </a:lnTo>
                <a:lnTo>
                  <a:pt x="872713" y="223520"/>
                </a:lnTo>
                <a:lnTo>
                  <a:pt x="875550" y="226060"/>
                </a:lnTo>
                <a:lnTo>
                  <a:pt x="977657" y="328930"/>
                </a:lnTo>
                <a:lnTo>
                  <a:pt x="979863" y="331470"/>
                </a:lnTo>
                <a:lnTo>
                  <a:pt x="981754" y="334328"/>
                </a:lnTo>
                <a:lnTo>
                  <a:pt x="983960" y="337185"/>
                </a:lnTo>
                <a:lnTo>
                  <a:pt x="985220" y="340043"/>
                </a:lnTo>
                <a:lnTo>
                  <a:pt x="986166" y="343218"/>
                </a:lnTo>
                <a:lnTo>
                  <a:pt x="986796" y="346393"/>
                </a:lnTo>
                <a:lnTo>
                  <a:pt x="987426" y="349885"/>
                </a:lnTo>
                <a:lnTo>
                  <a:pt x="987426" y="353378"/>
                </a:lnTo>
                <a:lnTo>
                  <a:pt x="987426" y="356235"/>
                </a:lnTo>
                <a:lnTo>
                  <a:pt x="986796" y="359410"/>
                </a:lnTo>
                <a:lnTo>
                  <a:pt x="986166" y="362903"/>
                </a:lnTo>
                <a:lnTo>
                  <a:pt x="985220" y="365760"/>
                </a:lnTo>
                <a:lnTo>
                  <a:pt x="983960" y="368935"/>
                </a:lnTo>
                <a:lnTo>
                  <a:pt x="981754" y="371793"/>
                </a:lnTo>
                <a:lnTo>
                  <a:pt x="979863" y="374650"/>
                </a:lnTo>
                <a:lnTo>
                  <a:pt x="977657" y="377190"/>
                </a:lnTo>
                <a:lnTo>
                  <a:pt x="975135" y="379730"/>
                </a:lnTo>
                <a:lnTo>
                  <a:pt x="972299" y="381635"/>
                </a:lnTo>
                <a:lnTo>
                  <a:pt x="969778" y="383223"/>
                </a:lnTo>
                <a:lnTo>
                  <a:pt x="966627" y="384810"/>
                </a:lnTo>
                <a:lnTo>
                  <a:pt x="963475" y="386080"/>
                </a:lnTo>
                <a:lnTo>
                  <a:pt x="960324" y="386715"/>
                </a:lnTo>
                <a:lnTo>
                  <a:pt x="957172" y="387350"/>
                </a:lnTo>
                <a:lnTo>
                  <a:pt x="953706" y="387350"/>
                </a:lnTo>
                <a:lnTo>
                  <a:pt x="950554" y="387350"/>
                </a:lnTo>
                <a:lnTo>
                  <a:pt x="947088" y="386715"/>
                </a:lnTo>
                <a:lnTo>
                  <a:pt x="944251" y="386080"/>
                </a:lnTo>
                <a:lnTo>
                  <a:pt x="940785" y="384810"/>
                </a:lnTo>
                <a:lnTo>
                  <a:pt x="937948" y="383223"/>
                </a:lnTo>
                <a:lnTo>
                  <a:pt x="935112" y="381635"/>
                </a:lnTo>
                <a:lnTo>
                  <a:pt x="932276" y="379730"/>
                </a:lnTo>
                <a:lnTo>
                  <a:pt x="929440" y="377190"/>
                </a:lnTo>
                <a:lnTo>
                  <a:pt x="827333" y="274320"/>
                </a:lnTo>
                <a:lnTo>
                  <a:pt x="825127" y="271780"/>
                </a:lnTo>
                <a:lnTo>
                  <a:pt x="823236" y="268923"/>
                </a:lnTo>
                <a:lnTo>
                  <a:pt x="821345" y="266065"/>
                </a:lnTo>
                <a:lnTo>
                  <a:pt x="820084" y="263208"/>
                </a:lnTo>
                <a:lnTo>
                  <a:pt x="819139" y="260033"/>
                </a:lnTo>
                <a:lnTo>
                  <a:pt x="818193" y="256858"/>
                </a:lnTo>
                <a:lnTo>
                  <a:pt x="817878" y="253365"/>
                </a:lnTo>
                <a:lnTo>
                  <a:pt x="817563" y="250508"/>
                </a:lnTo>
                <a:lnTo>
                  <a:pt x="817878" y="247015"/>
                </a:lnTo>
                <a:lnTo>
                  <a:pt x="818193" y="243523"/>
                </a:lnTo>
                <a:lnTo>
                  <a:pt x="819139" y="240348"/>
                </a:lnTo>
                <a:lnTo>
                  <a:pt x="820084" y="237490"/>
                </a:lnTo>
                <a:lnTo>
                  <a:pt x="821345" y="234315"/>
                </a:lnTo>
                <a:lnTo>
                  <a:pt x="823236" y="231458"/>
                </a:lnTo>
                <a:lnTo>
                  <a:pt x="825127" y="228600"/>
                </a:lnTo>
                <a:lnTo>
                  <a:pt x="827333" y="226060"/>
                </a:lnTo>
                <a:lnTo>
                  <a:pt x="830169" y="223520"/>
                </a:lnTo>
                <a:lnTo>
                  <a:pt x="832690" y="221615"/>
                </a:lnTo>
                <a:lnTo>
                  <a:pt x="835842" y="220028"/>
                </a:lnTo>
                <a:lnTo>
                  <a:pt x="838678" y="218758"/>
                </a:lnTo>
                <a:lnTo>
                  <a:pt x="842144" y="217170"/>
                </a:lnTo>
                <a:lnTo>
                  <a:pt x="844981" y="216535"/>
                </a:lnTo>
                <a:lnTo>
                  <a:pt x="848447" y="216218"/>
                </a:lnTo>
                <a:lnTo>
                  <a:pt x="851599" y="215900"/>
                </a:lnTo>
                <a:close/>
                <a:moveTo>
                  <a:pt x="1318578" y="0"/>
                </a:moveTo>
                <a:lnTo>
                  <a:pt x="1321753" y="318"/>
                </a:lnTo>
                <a:lnTo>
                  <a:pt x="1325563" y="636"/>
                </a:lnTo>
                <a:lnTo>
                  <a:pt x="1328421" y="1590"/>
                </a:lnTo>
                <a:lnTo>
                  <a:pt x="1331913" y="2544"/>
                </a:lnTo>
                <a:lnTo>
                  <a:pt x="1334771" y="4133"/>
                </a:lnTo>
                <a:lnTo>
                  <a:pt x="1337629" y="6041"/>
                </a:lnTo>
                <a:lnTo>
                  <a:pt x="1340169" y="7949"/>
                </a:lnTo>
                <a:lnTo>
                  <a:pt x="1342391" y="9857"/>
                </a:lnTo>
                <a:lnTo>
                  <a:pt x="1344931" y="12719"/>
                </a:lnTo>
                <a:lnTo>
                  <a:pt x="1346836" y="15262"/>
                </a:lnTo>
                <a:lnTo>
                  <a:pt x="1348424" y="18124"/>
                </a:lnTo>
                <a:lnTo>
                  <a:pt x="1350011" y="20986"/>
                </a:lnTo>
                <a:lnTo>
                  <a:pt x="1351281" y="23848"/>
                </a:lnTo>
                <a:lnTo>
                  <a:pt x="1351916" y="27345"/>
                </a:lnTo>
                <a:lnTo>
                  <a:pt x="1352551" y="30843"/>
                </a:lnTo>
                <a:lnTo>
                  <a:pt x="1352551" y="34341"/>
                </a:lnTo>
                <a:lnTo>
                  <a:pt x="1352551" y="180290"/>
                </a:lnTo>
                <a:lnTo>
                  <a:pt x="1352551" y="183469"/>
                </a:lnTo>
                <a:lnTo>
                  <a:pt x="1351916" y="186967"/>
                </a:lnTo>
                <a:lnTo>
                  <a:pt x="1351281" y="190147"/>
                </a:lnTo>
                <a:lnTo>
                  <a:pt x="1350011" y="193327"/>
                </a:lnTo>
                <a:lnTo>
                  <a:pt x="1348424" y="196188"/>
                </a:lnTo>
                <a:lnTo>
                  <a:pt x="1346836" y="199368"/>
                </a:lnTo>
                <a:lnTo>
                  <a:pt x="1344931" y="201912"/>
                </a:lnTo>
                <a:lnTo>
                  <a:pt x="1342391" y="204138"/>
                </a:lnTo>
                <a:lnTo>
                  <a:pt x="1340169" y="206681"/>
                </a:lnTo>
                <a:lnTo>
                  <a:pt x="1337629" y="208271"/>
                </a:lnTo>
                <a:lnTo>
                  <a:pt x="1334771" y="210179"/>
                </a:lnTo>
                <a:lnTo>
                  <a:pt x="1331913" y="211769"/>
                </a:lnTo>
                <a:lnTo>
                  <a:pt x="1328421" y="212723"/>
                </a:lnTo>
                <a:lnTo>
                  <a:pt x="1325563" y="213677"/>
                </a:lnTo>
                <a:lnTo>
                  <a:pt x="1321753" y="213995"/>
                </a:lnTo>
                <a:lnTo>
                  <a:pt x="1318578" y="214313"/>
                </a:lnTo>
                <a:lnTo>
                  <a:pt x="1315086" y="213995"/>
                </a:lnTo>
                <a:lnTo>
                  <a:pt x="1311593" y="213677"/>
                </a:lnTo>
                <a:lnTo>
                  <a:pt x="1308418" y="212723"/>
                </a:lnTo>
                <a:lnTo>
                  <a:pt x="1305243" y="211769"/>
                </a:lnTo>
                <a:lnTo>
                  <a:pt x="1302068" y="210179"/>
                </a:lnTo>
                <a:lnTo>
                  <a:pt x="1299528" y="208271"/>
                </a:lnTo>
                <a:lnTo>
                  <a:pt x="1296671" y="206681"/>
                </a:lnTo>
                <a:lnTo>
                  <a:pt x="1294448" y="204138"/>
                </a:lnTo>
                <a:lnTo>
                  <a:pt x="1292226" y="201912"/>
                </a:lnTo>
                <a:lnTo>
                  <a:pt x="1290003" y="199368"/>
                </a:lnTo>
                <a:lnTo>
                  <a:pt x="1288416" y="196188"/>
                </a:lnTo>
                <a:lnTo>
                  <a:pt x="1287146" y="193327"/>
                </a:lnTo>
                <a:lnTo>
                  <a:pt x="1285876" y="190147"/>
                </a:lnTo>
                <a:lnTo>
                  <a:pt x="1285241" y="186967"/>
                </a:lnTo>
                <a:lnTo>
                  <a:pt x="1284288" y="183469"/>
                </a:lnTo>
                <a:lnTo>
                  <a:pt x="1284288" y="180290"/>
                </a:lnTo>
                <a:lnTo>
                  <a:pt x="1284288" y="34341"/>
                </a:lnTo>
                <a:lnTo>
                  <a:pt x="1284288" y="30843"/>
                </a:lnTo>
                <a:lnTo>
                  <a:pt x="1285241" y="27345"/>
                </a:lnTo>
                <a:lnTo>
                  <a:pt x="1285876" y="23848"/>
                </a:lnTo>
                <a:lnTo>
                  <a:pt x="1287146" y="20986"/>
                </a:lnTo>
                <a:lnTo>
                  <a:pt x="1288416" y="18124"/>
                </a:lnTo>
                <a:lnTo>
                  <a:pt x="1290003" y="15262"/>
                </a:lnTo>
                <a:lnTo>
                  <a:pt x="1292226" y="12719"/>
                </a:lnTo>
                <a:lnTo>
                  <a:pt x="1294448" y="9857"/>
                </a:lnTo>
                <a:lnTo>
                  <a:pt x="1296671" y="7949"/>
                </a:lnTo>
                <a:lnTo>
                  <a:pt x="1299528" y="6041"/>
                </a:lnTo>
                <a:lnTo>
                  <a:pt x="1302068" y="4133"/>
                </a:lnTo>
                <a:lnTo>
                  <a:pt x="1305243" y="2544"/>
                </a:lnTo>
                <a:lnTo>
                  <a:pt x="1308418" y="1590"/>
                </a:lnTo>
                <a:lnTo>
                  <a:pt x="1311593" y="636"/>
                </a:lnTo>
                <a:lnTo>
                  <a:pt x="1315086" y="318"/>
                </a:lnTo>
                <a:lnTo>
                  <a:pt x="13185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326063" y="2970213"/>
            <a:ext cx="1539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六边形 17"/>
          <p:cNvSpPr/>
          <p:nvPr/>
        </p:nvSpPr>
        <p:spPr bwMode="auto">
          <a:xfrm>
            <a:off x="8880475" y="1676400"/>
            <a:ext cx="2282825" cy="19700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KSO_Shape"/>
          <p:cNvSpPr/>
          <p:nvPr/>
        </p:nvSpPr>
        <p:spPr bwMode="auto">
          <a:xfrm>
            <a:off x="9542463" y="2001838"/>
            <a:ext cx="1009650" cy="706437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0" name="矩形 27"/>
          <p:cNvSpPr>
            <a:spLocks noChangeArrowheads="1"/>
          </p:cNvSpPr>
          <p:nvPr/>
        </p:nvSpPr>
        <p:spPr bwMode="auto">
          <a:xfrm>
            <a:off x="9285288" y="2970213"/>
            <a:ext cx="153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117"/>
          <p:cNvSpPr>
            <a:spLocks noChangeArrowheads="1"/>
          </p:cNvSpPr>
          <p:nvPr/>
        </p:nvSpPr>
        <p:spPr bwMode="auto">
          <a:xfrm>
            <a:off x="1825625" y="4367213"/>
            <a:ext cx="2030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124"/>
          <p:cNvSpPr>
            <a:spLocks noChangeArrowheads="1"/>
          </p:cNvSpPr>
          <p:nvPr/>
        </p:nvSpPr>
        <p:spPr bwMode="auto">
          <a:xfrm>
            <a:off x="1825625" y="4879975"/>
            <a:ext cx="8543925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920875" y="4829175"/>
            <a:ext cx="1851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3" grpId="0" animBg="1"/>
      <p:bldP spid="14" grpId="0"/>
      <p:bldP spid="16" grpId="0" animBg="1"/>
      <p:bldP spid="17" grpId="0"/>
      <p:bldP spid="19" grpId="0" animBg="1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1627188" y="3184525"/>
            <a:ext cx="974725" cy="2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4225925" y="3184525"/>
            <a:ext cx="977900" cy="2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2" name="Rectangle 45"/>
          <p:cNvSpPr>
            <a:spLocks noChangeArrowheads="1"/>
          </p:cNvSpPr>
          <p:nvPr/>
        </p:nvSpPr>
        <p:spPr bwMode="auto">
          <a:xfrm>
            <a:off x="6975475" y="3184525"/>
            <a:ext cx="974725" cy="25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/>
          </a:p>
        </p:txBody>
      </p:sp>
      <p:sp>
        <p:nvSpPr>
          <p:cNvPr id="13" name="Rectangle 46"/>
          <p:cNvSpPr>
            <a:spLocks noChangeArrowheads="1"/>
          </p:cNvSpPr>
          <p:nvPr/>
        </p:nvSpPr>
        <p:spPr bwMode="auto">
          <a:xfrm>
            <a:off x="9451975" y="3184525"/>
            <a:ext cx="974725" cy="25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grpSp>
        <p:nvGrpSpPr>
          <p:cNvPr id="14" name="组合 13"/>
          <p:cNvGrpSpPr/>
          <p:nvPr/>
        </p:nvGrpSpPr>
        <p:grpSpPr>
          <a:xfrm>
            <a:off x="1724025" y="3287714"/>
            <a:ext cx="779463" cy="1027113"/>
            <a:chOff x="736600" y="5478463"/>
            <a:chExt cx="779463" cy="102711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5" name="Freeform 47"/>
            <p:cNvSpPr>
              <a:spLocks noEditPoints="1"/>
            </p:cNvSpPr>
            <p:nvPr/>
          </p:nvSpPr>
          <p:spPr bwMode="auto">
            <a:xfrm>
              <a:off x="736600" y="5740401"/>
              <a:ext cx="609600" cy="765175"/>
            </a:xfrm>
            <a:custGeom>
              <a:avLst/>
              <a:gdLst>
                <a:gd name="T0" fmla="*/ 127 w 144"/>
                <a:gd name="T1" fmla="*/ 110 h 180"/>
                <a:gd name="T2" fmla="*/ 143 w 144"/>
                <a:gd name="T3" fmla="*/ 61 h 180"/>
                <a:gd name="T4" fmla="*/ 82 w 144"/>
                <a:gd name="T5" fmla="*/ 0 h 180"/>
                <a:gd name="T6" fmla="*/ 21 w 144"/>
                <a:gd name="T7" fmla="*/ 61 h 180"/>
                <a:gd name="T8" fmla="*/ 20 w 144"/>
                <a:gd name="T9" fmla="*/ 76 h 180"/>
                <a:gd name="T10" fmla="*/ 0 w 144"/>
                <a:gd name="T11" fmla="*/ 112 h 180"/>
                <a:gd name="T12" fmla="*/ 20 w 144"/>
                <a:gd name="T13" fmla="*/ 112 h 180"/>
                <a:gd name="T14" fmla="*/ 20 w 144"/>
                <a:gd name="T15" fmla="*/ 150 h 180"/>
                <a:gd name="T16" fmla="*/ 22 w 144"/>
                <a:gd name="T17" fmla="*/ 150 h 180"/>
                <a:gd name="T18" fmla="*/ 35 w 144"/>
                <a:gd name="T19" fmla="*/ 150 h 180"/>
                <a:gd name="T20" fmla="*/ 57 w 144"/>
                <a:gd name="T21" fmla="*/ 149 h 180"/>
                <a:gd name="T22" fmla="*/ 62 w 144"/>
                <a:gd name="T23" fmla="*/ 180 h 180"/>
                <a:gd name="T24" fmla="*/ 144 w 144"/>
                <a:gd name="T25" fmla="*/ 180 h 180"/>
                <a:gd name="T26" fmla="*/ 126 w 144"/>
                <a:gd name="T27" fmla="*/ 113 h 180"/>
                <a:gd name="T28" fmla="*/ 127 w 144"/>
                <a:gd name="T29" fmla="*/ 110 h 180"/>
                <a:gd name="T30" fmla="*/ 139 w 144"/>
                <a:gd name="T31" fmla="*/ 176 h 180"/>
                <a:gd name="T32" fmla="*/ 66 w 144"/>
                <a:gd name="T33" fmla="*/ 176 h 180"/>
                <a:gd name="T34" fmla="*/ 60 w 144"/>
                <a:gd name="T35" fmla="*/ 145 h 180"/>
                <a:gd name="T36" fmla="*/ 58 w 144"/>
                <a:gd name="T37" fmla="*/ 145 h 180"/>
                <a:gd name="T38" fmla="*/ 35 w 144"/>
                <a:gd name="T39" fmla="*/ 146 h 180"/>
                <a:gd name="T40" fmla="*/ 24 w 144"/>
                <a:gd name="T41" fmla="*/ 146 h 180"/>
                <a:gd name="T42" fmla="*/ 24 w 144"/>
                <a:gd name="T43" fmla="*/ 108 h 180"/>
                <a:gd name="T44" fmla="*/ 7 w 144"/>
                <a:gd name="T45" fmla="*/ 108 h 180"/>
                <a:gd name="T46" fmla="*/ 24 w 144"/>
                <a:gd name="T47" fmla="*/ 77 h 180"/>
                <a:gd name="T48" fmla="*/ 25 w 144"/>
                <a:gd name="T49" fmla="*/ 61 h 180"/>
                <a:gd name="T50" fmla="*/ 82 w 144"/>
                <a:gd name="T51" fmla="*/ 3 h 180"/>
                <a:gd name="T52" fmla="*/ 139 w 144"/>
                <a:gd name="T53" fmla="*/ 61 h 180"/>
                <a:gd name="T54" fmla="*/ 124 w 144"/>
                <a:gd name="T55" fmla="*/ 108 h 180"/>
                <a:gd name="T56" fmla="*/ 122 w 144"/>
                <a:gd name="T57" fmla="*/ 111 h 180"/>
                <a:gd name="T58" fmla="*/ 122 w 144"/>
                <a:gd name="T59" fmla="*/ 112 h 180"/>
                <a:gd name="T60" fmla="*/ 139 w 144"/>
                <a:gd name="T61" fmla="*/ 17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4" h="180">
                  <a:moveTo>
                    <a:pt x="127" y="110"/>
                  </a:moveTo>
                  <a:cubicBezTo>
                    <a:pt x="133" y="101"/>
                    <a:pt x="143" y="84"/>
                    <a:pt x="143" y="61"/>
                  </a:cubicBezTo>
                  <a:cubicBezTo>
                    <a:pt x="143" y="27"/>
                    <a:pt x="116" y="0"/>
                    <a:pt x="82" y="0"/>
                  </a:cubicBezTo>
                  <a:cubicBezTo>
                    <a:pt x="48" y="0"/>
                    <a:pt x="21" y="27"/>
                    <a:pt x="21" y="61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50"/>
                    <a:pt x="20" y="150"/>
                    <a:pt x="20" y="150"/>
                  </a:cubicBezTo>
                  <a:cubicBezTo>
                    <a:pt x="22" y="150"/>
                    <a:pt x="22" y="150"/>
                    <a:pt x="22" y="150"/>
                  </a:cubicBezTo>
                  <a:cubicBezTo>
                    <a:pt x="22" y="150"/>
                    <a:pt x="27" y="150"/>
                    <a:pt x="35" y="150"/>
                  </a:cubicBezTo>
                  <a:cubicBezTo>
                    <a:pt x="43" y="150"/>
                    <a:pt x="50" y="150"/>
                    <a:pt x="57" y="149"/>
                  </a:cubicBezTo>
                  <a:cubicBezTo>
                    <a:pt x="62" y="180"/>
                    <a:pt x="62" y="180"/>
                    <a:pt x="62" y="180"/>
                  </a:cubicBezTo>
                  <a:cubicBezTo>
                    <a:pt x="144" y="180"/>
                    <a:pt x="144" y="180"/>
                    <a:pt x="144" y="180"/>
                  </a:cubicBezTo>
                  <a:cubicBezTo>
                    <a:pt x="126" y="113"/>
                    <a:pt x="126" y="113"/>
                    <a:pt x="126" y="113"/>
                  </a:cubicBezTo>
                  <a:cubicBezTo>
                    <a:pt x="126" y="112"/>
                    <a:pt x="127" y="111"/>
                    <a:pt x="127" y="110"/>
                  </a:cubicBezTo>
                  <a:close/>
                  <a:moveTo>
                    <a:pt x="139" y="176"/>
                  </a:moveTo>
                  <a:cubicBezTo>
                    <a:pt x="66" y="176"/>
                    <a:pt x="66" y="176"/>
                    <a:pt x="66" y="176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51" y="146"/>
                    <a:pt x="44" y="146"/>
                    <a:pt x="35" y="146"/>
                  </a:cubicBezTo>
                  <a:cubicBezTo>
                    <a:pt x="30" y="146"/>
                    <a:pt x="26" y="146"/>
                    <a:pt x="24" y="146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7" y="108"/>
                    <a:pt x="7" y="108"/>
                    <a:pt x="7" y="108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29"/>
                    <a:pt x="50" y="3"/>
                    <a:pt x="82" y="3"/>
                  </a:cubicBezTo>
                  <a:cubicBezTo>
                    <a:pt x="114" y="3"/>
                    <a:pt x="139" y="29"/>
                    <a:pt x="139" y="61"/>
                  </a:cubicBezTo>
                  <a:cubicBezTo>
                    <a:pt x="139" y="83"/>
                    <a:pt x="130" y="99"/>
                    <a:pt x="124" y="108"/>
                  </a:cubicBezTo>
                  <a:cubicBezTo>
                    <a:pt x="123" y="109"/>
                    <a:pt x="123" y="110"/>
                    <a:pt x="122" y="111"/>
                  </a:cubicBezTo>
                  <a:cubicBezTo>
                    <a:pt x="122" y="112"/>
                    <a:pt x="122" y="112"/>
                    <a:pt x="122" y="112"/>
                  </a:cubicBezTo>
                  <a:lnTo>
                    <a:pt x="139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6" name="Freeform 48"/>
            <p:cNvSpPr>
              <a:spLocks noEditPoints="1"/>
            </p:cNvSpPr>
            <p:nvPr/>
          </p:nvSpPr>
          <p:spPr bwMode="auto">
            <a:xfrm>
              <a:off x="896938" y="5791201"/>
              <a:ext cx="373062" cy="369888"/>
            </a:xfrm>
            <a:custGeom>
              <a:avLst/>
              <a:gdLst>
                <a:gd name="T0" fmla="*/ 44 w 88"/>
                <a:gd name="T1" fmla="*/ 0 h 87"/>
                <a:gd name="T2" fmla="*/ 0 w 88"/>
                <a:gd name="T3" fmla="*/ 43 h 87"/>
                <a:gd name="T4" fmla="*/ 44 w 88"/>
                <a:gd name="T5" fmla="*/ 87 h 87"/>
                <a:gd name="T6" fmla="*/ 88 w 88"/>
                <a:gd name="T7" fmla="*/ 43 h 87"/>
                <a:gd name="T8" fmla="*/ 44 w 88"/>
                <a:gd name="T9" fmla="*/ 0 h 87"/>
                <a:gd name="T10" fmla="*/ 44 w 88"/>
                <a:gd name="T11" fmla="*/ 83 h 87"/>
                <a:gd name="T12" fmla="*/ 3 w 88"/>
                <a:gd name="T13" fmla="*/ 43 h 87"/>
                <a:gd name="T14" fmla="*/ 44 w 88"/>
                <a:gd name="T15" fmla="*/ 4 h 87"/>
                <a:gd name="T16" fmla="*/ 84 w 88"/>
                <a:gd name="T17" fmla="*/ 43 h 87"/>
                <a:gd name="T18" fmla="*/ 44 w 88"/>
                <a:gd name="T19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7">
                  <a:moveTo>
                    <a:pt x="44" y="0"/>
                  </a:moveTo>
                  <a:cubicBezTo>
                    <a:pt x="20" y="0"/>
                    <a:pt x="0" y="19"/>
                    <a:pt x="0" y="43"/>
                  </a:cubicBezTo>
                  <a:cubicBezTo>
                    <a:pt x="0" y="67"/>
                    <a:pt x="20" y="87"/>
                    <a:pt x="44" y="87"/>
                  </a:cubicBezTo>
                  <a:cubicBezTo>
                    <a:pt x="68" y="87"/>
                    <a:pt x="88" y="67"/>
                    <a:pt x="88" y="43"/>
                  </a:cubicBezTo>
                  <a:cubicBezTo>
                    <a:pt x="88" y="19"/>
                    <a:pt x="68" y="0"/>
                    <a:pt x="44" y="0"/>
                  </a:cubicBezTo>
                  <a:close/>
                  <a:moveTo>
                    <a:pt x="44" y="83"/>
                  </a:moveTo>
                  <a:cubicBezTo>
                    <a:pt x="22" y="83"/>
                    <a:pt x="3" y="65"/>
                    <a:pt x="3" y="43"/>
                  </a:cubicBezTo>
                  <a:cubicBezTo>
                    <a:pt x="3" y="21"/>
                    <a:pt x="22" y="4"/>
                    <a:pt x="44" y="4"/>
                  </a:cubicBezTo>
                  <a:cubicBezTo>
                    <a:pt x="66" y="4"/>
                    <a:pt x="84" y="21"/>
                    <a:pt x="84" y="43"/>
                  </a:cubicBezTo>
                  <a:cubicBezTo>
                    <a:pt x="84" y="65"/>
                    <a:pt x="66" y="83"/>
                    <a:pt x="44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7" name="Freeform 49"/>
            <p:cNvSpPr>
              <a:spLocks noEditPoints="1"/>
            </p:cNvSpPr>
            <p:nvPr/>
          </p:nvSpPr>
          <p:spPr bwMode="auto">
            <a:xfrm>
              <a:off x="1112838" y="5478463"/>
              <a:ext cx="403225" cy="350838"/>
            </a:xfrm>
            <a:custGeom>
              <a:avLst/>
              <a:gdLst>
                <a:gd name="T0" fmla="*/ 47 w 95"/>
                <a:gd name="T1" fmla="*/ 0 h 83"/>
                <a:gd name="T2" fmla="*/ 0 w 95"/>
                <a:gd name="T3" fmla="*/ 32 h 83"/>
                <a:gd name="T4" fmla="*/ 47 w 95"/>
                <a:gd name="T5" fmla="*/ 65 h 83"/>
                <a:gd name="T6" fmla="*/ 54 w 95"/>
                <a:gd name="T7" fmla="*/ 65 h 83"/>
                <a:gd name="T8" fmla="*/ 53 w 95"/>
                <a:gd name="T9" fmla="*/ 79 h 83"/>
                <a:gd name="T10" fmla="*/ 52 w 95"/>
                <a:gd name="T11" fmla="*/ 83 h 83"/>
                <a:gd name="T12" fmla="*/ 55 w 95"/>
                <a:gd name="T13" fmla="*/ 82 h 83"/>
                <a:gd name="T14" fmla="*/ 74 w 95"/>
                <a:gd name="T15" fmla="*/ 59 h 83"/>
                <a:gd name="T16" fmla="*/ 95 w 95"/>
                <a:gd name="T17" fmla="*/ 32 h 83"/>
                <a:gd name="T18" fmla="*/ 47 w 95"/>
                <a:gd name="T19" fmla="*/ 0 h 83"/>
                <a:gd name="T20" fmla="*/ 72 w 95"/>
                <a:gd name="T21" fmla="*/ 56 h 83"/>
                <a:gd name="T22" fmla="*/ 71 w 95"/>
                <a:gd name="T23" fmla="*/ 57 h 83"/>
                <a:gd name="T24" fmla="*/ 71 w 95"/>
                <a:gd name="T25" fmla="*/ 57 h 83"/>
                <a:gd name="T26" fmla="*/ 57 w 95"/>
                <a:gd name="T27" fmla="*/ 76 h 83"/>
                <a:gd name="T28" fmla="*/ 57 w 95"/>
                <a:gd name="T29" fmla="*/ 62 h 83"/>
                <a:gd name="T30" fmla="*/ 57 w 95"/>
                <a:gd name="T31" fmla="*/ 60 h 83"/>
                <a:gd name="T32" fmla="*/ 55 w 95"/>
                <a:gd name="T33" fmla="*/ 60 h 83"/>
                <a:gd name="T34" fmla="*/ 47 w 95"/>
                <a:gd name="T35" fmla="*/ 61 h 83"/>
                <a:gd name="T36" fmla="*/ 4 w 95"/>
                <a:gd name="T37" fmla="*/ 32 h 83"/>
                <a:gd name="T38" fmla="*/ 47 w 95"/>
                <a:gd name="T39" fmla="*/ 4 h 83"/>
                <a:gd name="T40" fmla="*/ 91 w 95"/>
                <a:gd name="T41" fmla="*/ 32 h 83"/>
                <a:gd name="T42" fmla="*/ 72 w 95"/>
                <a:gd name="T43" fmla="*/ 5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" h="83">
                  <a:moveTo>
                    <a:pt x="47" y="0"/>
                  </a:moveTo>
                  <a:cubicBezTo>
                    <a:pt x="21" y="0"/>
                    <a:pt x="0" y="14"/>
                    <a:pt x="0" y="32"/>
                  </a:cubicBezTo>
                  <a:cubicBezTo>
                    <a:pt x="0" y="50"/>
                    <a:pt x="21" y="65"/>
                    <a:pt x="47" y="65"/>
                  </a:cubicBezTo>
                  <a:cubicBezTo>
                    <a:pt x="50" y="65"/>
                    <a:pt x="52" y="65"/>
                    <a:pt x="54" y="65"/>
                  </a:cubicBezTo>
                  <a:cubicBezTo>
                    <a:pt x="55" y="69"/>
                    <a:pt x="54" y="74"/>
                    <a:pt x="53" y="79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6" y="82"/>
                    <a:pt x="70" y="76"/>
                    <a:pt x="74" y="59"/>
                  </a:cubicBezTo>
                  <a:cubicBezTo>
                    <a:pt x="87" y="53"/>
                    <a:pt x="95" y="43"/>
                    <a:pt x="95" y="32"/>
                  </a:cubicBezTo>
                  <a:cubicBezTo>
                    <a:pt x="95" y="14"/>
                    <a:pt x="74" y="0"/>
                    <a:pt x="47" y="0"/>
                  </a:cubicBezTo>
                  <a:close/>
                  <a:moveTo>
                    <a:pt x="72" y="56"/>
                  </a:moveTo>
                  <a:cubicBezTo>
                    <a:pt x="71" y="57"/>
                    <a:pt x="71" y="57"/>
                    <a:pt x="71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68" y="68"/>
                    <a:pt x="62" y="74"/>
                    <a:pt x="57" y="76"/>
                  </a:cubicBezTo>
                  <a:cubicBezTo>
                    <a:pt x="58" y="72"/>
                    <a:pt x="58" y="67"/>
                    <a:pt x="57" y="62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3" y="61"/>
                    <a:pt x="50" y="61"/>
                    <a:pt x="47" y="61"/>
                  </a:cubicBezTo>
                  <a:cubicBezTo>
                    <a:pt x="23" y="61"/>
                    <a:pt x="4" y="48"/>
                    <a:pt x="4" y="32"/>
                  </a:cubicBezTo>
                  <a:cubicBezTo>
                    <a:pt x="4" y="16"/>
                    <a:pt x="23" y="4"/>
                    <a:pt x="47" y="4"/>
                  </a:cubicBezTo>
                  <a:cubicBezTo>
                    <a:pt x="71" y="4"/>
                    <a:pt x="91" y="16"/>
                    <a:pt x="91" y="32"/>
                  </a:cubicBezTo>
                  <a:cubicBezTo>
                    <a:pt x="91" y="42"/>
                    <a:pt x="84" y="51"/>
                    <a:pt x="7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8" name="Rectangle 50"/>
            <p:cNvSpPr>
              <a:spLocks noChangeArrowheads="1"/>
            </p:cNvSpPr>
            <p:nvPr/>
          </p:nvSpPr>
          <p:spPr bwMode="auto">
            <a:xfrm>
              <a:off x="1206500" y="5575301"/>
              <a:ext cx="207962" cy="1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9" name="Rectangle 51"/>
            <p:cNvSpPr>
              <a:spLocks noChangeArrowheads="1"/>
            </p:cNvSpPr>
            <p:nvPr/>
          </p:nvSpPr>
          <p:spPr bwMode="auto">
            <a:xfrm>
              <a:off x="1206500" y="5643563"/>
              <a:ext cx="207962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297163" y="3498852"/>
            <a:ext cx="835025" cy="628650"/>
            <a:chOff x="2922588" y="5689601"/>
            <a:chExt cx="835025" cy="62865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1" name="Freeform 52"/>
            <p:cNvSpPr/>
            <p:nvPr/>
          </p:nvSpPr>
          <p:spPr bwMode="auto">
            <a:xfrm>
              <a:off x="2922588" y="5740401"/>
              <a:ext cx="835025" cy="577850"/>
            </a:xfrm>
            <a:custGeom>
              <a:avLst/>
              <a:gdLst>
                <a:gd name="T0" fmla="*/ 11 w 526"/>
                <a:gd name="T1" fmla="*/ 353 h 364"/>
                <a:gd name="T2" fmla="*/ 11 w 526"/>
                <a:gd name="T3" fmla="*/ 0 h 364"/>
                <a:gd name="T4" fmla="*/ 0 w 526"/>
                <a:gd name="T5" fmla="*/ 0 h 364"/>
                <a:gd name="T6" fmla="*/ 0 w 526"/>
                <a:gd name="T7" fmla="*/ 364 h 364"/>
                <a:gd name="T8" fmla="*/ 526 w 526"/>
                <a:gd name="T9" fmla="*/ 364 h 364"/>
                <a:gd name="T10" fmla="*/ 526 w 526"/>
                <a:gd name="T11" fmla="*/ 353 h 364"/>
                <a:gd name="T12" fmla="*/ 11 w 526"/>
                <a:gd name="T13" fmla="*/ 35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6" h="364">
                  <a:moveTo>
                    <a:pt x="11" y="353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364"/>
                  </a:lnTo>
                  <a:lnTo>
                    <a:pt x="526" y="364"/>
                  </a:lnTo>
                  <a:lnTo>
                    <a:pt x="526" y="353"/>
                  </a:lnTo>
                  <a:lnTo>
                    <a:pt x="11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2" name="Freeform 53"/>
            <p:cNvSpPr>
              <a:spLocks noEditPoints="1"/>
            </p:cNvSpPr>
            <p:nvPr/>
          </p:nvSpPr>
          <p:spPr bwMode="auto">
            <a:xfrm>
              <a:off x="3021013" y="6059488"/>
              <a:ext cx="130175" cy="212725"/>
            </a:xfrm>
            <a:custGeom>
              <a:avLst/>
              <a:gdLst>
                <a:gd name="T0" fmla="*/ 31 w 31"/>
                <a:gd name="T1" fmla="*/ 15 h 50"/>
                <a:gd name="T2" fmla="*/ 17 w 31"/>
                <a:gd name="T3" fmla="*/ 0 h 50"/>
                <a:gd name="T4" fmla="*/ 15 w 31"/>
                <a:gd name="T5" fmla="*/ 0 h 50"/>
                <a:gd name="T6" fmla="*/ 0 w 31"/>
                <a:gd name="T7" fmla="*/ 15 h 50"/>
                <a:gd name="T8" fmla="*/ 0 w 31"/>
                <a:gd name="T9" fmla="*/ 50 h 50"/>
                <a:gd name="T10" fmla="*/ 31 w 31"/>
                <a:gd name="T11" fmla="*/ 50 h 50"/>
                <a:gd name="T12" fmla="*/ 31 w 31"/>
                <a:gd name="T13" fmla="*/ 15 h 50"/>
                <a:gd name="T14" fmla="*/ 27 w 31"/>
                <a:gd name="T15" fmla="*/ 46 h 50"/>
                <a:gd name="T16" fmla="*/ 4 w 31"/>
                <a:gd name="T17" fmla="*/ 46 h 50"/>
                <a:gd name="T18" fmla="*/ 4 w 31"/>
                <a:gd name="T19" fmla="*/ 15 h 50"/>
                <a:gd name="T20" fmla="*/ 15 w 31"/>
                <a:gd name="T21" fmla="*/ 4 h 50"/>
                <a:gd name="T22" fmla="*/ 17 w 31"/>
                <a:gd name="T23" fmla="*/ 4 h 50"/>
                <a:gd name="T24" fmla="*/ 27 w 31"/>
                <a:gd name="T25" fmla="*/ 15 h 50"/>
                <a:gd name="T26" fmla="*/ 27 w 31"/>
                <a:gd name="T27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50">
                  <a:moveTo>
                    <a:pt x="31" y="15"/>
                  </a:moveTo>
                  <a:cubicBezTo>
                    <a:pt x="31" y="7"/>
                    <a:pt x="25" y="0"/>
                    <a:pt x="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1" y="50"/>
                    <a:pt x="31" y="50"/>
                    <a:pt x="31" y="50"/>
                  </a:cubicBezTo>
                  <a:lnTo>
                    <a:pt x="31" y="15"/>
                  </a:lnTo>
                  <a:close/>
                  <a:moveTo>
                    <a:pt x="27" y="46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9"/>
                    <a:pt x="9" y="4"/>
                    <a:pt x="15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2" y="4"/>
                    <a:pt x="27" y="9"/>
                    <a:pt x="27" y="15"/>
                  </a:cubicBezTo>
                  <a:lnTo>
                    <a:pt x="27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3" name="Freeform 54"/>
            <p:cNvSpPr>
              <a:spLocks noEditPoints="1"/>
            </p:cNvSpPr>
            <p:nvPr/>
          </p:nvSpPr>
          <p:spPr bwMode="auto">
            <a:xfrm>
              <a:off x="3201988" y="5965826"/>
              <a:ext cx="131762" cy="306388"/>
            </a:xfrm>
            <a:custGeom>
              <a:avLst/>
              <a:gdLst>
                <a:gd name="T0" fmla="*/ 15 w 31"/>
                <a:gd name="T1" fmla="*/ 0 h 72"/>
                <a:gd name="T2" fmla="*/ 0 w 31"/>
                <a:gd name="T3" fmla="*/ 15 h 72"/>
                <a:gd name="T4" fmla="*/ 0 w 31"/>
                <a:gd name="T5" fmla="*/ 72 h 72"/>
                <a:gd name="T6" fmla="*/ 31 w 31"/>
                <a:gd name="T7" fmla="*/ 72 h 72"/>
                <a:gd name="T8" fmla="*/ 31 w 31"/>
                <a:gd name="T9" fmla="*/ 15 h 72"/>
                <a:gd name="T10" fmla="*/ 16 w 31"/>
                <a:gd name="T11" fmla="*/ 0 h 72"/>
                <a:gd name="T12" fmla="*/ 15 w 31"/>
                <a:gd name="T13" fmla="*/ 0 h 72"/>
                <a:gd name="T14" fmla="*/ 27 w 31"/>
                <a:gd name="T15" fmla="*/ 15 h 72"/>
                <a:gd name="T16" fmla="*/ 27 w 31"/>
                <a:gd name="T17" fmla="*/ 68 h 72"/>
                <a:gd name="T18" fmla="*/ 4 w 31"/>
                <a:gd name="T19" fmla="*/ 68 h 72"/>
                <a:gd name="T20" fmla="*/ 4 w 31"/>
                <a:gd name="T21" fmla="*/ 15 h 72"/>
                <a:gd name="T22" fmla="*/ 15 w 31"/>
                <a:gd name="T23" fmla="*/ 4 h 72"/>
                <a:gd name="T24" fmla="*/ 16 w 31"/>
                <a:gd name="T25" fmla="*/ 4 h 72"/>
                <a:gd name="T26" fmla="*/ 27 w 31"/>
                <a:gd name="T27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72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  <a:lnTo>
                    <a:pt x="15" y="0"/>
                  </a:lnTo>
                  <a:close/>
                  <a:moveTo>
                    <a:pt x="27" y="15"/>
                  </a:moveTo>
                  <a:cubicBezTo>
                    <a:pt x="27" y="68"/>
                    <a:pt x="27" y="68"/>
                    <a:pt x="27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9"/>
                    <a:pt x="9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4"/>
                    <a:pt x="27" y="9"/>
                    <a:pt x="2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4" name="Freeform 55"/>
            <p:cNvSpPr>
              <a:spLocks noEditPoints="1"/>
            </p:cNvSpPr>
            <p:nvPr/>
          </p:nvSpPr>
          <p:spPr bwMode="auto">
            <a:xfrm>
              <a:off x="3384550" y="5876926"/>
              <a:ext cx="131762" cy="395288"/>
            </a:xfrm>
            <a:custGeom>
              <a:avLst/>
              <a:gdLst>
                <a:gd name="T0" fmla="*/ 15 w 31"/>
                <a:gd name="T1" fmla="*/ 0 h 93"/>
                <a:gd name="T2" fmla="*/ 0 w 31"/>
                <a:gd name="T3" fmla="*/ 14 h 93"/>
                <a:gd name="T4" fmla="*/ 0 w 31"/>
                <a:gd name="T5" fmla="*/ 93 h 93"/>
                <a:gd name="T6" fmla="*/ 31 w 31"/>
                <a:gd name="T7" fmla="*/ 93 h 93"/>
                <a:gd name="T8" fmla="*/ 31 w 31"/>
                <a:gd name="T9" fmla="*/ 14 h 93"/>
                <a:gd name="T10" fmla="*/ 16 w 31"/>
                <a:gd name="T11" fmla="*/ 0 h 93"/>
                <a:gd name="T12" fmla="*/ 15 w 31"/>
                <a:gd name="T13" fmla="*/ 0 h 93"/>
                <a:gd name="T14" fmla="*/ 27 w 31"/>
                <a:gd name="T15" fmla="*/ 14 h 93"/>
                <a:gd name="T16" fmla="*/ 27 w 31"/>
                <a:gd name="T17" fmla="*/ 89 h 93"/>
                <a:gd name="T18" fmla="*/ 4 w 31"/>
                <a:gd name="T19" fmla="*/ 89 h 93"/>
                <a:gd name="T20" fmla="*/ 4 w 31"/>
                <a:gd name="T21" fmla="*/ 14 h 93"/>
                <a:gd name="T22" fmla="*/ 15 w 31"/>
                <a:gd name="T23" fmla="*/ 4 h 93"/>
                <a:gd name="T24" fmla="*/ 16 w 31"/>
                <a:gd name="T25" fmla="*/ 4 h 93"/>
                <a:gd name="T26" fmla="*/ 27 w 31"/>
                <a:gd name="T2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93">
                  <a:moveTo>
                    <a:pt x="15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6"/>
                    <a:pt x="24" y="0"/>
                    <a:pt x="16" y="0"/>
                  </a:cubicBezTo>
                  <a:lnTo>
                    <a:pt x="15" y="0"/>
                  </a:lnTo>
                  <a:close/>
                  <a:moveTo>
                    <a:pt x="27" y="14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8"/>
                    <a:pt x="9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4"/>
                    <a:pt x="27" y="8"/>
                    <a:pt x="2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5" name="Freeform 56"/>
            <p:cNvSpPr>
              <a:spLocks noEditPoints="1"/>
            </p:cNvSpPr>
            <p:nvPr/>
          </p:nvSpPr>
          <p:spPr bwMode="auto">
            <a:xfrm>
              <a:off x="3567113" y="5778501"/>
              <a:ext cx="131762" cy="493713"/>
            </a:xfrm>
            <a:custGeom>
              <a:avLst/>
              <a:gdLst>
                <a:gd name="T0" fmla="*/ 31 w 31"/>
                <a:gd name="T1" fmla="*/ 15 h 116"/>
                <a:gd name="T2" fmla="*/ 16 w 31"/>
                <a:gd name="T3" fmla="*/ 0 h 116"/>
                <a:gd name="T4" fmla="*/ 14 w 31"/>
                <a:gd name="T5" fmla="*/ 0 h 116"/>
                <a:gd name="T6" fmla="*/ 0 w 31"/>
                <a:gd name="T7" fmla="*/ 15 h 116"/>
                <a:gd name="T8" fmla="*/ 0 w 31"/>
                <a:gd name="T9" fmla="*/ 116 h 116"/>
                <a:gd name="T10" fmla="*/ 31 w 31"/>
                <a:gd name="T11" fmla="*/ 116 h 116"/>
                <a:gd name="T12" fmla="*/ 31 w 31"/>
                <a:gd name="T13" fmla="*/ 15 h 116"/>
                <a:gd name="T14" fmla="*/ 27 w 31"/>
                <a:gd name="T15" fmla="*/ 112 h 116"/>
                <a:gd name="T16" fmla="*/ 4 w 31"/>
                <a:gd name="T17" fmla="*/ 112 h 116"/>
                <a:gd name="T18" fmla="*/ 4 w 31"/>
                <a:gd name="T19" fmla="*/ 15 h 116"/>
                <a:gd name="T20" fmla="*/ 14 w 31"/>
                <a:gd name="T21" fmla="*/ 4 h 116"/>
                <a:gd name="T22" fmla="*/ 16 w 31"/>
                <a:gd name="T23" fmla="*/ 4 h 116"/>
                <a:gd name="T24" fmla="*/ 27 w 31"/>
                <a:gd name="T25" fmla="*/ 15 h 116"/>
                <a:gd name="T26" fmla="*/ 27 w 31"/>
                <a:gd name="T27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16">
                  <a:moveTo>
                    <a:pt x="31" y="15"/>
                  </a:moveTo>
                  <a:cubicBezTo>
                    <a:pt x="31" y="7"/>
                    <a:pt x="24" y="0"/>
                    <a:pt x="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1" y="116"/>
                    <a:pt x="31" y="116"/>
                    <a:pt x="31" y="116"/>
                  </a:cubicBezTo>
                  <a:lnTo>
                    <a:pt x="31" y="15"/>
                  </a:lnTo>
                  <a:close/>
                  <a:moveTo>
                    <a:pt x="27" y="112"/>
                  </a:moveTo>
                  <a:cubicBezTo>
                    <a:pt x="4" y="112"/>
                    <a:pt x="4" y="112"/>
                    <a:pt x="4" y="1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9"/>
                    <a:pt x="8" y="4"/>
                    <a:pt x="14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4"/>
                    <a:pt x="27" y="9"/>
                    <a:pt x="27" y="15"/>
                  </a:cubicBezTo>
                  <a:lnTo>
                    <a:pt x="2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6" name="Freeform 57"/>
            <p:cNvSpPr/>
            <p:nvPr/>
          </p:nvSpPr>
          <p:spPr bwMode="auto">
            <a:xfrm>
              <a:off x="3024188" y="5689601"/>
              <a:ext cx="504825" cy="268288"/>
            </a:xfrm>
            <a:custGeom>
              <a:avLst/>
              <a:gdLst>
                <a:gd name="T0" fmla="*/ 3 w 318"/>
                <a:gd name="T1" fmla="*/ 169 h 169"/>
                <a:gd name="T2" fmla="*/ 299 w 318"/>
                <a:gd name="T3" fmla="*/ 38 h 169"/>
                <a:gd name="T4" fmla="*/ 267 w 318"/>
                <a:gd name="T5" fmla="*/ 97 h 169"/>
                <a:gd name="T6" fmla="*/ 278 w 318"/>
                <a:gd name="T7" fmla="*/ 102 h 169"/>
                <a:gd name="T8" fmla="*/ 318 w 318"/>
                <a:gd name="T9" fmla="*/ 24 h 169"/>
                <a:gd name="T10" fmla="*/ 233 w 318"/>
                <a:gd name="T11" fmla="*/ 0 h 169"/>
                <a:gd name="T12" fmla="*/ 230 w 318"/>
                <a:gd name="T13" fmla="*/ 11 h 169"/>
                <a:gd name="T14" fmla="*/ 297 w 318"/>
                <a:gd name="T15" fmla="*/ 27 h 169"/>
                <a:gd name="T16" fmla="*/ 0 w 318"/>
                <a:gd name="T17" fmla="*/ 158 h 169"/>
                <a:gd name="T18" fmla="*/ 3 w 318"/>
                <a:gd name="T1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169">
                  <a:moveTo>
                    <a:pt x="3" y="169"/>
                  </a:moveTo>
                  <a:lnTo>
                    <a:pt x="299" y="38"/>
                  </a:lnTo>
                  <a:lnTo>
                    <a:pt x="267" y="97"/>
                  </a:lnTo>
                  <a:lnTo>
                    <a:pt x="278" y="102"/>
                  </a:lnTo>
                  <a:lnTo>
                    <a:pt x="318" y="24"/>
                  </a:lnTo>
                  <a:lnTo>
                    <a:pt x="233" y="0"/>
                  </a:lnTo>
                  <a:lnTo>
                    <a:pt x="230" y="11"/>
                  </a:lnTo>
                  <a:lnTo>
                    <a:pt x="297" y="27"/>
                  </a:lnTo>
                  <a:lnTo>
                    <a:pt x="0" y="158"/>
                  </a:lnTo>
                  <a:lnTo>
                    <a:pt x="3" y="1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985727" y="3405189"/>
            <a:ext cx="954087" cy="844550"/>
            <a:chOff x="5041900" y="5595938"/>
            <a:chExt cx="954087" cy="84455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8" name="Freeform 58"/>
            <p:cNvSpPr>
              <a:spLocks noEditPoints="1"/>
            </p:cNvSpPr>
            <p:nvPr/>
          </p:nvSpPr>
          <p:spPr bwMode="auto">
            <a:xfrm>
              <a:off x="5041900" y="5595938"/>
              <a:ext cx="954087" cy="844550"/>
            </a:xfrm>
            <a:custGeom>
              <a:avLst/>
              <a:gdLst>
                <a:gd name="T0" fmla="*/ 187 w 225"/>
                <a:gd name="T1" fmla="*/ 70 h 199"/>
                <a:gd name="T2" fmla="*/ 147 w 225"/>
                <a:gd name="T3" fmla="*/ 70 h 199"/>
                <a:gd name="T4" fmla="*/ 147 w 225"/>
                <a:gd name="T5" fmla="*/ 12 h 199"/>
                <a:gd name="T6" fmla="*/ 135 w 225"/>
                <a:gd name="T7" fmla="*/ 0 h 199"/>
                <a:gd name="T8" fmla="*/ 35 w 225"/>
                <a:gd name="T9" fmla="*/ 0 h 199"/>
                <a:gd name="T10" fmla="*/ 23 w 225"/>
                <a:gd name="T11" fmla="*/ 12 h 199"/>
                <a:gd name="T12" fmla="*/ 23 w 225"/>
                <a:gd name="T13" fmla="*/ 79 h 199"/>
                <a:gd name="T14" fmla="*/ 35 w 225"/>
                <a:gd name="T15" fmla="*/ 92 h 199"/>
                <a:gd name="T16" fmla="*/ 124 w 225"/>
                <a:gd name="T17" fmla="*/ 92 h 199"/>
                <a:gd name="T18" fmla="*/ 124 w 225"/>
                <a:gd name="T19" fmla="*/ 96 h 199"/>
                <a:gd name="T20" fmla="*/ 24 w 225"/>
                <a:gd name="T21" fmla="*/ 96 h 199"/>
                <a:gd name="T22" fmla="*/ 0 w 225"/>
                <a:gd name="T23" fmla="*/ 121 h 199"/>
                <a:gd name="T24" fmla="*/ 124 w 225"/>
                <a:gd name="T25" fmla="*/ 121 h 199"/>
                <a:gd name="T26" fmla="*/ 124 w 225"/>
                <a:gd name="T27" fmla="*/ 199 h 199"/>
                <a:gd name="T28" fmla="*/ 225 w 225"/>
                <a:gd name="T29" fmla="*/ 199 h 199"/>
                <a:gd name="T30" fmla="*/ 225 w 225"/>
                <a:gd name="T31" fmla="*/ 108 h 199"/>
                <a:gd name="T32" fmla="*/ 187 w 225"/>
                <a:gd name="T33" fmla="*/ 70 h 199"/>
                <a:gd name="T34" fmla="*/ 188 w 225"/>
                <a:gd name="T35" fmla="*/ 76 h 199"/>
                <a:gd name="T36" fmla="*/ 218 w 225"/>
                <a:gd name="T37" fmla="*/ 106 h 199"/>
                <a:gd name="T38" fmla="*/ 188 w 225"/>
                <a:gd name="T39" fmla="*/ 106 h 199"/>
                <a:gd name="T40" fmla="*/ 188 w 225"/>
                <a:gd name="T41" fmla="*/ 76 h 199"/>
                <a:gd name="T42" fmla="*/ 35 w 225"/>
                <a:gd name="T43" fmla="*/ 88 h 199"/>
                <a:gd name="T44" fmla="*/ 27 w 225"/>
                <a:gd name="T45" fmla="*/ 79 h 199"/>
                <a:gd name="T46" fmla="*/ 27 w 225"/>
                <a:gd name="T47" fmla="*/ 12 h 199"/>
                <a:gd name="T48" fmla="*/ 35 w 225"/>
                <a:gd name="T49" fmla="*/ 3 h 199"/>
                <a:gd name="T50" fmla="*/ 135 w 225"/>
                <a:gd name="T51" fmla="*/ 3 h 199"/>
                <a:gd name="T52" fmla="*/ 144 w 225"/>
                <a:gd name="T53" fmla="*/ 12 h 199"/>
                <a:gd name="T54" fmla="*/ 144 w 225"/>
                <a:gd name="T55" fmla="*/ 70 h 199"/>
                <a:gd name="T56" fmla="*/ 137 w 225"/>
                <a:gd name="T57" fmla="*/ 70 h 199"/>
                <a:gd name="T58" fmla="*/ 137 w 225"/>
                <a:gd name="T59" fmla="*/ 10 h 199"/>
                <a:gd name="T60" fmla="*/ 33 w 225"/>
                <a:gd name="T61" fmla="*/ 10 h 199"/>
                <a:gd name="T62" fmla="*/ 33 w 225"/>
                <a:gd name="T63" fmla="*/ 81 h 199"/>
                <a:gd name="T64" fmla="*/ 124 w 225"/>
                <a:gd name="T65" fmla="*/ 81 h 199"/>
                <a:gd name="T66" fmla="*/ 124 w 225"/>
                <a:gd name="T67" fmla="*/ 88 h 199"/>
                <a:gd name="T68" fmla="*/ 35 w 225"/>
                <a:gd name="T69" fmla="*/ 88 h 199"/>
                <a:gd name="T70" fmla="*/ 124 w 225"/>
                <a:gd name="T71" fmla="*/ 70 h 199"/>
                <a:gd name="T72" fmla="*/ 124 w 225"/>
                <a:gd name="T73" fmla="*/ 78 h 199"/>
                <a:gd name="T74" fmla="*/ 37 w 225"/>
                <a:gd name="T75" fmla="*/ 78 h 199"/>
                <a:gd name="T76" fmla="*/ 37 w 225"/>
                <a:gd name="T77" fmla="*/ 14 h 199"/>
                <a:gd name="T78" fmla="*/ 133 w 225"/>
                <a:gd name="T79" fmla="*/ 14 h 199"/>
                <a:gd name="T80" fmla="*/ 133 w 225"/>
                <a:gd name="T81" fmla="*/ 70 h 199"/>
                <a:gd name="T82" fmla="*/ 124 w 225"/>
                <a:gd name="T83" fmla="*/ 70 h 199"/>
                <a:gd name="T84" fmla="*/ 9 w 225"/>
                <a:gd name="T85" fmla="*/ 117 h 199"/>
                <a:gd name="T86" fmla="*/ 26 w 225"/>
                <a:gd name="T87" fmla="*/ 99 h 199"/>
                <a:gd name="T88" fmla="*/ 124 w 225"/>
                <a:gd name="T89" fmla="*/ 99 h 199"/>
                <a:gd name="T90" fmla="*/ 124 w 225"/>
                <a:gd name="T91" fmla="*/ 117 h 199"/>
                <a:gd name="T92" fmla="*/ 9 w 225"/>
                <a:gd name="T93" fmla="*/ 117 h 199"/>
                <a:gd name="T94" fmla="*/ 128 w 225"/>
                <a:gd name="T95" fmla="*/ 195 h 199"/>
                <a:gd name="T96" fmla="*/ 128 w 225"/>
                <a:gd name="T97" fmla="*/ 74 h 199"/>
                <a:gd name="T98" fmla="*/ 184 w 225"/>
                <a:gd name="T99" fmla="*/ 74 h 199"/>
                <a:gd name="T100" fmla="*/ 184 w 225"/>
                <a:gd name="T101" fmla="*/ 110 h 199"/>
                <a:gd name="T102" fmla="*/ 221 w 225"/>
                <a:gd name="T103" fmla="*/ 110 h 199"/>
                <a:gd name="T104" fmla="*/ 221 w 225"/>
                <a:gd name="T105" fmla="*/ 195 h 199"/>
                <a:gd name="T106" fmla="*/ 128 w 225"/>
                <a:gd name="T107" fmla="*/ 19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5" h="199">
                  <a:moveTo>
                    <a:pt x="187" y="70"/>
                  </a:moveTo>
                  <a:cubicBezTo>
                    <a:pt x="147" y="70"/>
                    <a:pt x="147" y="70"/>
                    <a:pt x="147" y="70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7" y="5"/>
                    <a:pt x="142" y="0"/>
                    <a:pt x="1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0"/>
                    <a:pt x="23" y="5"/>
                    <a:pt x="23" y="12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3" y="86"/>
                    <a:pt x="28" y="92"/>
                    <a:pt x="35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24" y="121"/>
                    <a:pt x="124" y="121"/>
                    <a:pt x="124" y="121"/>
                  </a:cubicBezTo>
                  <a:cubicBezTo>
                    <a:pt x="124" y="199"/>
                    <a:pt x="124" y="199"/>
                    <a:pt x="124" y="199"/>
                  </a:cubicBezTo>
                  <a:cubicBezTo>
                    <a:pt x="225" y="199"/>
                    <a:pt x="225" y="199"/>
                    <a:pt x="225" y="199"/>
                  </a:cubicBezTo>
                  <a:cubicBezTo>
                    <a:pt x="225" y="108"/>
                    <a:pt x="225" y="108"/>
                    <a:pt x="225" y="108"/>
                  </a:cubicBezTo>
                  <a:lnTo>
                    <a:pt x="187" y="70"/>
                  </a:lnTo>
                  <a:close/>
                  <a:moveTo>
                    <a:pt x="188" y="76"/>
                  </a:moveTo>
                  <a:cubicBezTo>
                    <a:pt x="218" y="106"/>
                    <a:pt x="218" y="106"/>
                    <a:pt x="218" y="106"/>
                  </a:cubicBezTo>
                  <a:cubicBezTo>
                    <a:pt x="188" y="106"/>
                    <a:pt x="188" y="106"/>
                    <a:pt x="188" y="106"/>
                  </a:cubicBezTo>
                  <a:lnTo>
                    <a:pt x="188" y="76"/>
                  </a:lnTo>
                  <a:close/>
                  <a:moveTo>
                    <a:pt x="35" y="88"/>
                  </a:moveTo>
                  <a:cubicBezTo>
                    <a:pt x="30" y="88"/>
                    <a:pt x="27" y="84"/>
                    <a:pt x="27" y="79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7"/>
                    <a:pt x="30" y="3"/>
                    <a:pt x="35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40" y="3"/>
                    <a:pt x="144" y="7"/>
                    <a:pt x="144" y="12"/>
                  </a:cubicBezTo>
                  <a:cubicBezTo>
                    <a:pt x="144" y="70"/>
                    <a:pt x="144" y="70"/>
                    <a:pt x="144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81"/>
                    <a:pt x="33" y="81"/>
                    <a:pt x="33" y="81"/>
                  </a:cubicBezTo>
                  <a:cubicBezTo>
                    <a:pt x="124" y="81"/>
                    <a:pt x="124" y="81"/>
                    <a:pt x="124" y="81"/>
                  </a:cubicBezTo>
                  <a:cubicBezTo>
                    <a:pt x="124" y="88"/>
                    <a:pt x="124" y="88"/>
                    <a:pt x="124" y="88"/>
                  </a:cubicBezTo>
                  <a:lnTo>
                    <a:pt x="35" y="88"/>
                  </a:lnTo>
                  <a:close/>
                  <a:moveTo>
                    <a:pt x="124" y="70"/>
                  </a:moveTo>
                  <a:cubicBezTo>
                    <a:pt x="124" y="78"/>
                    <a:pt x="124" y="78"/>
                    <a:pt x="124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3" y="70"/>
                    <a:pt x="133" y="70"/>
                    <a:pt x="133" y="70"/>
                  </a:cubicBezTo>
                  <a:lnTo>
                    <a:pt x="124" y="70"/>
                  </a:lnTo>
                  <a:close/>
                  <a:moveTo>
                    <a:pt x="9" y="117"/>
                  </a:moveTo>
                  <a:cubicBezTo>
                    <a:pt x="26" y="99"/>
                    <a:pt x="26" y="99"/>
                    <a:pt x="26" y="99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24" y="117"/>
                    <a:pt x="124" y="117"/>
                    <a:pt x="124" y="117"/>
                  </a:cubicBezTo>
                  <a:lnTo>
                    <a:pt x="9" y="117"/>
                  </a:lnTo>
                  <a:close/>
                  <a:moveTo>
                    <a:pt x="128" y="195"/>
                  </a:moveTo>
                  <a:cubicBezTo>
                    <a:pt x="128" y="74"/>
                    <a:pt x="128" y="74"/>
                    <a:pt x="128" y="74"/>
                  </a:cubicBezTo>
                  <a:cubicBezTo>
                    <a:pt x="184" y="74"/>
                    <a:pt x="184" y="74"/>
                    <a:pt x="184" y="74"/>
                  </a:cubicBezTo>
                  <a:cubicBezTo>
                    <a:pt x="184" y="110"/>
                    <a:pt x="184" y="110"/>
                    <a:pt x="184" y="110"/>
                  </a:cubicBezTo>
                  <a:cubicBezTo>
                    <a:pt x="221" y="110"/>
                    <a:pt x="221" y="110"/>
                    <a:pt x="221" y="110"/>
                  </a:cubicBezTo>
                  <a:cubicBezTo>
                    <a:pt x="221" y="195"/>
                    <a:pt x="221" y="195"/>
                    <a:pt x="221" y="195"/>
                  </a:cubicBezTo>
                  <a:lnTo>
                    <a:pt x="128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9" name="Freeform 59"/>
            <p:cNvSpPr/>
            <p:nvPr/>
          </p:nvSpPr>
          <p:spPr bwMode="auto">
            <a:xfrm>
              <a:off x="5711825" y="5656263"/>
              <a:ext cx="279400" cy="241300"/>
            </a:xfrm>
            <a:custGeom>
              <a:avLst/>
              <a:gdLst>
                <a:gd name="T0" fmla="*/ 55 w 66"/>
                <a:gd name="T1" fmla="*/ 50 h 57"/>
                <a:gd name="T2" fmla="*/ 32 w 66"/>
                <a:gd name="T3" fmla="*/ 40 h 57"/>
                <a:gd name="T4" fmla="*/ 30 w 66"/>
                <a:gd name="T5" fmla="*/ 43 h 57"/>
                <a:gd name="T6" fmla="*/ 60 w 66"/>
                <a:gd name="T7" fmla="*/ 57 h 57"/>
                <a:gd name="T8" fmla="*/ 66 w 66"/>
                <a:gd name="T9" fmla="*/ 25 h 57"/>
                <a:gd name="T10" fmla="*/ 62 w 66"/>
                <a:gd name="T11" fmla="*/ 24 h 57"/>
                <a:gd name="T12" fmla="*/ 58 w 66"/>
                <a:gd name="T13" fmla="*/ 47 h 57"/>
                <a:gd name="T14" fmla="*/ 1 w 66"/>
                <a:gd name="T15" fmla="*/ 0 h 57"/>
                <a:gd name="T16" fmla="*/ 0 w 66"/>
                <a:gd name="T17" fmla="*/ 4 h 57"/>
                <a:gd name="T18" fmla="*/ 55 w 66"/>
                <a:gd name="T19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7">
                  <a:moveTo>
                    <a:pt x="55" y="5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47" y="24"/>
                    <a:pt x="26" y="6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5" y="10"/>
                    <a:pt x="45" y="27"/>
                    <a:pt x="5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30" name="Freeform 60"/>
            <p:cNvSpPr/>
            <p:nvPr/>
          </p:nvSpPr>
          <p:spPr bwMode="auto">
            <a:xfrm>
              <a:off x="5287963" y="6178551"/>
              <a:ext cx="228600" cy="195263"/>
            </a:xfrm>
            <a:custGeom>
              <a:avLst/>
              <a:gdLst>
                <a:gd name="T0" fmla="*/ 7 w 54"/>
                <a:gd name="T1" fmla="*/ 6 h 46"/>
                <a:gd name="T2" fmla="*/ 31 w 54"/>
                <a:gd name="T3" fmla="*/ 13 h 46"/>
                <a:gd name="T4" fmla="*/ 32 w 54"/>
                <a:gd name="T5" fmla="*/ 9 h 46"/>
                <a:gd name="T6" fmla="*/ 1 w 54"/>
                <a:gd name="T7" fmla="*/ 0 h 46"/>
                <a:gd name="T8" fmla="*/ 0 w 54"/>
                <a:gd name="T9" fmla="*/ 32 h 46"/>
                <a:gd name="T10" fmla="*/ 4 w 54"/>
                <a:gd name="T11" fmla="*/ 33 h 46"/>
                <a:gd name="T12" fmla="*/ 5 w 54"/>
                <a:gd name="T13" fmla="*/ 9 h 46"/>
                <a:gd name="T14" fmla="*/ 53 w 54"/>
                <a:gd name="T15" fmla="*/ 46 h 46"/>
                <a:gd name="T16" fmla="*/ 54 w 54"/>
                <a:gd name="T17" fmla="*/ 43 h 46"/>
                <a:gd name="T18" fmla="*/ 7 w 54"/>
                <a:gd name="T19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6">
                  <a:moveTo>
                    <a:pt x="7" y="6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6" y="27"/>
                    <a:pt x="33" y="41"/>
                    <a:pt x="53" y="46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34" y="37"/>
                    <a:pt x="17" y="24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533796" y="3303589"/>
            <a:ext cx="809625" cy="955675"/>
            <a:chOff x="7385050" y="5494338"/>
            <a:chExt cx="809625" cy="95567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2" name="Freeform 61"/>
            <p:cNvSpPr>
              <a:spLocks noEditPoints="1"/>
            </p:cNvSpPr>
            <p:nvPr/>
          </p:nvSpPr>
          <p:spPr bwMode="auto">
            <a:xfrm>
              <a:off x="7558088" y="6011863"/>
              <a:ext cx="93662" cy="149225"/>
            </a:xfrm>
            <a:custGeom>
              <a:avLst/>
              <a:gdLst>
                <a:gd name="T0" fmla="*/ 22 w 22"/>
                <a:gd name="T1" fmla="*/ 11 h 35"/>
                <a:gd name="T2" fmla="*/ 12 w 22"/>
                <a:gd name="T3" fmla="*/ 0 h 35"/>
                <a:gd name="T4" fmla="*/ 11 w 22"/>
                <a:gd name="T5" fmla="*/ 0 h 35"/>
                <a:gd name="T6" fmla="*/ 0 w 22"/>
                <a:gd name="T7" fmla="*/ 11 h 35"/>
                <a:gd name="T8" fmla="*/ 0 w 22"/>
                <a:gd name="T9" fmla="*/ 35 h 35"/>
                <a:gd name="T10" fmla="*/ 22 w 22"/>
                <a:gd name="T11" fmla="*/ 35 h 35"/>
                <a:gd name="T12" fmla="*/ 22 w 22"/>
                <a:gd name="T13" fmla="*/ 11 h 35"/>
                <a:gd name="T14" fmla="*/ 18 w 22"/>
                <a:gd name="T15" fmla="*/ 31 h 35"/>
                <a:gd name="T16" fmla="*/ 4 w 22"/>
                <a:gd name="T17" fmla="*/ 31 h 35"/>
                <a:gd name="T18" fmla="*/ 4 w 22"/>
                <a:gd name="T19" fmla="*/ 11 h 35"/>
                <a:gd name="T20" fmla="*/ 11 w 22"/>
                <a:gd name="T21" fmla="*/ 4 h 35"/>
                <a:gd name="T22" fmla="*/ 12 w 22"/>
                <a:gd name="T23" fmla="*/ 4 h 35"/>
                <a:gd name="T24" fmla="*/ 18 w 22"/>
                <a:gd name="T25" fmla="*/ 11 h 35"/>
                <a:gd name="T26" fmla="*/ 18 w 22"/>
                <a:gd name="T27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35">
                  <a:moveTo>
                    <a:pt x="22" y="11"/>
                  </a:moveTo>
                  <a:cubicBezTo>
                    <a:pt x="22" y="5"/>
                    <a:pt x="18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2" y="35"/>
                    <a:pt x="22" y="35"/>
                    <a:pt x="22" y="35"/>
                  </a:cubicBezTo>
                  <a:lnTo>
                    <a:pt x="22" y="11"/>
                  </a:lnTo>
                  <a:close/>
                  <a:moveTo>
                    <a:pt x="18" y="31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8" y="7"/>
                    <a:pt x="18" y="11"/>
                  </a:cubicBezTo>
                  <a:lnTo>
                    <a:pt x="18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33" name="Freeform 62"/>
            <p:cNvSpPr>
              <a:spLocks noEditPoints="1"/>
            </p:cNvSpPr>
            <p:nvPr/>
          </p:nvSpPr>
          <p:spPr bwMode="auto">
            <a:xfrm>
              <a:off x="7681913" y="5948363"/>
              <a:ext cx="93662" cy="212725"/>
            </a:xfrm>
            <a:custGeom>
              <a:avLst/>
              <a:gdLst>
                <a:gd name="T0" fmla="*/ 22 w 22"/>
                <a:gd name="T1" fmla="*/ 11 h 50"/>
                <a:gd name="T2" fmla="*/ 12 w 22"/>
                <a:gd name="T3" fmla="*/ 0 h 50"/>
                <a:gd name="T4" fmla="*/ 11 w 22"/>
                <a:gd name="T5" fmla="*/ 0 h 50"/>
                <a:gd name="T6" fmla="*/ 0 w 22"/>
                <a:gd name="T7" fmla="*/ 11 h 50"/>
                <a:gd name="T8" fmla="*/ 0 w 22"/>
                <a:gd name="T9" fmla="*/ 50 h 50"/>
                <a:gd name="T10" fmla="*/ 22 w 22"/>
                <a:gd name="T11" fmla="*/ 50 h 50"/>
                <a:gd name="T12" fmla="*/ 22 w 22"/>
                <a:gd name="T13" fmla="*/ 11 h 50"/>
                <a:gd name="T14" fmla="*/ 19 w 22"/>
                <a:gd name="T15" fmla="*/ 46 h 50"/>
                <a:gd name="T16" fmla="*/ 4 w 22"/>
                <a:gd name="T17" fmla="*/ 46 h 50"/>
                <a:gd name="T18" fmla="*/ 4 w 22"/>
                <a:gd name="T19" fmla="*/ 11 h 50"/>
                <a:gd name="T20" fmla="*/ 11 w 22"/>
                <a:gd name="T21" fmla="*/ 4 h 50"/>
                <a:gd name="T22" fmla="*/ 12 w 22"/>
                <a:gd name="T23" fmla="*/ 4 h 50"/>
                <a:gd name="T24" fmla="*/ 19 w 22"/>
                <a:gd name="T25" fmla="*/ 11 h 50"/>
                <a:gd name="T26" fmla="*/ 19 w 22"/>
                <a:gd name="T27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50">
                  <a:moveTo>
                    <a:pt x="22" y="11"/>
                  </a:moveTo>
                  <a:cubicBezTo>
                    <a:pt x="22" y="5"/>
                    <a:pt x="18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2" y="50"/>
                    <a:pt x="22" y="50"/>
                    <a:pt x="22" y="50"/>
                  </a:cubicBezTo>
                  <a:lnTo>
                    <a:pt x="22" y="11"/>
                  </a:lnTo>
                  <a:close/>
                  <a:moveTo>
                    <a:pt x="19" y="46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9" y="7"/>
                    <a:pt x="19" y="11"/>
                  </a:cubicBezTo>
                  <a:lnTo>
                    <a:pt x="19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34" name="Freeform 63"/>
            <p:cNvSpPr>
              <a:spLocks noEditPoints="1"/>
            </p:cNvSpPr>
            <p:nvPr/>
          </p:nvSpPr>
          <p:spPr bwMode="auto">
            <a:xfrm>
              <a:off x="7804150" y="5889626"/>
              <a:ext cx="93662" cy="271463"/>
            </a:xfrm>
            <a:custGeom>
              <a:avLst/>
              <a:gdLst>
                <a:gd name="T0" fmla="*/ 22 w 22"/>
                <a:gd name="T1" fmla="*/ 10 h 64"/>
                <a:gd name="T2" fmla="*/ 12 w 22"/>
                <a:gd name="T3" fmla="*/ 0 h 64"/>
                <a:gd name="T4" fmla="*/ 11 w 22"/>
                <a:gd name="T5" fmla="*/ 0 h 64"/>
                <a:gd name="T6" fmla="*/ 0 w 22"/>
                <a:gd name="T7" fmla="*/ 10 h 64"/>
                <a:gd name="T8" fmla="*/ 0 w 22"/>
                <a:gd name="T9" fmla="*/ 64 h 64"/>
                <a:gd name="T10" fmla="*/ 22 w 22"/>
                <a:gd name="T11" fmla="*/ 64 h 64"/>
                <a:gd name="T12" fmla="*/ 22 w 22"/>
                <a:gd name="T13" fmla="*/ 10 h 64"/>
                <a:gd name="T14" fmla="*/ 19 w 22"/>
                <a:gd name="T15" fmla="*/ 60 h 64"/>
                <a:gd name="T16" fmla="*/ 4 w 22"/>
                <a:gd name="T17" fmla="*/ 60 h 64"/>
                <a:gd name="T18" fmla="*/ 4 w 22"/>
                <a:gd name="T19" fmla="*/ 10 h 64"/>
                <a:gd name="T20" fmla="*/ 11 w 22"/>
                <a:gd name="T21" fmla="*/ 4 h 64"/>
                <a:gd name="T22" fmla="*/ 12 w 22"/>
                <a:gd name="T23" fmla="*/ 4 h 64"/>
                <a:gd name="T24" fmla="*/ 19 w 22"/>
                <a:gd name="T25" fmla="*/ 10 h 64"/>
                <a:gd name="T26" fmla="*/ 19 w 22"/>
                <a:gd name="T2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64">
                  <a:moveTo>
                    <a:pt x="22" y="10"/>
                  </a:moveTo>
                  <a:cubicBezTo>
                    <a:pt x="22" y="4"/>
                    <a:pt x="18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2" y="64"/>
                    <a:pt x="22" y="64"/>
                    <a:pt x="22" y="64"/>
                  </a:cubicBezTo>
                  <a:lnTo>
                    <a:pt x="22" y="10"/>
                  </a:lnTo>
                  <a:close/>
                  <a:moveTo>
                    <a:pt x="19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6"/>
                    <a:pt x="7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9" y="6"/>
                    <a:pt x="19" y="10"/>
                  </a:cubicBezTo>
                  <a:lnTo>
                    <a:pt x="19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35" name="Freeform 64"/>
            <p:cNvSpPr>
              <a:spLocks noEditPoints="1"/>
            </p:cNvSpPr>
            <p:nvPr/>
          </p:nvSpPr>
          <p:spPr bwMode="auto">
            <a:xfrm>
              <a:off x="7927975" y="5821363"/>
              <a:ext cx="92075" cy="339725"/>
            </a:xfrm>
            <a:custGeom>
              <a:avLst/>
              <a:gdLst>
                <a:gd name="T0" fmla="*/ 22 w 22"/>
                <a:gd name="T1" fmla="*/ 11 h 80"/>
                <a:gd name="T2" fmla="*/ 12 w 22"/>
                <a:gd name="T3" fmla="*/ 0 h 80"/>
                <a:gd name="T4" fmla="*/ 11 w 22"/>
                <a:gd name="T5" fmla="*/ 0 h 80"/>
                <a:gd name="T6" fmla="*/ 0 w 22"/>
                <a:gd name="T7" fmla="*/ 11 h 80"/>
                <a:gd name="T8" fmla="*/ 0 w 22"/>
                <a:gd name="T9" fmla="*/ 80 h 80"/>
                <a:gd name="T10" fmla="*/ 22 w 22"/>
                <a:gd name="T11" fmla="*/ 80 h 80"/>
                <a:gd name="T12" fmla="*/ 22 w 22"/>
                <a:gd name="T13" fmla="*/ 11 h 80"/>
                <a:gd name="T14" fmla="*/ 19 w 22"/>
                <a:gd name="T15" fmla="*/ 76 h 80"/>
                <a:gd name="T16" fmla="*/ 4 w 22"/>
                <a:gd name="T17" fmla="*/ 76 h 80"/>
                <a:gd name="T18" fmla="*/ 4 w 22"/>
                <a:gd name="T19" fmla="*/ 11 h 80"/>
                <a:gd name="T20" fmla="*/ 11 w 22"/>
                <a:gd name="T21" fmla="*/ 4 h 80"/>
                <a:gd name="T22" fmla="*/ 12 w 22"/>
                <a:gd name="T23" fmla="*/ 4 h 80"/>
                <a:gd name="T24" fmla="*/ 19 w 22"/>
                <a:gd name="T25" fmla="*/ 11 h 80"/>
                <a:gd name="T26" fmla="*/ 19 w 22"/>
                <a:gd name="T27" fmla="*/ 7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80">
                  <a:moveTo>
                    <a:pt x="22" y="11"/>
                  </a:moveTo>
                  <a:cubicBezTo>
                    <a:pt x="22" y="5"/>
                    <a:pt x="18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2" y="80"/>
                    <a:pt x="22" y="80"/>
                    <a:pt x="22" y="80"/>
                  </a:cubicBezTo>
                  <a:lnTo>
                    <a:pt x="22" y="11"/>
                  </a:lnTo>
                  <a:close/>
                  <a:moveTo>
                    <a:pt x="19" y="76"/>
                  </a:moveTo>
                  <a:cubicBezTo>
                    <a:pt x="4" y="76"/>
                    <a:pt x="4" y="76"/>
                    <a:pt x="4" y="7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9" y="7"/>
                    <a:pt x="19" y="11"/>
                  </a:cubicBezTo>
                  <a:lnTo>
                    <a:pt x="19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36" name="Freeform 65"/>
            <p:cNvSpPr>
              <a:spLocks noEditPoints="1"/>
            </p:cNvSpPr>
            <p:nvPr/>
          </p:nvSpPr>
          <p:spPr bwMode="auto">
            <a:xfrm>
              <a:off x="7385050" y="5494338"/>
              <a:ext cx="809625" cy="955675"/>
            </a:xfrm>
            <a:custGeom>
              <a:avLst/>
              <a:gdLst>
                <a:gd name="T0" fmla="*/ 106 w 191"/>
                <a:gd name="T1" fmla="*/ 55 h 225"/>
                <a:gd name="T2" fmla="*/ 57 w 191"/>
                <a:gd name="T3" fmla="*/ 0 h 225"/>
                <a:gd name="T4" fmla="*/ 8 w 191"/>
                <a:gd name="T5" fmla="*/ 55 h 225"/>
                <a:gd name="T6" fmla="*/ 0 w 191"/>
                <a:gd name="T7" fmla="*/ 172 h 225"/>
                <a:gd name="T8" fmla="*/ 69 w 191"/>
                <a:gd name="T9" fmla="*/ 180 h 225"/>
                <a:gd name="T10" fmla="*/ 57 w 191"/>
                <a:gd name="T11" fmla="*/ 207 h 225"/>
                <a:gd name="T12" fmla="*/ 48 w 191"/>
                <a:gd name="T13" fmla="*/ 216 h 225"/>
                <a:gd name="T14" fmla="*/ 135 w 191"/>
                <a:gd name="T15" fmla="*/ 225 h 225"/>
                <a:gd name="T16" fmla="*/ 143 w 191"/>
                <a:gd name="T17" fmla="*/ 215 h 225"/>
                <a:gd name="T18" fmla="*/ 123 w 191"/>
                <a:gd name="T19" fmla="*/ 207 h 225"/>
                <a:gd name="T20" fmla="*/ 183 w 191"/>
                <a:gd name="T21" fmla="*/ 180 h 225"/>
                <a:gd name="T22" fmla="*/ 191 w 191"/>
                <a:gd name="T23" fmla="*/ 64 h 225"/>
                <a:gd name="T24" fmla="*/ 57 w 191"/>
                <a:gd name="T25" fmla="*/ 4 h 225"/>
                <a:gd name="T26" fmla="*/ 83 w 191"/>
                <a:gd name="T27" fmla="*/ 69 h 225"/>
                <a:gd name="T28" fmla="*/ 84 w 191"/>
                <a:gd name="T29" fmla="*/ 85 h 225"/>
                <a:gd name="T30" fmla="*/ 67 w 191"/>
                <a:gd name="T31" fmla="*/ 74 h 225"/>
                <a:gd name="T32" fmla="*/ 7 w 191"/>
                <a:gd name="T33" fmla="*/ 39 h 225"/>
                <a:gd name="T34" fmla="*/ 57 w 191"/>
                <a:gd name="T35" fmla="*/ 78 h 225"/>
                <a:gd name="T36" fmla="*/ 89 w 191"/>
                <a:gd name="T37" fmla="*/ 93 h 225"/>
                <a:gd name="T38" fmla="*/ 89 w 191"/>
                <a:gd name="T39" fmla="*/ 71 h 225"/>
                <a:gd name="T40" fmla="*/ 172 w 191"/>
                <a:gd name="T41" fmla="*/ 164 h 225"/>
                <a:gd name="T42" fmla="*/ 19 w 191"/>
                <a:gd name="T43" fmla="*/ 71 h 225"/>
                <a:gd name="T44" fmla="*/ 57 w 191"/>
                <a:gd name="T45" fmla="*/ 78 h 225"/>
                <a:gd name="T46" fmla="*/ 140 w 191"/>
                <a:gd name="T47" fmla="*/ 216 h 225"/>
                <a:gd name="T48" fmla="*/ 57 w 191"/>
                <a:gd name="T49" fmla="*/ 221 h 225"/>
                <a:gd name="T50" fmla="*/ 52 w 191"/>
                <a:gd name="T51" fmla="*/ 215 h 225"/>
                <a:gd name="T52" fmla="*/ 135 w 191"/>
                <a:gd name="T53" fmla="*/ 211 h 225"/>
                <a:gd name="T54" fmla="*/ 119 w 191"/>
                <a:gd name="T55" fmla="*/ 207 h 225"/>
                <a:gd name="T56" fmla="*/ 73 w 191"/>
                <a:gd name="T57" fmla="*/ 180 h 225"/>
                <a:gd name="T58" fmla="*/ 119 w 191"/>
                <a:gd name="T59" fmla="*/ 207 h 225"/>
                <a:gd name="T60" fmla="*/ 183 w 191"/>
                <a:gd name="T61" fmla="*/ 176 h 225"/>
                <a:gd name="T62" fmla="*/ 4 w 191"/>
                <a:gd name="T63" fmla="*/ 172 h 225"/>
                <a:gd name="T64" fmla="*/ 9 w 191"/>
                <a:gd name="T65" fmla="*/ 59 h 225"/>
                <a:gd name="T66" fmla="*/ 19 w 191"/>
                <a:gd name="T67" fmla="*/ 67 h 225"/>
                <a:gd name="T68" fmla="*/ 15 w 191"/>
                <a:gd name="T69" fmla="*/ 168 h 225"/>
                <a:gd name="T70" fmla="*/ 176 w 191"/>
                <a:gd name="T71" fmla="*/ 67 h 225"/>
                <a:gd name="T72" fmla="*/ 104 w 191"/>
                <a:gd name="T73" fmla="*/ 59 h 225"/>
                <a:gd name="T74" fmla="*/ 187 w 191"/>
                <a:gd name="T75" fmla="*/ 6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1" h="225">
                  <a:moveTo>
                    <a:pt x="183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9" y="50"/>
                    <a:pt x="111" y="45"/>
                    <a:pt x="111" y="39"/>
                  </a:cubicBezTo>
                  <a:cubicBezTo>
                    <a:pt x="111" y="17"/>
                    <a:pt x="87" y="0"/>
                    <a:pt x="57" y="0"/>
                  </a:cubicBezTo>
                  <a:cubicBezTo>
                    <a:pt x="28" y="0"/>
                    <a:pt x="3" y="17"/>
                    <a:pt x="3" y="39"/>
                  </a:cubicBezTo>
                  <a:cubicBezTo>
                    <a:pt x="3" y="45"/>
                    <a:pt x="5" y="50"/>
                    <a:pt x="8" y="55"/>
                  </a:cubicBezTo>
                  <a:cubicBezTo>
                    <a:pt x="4" y="56"/>
                    <a:pt x="0" y="59"/>
                    <a:pt x="0" y="6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76"/>
                    <a:pt x="4" y="180"/>
                    <a:pt x="9" y="180"/>
                  </a:cubicBezTo>
                  <a:cubicBezTo>
                    <a:pt x="69" y="180"/>
                    <a:pt x="69" y="180"/>
                    <a:pt x="69" y="180"/>
                  </a:cubicBezTo>
                  <a:cubicBezTo>
                    <a:pt x="69" y="207"/>
                    <a:pt x="69" y="207"/>
                    <a:pt x="69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2" y="207"/>
                    <a:pt x="48" y="211"/>
                    <a:pt x="48" y="215"/>
                  </a:cubicBezTo>
                  <a:cubicBezTo>
                    <a:pt x="48" y="216"/>
                    <a:pt x="48" y="216"/>
                    <a:pt x="48" y="216"/>
                  </a:cubicBezTo>
                  <a:cubicBezTo>
                    <a:pt x="48" y="221"/>
                    <a:pt x="52" y="225"/>
                    <a:pt x="57" y="225"/>
                  </a:cubicBezTo>
                  <a:cubicBezTo>
                    <a:pt x="135" y="225"/>
                    <a:pt x="135" y="225"/>
                    <a:pt x="135" y="225"/>
                  </a:cubicBezTo>
                  <a:cubicBezTo>
                    <a:pt x="140" y="225"/>
                    <a:pt x="143" y="221"/>
                    <a:pt x="143" y="216"/>
                  </a:cubicBezTo>
                  <a:cubicBezTo>
                    <a:pt x="143" y="215"/>
                    <a:pt x="143" y="215"/>
                    <a:pt x="143" y="215"/>
                  </a:cubicBezTo>
                  <a:cubicBezTo>
                    <a:pt x="143" y="211"/>
                    <a:pt x="140" y="207"/>
                    <a:pt x="135" y="207"/>
                  </a:cubicBezTo>
                  <a:cubicBezTo>
                    <a:pt x="123" y="207"/>
                    <a:pt x="123" y="207"/>
                    <a:pt x="123" y="207"/>
                  </a:cubicBezTo>
                  <a:cubicBezTo>
                    <a:pt x="123" y="180"/>
                    <a:pt x="123" y="180"/>
                    <a:pt x="123" y="180"/>
                  </a:cubicBezTo>
                  <a:cubicBezTo>
                    <a:pt x="183" y="180"/>
                    <a:pt x="183" y="180"/>
                    <a:pt x="183" y="180"/>
                  </a:cubicBezTo>
                  <a:cubicBezTo>
                    <a:pt x="187" y="180"/>
                    <a:pt x="191" y="176"/>
                    <a:pt x="191" y="172"/>
                  </a:cubicBezTo>
                  <a:cubicBezTo>
                    <a:pt x="191" y="64"/>
                    <a:pt x="191" y="64"/>
                    <a:pt x="191" y="64"/>
                  </a:cubicBezTo>
                  <a:cubicBezTo>
                    <a:pt x="191" y="59"/>
                    <a:pt x="187" y="55"/>
                    <a:pt x="183" y="55"/>
                  </a:cubicBezTo>
                  <a:close/>
                  <a:moveTo>
                    <a:pt x="57" y="4"/>
                  </a:moveTo>
                  <a:cubicBezTo>
                    <a:pt x="85" y="4"/>
                    <a:pt x="107" y="20"/>
                    <a:pt x="107" y="39"/>
                  </a:cubicBezTo>
                  <a:cubicBezTo>
                    <a:pt x="107" y="51"/>
                    <a:pt x="98" y="63"/>
                    <a:pt x="83" y="69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4" y="74"/>
                    <a:pt x="61" y="74"/>
                    <a:pt x="57" y="74"/>
                  </a:cubicBezTo>
                  <a:cubicBezTo>
                    <a:pt x="30" y="74"/>
                    <a:pt x="7" y="59"/>
                    <a:pt x="7" y="39"/>
                  </a:cubicBezTo>
                  <a:cubicBezTo>
                    <a:pt x="7" y="20"/>
                    <a:pt x="30" y="4"/>
                    <a:pt x="57" y="4"/>
                  </a:cubicBezTo>
                  <a:close/>
                  <a:moveTo>
                    <a:pt x="57" y="78"/>
                  </a:moveTo>
                  <a:cubicBezTo>
                    <a:pt x="61" y="78"/>
                    <a:pt x="64" y="78"/>
                    <a:pt x="67" y="78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7" y="72"/>
                    <a:pt x="88" y="71"/>
                    <a:pt x="89" y="71"/>
                  </a:cubicBezTo>
                  <a:cubicBezTo>
                    <a:pt x="172" y="71"/>
                    <a:pt x="172" y="71"/>
                    <a:pt x="172" y="71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35" y="75"/>
                    <a:pt x="45" y="78"/>
                    <a:pt x="57" y="78"/>
                  </a:cubicBezTo>
                  <a:close/>
                  <a:moveTo>
                    <a:pt x="140" y="215"/>
                  </a:moveTo>
                  <a:cubicBezTo>
                    <a:pt x="140" y="216"/>
                    <a:pt x="140" y="216"/>
                    <a:pt x="140" y="216"/>
                  </a:cubicBezTo>
                  <a:cubicBezTo>
                    <a:pt x="140" y="219"/>
                    <a:pt x="137" y="221"/>
                    <a:pt x="135" y="221"/>
                  </a:cubicBezTo>
                  <a:cubicBezTo>
                    <a:pt x="57" y="221"/>
                    <a:pt x="57" y="221"/>
                    <a:pt x="57" y="221"/>
                  </a:cubicBezTo>
                  <a:cubicBezTo>
                    <a:pt x="54" y="221"/>
                    <a:pt x="52" y="219"/>
                    <a:pt x="52" y="216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2" y="213"/>
                    <a:pt x="54" y="211"/>
                    <a:pt x="57" y="211"/>
                  </a:cubicBezTo>
                  <a:cubicBezTo>
                    <a:pt x="135" y="211"/>
                    <a:pt x="135" y="211"/>
                    <a:pt x="135" y="211"/>
                  </a:cubicBezTo>
                  <a:cubicBezTo>
                    <a:pt x="137" y="211"/>
                    <a:pt x="140" y="213"/>
                    <a:pt x="140" y="215"/>
                  </a:cubicBezTo>
                  <a:close/>
                  <a:moveTo>
                    <a:pt x="119" y="207"/>
                  </a:moveTo>
                  <a:cubicBezTo>
                    <a:pt x="73" y="207"/>
                    <a:pt x="73" y="207"/>
                    <a:pt x="73" y="207"/>
                  </a:cubicBezTo>
                  <a:cubicBezTo>
                    <a:pt x="73" y="180"/>
                    <a:pt x="73" y="180"/>
                    <a:pt x="73" y="180"/>
                  </a:cubicBezTo>
                  <a:cubicBezTo>
                    <a:pt x="119" y="180"/>
                    <a:pt x="119" y="180"/>
                    <a:pt x="119" y="180"/>
                  </a:cubicBezTo>
                  <a:lnTo>
                    <a:pt x="119" y="207"/>
                  </a:lnTo>
                  <a:close/>
                  <a:moveTo>
                    <a:pt x="187" y="172"/>
                  </a:moveTo>
                  <a:cubicBezTo>
                    <a:pt x="187" y="174"/>
                    <a:pt x="185" y="176"/>
                    <a:pt x="183" y="176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6" y="176"/>
                    <a:pt x="4" y="174"/>
                    <a:pt x="4" y="172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1"/>
                    <a:pt x="6" y="59"/>
                    <a:pt x="9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3" y="62"/>
                    <a:pt x="16" y="65"/>
                    <a:pt x="19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168"/>
                    <a:pt x="15" y="168"/>
                    <a:pt x="15" y="168"/>
                  </a:cubicBezTo>
                  <a:cubicBezTo>
                    <a:pt x="176" y="168"/>
                    <a:pt x="176" y="168"/>
                    <a:pt x="176" y="168"/>
                  </a:cubicBezTo>
                  <a:cubicBezTo>
                    <a:pt x="176" y="67"/>
                    <a:pt x="176" y="67"/>
                    <a:pt x="176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8" y="65"/>
                    <a:pt x="101" y="62"/>
                    <a:pt x="104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5" y="59"/>
                    <a:pt x="187" y="61"/>
                    <a:pt x="187" y="64"/>
                  </a:cubicBezTo>
                  <a:lnTo>
                    <a:pt x="187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</p:grpSp>
      <p:grpSp>
        <p:nvGrpSpPr>
          <p:cNvPr id="37" name="组合 1075"/>
          <p:cNvGrpSpPr/>
          <p:nvPr/>
        </p:nvGrpSpPr>
        <p:grpSpPr bwMode="auto">
          <a:xfrm>
            <a:off x="1906588" y="2127250"/>
            <a:ext cx="414337" cy="841375"/>
            <a:chOff x="622300" y="2260601"/>
            <a:chExt cx="414337" cy="841375"/>
          </a:xfrm>
          <a:solidFill>
            <a:schemeClr val="accent1"/>
          </a:solidFill>
        </p:grpSpPr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757238" y="2260601"/>
              <a:ext cx="152400" cy="157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zh-CN" altLang="en-US" sz="1800"/>
            </a:p>
          </p:txBody>
        </p:sp>
        <p:sp>
          <p:nvSpPr>
            <p:cNvPr id="39" name="Freeform 67"/>
            <p:cNvSpPr>
              <a:spLocks noEditPoints="1"/>
            </p:cNvSpPr>
            <p:nvPr/>
          </p:nvSpPr>
          <p:spPr bwMode="auto">
            <a:xfrm>
              <a:off x="622300" y="2298701"/>
              <a:ext cx="414337" cy="803275"/>
            </a:xfrm>
            <a:custGeom>
              <a:avLst/>
              <a:gdLst>
                <a:gd name="T0" fmla="*/ 2147483646 w 98"/>
                <a:gd name="T1" fmla="*/ 2147483646 h 189"/>
                <a:gd name="T2" fmla="*/ 2147483646 w 98"/>
                <a:gd name="T3" fmla="*/ 2147483646 h 189"/>
                <a:gd name="T4" fmla="*/ 2147483646 w 98"/>
                <a:gd name="T5" fmla="*/ 2147483646 h 189"/>
                <a:gd name="T6" fmla="*/ 2147483646 w 98"/>
                <a:gd name="T7" fmla="*/ 0 h 189"/>
                <a:gd name="T8" fmla="*/ 2147483646 w 98"/>
                <a:gd name="T9" fmla="*/ 2147483646 h 189"/>
                <a:gd name="T10" fmla="*/ 2147483646 w 98"/>
                <a:gd name="T11" fmla="*/ 2147483646 h 189"/>
                <a:gd name="T12" fmla="*/ 2147483646 w 98"/>
                <a:gd name="T13" fmla="*/ 2147483646 h 189"/>
                <a:gd name="T14" fmla="*/ 2147483646 w 98"/>
                <a:gd name="T15" fmla="*/ 2147483646 h 189"/>
                <a:gd name="T16" fmla="*/ 2147483646 w 98"/>
                <a:gd name="T17" fmla="*/ 2147483646 h 189"/>
                <a:gd name="T18" fmla="*/ 2147483646 w 98"/>
                <a:gd name="T19" fmla="*/ 2147483646 h 189"/>
                <a:gd name="T20" fmla="*/ 2147483646 w 98"/>
                <a:gd name="T21" fmla="*/ 2147483646 h 189"/>
                <a:gd name="T22" fmla="*/ 2147483646 w 98"/>
                <a:gd name="T23" fmla="*/ 2147483646 h 189"/>
                <a:gd name="T24" fmla="*/ 2147483646 w 98"/>
                <a:gd name="T25" fmla="*/ 2147483646 h 189"/>
                <a:gd name="T26" fmla="*/ 2147483646 w 98"/>
                <a:gd name="T27" fmla="*/ 2147483646 h 189"/>
                <a:gd name="T28" fmla="*/ 2147483646 w 98"/>
                <a:gd name="T29" fmla="*/ 2147483646 h 189"/>
                <a:gd name="T30" fmla="*/ 2147483646 w 98"/>
                <a:gd name="T31" fmla="*/ 2147483646 h 189"/>
                <a:gd name="T32" fmla="*/ 2147483646 w 98"/>
                <a:gd name="T33" fmla="*/ 2147483646 h 189"/>
                <a:gd name="T34" fmla="*/ 2147483646 w 98"/>
                <a:gd name="T35" fmla="*/ 2147483646 h 189"/>
                <a:gd name="T36" fmla="*/ 2147483646 w 98"/>
                <a:gd name="T37" fmla="*/ 2147483646 h 189"/>
                <a:gd name="T38" fmla="*/ 2147483646 w 98"/>
                <a:gd name="T39" fmla="*/ 2147483646 h 189"/>
                <a:gd name="T40" fmla="*/ 2147483646 w 98"/>
                <a:gd name="T41" fmla="*/ 2147483646 h 189"/>
                <a:gd name="T42" fmla="*/ 2147483646 w 98"/>
                <a:gd name="T43" fmla="*/ 2147483646 h 189"/>
                <a:gd name="T44" fmla="*/ 2147483646 w 98"/>
                <a:gd name="T45" fmla="*/ 2147483646 h 189"/>
                <a:gd name="T46" fmla="*/ 2147483646 w 98"/>
                <a:gd name="T47" fmla="*/ 2147483646 h 189"/>
                <a:gd name="T48" fmla="*/ 2147483646 w 98"/>
                <a:gd name="T49" fmla="*/ 0 h 189"/>
                <a:gd name="T50" fmla="*/ 2147483646 w 98"/>
                <a:gd name="T51" fmla="*/ 2147483646 h 189"/>
                <a:gd name="T52" fmla="*/ 2147483646 w 98"/>
                <a:gd name="T53" fmla="*/ 0 h 189"/>
                <a:gd name="T54" fmla="*/ 2147483646 w 98"/>
                <a:gd name="T55" fmla="*/ 2147483646 h 189"/>
                <a:gd name="T56" fmla="*/ 2147483646 w 98"/>
                <a:gd name="T57" fmla="*/ 2147483646 h 189"/>
                <a:gd name="T58" fmla="*/ 2147483646 w 98"/>
                <a:gd name="T59" fmla="*/ 2147483646 h 189"/>
                <a:gd name="T60" fmla="*/ 2147483646 w 98"/>
                <a:gd name="T61" fmla="*/ 2147483646 h 189"/>
                <a:gd name="T62" fmla="*/ 2147483646 w 98"/>
                <a:gd name="T63" fmla="*/ 2147483646 h 189"/>
                <a:gd name="T64" fmla="*/ 2147483646 w 98"/>
                <a:gd name="T65" fmla="*/ 2147483646 h 189"/>
                <a:gd name="T66" fmla="*/ 2147483646 w 98"/>
                <a:gd name="T67" fmla="*/ 2147483646 h 189"/>
                <a:gd name="T68" fmla="*/ 2147483646 w 98"/>
                <a:gd name="T69" fmla="*/ 2147483646 h 189"/>
                <a:gd name="T70" fmla="*/ 2147483646 w 98"/>
                <a:gd name="T71" fmla="*/ 2147483646 h 189"/>
                <a:gd name="T72" fmla="*/ 2147483646 w 98"/>
                <a:gd name="T73" fmla="*/ 2147483646 h 189"/>
                <a:gd name="T74" fmla="*/ 2147483646 w 98"/>
                <a:gd name="T75" fmla="*/ 2147483646 h 1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8" h="189">
                  <a:moveTo>
                    <a:pt x="93" y="27"/>
                  </a:moveTo>
                  <a:cubicBezTo>
                    <a:pt x="92" y="23"/>
                    <a:pt x="89" y="20"/>
                    <a:pt x="84" y="21"/>
                  </a:cubicBez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1"/>
                    <a:pt x="83" y="21"/>
                    <a:pt x="83" y="20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2"/>
                    <a:pt x="81" y="0"/>
                    <a:pt x="7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0"/>
                    <a:pt x="69" y="2"/>
                    <a:pt x="69" y="4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3"/>
                    <a:pt x="71" y="25"/>
                    <a:pt x="74" y="2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8" y="26"/>
                    <a:pt x="78" y="28"/>
                    <a:pt x="78" y="30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1" y="31"/>
                    <a:pt x="69" y="30"/>
                    <a:pt x="67" y="30"/>
                  </a:cubicBezTo>
                  <a:cubicBezTo>
                    <a:pt x="66" y="30"/>
                    <a:pt x="66" y="30"/>
                    <a:pt x="6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4" y="30"/>
                    <a:pt x="33" y="31"/>
                  </a:cubicBezTo>
                  <a:cubicBezTo>
                    <a:pt x="31" y="31"/>
                    <a:pt x="29" y="32"/>
                    <a:pt x="28" y="34"/>
                  </a:cubicBezTo>
                  <a:cubicBezTo>
                    <a:pt x="27" y="35"/>
                    <a:pt x="26" y="37"/>
                    <a:pt x="26" y="38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0" y="105"/>
                    <a:pt x="2" y="109"/>
                    <a:pt x="6" y="111"/>
                  </a:cubicBezTo>
                  <a:cubicBezTo>
                    <a:pt x="10" y="112"/>
                    <a:pt x="14" y="111"/>
                    <a:pt x="16" y="10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8" y="99"/>
                    <a:pt x="29" y="101"/>
                    <a:pt x="30" y="10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0" y="185"/>
                    <a:pt x="34" y="189"/>
                    <a:pt x="38" y="189"/>
                  </a:cubicBezTo>
                  <a:cubicBezTo>
                    <a:pt x="43" y="189"/>
                    <a:pt x="47" y="185"/>
                    <a:pt x="47" y="180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4" y="180"/>
                    <a:pt x="54" y="180"/>
                    <a:pt x="54" y="180"/>
                  </a:cubicBezTo>
                  <a:cubicBezTo>
                    <a:pt x="54" y="185"/>
                    <a:pt x="57" y="189"/>
                    <a:pt x="62" y="189"/>
                  </a:cubicBezTo>
                  <a:cubicBezTo>
                    <a:pt x="67" y="189"/>
                    <a:pt x="71" y="185"/>
                    <a:pt x="71" y="180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2" y="101"/>
                    <a:pt x="73" y="99"/>
                    <a:pt x="73" y="97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6" y="64"/>
                    <a:pt x="88" y="65"/>
                    <a:pt x="91" y="65"/>
                  </a:cubicBezTo>
                  <a:cubicBezTo>
                    <a:pt x="95" y="64"/>
                    <a:pt x="98" y="61"/>
                    <a:pt x="97" y="56"/>
                  </a:cubicBezTo>
                  <a:lnTo>
                    <a:pt x="93" y="27"/>
                  </a:lnTo>
                  <a:close/>
                  <a:moveTo>
                    <a:pt x="77" y="0"/>
                  </a:moveTo>
                  <a:cubicBezTo>
                    <a:pt x="78" y="0"/>
                    <a:pt x="78" y="0"/>
                    <a:pt x="78" y="1"/>
                  </a:cubicBezTo>
                  <a:cubicBezTo>
                    <a:pt x="78" y="1"/>
                    <a:pt x="78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0"/>
                    <a:pt x="77" y="0"/>
                    <a:pt x="77" y="0"/>
                  </a:cubicBezTo>
                  <a:close/>
                  <a:moveTo>
                    <a:pt x="76" y="0"/>
                  </a:moveTo>
                  <a:cubicBezTo>
                    <a:pt x="76" y="0"/>
                    <a:pt x="77" y="0"/>
                    <a:pt x="77" y="1"/>
                  </a:cubicBezTo>
                  <a:cubicBezTo>
                    <a:pt x="77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6" y="0"/>
                    <a:pt x="76" y="0"/>
                    <a:pt x="76" y="0"/>
                  </a:cubicBezTo>
                  <a:close/>
                  <a:moveTo>
                    <a:pt x="75" y="0"/>
                  </a:moveTo>
                  <a:cubicBezTo>
                    <a:pt x="75" y="0"/>
                    <a:pt x="75" y="0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0"/>
                    <a:pt x="75" y="0"/>
                    <a:pt x="75" y="0"/>
                  </a:cubicBezTo>
                  <a:close/>
                  <a:moveTo>
                    <a:pt x="79" y="22"/>
                  </a:moveTo>
                  <a:cubicBezTo>
                    <a:pt x="79" y="22"/>
                    <a:pt x="79" y="23"/>
                    <a:pt x="78" y="23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4" y="23"/>
                    <a:pt x="73" y="22"/>
                    <a:pt x="73" y="22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20"/>
                    <a:pt x="74" y="20"/>
                    <a:pt x="74" y="20"/>
                  </a:cubicBezTo>
                  <a:cubicBezTo>
                    <a:pt x="78" y="20"/>
                    <a:pt x="78" y="20"/>
                    <a:pt x="78" y="20"/>
                  </a:cubicBezTo>
                  <a:cubicBezTo>
                    <a:pt x="79" y="20"/>
                    <a:pt x="79" y="20"/>
                    <a:pt x="79" y="21"/>
                  </a:cubicBezTo>
                  <a:lnTo>
                    <a:pt x="79" y="22"/>
                  </a:lnTo>
                  <a:close/>
                  <a:moveTo>
                    <a:pt x="81" y="15"/>
                  </a:moveTo>
                  <a:cubicBezTo>
                    <a:pt x="81" y="16"/>
                    <a:pt x="80" y="17"/>
                    <a:pt x="78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3" y="17"/>
                    <a:pt x="71" y="16"/>
                    <a:pt x="71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4"/>
                    <a:pt x="73" y="2"/>
                    <a:pt x="74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80" y="2"/>
                    <a:pt x="81" y="4"/>
                    <a:pt x="81" y="5"/>
                  </a:cubicBezTo>
                  <a:lnTo>
                    <a:pt x="81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40" name="组合 1073"/>
          <p:cNvGrpSpPr/>
          <p:nvPr/>
        </p:nvGrpSpPr>
        <p:grpSpPr bwMode="auto">
          <a:xfrm>
            <a:off x="7202488" y="2146300"/>
            <a:ext cx="520700" cy="841375"/>
            <a:chOff x="7504113" y="2260601"/>
            <a:chExt cx="520700" cy="841375"/>
          </a:xfrm>
          <a:solidFill>
            <a:schemeClr val="accent3"/>
          </a:solidFill>
        </p:grpSpPr>
        <p:sp>
          <p:nvSpPr>
            <p:cNvPr id="41" name="Freeform 68"/>
            <p:cNvSpPr/>
            <p:nvPr/>
          </p:nvSpPr>
          <p:spPr bwMode="auto">
            <a:xfrm>
              <a:off x="7504113" y="2425701"/>
              <a:ext cx="490537" cy="676275"/>
            </a:xfrm>
            <a:custGeom>
              <a:avLst/>
              <a:gdLst>
                <a:gd name="T0" fmla="*/ 2147483646 w 116"/>
                <a:gd name="T1" fmla="*/ 2147483646 h 159"/>
                <a:gd name="T2" fmla="*/ 2147483646 w 116"/>
                <a:gd name="T3" fmla="*/ 2147483646 h 159"/>
                <a:gd name="T4" fmla="*/ 2147483646 w 116"/>
                <a:gd name="T5" fmla="*/ 2147483646 h 159"/>
                <a:gd name="T6" fmla="*/ 2147483646 w 116"/>
                <a:gd name="T7" fmla="*/ 2147483646 h 159"/>
                <a:gd name="T8" fmla="*/ 2147483646 w 116"/>
                <a:gd name="T9" fmla="*/ 2147483646 h 159"/>
                <a:gd name="T10" fmla="*/ 2147483646 w 116"/>
                <a:gd name="T11" fmla="*/ 2147483646 h 159"/>
                <a:gd name="T12" fmla="*/ 2147483646 w 116"/>
                <a:gd name="T13" fmla="*/ 0 h 159"/>
                <a:gd name="T14" fmla="*/ 2147483646 w 116"/>
                <a:gd name="T15" fmla="*/ 0 h 159"/>
                <a:gd name="T16" fmla="*/ 2147483646 w 116"/>
                <a:gd name="T17" fmla="*/ 2147483646 h 159"/>
                <a:gd name="T18" fmla="*/ 2147483646 w 116"/>
                <a:gd name="T19" fmla="*/ 2147483646 h 159"/>
                <a:gd name="T20" fmla="*/ 2147483646 w 116"/>
                <a:gd name="T21" fmla="*/ 2147483646 h 159"/>
                <a:gd name="T22" fmla="*/ 2147483646 w 116"/>
                <a:gd name="T23" fmla="*/ 2147483646 h 159"/>
                <a:gd name="T24" fmla="*/ 2147483646 w 116"/>
                <a:gd name="T25" fmla="*/ 2147483646 h 159"/>
                <a:gd name="T26" fmla="*/ 2147483646 w 116"/>
                <a:gd name="T27" fmla="*/ 2147483646 h 159"/>
                <a:gd name="T28" fmla="*/ 2147483646 w 116"/>
                <a:gd name="T29" fmla="*/ 2147483646 h 159"/>
                <a:gd name="T30" fmla="*/ 2147483646 w 116"/>
                <a:gd name="T31" fmla="*/ 2147483646 h 159"/>
                <a:gd name="T32" fmla="*/ 2147483646 w 116"/>
                <a:gd name="T33" fmla="*/ 2147483646 h 159"/>
                <a:gd name="T34" fmla="*/ 2147483646 w 116"/>
                <a:gd name="T35" fmla="*/ 2147483646 h 159"/>
                <a:gd name="T36" fmla="*/ 2147483646 w 116"/>
                <a:gd name="T37" fmla="*/ 2147483646 h 159"/>
                <a:gd name="T38" fmla="*/ 2147483646 w 116"/>
                <a:gd name="T39" fmla="*/ 2147483646 h 159"/>
                <a:gd name="T40" fmla="*/ 2147483646 w 116"/>
                <a:gd name="T41" fmla="*/ 2147483646 h 159"/>
                <a:gd name="T42" fmla="*/ 2147483646 w 116"/>
                <a:gd name="T43" fmla="*/ 2147483646 h 159"/>
                <a:gd name="T44" fmla="*/ 2147483646 w 116"/>
                <a:gd name="T45" fmla="*/ 2147483646 h 159"/>
                <a:gd name="T46" fmla="*/ 2147483646 w 116"/>
                <a:gd name="T47" fmla="*/ 2147483646 h 159"/>
                <a:gd name="T48" fmla="*/ 2147483646 w 116"/>
                <a:gd name="T49" fmla="*/ 2147483646 h 159"/>
                <a:gd name="T50" fmla="*/ 2147483646 w 116"/>
                <a:gd name="T51" fmla="*/ 2147483646 h 159"/>
                <a:gd name="T52" fmla="*/ 2147483646 w 116"/>
                <a:gd name="T53" fmla="*/ 2147483646 h 159"/>
                <a:gd name="T54" fmla="*/ 2147483646 w 116"/>
                <a:gd name="T55" fmla="*/ 2147483646 h 159"/>
                <a:gd name="T56" fmla="*/ 2147483646 w 116"/>
                <a:gd name="T57" fmla="*/ 2147483646 h 159"/>
                <a:gd name="T58" fmla="*/ 2147483646 w 116"/>
                <a:gd name="T59" fmla="*/ 2147483646 h 159"/>
                <a:gd name="T60" fmla="*/ 2147483646 w 116"/>
                <a:gd name="T61" fmla="*/ 2147483646 h 159"/>
                <a:gd name="T62" fmla="*/ 2147483646 w 116"/>
                <a:gd name="T63" fmla="*/ 2147483646 h 159"/>
                <a:gd name="T64" fmla="*/ 2147483646 w 116"/>
                <a:gd name="T65" fmla="*/ 2147483646 h 159"/>
                <a:gd name="T66" fmla="*/ 2147483646 w 116"/>
                <a:gd name="T67" fmla="*/ 2147483646 h 159"/>
                <a:gd name="T68" fmla="*/ 2147483646 w 116"/>
                <a:gd name="T69" fmla="*/ 2147483646 h 159"/>
                <a:gd name="T70" fmla="*/ 2147483646 w 116"/>
                <a:gd name="T71" fmla="*/ 2147483646 h 159"/>
                <a:gd name="T72" fmla="*/ 2147483646 w 116"/>
                <a:gd name="T73" fmla="*/ 2147483646 h 159"/>
                <a:gd name="T74" fmla="*/ 2147483646 w 116"/>
                <a:gd name="T75" fmla="*/ 2147483646 h 1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6" h="159">
                  <a:moveTo>
                    <a:pt x="105" y="14"/>
                  </a:moveTo>
                  <a:cubicBezTo>
                    <a:pt x="104" y="14"/>
                    <a:pt x="103" y="15"/>
                    <a:pt x="102" y="15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4"/>
                    <a:pt x="72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0" y="1"/>
                    <a:pt x="67" y="0"/>
                    <a:pt x="6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3" y="1"/>
                  </a:cubicBezTo>
                  <a:cubicBezTo>
                    <a:pt x="30" y="1"/>
                    <a:pt x="28" y="2"/>
                    <a:pt x="27" y="4"/>
                  </a:cubicBezTo>
                  <a:cubicBezTo>
                    <a:pt x="26" y="5"/>
                    <a:pt x="26" y="7"/>
                    <a:pt x="26" y="8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5"/>
                    <a:pt x="2" y="79"/>
                    <a:pt x="6" y="81"/>
                  </a:cubicBezTo>
                  <a:cubicBezTo>
                    <a:pt x="10" y="82"/>
                    <a:pt x="14" y="81"/>
                    <a:pt x="15" y="7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9"/>
                    <a:pt x="28" y="71"/>
                    <a:pt x="29" y="73"/>
                  </a:cubicBezTo>
                  <a:cubicBezTo>
                    <a:pt x="29" y="150"/>
                    <a:pt x="29" y="150"/>
                    <a:pt x="29" y="150"/>
                  </a:cubicBezTo>
                  <a:cubicBezTo>
                    <a:pt x="29" y="155"/>
                    <a:pt x="33" y="159"/>
                    <a:pt x="38" y="159"/>
                  </a:cubicBezTo>
                  <a:cubicBezTo>
                    <a:pt x="43" y="159"/>
                    <a:pt x="47" y="155"/>
                    <a:pt x="47" y="150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53" y="155"/>
                    <a:pt x="57" y="159"/>
                    <a:pt x="62" y="159"/>
                  </a:cubicBezTo>
                  <a:cubicBezTo>
                    <a:pt x="67" y="159"/>
                    <a:pt x="70" y="155"/>
                    <a:pt x="70" y="150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2" y="71"/>
                    <a:pt x="72" y="69"/>
                    <a:pt x="72" y="67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4" y="47"/>
                    <a:pt x="89" y="48"/>
                    <a:pt x="92" y="46"/>
                  </a:cubicBezTo>
                  <a:cubicBezTo>
                    <a:pt x="92" y="46"/>
                    <a:pt x="92" y="46"/>
                    <a:pt x="93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3" y="46"/>
                    <a:pt x="93" y="45"/>
                    <a:pt x="94" y="45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116" y="24"/>
                    <a:pt x="116" y="19"/>
                    <a:pt x="113" y="16"/>
                  </a:cubicBezTo>
                  <a:cubicBezTo>
                    <a:pt x="112" y="15"/>
                    <a:pt x="111" y="14"/>
                    <a:pt x="109" y="14"/>
                  </a:cubicBezTo>
                  <a:cubicBezTo>
                    <a:pt x="108" y="13"/>
                    <a:pt x="105" y="14"/>
                    <a:pt x="10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2" name="Oval 69"/>
            <p:cNvSpPr>
              <a:spLocks noChangeArrowheads="1"/>
            </p:cNvSpPr>
            <p:nvPr/>
          </p:nvSpPr>
          <p:spPr bwMode="auto">
            <a:xfrm>
              <a:off x="7639050" y="2260601"/>
              <a:ext cx="152400" cy="157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zh-CN" altLang="en-US" sz="1800"/>
            </a:p>
          </p:txBody>
        </p:sp>
        <p:sp>
          <p:nvSpPr>
            <p:cNvPr id="43" name="Freeform 70"/>
            <p:cNvSpPr>
              <a:spLocks noEditPoints="1"/>
            </p:cNvSpPr>
            <p:nvPr/>
          </p:nvSpPr>
          <p:spPr bwMode="auto">
            <a:xfrm>
              <a:off x="7897813" y="2278063"/>
              <a:ext cx="127000" cy="190500"/>
            </a:xfrm>
            <a:custGeom>
              <a:avLst/>
              <a:gdLst>
                <a:gd name="T0" fmla="*/ 2147483646 w 30"/>
                <a:gd name="T1" fmla="*/ 0 h 45"/>
                <a:gd name="T2" fmla="*/ 0 w 30"/>
                <a:gd name="T3" fmla="*/ 2147483646 h 45"/>
                <a:gd name="T4" fmla="*/ 2147483646 w 30"/>
                <a:gd name="T5" fmla="*/ 2147483646 h 45"/>
                <a:gd name="T6" fmla="*/ 2147483646 w 30"/>
                <a:gd name="T7" fmla="*/ 2147483646 h 45"/>
                <a:gd name="T8" fmla="*/ 2147483646 w 30"/>
                <a:gd name="T9" fmla="*/ 2147483646 h 45"/>
                <a:gd name="T10" fmla="*/ 2147483646 w 30"/>
                <a:gd name="T11" fmla="*/ 2147483646 h 45"/>
                <a:gd name="T12" fmla="*/ 2147483646 w 30"/>
                <a:gd name="T13" fmla="*/ 2147483646 h 45"/>
                <a:gd name="T14" fmla="*/ 2147483646 w 30"/>
                <a:gd name="T15" fmla="*/ 2147483646 h 45"/>
                <a:gd name="T16" fmla="*/ 2147483646 w 30"/>
                <a:gd name="T17" fmla="*/ 2147483646 h 45"/>
                <a:gd name="T18" fmla="*/ 2147483646 w 30"/>
                <a:gd name="T19" fmla="*/ 2147483646 h 45"/>
                <a:gd name="T20" fmla="*/ 2147483646 w 30"/>
                <a:gd name="T21" fmla="*/ 2147483646 h 45"/>
                <a:gd name="T22" fmla="*/ 2147483646 w 30"/>
                <a:gd name="T23" fmla="*/ 2147483646 h 45"/>
                <a:gd name="T24" fmla="*/ 2147483646 w 30"/>
                <a:gd name="T25" fmla="*/ 2147483646 h 45"/>
                <a:gd name="T26" fmla="*/ 2147483646 w 30"/>
                <a:gd name="T27" fmla="*/ 2147483646 h 45"/>
                <a:gd name="T28" fmla="*/ 2147483646 w 30"/>
                <a:gd name="T29" fmla="*/ 0 h 45"/>
                <a:gd name="T30" fmla="*/ 2147483646 w 30"/>
                <a:gd name="T31" fmla="*/ 2147483646 h 45"/>
                <a:gd name="T32" fmla="*/ 2147483646 w 30"/>
                <a:gd name="T33" fmla="*/ 2147483646 h 45"/>
                <a:gd name="T34" fmla="*/ 2147483646 w 30"/>
                <a:gd name="T35" fmla="*/ 2147483646 h 45"/>
                <a:gd name="T36" fmla="*/ 2147483646 w 30"/>
                <a:gd name="T37" fmla="*/ 2147483646 h 45"/>
                <a:gd name="T38" fmla="*/ 2147483646 w 30"/>
                <a:gd name="T39" fmla="*/ 2147483646 h 45"/>
                <a:gd name="T40" fmla="*/ 2147483646 w 30"/>
                <a:gd name="T41" fmla="*/ 2147483646 h 45"/>
                <a:gd name="T42" fmla="*/ 2147483646 w 30"/>
                <a:gd name="T43" fmla="*/ 2147483646 h 45"/>
                <a:gd name="T44" fmla="*/ 2147483646 w 30"/>
                <a:gd name="T45" fmla="*/ 2147483646 h 45"/>
                <a:gd name="T46" fmla="*/ 2147483646 w 30"/>
                <a:gd name="T47" fmla="*/ 2147483646 h 45"/>
                <a:gd name="T48" fmla="*/ 2147483646 w 30"/>
                <a:gd name="T49" fmla="*/ 2147483646 h 45"/>
                <a:gd name="T50" fmla="*/ 2147483646 w 30"/>
                <a:gd name="T51" fmla="*/ 2147483646 h 45"/>
                <a:gd name="T52" fmla="*/ 2147483646 w 30"/>
                <a:gd name="T53" fmla="*/ 2147483646 h 45"/>
                <a:gd name="T54" fmla="*/ 2147483646 w 30"/>
                <a:gd name="T55" fmla="*/ 2147483646 h 45"/>
                <a:gd name="T56" fmla="*/ 2147483646 w 30"/>
                <a:gd name="T57" fmla="*/ 2147483646 h 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45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8"/>
                    <a:pt x="1" y="22"/>
                    <a:pt x="3" y="25"/>
                  </a:cubicBezTo>
                  <a:cubicBezTo>
                    <a:pt x="5" y="28"/>
                    <a:pt x="6" y="30"/>
                    <a:pt x="6" y="3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2"/>
                    <a:pt x="8" y="44"/>
                    <a:pt x="1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5"/>
                    <a:pt x="14" y="45"/>
                    <a:pt x="15" y="45"/>
                  </a:cubicBezTo>
                  <a:cubicBezTo>
                    <a:pt x="16" y="45"/>
                    <a:pt x="17" y="45"/>
                    <a:pt x="17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4"/>
                    <a:pt x="23" y="42"/>
                    <a:pt x="23" y="4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0"/>
                    <a:pt x="24" y="28"/>
                    <a:pt x="27" y="25"/>
                  </a:cubicBezTo>
                  <a:cubicBezTo>
                    <a:pt x="29" y="22"/>
                    <a:pt x="30" y="18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lose/>
                  <a:moveTo>
                    <a:pt x="23" y="22"/>
                  </a:moveTo>
                  <a:cubicBezTo>
                    <a:pt x="21" y="24"/>
                    <a:pt x="20" y="27"/>
                    <a:pt x="1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8"/>
                    <a:pt x="17" y="24"/>
                    <a:pt x="18" y="20"/>
                  </a:cubicBezTo>
                  <a:cubicBezTo>
                    <a:pt x="18" y="20"/>
                    <a:pt x="17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3" y="20"/>
                    <a:pt x="11" y="20"/>
                    <a:pt x="11" y="20"/>
                  </a:cubicBezTo>
                  <a:cubicBezTo>
                    <a:pt x="13" y="24"/>
                    <a:pt x="13" y="28"/>
                    <a:pt x="13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7"/>
                    <a:pt x="8" y="24"/>
                    <a:pt x="7" y="22"/>
                  </a:cubicBezTo>
                  <a:cubicBezTo>
                    <a:pt x="5" y="20"/>
                    <a:pt x="4" y="17"/>
                    <a:pt x="4" y="15"/>
                  </a:cubicBezTo>
                  <a:cubicBezTo>
                    <a:pt x="4" y="9"/>
                    <a:pt x="9" y="4"/>
                    <a:pt x="15" y="4"/>
                  </a:cubicBezTo>
                  <a:cubicBezTo>
                    <a:pt x="21" y="4"/>
                    <a:pt x="26" y="9"/>
                    <a:pt x="26" y="15"/>
                  </a:cubicBezTo>
                  <a:cubicBezTo>
                    <a:pt x="26" y="17"/>
                    <a:pt x="25" y="20"/>
                    <a:pt x="2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44" name="组合 1074"/>
          <p:cNvGrpSpPr/>
          <p:nvPr/>
        </p:nvGrpSpPr>
        <p:grpSpPr bwMode="auto">
          <a:xfrm>
            <a:off x="9496425" y="2127250"/>
            <a:ext cx="885825" cy="841375"/>
            <a:chOff x="10736263" y="2260601"/>
            <a:chExt cx="885825" cy="841375"/>
          </a:xfrm>
          <a:solidFill>
            <a:schemeClr val="accent4"/>
          </a:solidFill>
        </p:grpSpPr>
        <p:sp>
          <p:nvSpPr>
            <p:cNvPr id="45" name="Freeform 71"/>
            <p:cNvSpPr>
              <a:spLocks noEditPoints="1"/>
            </p:cNvSpPr>
            <p:nvPr/>
          </p:nvSpPr>
          <p:spPr bwMode="auto">
            <a:xfrm>
              <a:off x="10736263" y="2397126"/>
              <a:ext cx="885825" cy="704850"/>
            </a:xfrm>
            <a:custGeom>
              <a:avLst/>
              <a:gdLst>
                <a:gd name="T0" fmla="*/ 2147483646 w 209"/>
                <a:gd name="T1" fmla="*/ 2147483646 h 166"/>
                <a:gd name="T2" fmla="*/ 2147483646 w 209"/>
                <a:gd name="T3" fmla="*/ 2147483646 h 166"/>
                <a:gd name="T4" fmla="*/ 2147483646 w 209"/>
                <a:gd name="T5" fmla="*/ 2147483646 h 166"/>
                <a:gd name="T6" fmla="*/ 2147483646 w 209"/>
                <a:gd name="T7" fmla="*/ 2147483646 h 166"/>
                <a:gd name="T8" fmla="*/ 2147483646 w 209"/>
                <a:gd name="T9" fmla="*/ 2147483646 h 166"/>
                <a:gd name="T10" fmla="*/ 2147483646 w 209"/>
                <a:gd name="T11" fmla="*/ 2147483646 h 166"/>
                <a:gd name="T12" fmla="*/ 2147483646 w 209"/>
                <a:gd name="T13" fmla="*/ 0 h 166"/>
                <a:gd name="T14" fmla="*/ 2147483646 w 209"/>
                <a:gd name="T15" fmla="*/ 2147483646 h 166"/>
                <a:gd name="T16" fmla="*/ 2147483646 w 209"/>
                <a:gd name="T17" fmla="*/ 2147483646 h 166"/>
                <a:gd name="T18" fmla="*/ 2147483646 w 209"/>
                <a:gd name="T19" fmla="*/ 2147483646 h 166"/>
                <a:gd name="T20" fmla="*/ 2147483646 w 209"/>
                <a:gd name="T21" fmla="*/ 2147483646 h 166"/>
                <a:gd name="T22" fmla="*/ 2147483646 w 209"/>
                <a:gd name="T23" fmla="*/ 2147483646 h 166"/>
                <a:gd name="T24" fmla="*/ 2147483646 w 209"/>
                <a:gd name="T25" fmla="*/ 2147483646 h 166"/>
                <a:gd name="T26" fmla="*/ 2147483646 w 209"/>
                <a:gd name="T27" fmla="*/ 2147483646 h 166"/>
                <a:gd name="T28" fmla="*/ 2147483646 w 209"/>
                <a:gd name="T29" fmla="*/ 2147483646 h 166"/>
                <a:gd name="T30" fmla="*/ 2147483646 w 209"/>
                <a:gd name="T31" fmla="*/ 2147483646 h 166"/>
                <a:gd name="T32" fmla="*/ 2147483646 w 209"/>
                <a:gd name="T33" fmla="*/ 2147483646 h 166"/>
                <a:gd name="T34" fmla="*/ 2147483646 w 209"/>
                <a:gd name="T35" fmla="*/ 2147483646 h 166"/>
                <a:gd name="T36" fmla="*/ 2147483646 w 209"/>
                <a:gd name="T37" fmla="*/ 2147483646 h 166"/>
                <a:gd name="T38" fmla="*/ 2147483646 w 209"/>
                <a:gd name="T39" fmla="*/ 2147483646 h 166"/>
                <a:gd name="T40" fmla="*/ 2147483646 w 209"/>
                <a:gd name="T41" fmla="*/ 2147483646 h 166"/>
                <a:gd name="T42" fmla="*/ 2147483646 w 209"/>
                <a:gd name="T43" fmla="*/ 2147483646 h 166"/>
                <a:gd name="T44" fmla="*/ 2147483646 w 209"/>
                <a:gd name="T45" fmla="*/ 2147483646 h 166"/>
                <a:gd name="T46" fmla="*/ 2147483646 w 209"/>
                <a:gd name="T47" fmla="*/ 2147483646 h 166"/>
                <a:gd name="T48" fmla="*/ 2147483646 w 209"/>
                <a:gd name="T49" fmla="*/ 2147483646 h 166"/>
                <a:gd name="T50" fmla="*/ 2147483646 w 209"/>
                <a:gd name="T51" fmla="*/ 2147483646 h 166"/>
                <a:gd name="T52" fmla="*/ 2147483646 w 209"/>
                <a:gd name="T53" fmla="*/ 2147483646 h 166"/>
                <a:gd name="T54" fmla="*/ 2147483646 w 209"/>
                <a:gd name="T55" fmla="*/ 2147483646 h 166"/>
                <a:gd name="T56" fmla="*/ 2147483646 w 209"/>
                <a:gd name="T57" fmla="*/ 2147483646 h 166"/>
                <a:gd name="T58" fmla="*/ 2147483646 w 209"/>
                <a:gd name="T59" fmla="*/ 2147483646 h 166"/>
                <a:gd name="T60" fmla="*/ 2147483646 w 209"/>
                <a:gd name="T61" fmla="*/ 2147483646 h 166"/>
                <a:gd name="T62" fmla="*/ 2147483646 w 209"/>
                <a:gd name="T63" fmla="*/ 2147483646 h 166"/>
                <a:gd name="T64" fmla="*/ 2147483646 w 209"/>
                <a:gd name="T65" fmla="*/ 2147483646 h 166"/>
                <a:gd name="T66" fmla="*/ 2147483646 w 209"/>
                <a:gd name="T67" fmla="*/ 2147483646 h 166"/>
                <a:gd name="T68" fmla="*/ 2147483646 w 209"/>
                <a:gd name="T69" fmla="*/ 2147483646 h 166"/>
                <a:gd name="T70" fmla="*/ 2147483646 w 209"/>
                <a:gd name="T71" fmla="*/ 2147483646 h 166"/>
                <a:gd name="T72" fmla="*/ 2147483646 w 209"/>
                <a:gd name="T73" fmla="*/ 2147483646 h 166"/>
                <a:gd name="T74" fmla="*/ 2147483646 w 209"/>
                <a:gd name="T75" fmla="*/ 2147483646 h 1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9" h="166">
                  <a:moveTo>
                    <a:pt x="205" y="66"/>
                  </a:moveTo>
                  <a:cubicBezTo>
                    <a:pt x="175" y="14"/>
                    <a:pt x="175" y="14"/>
                    <a:pt x="175" y="14"/>
                  </a:cubicBezTo>
                  <a:cubicBezTo>
                    <a:pt x="174" y="13"/>
                    <a:pt x="174" y="13"/>
                    <a:pt x="173" y="12"/>
                  </a:cubicBezTo>
                  <a:cubicBezTo>
                    <a:pt x="172" y="11"/>
                    <a:pt x="171" y="10"/>
                    <a:pt x="170" y="9"/>
                  </a:cubicBezTo>
                  <a:cubicBezTo>
                    <a:pt x="170" y="9"/>
                    <a:pt x="169" y="9"/>
                    <a:pt x="169" y="9"/>
                  </a:cubicBezTo>
                  <a:cubicBezTo>
                    <a:pt x="169" y="9"/>
                    <a:pt x="169" y="9"/>
                    <a:pt x="169" y="9"/>
                  </a:cubicBezTo>
                  <a:cubicBezTo>
                    <a:pt x="168" y="9"/>
                    <a:pt x="167" y="8"/>
                    <a:pt x="166" y="8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1" y="8"/>
                    <a:pt x="128" y="11"/>
                    <a:pt x="126" y="15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79" y="38"/>
                    <a:pt x="77" y="39"/>
                    <a:pt x="76" y="39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3"/>
                    <a:pt x="74" y="0"/>
                    <a:pt x="7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3"/>
                    <a:pt x="4" y="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9"/>
                    <a:pt x="6" y="51"/>
                    <a:pt x="9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2" y="58"/>
                    <a:pt x="22" y="59"/>
                    <a:pt x="22" y="60"/>
                  </a:cubicBezTo>
                  <a:cubicBezTo>
                    <a:pt x="22" y="61"/>
                    <a:pt x="22" y="62"/>
                    <a:pt x="2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5" y="62"/>
                    <a:pt x="0" y="67"/>
                    <a:pt x="0" y="74"/>
                  </a:cubicBezTo>
                  <a:cubicBezTo>
                    <a:pt x="0" y="80"/>
                    <a:pt x="5" y="86"/>
                    <a:pt x="12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19" y="163"/>
                    <a:pt x="21" y="166"/>
                    <a:pt x="24" y="166"/>
                  </a:cubicBezTo>
                  <a:cubicBezTo>
                    <a:pt x="27" y="166"/>
                    <a:pt x="29" y="163"/>
                    <a:pt x="29" y="161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130" y="86"/>
                    <a:pt x="130" y="86"/>
                    <a:pt x="130" y="86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62"/>
                    <a:pt x="134" y="166"/>
                    <a:pt x="138" y="166"/>
                  </a:cubicBezTo>
                  <a:cubicBezTo>
                    <a:pt x="143" y="166"/>
                    <a:pt x="147" y="162"/>
                    <a:pt x="147" y="157"/>
                  </a:cubicBezTo>
                  <a:cubicBezTo>
                    <a:pt x="147" y="86"/>
                    <a:pt x="147" y="86"/>
                    <a:pt x="147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3" y="157"/>
                    <a:pt x="153" y="157"/>
                    <a:pt x="153" y="157"/>
                  </a:cubicBezTo>
                  <a:cubicBezTo>
                    <a:pt x="153" y="162"/>
                    <a:pt x="157" y="166"/>
                    <a:pt x="162" y="166"/>
                  </a:cubicBezTo>
                  <a:cubicBezTo>
                    <a:pt x="167" y="166"/>
                    <a:pt x="170" y="162"/>
                    <a:pt x="170" y="157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84" y="86"/>
                    <a:pt x="184" y="86"/>
                    <a:pt x="184" y="86"/>
                  </a:cubicBezTo>
                  <a:cubicBezTo>
                    <a:pt x="184" y="161"/>
                    <a:pt x="184" y="161"/>
                    <a:pt x="184" y="161"/>
                  </a:cubicBezTo>
                  <a:cubicBezTo>
                    <a:pt x="184" y="163"/>
                    <a:pt x="186" y="166"/>
                    <a:pt x="189" y="166"/>
                  </a:cubicBezTo>
                  <a:cubicBezTo>
                    <a:pt x="192" y="166"/>
                    <a:pt x="194" y="163"/>
                    <a:pt x="194" y="161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97" y="86"/>
                    <a:pt x="197" y="86"/>
                    <a:pt x="197" y="86"/>
                  </a:cubicBezTo>
                  <a:cubicBezTo>
                    <a:pt x="204" y="86"/>
                    <a:pt x="209" y="80"/>
                    <a:pt x="209" y="74"/>
                  </a:cubicBezTo>
                  <a:cubicBezTo>
                    <a:pt x="209" y="71"/>
                    <a:pt x="208" y="68"/>
                    <a:pt x="205" y="66"/>
                  </a:cubicBezTo>
                  <a:close/>
                  <a:moveTo>
                    <a:pt x="10" y="42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0" y="42"/>
                    <a:pt x="70" y="42"/>
                    <a:pt x="70" y="42"/>
                  </a:cubicBezTo>
                  <a:lnTo>
                    <a:pt x="10" y="42"/>
                  </a:lnTo>
                  <a:close/>
                  <a:moveTo>
                    <a:pt x="57" y="62"/>
                  </a:moveTo>
                  <a:cubicBezTo>
                    <a:pt x="57" y="62"/>
                    <a:pt x="58" y="61"/>
                    <a:pt x="58" y="60"/>
                  </a:cubicBezTo>
                  <a:cubicBezTo>
                    <a:pt x="58" y="59"/>
                    <a:pt x="57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48" y="55"/>
                    <a:pt x="48" y="55"/>
                    <a:pt x="48" y="54"/>
                  </a:cubicBezTo>
                  <a:cubicBezTo>
                    <a:pt x="48" y="54"/>
                    <a:pt x="48" y="53"/>
                    <a:pt x="48" y="51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2" y="51"/>
                    <a:pt x="73" y="51"/>
                    <a:pt x="74" y="50"/>
                  </a:cubicBezTo>
                  <a:cubicBezTo>
                    <a:pt x="75" y="52"/>
                    <a:pt x="78" y="54"/>
                    <a:pt x="80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6" y="54"/>
                    <a:pt x="116" y="54"/>
                    <a:pt x="117" y="53"/>
                  </a:cubicBezTo>
                  <a:cubicBezTo>
                    <a:pt x="119" y="53"/>
                    <a:pt x="120" y="52"/>
                    <a:pt x="122" y="50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7" y="62"/>
                    <a:pt x="127" y="62"/>
                    <a:pt x="127" y="62"/>
                  </a:cubicBezTo>
                  <a:lnTo>
                    <a:pt x="57" y="62"/>
                  </a:lnTo>
                  <a:close/>
                  <a:moveTo>
                    <a:pt x="175" y="44"/>
                  </a:moveTo>
                  <a:cubicBezTo>
                    <a:pt x="185" y="62"/>
                    <a:pt x="185" y="62"/>
                    <a:pt x="185" y="62"/>
                  </a:cubicBezTo>
                  <a:cubicBezTo>
                    <a:pt x="174" y="62"/>
                    <a:pt x="174" y="62"/>
                    <a:pt x="174" y="62"/>
                  </a:cubicBezTo>
                  <a:lnTo>
                    <a:pt x="175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11296650" y="2260601"/>
              <a:ext cx="157162" cy="1619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zh-CN" altLang="en-US" sz="1800"/>
            </a:p>
          </p:txBody>
        </p:sp>
      </p:grpSp>
      <p:grpSp>
        <p:nvGrpSpPr>
          <p:cNvPr id="47" name="组合 1072"/>
          <p:cNvGrpSpPr/>
          <p:nvPr/>
        </p:nvGrpSpPr>
        <p:grpSpPr bwMode="auto">
          <a:xfrm>
            <a:off x="4438650" y="2127250"/>
            <a:ext cx="550863" cy="841375"/>
            <a:chOff x="4084638" y="2260601"/>
            <a:chExt cx="550862" cy="841375"/>
          </a:xfrm>
          <a:solidFill>
            <a:schemeClr val="accent2"/>
          </a:solidFill>
        </p:grpSpPr>
        <p:sp>
          <p:nvSpPr>
            <p:cNvPr id="48" name="Oval 73"/>
            <p:cNvSpPr>
              <a:spLocks noChangeArrowheads="1"/>
            </p:cNvSpPr>
            <p:nvPr/>
          </p:nvSpPr>
          <p:spPr bwMode="auto">
            <a:xfrm>
              <a:off x="4219575" y="2260601"/>
              <a:ext cx="152400" cy="157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zh-CN" altLang="en-US" sz="1800"/>
            </a:p>
          </p:txBody>
        </p:sp>
        <p:sp>
          <p:nvSpPr>
            <p:cNvPr id="49" name="Freeform 74"/>
            <p:cNvSpPr>
              <a:spLocks noEditPoints="1"/>
            </p:cNvSpPr>
            <p:nvPr/>
          </p:nvSpPr>
          <p:spPr bwMode="auto">
            <a:xfrm>
              <a:off x="4470400" y="2379663"/>
              <a:ext cx="142875" cy="98425"/>
            </a:xfrm>
            <a:custGeom>
              <a:avLst/>
              <a:gdLst>
                <a:gd name="T0" fmla="*/ 2147483646 w 34"/>
                <a:gd name="T1" fmla="*/ 2147483646 h 23"/>
                <a:gd name="T2" fmla="*/ 2147483646 w 34"/>
                <a:gd name="T3" fmla="*/ 2147483646 h 23"/>
                <a:gd name="T4" fmla="*/ 2147483646 w 34"/>
                <a:gd name="T5" fmla="*/ 2147483646 h 23"/>
                <a:gd name="T6" fmla="*/ 2147483646 w 34"/>
                <a:gd name="T7" fmla="*/ 2147483646 h 23"/>
                <a:gd name="T8" fmla="*/ 2147483646 w 34"/>
                <a:gd name="T9" fmla="*/ 0 h 23"/>
                <a:gd name="T10" fmla="*/ 2147483646 w 34"/>
                <a:gd name="T11" fmla="*/ 0 h 23"/>
                <a:gd name="T12" fmla="*/ 0 w 34"/>
                <a:gd name="T13" fmla="*/ 2147483646 h 23"/>
                <a:gd name="T14" fmla="*/ 0 w 34"/>
                <a:gd name="T15" fmla="*/ 2147483646 h 23"/>
                <a:gd name="T16" fmla="*/ 2147483646 w 34"/>
                <a:gd name="T17" fmla="*/ 2147483646 h 23"/>
                <a:gd name="T18" fmla="*/ 2147483646 w 34"/>
                <a:gd name="T19" fmla="*/ 2147483646 h 23"/>
                <a:gd name="T20" fmla="*/ 2147483646 w 34"/>
                <a:gd name="T21" fmla="*/ 2147483646 h 23"/>
                <a:gd name="T22" fmla="*/ 2147483646 w 34"/>
                <a:gd name="T23" fmla="*/ 2147483646 h 23"/>
                <a:gd name="T24" fmla="*/ 2147483646 w 34"/>
                <a:gd name="T25" fmla="*/ 2147483646 h 23"/>
                <a:gd name="T26" fmla="*/ 2147483646 w 34"/>
                <a:gd name="T27" fmla="*/ 2147483646 h 2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3">
                  <a:moveTo>
                    <a:pt x="3" y="23"/>
                  </a:moveTo>
                  <a:cubicBezTo>
                    <a:pt x="31" y="23"/>
                    <a:pt x="31" y="23"/>
                    <a:pt x="31" y="23"/>
                  </a:cubicBezTo>
                  <a:cubicBezTo>
                    <a:pt x="33" y="23"/>
                    <a:pt x="34" y="22"/>
                    <a:pt x="34" y="2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3"/>
                  </a:cubicBezTo>
                  <a:close/>
                  <a:moveTo>
                    <a:pt x="5" y="4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5" y="20"/>
                    <a:pt x="5" y="20"/>
                    <a:pt x="5" y="20"/>
                  </a:cubicBez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0" name="Freeform 75"/>
            <p:cNvSpPr/>
            <p:nvPr/>
          </p:nvSpPr>
          <p:spPr bwMode="auto">
            <a:xfrm>
              <a:off x="4084638" y="2425701"/>
              <a:ext cx="550862" cy="676275"/>
            </a:xfrm>
            <a:custGeom>
              <a:avLst/>
              <a:gdLst>
                <a:gd name="T0" fmla="*/ 2147483646 w 130"/>
                <a:gd name="T1" fmla="*/ 2147483646 h 159"/>
                <a:gd name="T2" fmla="*/ 2147483646 w 130"/>
                <a:gd name="T3" fmla="*/ 2147483646 h 159"/>
                <a:gd name="T4" fmla="*/ 2147483646 w 130"/>
                <a:gd name="T5" fmla="*/ 2147483646 h 159"/>
                <a:gd name="T6" fmla="*/ 2147483646 w 130"/>
                <a:gd name="T7" fmla="*/ 2147483646 h 159"/>
                <a:gd name="T8" fmla="*/ 2147483646 w 130"/>
                <a:gd name="T9" fmla="*/ 2147483646 h 159"/>
                <a:gd name="T10" fmla="*/ 2147483646 w 130"/>
                <a:gd name="T11" fmla="*/ 2147483646 h 159"/>
                <a:gd name="T12" fmla="*/ 2147483646 w 130"/>
                <a:gd name="T13" fmla="*/ 2147483646 h 159"/>
                <a:gd name="T14" fmla="*/ 2147483646 w 130"/>
                <a:gd name="T15" fmla="*/ 2147483646 h 159"/>
                <a:gd name="T16" fmla="*/ 2147483646 w 130"/>
                <a:gd name="T17" fmla="*/ 2147483646 h 159"/>
                <a:gd name="T18" fmla="*/ 2147483646 w 130"/>
                <a:gd name="T19" fmla="*/ 2147483646 h 159"/>
                <a:gd name="T20" fmla="*/ 2147483646 w 130"/>
                <a:gd name="T21" fmla="*/ 2147483646 h 159"/>
                <a:gd name="T22" fmla="*/ 2147483646 w 130"/>
                <a:gd name="T23" fmla="*/ 2147483646 h 159"/>
                <a:gd name="T24" fmla="*/ 2147483646 w 130"/>
                <a:gd name="T25" fmla="*/ 2147483646 h 159"/>
                <a:gd name="T26" fmla="*/ 2147483646 w 130"/>
                <a:gd name="T27" fmla="*/ 2147483646 h 159"/>
                <a:gd name="T28" fmla="*/ 2147483646 w 130"/>
                <a:gd name="T29" fmla="*/ 0 h 159"/>
                <a:gd name="T30" fmla="*/ 2147483646 w 130"/>
                <a:gd name="T31" fmla="*/ 0 h 159"/>
                <a:gd name="T32" fmla="*/ 2147483646 w 130"/>
                <a:gd name="T33" fmla="*/ 2147483646 h 159"/>
                <a:gd name="T34" fmla="*/ 2147483646 w 130"/>
                <a:gd name="T35" fmla="*/ 2147483646 h 159"/>
                <a:gd name="T36" fmla="*/ 2147483646 w 130"/>
                <a:gd name="T37" fmla="*/ 2147483646 h 159"/>
                <a:gd name="T38" fmla="*/ 2147483646 w 130"/>
                <a:gd name="T39" fmla="*/ 2147483646 h 159"/>
                <a:gd name="T40" fmla="*/ 2147483646 w 130"/>
                <a:gd name="T41" fmla="*/ 2147483646 h 159"/>
                <a:gd name="T42" fmla="*/ 2147483646 w 130"/>
                <a:gd name="T43" fmla="*/ 2147483646 h 159"/>
                <a:gd name="T44" fmla="*/ 2147483646 w 130"/>
                <a:gd name="T45" fmla="*/ 2147483646 h 159"/>
                <a:gd name="T46" fmla="*/ 2147483646 w 130"/>
                <a:gd name="T47" fmla="*/ 2147483646 h 159"/>
                <a:gd name="T48" fmla="*/ 2147483646 w 130"/>
                <a:gd name="T49" fmla="*/ 2147483646 h 159"/>
                <a:gd name="T50" fmla="*/ 2147483646 w 130"/>
                <a:gd name="T51" fmla="*/ 2147483646 h 159"/>
                <a:gd name="T52" fmla="*/ 2147483646 w 130"/>
                <a:gd name="T53" fmla="*/ 2147483646 h 159"/>
                <a:gd name="T54" fmla="*/ 2147483646 w 130"/>
                <a:gd name="T55" fmla="*/ 2147483646 h 159"/>
                <a:gd name="T56" fmla="*/ 2147483646 w 130"/>
                <a:gd name="T57" fmla="*/ 2147483646 h 159"/>
                <a:gd name="T58" fmla="*/ 2147483646 w 130"/>
                <a:gd name="T59" fmla="*/ 2147483646 h 159"/>
                <a:gd name="T60" fmla="*/ 2147483646 w 130"/>
                <a:gd name="T61" fmla="*/ 2147483646 h 159"/>
                <a:gd name="T62" fmla="*/ 2147483646 w 130"/>
                <a:gd name="T63" fmla="*/ 2147483646 h 159"/>
                <a:gd name="T64" fmla="*/ 2147483646 w 130"/>
                <a:gd name="T65" fmla="*/ 2147483646 h 159"/>
                <a:gd name="T66" fmla="*/ 2147483646 w 130"/>
                <a:gd name="T67" fmla="*/ 2147483646 h 159"/>
                <a:gd name="T68" fmla="*/ 2147483646 w 130"/>
                <a:gd name="T69" fmla="*/ 2147483646 h 159"/>
                <a:gd name="T70" fmla="*/ 2147483646 w 130"/>
                <a:gd name="T71" fmla="*/ 2147483646 h 159"/>
                <a:gd name="T72" fmla="*/ 2147483646 w 130"/>
                <a:gd name="T73" fmla="*/ 2147483646 h 159"/>
                <a:gd name="T74" fmla="*/ 2147483646 w 130"/>
                <a:gd name="T75" fmla="*/ 2147483646 h 159"/>
                <a:gd name="T76" fmla="*/ 2147483646 w 130"/>
                <a:gd name="T77" fmla="*/ 2147483646 h 159"/>
                <a:gd name="T78" fmla="*/ 2147483646 w 130"/>
                <a:gd name="T79" fmla="*/ 2147483646 h 159"/>
                <a:gd name="T80" fmla="*/ 2147483646 w 130"/>
                <a:gd name="T81" fmla="*/ 2147483646 h 159"/>
                <a:gd name="T82" fmla="*/ 2147483646 w 130"/>
                <a:gd name="T83" fmla="*/ 2147483646 h 159"/>
                <a:gd name="T84" fmla="*/ 2147483646 w 130"/>
                <a:gd name="T85" fmla="*/ 2147483646 h 159"/>
                <a:gd name="T86" fmla="*/ 2147483646 w 130"/>
                <a:gd name="T87" fmla="*/ 2147483646 h 159"/>
                <a:gd name="T88" fmla="*/ 2147483646 w 130"/>
                <a:gd name="T89" fmla="*/ 2147483646 h 159"/>
                <a:gd name="T90" fmla="*/ 2147483646 w 130"/>
                <a:gd name="T91" fmla="*/ 2147483646 h 159"/>
                <a:gd name="T92" fmla="*/ 2147483646 w 130"/>
                <a:gd name="T93" fmla="*/ 2147483646 h 1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159">
                  <a:moveTo>
                    <a:pt x="129" y="16"/>
                  </a:moveTo>
                  <a:cubicBezTo>
                    <a:pt x="125" y="14"/>
                    <a:pt x="125" y="14"/>
                    <a:pt x="125" y="14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3"/>
                    <a:pt x="92" y="13"/>
                    <a:pt x="91" y="14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7"/>
                    <a:pt x="86" y="17"/>
                    <a:pt x="86" y="18"/>
                  </a:cubicBezTo>
                  <a:cubicBezTo>
                    <a:pt x="86" y="19"/>
                    <a:pt x="87" y="20"/>
                    <a:pt x="88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4"/>
                    <a:pt x="72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0" y="1"/>
                    <a:pt x="67" y="0"/>
                    <a:pt x="6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3" y="1"/>
                  </a:cubicBezTo>
                  <a:cubicBezTo>
                    <a:pt x="30" y="1"/>
                    <a:pt x="28" y="2"/>
                    <a:pt x="27" y="4"/>
                  </a:cubicBezTo>
                  <a:cubicBezTo>
                    <a:pt x="27" y="5"/>
                    <a:pt x="26" y="7"/>
                    <a:pt x="26" y="8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5"/>
                    <a:pt x="2" y="79"/>
                    <a:pt x="6" y="81"/>
                  </a:cubicBezTo>
                  <a:cubicBezTo>
                    <a:pt x="10" y="82"/>
                    <a:pt x="14" y="81"/>
                    <a:pt x="15" y="7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9"/>
                    <a:pt x="28" y="71"/>
                    <a:pt x="29" y="73"/>
                  </a:cubicBezTo>
                  <a:cubicBezTo>
                    <a:pt x="29" y="150"/>
                    <a:pt x="29" y="150"/>
                    <a:pt x="29" y="150"/>
                  </a:cubicBezTo>
                  <a:cubicBezTo>
                    <a:pt x="29" y="155"/>
                    <a:pt x="33" y="159"/>
                    <a:pt x="38" y="159"/>
                  </a:cubicBezTo>
                  <a:cubicBezTo>
                    <a:pt x="43" y="159"/>
                    <a:pt x="47" y="155"/>
                    <a:pt x="47" y="150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53" y="155"/>
                    <a:pt x="57" y="159"/>
                    <a:pt x="62" y="159"/>
                  </a:cubicBezTo>
                  <a:cubicBezTo>
                    <a:pt x="67" y="159"/>
                    <a:pt x="71" y="155"/>
                    <a:pt x="71" y="150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72" y="71"/>
                    <a:pt x="72" y="69"/>
                    <a:pt x="72" y="67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4" y="47"/>
                    <a:pt x="89" y="48"/>
                    <a:pt x="92" y="46"/>
                  </a:cubicBezTo>
                  <a:cubicBezTo>
                    <a:pt x="92" y="46"/>
                    <a:pt x="92" y="46"/>
                    <a:pt x="93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3" y="46"/>
                    <a:pt x="93" y="45"/>
                    <a:pt x="94" y="45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114" y="25"/>
                    <a:pt x="115" y="22"/>
                    <a:pt x="115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9" y="20"/>
                    <a:pt x="130" y="19"/>
                    <a:pt x="130" y="18"/>
                  </a:cubicBezTo>
                  <a:cubicBezTo>
                    <a:pt x="130" y="17"/>
                    <a:pt x="129" y="16"/>
                    <a:pt x="12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51" name="MH_SubTitle_1"/>
          <p:cNvSpPr txBox="1"/>
          <p:nvPr>
            <p:custDataLst>
              <p:tags r:id="rId3"/>
            </p:custDataLst>
          </p:nvPr>
        </p:nvSpPr>
        <p:spPr bwMode="auto">
          <a:xfrm>
            <a:off x="1568450" y="1458913"/>
            <a:ext cx="10906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solidFill>
                  <a:srgbClr val="000000"/>
                </a:solidFill>
              </a:rPr>
              <a:t>点击此处添加文字</a:t>
            </a:r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52" name="MH_SubTitle_1"/>
          <p:cNvSpPr txBox="1"/>
          <p:nvPr>
            <p:custDataLst>
              <p:tags r:id="rId4"/>
            </p:custDataLst>
          </p:nvPr>
        </p:nvSpPr>
        <p:spPr bwMode="auto">
          <a:xfrm>
            <a:off x="4168775" y="1458913"/>
            <a:ext cx="10906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solidFill>
                  <a:srgbClr val="000000"/>
                </a:solidFill>
              </a:rPr>
              <a:t>点击此处添加文字</a:t>
            </a:r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53" name="MH_SubTitle_1"/>
          <p:cNvSpPr txBox="1"/>
          <p:nvPr>
            <p:custDataLst>
              <p:tags r:id="rId5"/>
            </p:custDataLst>
          </p:nvPr>
        </p:nvSpPr>
        <p:spPr bwMode="auto">
          <a:xfrm>
            <a:off x="6916738" y="1458913"/>
            <a:ext cx="1092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solidFill>
                  <a:srgbClr val="000000"/>
                </a:solidFill>
              </a:rPr>
              <a:t>点击此处添加文字</a:t>
            </a:r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54" name="MH_SubTitle_1"/>
          <p:cNvSpPr txBox="1"/>
          <p:nvPr>
            <p:custDataLst>
              <p:tags r:id="rId6"/>
            </p:custDataLst>
          </p:nvPr>
        </p:nvSpPr>
        <p:spPr bwMode="auto">
          <a:xfrm>
            <a:off x="9393238" y="1458913"/>
            <a:ext cx="10906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solidFill>
                  <a:srgbClr val="000000"/>
                </a:solidFill>
              </a:rPr>
              <a:t>点击此处添加文字</a:t>
            </a:r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55" name="MH_Text_1"/>
          <p:cNvSpPr/>
          <p:nvPr/>
        </p:nvSpPr>
        <p:spPr>
          <a:xfrm>
            <a:off x="1246188" y="4467225"/>
            <a:ext cx="173355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6" name="MH_Text_2"/>
          <p:cNvSpPr/>
          <p:nvPr/>
        </p:nvSpPr>
        <p:spPr>
          <a:xfrm>
            <a:off x="3846513" y="4467225"/>
            <a:ext cx="1735137" cy="152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7" name="MH_Text_3"/>
          <p:cNvSpPr/>
          <p:nvPr/>
        </p:nvSpPr>
        <p:spPr>
          <a:xfrm>
            <a:off x="6594475" y="4467225"/>
            <a:ext cx="1735138" cy="152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8" name="MH_Text_4"/>
          <p:cNvSpPr/>
          <p:nvPr/>
        </p:nvSpPr>
        <p:spPr>
          <a:xfrm>
            <a:off x="9070975" y="4467225"/>
            <a:ext cx="1735138" cy="152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51" grpId="0"/>
      <p:bldP spid="52" grpId="0"/>
      <p:bldP spid="53" grpId="0"/>
      <p:bldP spid="54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KSO_Shape"/>
          <p:cNvSpPr/>
          <p:nvPr/>
        </p:nvSpPr>
        <p:spPr bwMode="auto">
          <a:xfrm>
            <a:off x="1800225" y="2051050"/>
            <a:ext cx="906463" cy="1011238"/>
          </a:xfrm>
          <a:custGeom>
            <a:avLst/>
            <a:gdLst>
              <a:gd name="T0" fmla="*/ 527033 w 2960688"/>
              <a:gd name="T1" fmla="*/ 1877159 h 3298826"/>
              <a:gd name="T2" fmla="*/ 409443 w 2960688"/>
              <a:gd name="T3" fmla="*/ 2000501 h 3298826"/>
              <a:gd name="T4" fmla="*/ 411355 w 2960688"/>
              <a:gd name="T5" fmla="*/ 2233197 h 3298826"/>
              <a:gd name="T6" fmla="*/ 351125 w 2960688"/>
              <a:gd name="T7" fmla="*/ 2312034 h 3298826"/>
              <a:gd name="T8" fmla="*/ 273369 w 2960688"/>
              <a:gd name="T9" fmla="*/ 2124161 h 3298826"/>
              <a:gd name="T10" fmla="*/ 346027 w 2960688"/>
              <a:gd name="T11" fmla="*/ 1891464 h 3298826"/>
              <a:gd name="T12" fmla="*/ 896304 w 2960688"/>
              <a:gd name="T13" fmla="*/ 1785321 h 3298826"/>
              <a:gd name="T14" fmla="*/ 1068706 w 2960688"/>
              <a:gd name="T15" fmla="*/ 2016555 h 3298826"/>
              <a:gd name="T16" fmla="*/ 1068071 w 2960688"/>
              <a:gd name="T17" fmla="*/ 2228732 h 3298826"/>
              <a:gd name="T18" fmla="*/ 959169 w 2960688"/>
              <a:gd name="T19" fmla="*/ 2409781 h 3298826"/>
              <a:gd name="T20" fmla="*/ 713741 w 2960688"/>
              <a:gd name="T21" fmla="*/ 2518728 h 3298826"/>
              <a:gd name="T22" fmla="*/ 693421 w 2960688"/>
              <a:gd name="T23" fmla="*/ 1957476 h 3298826"/>
              <a:gd name="T24" fmla="*/ 640080 w 2960688"/>
              <a:gd name="T25" fmla="*/ 1634173 h 3298826"/>
              <a:gd name="T26" fmla="*/ 392430 w 2960688"/>
              <a:gd name="T27" fmla="*/ 1729423 h 3298826"/>
              <a:gd name="T28" fmla="*/ 232092 w 2960688"/>
              <a:gd name="T29" fmla="*/ 1935163 h 3298826"/>
              <a:gd name="T30" fmla="*/ 200025 w 2960688"/>
              <a:gd name="T31" fmla="*/ 2188846 h 3298826"/>
              <a:gd name="T32" fmla="*/ 307658 w 2960688"/>
              <a:gd name="T33" fmla="*/ 2432368 h 3298826"/>
              <a:gd name="T34" fmla="*/ 520065 w 2960688"/>
              <a:gd name="T35" fmla="*/ 2581276 h 3298826"/>
              <a:gd name="T36" fmla="*/ 775335 w 2960688"/>
              <a:gd name="T37" fmla="*/ 2601279 h 3298826"/>
              <a:gd name="T38" fmla="*/ 1014095 w 2960688"/>
              <a:gd name="T39" fmla="*/ 2481581 h 3298826"/>
              <a:gd name="T40" fmla="*/ 1151890 w 2960688"/>
              <a:gd name="T41" fmla="*/ 2263141 h 3298826"/>
              <a:gd name="T42" fmla="*/ 1159510 w 2960688"/>
              <a:gd name="T43" fmla="*/ 2006283 h 3298826"/>
              <a:gd name="T44" fmla="*/ 1027748 w 2960688"/>
              <a:gd name="T45" fmla="*/ 1773556 h 3298826"/>
              <a:gd name="T46" fmla="*/ 803275 w 2960688"/>
              <a:gd name="T47" fmla="*/ 1647190 h 3298826"/>
              <a:gd name="T48" fmla="*/ 1574800 w 2960688"/>
              <a:gd name="T49" fmla="*/ 2092842 h 3298826"/>
              <a:gd name="T50" fmla="*/ 2153920 w 2960688"/>
              <a:gd name="T51" fmla="*/ 1496357 h 3298826"/>
              <a:gd name="T52" fmla="*/ 2773363 w 2960688"/>
              <a:gd name="T53" fmla="*/ 1705761 h 3298826"/>
              <a:gd name="T54" fmla="*/ 2930208 w 2960688"/>
              <a:gd name="T55" fmla="*/ 2034463 h 3298826"/>
              <a:gd name="T56" fmla="*/ 2534285 w 2960688"/>
              <a:gd name="T57" fmla="*/ 2333022 h 3298826"/>
              <a:gd name="T58" fmla="*/ 2062798 w 2960688"/>
              <a:gd name="T59" fmla="*/ 2832102 h 3298826"/>
              <a:gd name="T60" fmla="*/ 1393825 w 2960688"/>
              <a:gd name="T61" fmla="*/ 2435503 h 3298826"/>
              <a:gd name="T62" fmla="*/ 1449705 w 2960688"/>
              <a:gd name="T63" fmla="*/ 1990995 h 3298826"/>
              <a:gd name="T64" fmla="*/ 1293813 w 2960688"/>
              <a:gd name="T65" fmla="*/ 1642623 h 3298826"/>
              <a:gd name="T66" fmla="*/ 818833 w 2960688"/>
              <a:gd name="T67" fmla="*/ 1450340 h 3298826"/>
              <a:gd name="T68" fmla="*/ 1141095 w 2960688"/>
              <a:gd name="T69" fmla="*/ 1611630 h 3298826"/>
              <a:gd name="T70" fmla="*/ 1340803 w 2960688"/>
              <a:gd name="T71" fmla="*/ 1927861 h 3298826"/>
              <a:gd name="T72" fmla="*/ 1348423 w 2960688"/>
              <a:gd name="T73" fmla="*/ 2284731 h 3298826"/>
              <a:gd name="T74" fmla="*/ 1223010 w 2960688"/>
              <a:gd name="T75" fmla="*/ 2541906 h 3298826"/>
              <a:gd name="T76" fmla="*/ 1473200 w 2960688"/>
              <a:gd name="T77" fmla="*/ 3188336 h 3298826"/>
              <a:gd name="T78" fmla="*/ 1409700 w 2960688"/>
              <a:gd name="T79" fmla="*/ 3287079 h 3298826"/>
              <a:gd name="T80" fmla="*/ 1293813 w 2960688"/>
              <a:gd name="T81" fmla="*/ 3278189 h 3298826"/>
              <a:gd name="T82" fmla="*/ 780415 w 2960688"/>
              <a:gd name="T83" fmla="*/ 2798129 h 3298826"/>
              <a:gd name="T84" fmla="*/ 485775 w 2960688"/>
              <a:gd name="T85" fmla="*/ 2775904 h 3298826"/>
              <a:gd name="T86" fmla="*/ 179387 w 2960688"/>
              <a:gd name="T87" fmla="*/ 2582863 h 3298826"/>
              <a:gd name="T88" fmla="*/ 11747 w 2960688"/>
              <a:gd name="T89" fmla="*/ 2248853 h 3298826"/>
              <a:gd name="T90" fmla="*/ 39687 w 2960688"/>
              <a:gd name="T91" fmla="*/ 1891666 h 3298826"/>
              <a:gd name="T92" fmla="*/ 248285 w 2960688"/>
              <a:gd name="T93" fmla="*/ 1593533 h 3298826"/>
              <a:gd name="T94" fmla="*/ 589598 w 2960688"/>
              <a:gd name="T95" fmla="*/ 1443356 h 3298826"/>
              <a:gd name="T96" fmla="*/ 2009571 w 2960688"/>
              <a:gd name="T97" fmla="*/ 44471 h 3298826"/>
              <a:gd name="T98" fmla="*/ 2211293 w 2960688"/>
              <a:gd name="T99" fmla="*/ 227752 h 3298826"/>
              <a:gd name="T100" fmla="*/ 2308501 w 2960688"/>
              <a:gd name="T101" fmla="*/ 511410 h 3298826"/>
              <a:gd name="T102" fmla="*/ 2385695 w 2960688"/>
              <a:gd name="T103" fmla="*/ 681985 h 3298826"/>
              <a:gd name="T104" fmla="*/ 2326608 w 2960688"/>
              <a:gd name="T105" fmla="*/ 854149 h 3298826"/>
              <a:gd name="T106" fmla="*/ 2142358 w 2960688"/>
              <a:gd name="T107" fmla="*/ 1198477 h 3298826"/>
              <a:gd name="T108" fmla="*/ 1940000 w 2960688"/>
              <a:gd name="T109" fmla="*/ 1360477 h 3298826"/>
              <a:gd name="T110" fmla="*/ 1698569 w 2960688"/>
              <a:gd name="T111" fmla="*/ 1367782 h 3298826"/>
              <a:gd name="T112" fmla="*/ 1505106 w 2960688"/>
              <a:gd name="T113" fmla="*/ 1235642 h 3298826"/>
              <a:gd name="T114" fmla="*/ 1298619 w 2960688"/>
              <a:gd name="T115" fmla="*/ 873208 h 3298826"/>
              <a:gd name="T116" fmla="*/ 1219200 w 2960688"/>
              <a:gd name="T117" fmla="*/ 700409 h 3298826"/>
              <a:gd name="T118" fmla="*/ 1306560 w 2960688"/>
              <a:gd name="T119" fmla="*/ 536504 h 3298826"/>
              <a:gd name="T120" fmla="*/ 1394873 w 2960688"/>
              <a:gd name="T121" fmla="*/ 248081 h 3298826"/>
              <a:gd name="T122" fmla="*/ 1587383 w 2960688"/>
              <a:gd name="T123" fmla="*/ 54953 h 3298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KSO_Shape"/>
          <p:cNvSpPr/>
          <p:nvPr/>
        </p:nvSpPr>
        <p:spPr bwMode="auto">
          <a:xfrm>
            <a:off x="5591175" y="2084388"/>
            <a:ext cx="1009650" cy="944562"/>
          </a:xfrm>
          <a:custGeom>
            <a:avLst/>
            <a:gdLst>
              <a:gd name="T0" fmla="*/ 1264650 w 2063750"/>
              <a:gd name="T1" fmla="*/ 933236 h 1925638"/>
              <a:gd name="T2" fmla="*/ 1205010 w 2063750"/>
              <a:gd name="T3" fmla="*/ 981200 h 1925638"/>
              <a:gd name="T4" fmla="*/ 1169637 w 2063750"/>
              <a:gd name="T5" fmla="*/ 913641 h 1925638"/>
              <a:gd name="T6" fmla="*/ 1863628 w 2063750"/>
              <a:gd name="T7" fmla="*/ 619424 h 1925638"/>
              <a:gd name="T8" fmla="*/ 1873035 w 2063750"/>
              <a:gd name="T9" fmla="*/ 667280 h 1925638"/>
              <a:gd name="T10" fmla="*/ 1691374 w 2063750"/>
              <a:gd name="T11" fmla="*/ 669322 h 1925638"/>
              <a:gd name="T12" fmla="*/ 1696077 w 2063750"/>
              <a:gd name="T13" fmla="*/ 621175 h 1925638"/>
              <a:gd name="T14" fmla="*/ 742063 w 2063750"/>
              <a:gd name="T15" fmla="*/ 629637 h 1925638"/>
              <a:gd name="T16" fmla="*/ 727975 w 2063750"/>
              <a:gd name="T17" fmla="*/ 676034 h 1925638"/>
              <a:gd name="T18" fmla="*/ 550987 w 2063750"/>
              <a:gd name="T19" fmla="*/ 656483 h 1925638"/>
              <a:gd name="T20" fmla="*/ 577990 w 2063750"/>
              <a:gd name="T21" fmla="*/ 615922 h 1925638"/>
              <a:gd name="T22" fmla="*/ 1273128 w 2063750"/>
              <a:gd name="T23" fmla="*/ 560052 h 1925638"/>
              <a:gd name="T24" fmla="*/ 1196826 w 2063750"/>
              <a:gd name="T25" fmla="*/ 846374 h 1925638"/>
              <a:gd name="T26" fmla="*/ 1157651 w 2063750"/>
              <a:gd name="T27" fmla="*/ 551279 h 1925638"/>
              <a:gd name="T28" fmla="*/ 1196634 w 2063750"/>
              <a:gd name="T29" fmla="*/ 394965 h 1925638"/>
              <a:gd name="T30" fmla="*/ 1004375 w 2063750"/>
              <a:gd name="T31" fmla="*/ 453667 h 1925638"/>
              <a:gd name="T32" fmla="*/ 916159 w 2063750"/>
              <a:gd name="T33" fmla="*/ 617446 h 1925638"/>
              <a:gd name="T34" fmla="*/ 942243 w 2063750"/>
              <a:gd name="T35" fmla="*/ 775648 h 1925638"/>
              <a:gd name="T36" fmla="*/ 1065042 w 2063750"/>
              <a:gd name="T37" fmla="*/ 952636 h 1925638"/>
              <a:gd name="T38" fmla="*/ 1352258 w 2063750"/>
              <a:gd name="T39" fmla="*/ 1009577 h 1925638"/>
              <a:gd name="T40" fmla="*/ 1456007 w 2063750"/>
              <a:gd name="T41" fmla="*/ 831122 h 1925638"/>
              <a:gd name="T42" fmla="*/ 1514915 w 2063750"/>
              <a:gd name="T43" fmla="*/ 694346 h 1925638"/>
              <a:gd name="T44" fmla="*/ 1484729 w 2063750"/>
              <a:gd name="T45" fmla="*/ 506499 h 1925638"/>
              <a:gd name="T46" fmla="*/ 1323829 w 2063750"/>
              <a:gd name="T47" fmla="*/ 407879 h 1925638"/>
              <a:gd name="T48" fmla="*/ 1277230 w 2063750"/>
              <a:gd name="T49" fmla="*/ 330686 h 1925638"/>
              <a:gd name="T50" fmla="*/ 1483556 w 2063750"/>
              <a:gd name="T51" fmla="*/ 408467 h 1925638"/>
              <a:gd name="T52" fmla="*/ 1585840 w 2063750"/>
              <a:gd name="T53" fmla="*/ 598074 h 1925638"/>
              <a:gd name="T54" fmla="*/ 1556532 w 2063750"/>
              <a:gd name="T55" fmla="*/ 799717 h 1925638"/>
              <a:gd name="T56" fmla="*/ 1444577 w 2063750"/>
              <a:gd name="T57" fmla="*/ 953809 h 1925638"/>
              <a:gd name="T58" fmla="*/ 1379514 w 2063750"/>
              <a:gd name="T59" fmla="*/ 1234993 h 1925638"/>
              <a:gd name="T60" fmla="*/ 1224769 w 2063750"/>
              <a:gd name="T61" fmla="*/ 1299859 h 1925638"/>
              <a:gd name="T62" fmla="*/ 973458 w 2063750"/>
              <a:gd name="T63" fmla="*/ 1301550 h 1925638"/>
              <a:gd name="T64" fmla="*/ 884643 w 2063750"/>
              <a:gd name="T65" fmla="*/ 1352828 h 1925638"/>
              <a:gd name="T66" fmla="*/ 1171315 w 2063750"/>
              <a:gd name="T67" fmla="*/ 1381250 h 1925638"/>
              <a:gd name="T68" fmla="*/ 1609826 w 2063750"/>
              <a:gd name="T69" fmla="*/ 1205732 h 1925638"/>
              <a:gd name="T70" fmla="*/ 1769285 w 2063750"/>
              <a:gd name="T71" fmla="*/ 1202215 h 1925638"/>
              <a:gd name="T72" fmla="*/ 1698033 w 2063750"/>
              <a:gd name="T73" fmla="*/ 1343539 h 1925638"/>
              <a:gd name="T74" fmla="*/ 1830840 w 2063750"/>
              <a:gd name="T75" fmla="*/ 1309461 h 1925638"/>
              <a:gd name="T76" fmla="*/ 1902362 w 2063750"/>
              <a:gd name="T77" fmla="*/ 1344330 h 1925638"/>
              <a:gd name="T78" fmla="*/ 1805632 w 2063750"/>
              <a:gd name="T79" fmla="*/ 1426962 h 1925638"/>
              <a:gd name="T80" fmla="*/ 1115916 w 2063750"/>
              <a:gd name="T81" fmla="*/ 1759833 h 1925638"/>
              <a:gd name="T82" fmla="*/ 544327 w 2063750"/>
              <a:gd name="T83" fmla="*/ 1713829 h 1925638"/>
              <a:gd name="T84" fmla="*/ 50124 w 2063750"/>
              <a:gd name="T85" fmla="*/ 1388576 h 1925638"/>
              <a:gd name="T86" fmla="*/ 277587 w 2063750"/>
              <a:gd name="T87" fmla="*/ 1364841 h 1925638"/>
              <a:gd name="T88" fmla="*/ 557812 w 2063750"/>
              <a:gd name="T89" fmla="*/ 1209541 h 1925638"/>
              <a:gd name="T90" fmla="*/ 1023426 w 2063750"/>
              <a:gd name="T91" fmla="*/ 1057126 h 1925638"/>
              <a:gd name="T92" fmla="*/ 919090 w 2063750"/>
              <a:gd name="T93" fmla="*/ 864876 h 1925638"/>
              <a:gd name="T94" fmla="*/ 854320 w 2063750"/>
              <a:gd name="T95" fmla="*/ 707847 h 1925638"/>
              <a:gd name="T96" fmla="*/ 887730 w 2063750"/>
              <a:gd name="T97" fmla="*/ 478909 h 1925638"/>
              <a:gd name="T98" fmla="*/ 1065042 w 2063750"/>
              <a:gd name="T99" fmla="*/ 350938 h 1925638"/>
              <a:gd name="T100" fmla="*/ 1690144 w 2063750"/>
              <a:gd name="T101" fmla="*/ 203159 h 1925638"/>
              <a:gd name="T102" fmla="*/ 1700127 w 2063750"/>
              <a:gd name="T103" fmla="*/ 250943 h 1925638"/>
              <a:gd name="T104" fmla="*/ 1558014 w 2063750"/>
              <a:gd name="T105" fmla="*/ 348271 h 1925638"/>
              <a:gd name="T106" fmla="*/ 1655497 w 2063750"/>
              <a:gd name="T107" fmla="*/ 206383 h 1925638"/>
              <a:gd name="T108" fmla="*/ 904489 w 2063750"/>
              <a:gd name="T109" fmla="*/ 306056 h 1925638"/>
              <a:gd name="T110" fmla="*/ 895180 w 2063750"/>
              <a:gd name="T111" fmla="*/ 353841 h 1925638"/>
              <a:gd name="T112" fmla="*/ 757001 w 2063750"/>
              <a:gd name="T113" fmla="*/ 243028 h 1925638"/>
              <a:gd name="T114" fmla="*/ 779982 w 2063750"/>
              <a:gd name="T115" fmla="*/ 199933 h 1925638"/>
              <a:gd name="T116" fmla="*/ 1248509 w 2063750"/>
              <a:gd name="T117" fmla="*/ 28478 h 1925638"/>
              <a:gd name="T118" fmla="*/ 1217149 w 2063750"/>
              <a:gd name="T119" fmla="*/ 197882 h 1925638"/>
              <a:gd name="T120" fmla="*/ 1185497 w 2063750"/>
              <a:gd name="T121" fmla="*/ 28478 h 19256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63750" h="1925638">
                <a:moveTo>
                  <a:pt x="1310496" y="957198"/>
                </a:moveTo>
                <a:lnTo>
                  <a:pt x="1315880" y="957198"/>
                </a:lnTo>
                <a:lnTo>
                  <a:pt x="1321581" y="957198"/>
                </a:lnTo>
                <a:lnTo>
                  <a:pt x="1326965" y="958465"/>
                </a:lnTo>
                <a:lnTo>
                  <a:pt x="1332032" y="959732"/>
                </a:lnTo>
                <a:lnTo>
                  <a:pt x="1337099" y="961316"/>
                </a:lnTo>
                <a:lnTo>
                  <a:pt x="1341850" y="963533"/>
                </a:lnTo>
                <a:lnTo>
                  <a:pt x="1346284" y="966383"/>
                </a:lnTo>
                <a:lnTo>
                  <a:pt x="1350718" y="969234"/>
                </a:lnTo>
                <a:lnTo>
                  <a:pt x="1354202" y="973035"/>
                </a:lnTo>
                <a:lnTo>
                  <a:pt x="1357685" y="976519"/>
                </a:lnTo>
                <a:lnTo>
                  <a:pt x="1360536" y="980637"/>
                </a:lnTo>
                <a:lnTo>
                  <a:pt x="1363386" y="985072"/>
                </a:lnTo>
                <a:lnTo>
                  <a:pt x="1365603" y="989506"/>
                </a:lnTo>
                <a:lnTo>
                  <a:pt x="1367503" y="994574"/>
                </a:lnTo>
                <a:lnTo>
                  <a:pt x="1369087" y="999959"/>
                </a:lnTo>
                <a:lnTo>
                  <a:pt x="1369720" y="1005344"/>
                </a:lnTo>
                <a:lnTo>
                  <a:pt x="1370037" y="1010728"/>
                </a:lnTo>
                <a:lnTo>
                  <a:pt x="1369720" y="1016113"/>
                </a:lnTo>
                <a:lnTo>
                  <a:pt x="1369087" y="1021181"/>
                </a:lnTo>
                <a:lnTo>
                  <a:pt x="1367503" y="1026566"/>
                </a:lnTo>
                <a:lnTo>
                  <a:pt x="1365603" y="1031634"/>
                </a:lnTo>
                <a:lnTo>
                  <a:pt x="1363386" y="1036385"/>
                </a:lnTo>
                <a:lnTo>
                  <a:pt x="1360536" y="1040503"/>
                </a:lnTo>
                <a:lnTo>
                  <a:pt x="1357685" y="1044620"/>
                </a:lnTo>
                <a:lnTo>
                  <a:pt x="1354202" y="1048738"/>
                </a:lnTo>
                <a:lnTo>
                  <a:pt x="1350718" y="1051906"/>
                </a:lnTo>
                <a:lnTo>
                  <a:pt x="1346284" y="1055073"/>
                </a:lnTo>
                <a:lnTo>
                  <a:pt x="1341850" y="1057290"/>
                </a:lnTo>
                <a:lnTo>
                  <a:pt x="1337099" y="1059507"/>
                </a:lnTo>
                <a:lnTo>
                  <a:pt x="1332032" y="1061408"/>
                </a:lnTo>
                <a:lnTo>
                  <a:pt x="1326965" y="1062675"/>
                </a:lnTo>
                <a:lnTo>
                  <a:pt x="1321581" y="1063308"/>
                </a:lnTo>
                <a:lnTo>
                  <a:pt x="1315880" y="1063625"/>
                </a:lnTo>
                <a:lnTo>
                  <a:pt x="1310496" y="1063308"/>
                </a:lnTo>
                <a:lnTo>
                  <a:pt x="1305428" y="1062675"/>
                </a:lnTo>
                <a:lnTo>
                  <a:pt x="1300361" y="1061408"/>
                </a:lnTo>
                <a:lnTo>
                  <a:pt x="1295294" y="1059507"/>
                </a:lnTo>
                <a:lnTo>
                  <a:pt x="1290543" y="1057290"/>
                </a:lnTo>
                <a:lnTo>
                  <a:pt x="1286109" y="1055073"/>
                </a:lnTo>
                <a:lnTo>
                  <a:pt x="1281992" y="1051906"/>
                </a:lnTo>
                <a:lnTo>
                  <a:pt x="1278191" y="1048738"/>
                </a:lnTo>
                <a:lnTo>
                  <a:pt x="1275024" y="1044620"/>
                </a:lnTo>
                <a:lnTo>
                  <a:pt x="1271857" y="1040503"/>
                </a:lnTo>
                <a:lnTo>
                  <a:pt x="1269324" y="1036385"/>
                </a:lnTo>
                <a:lnTo>
                  <a:pt x="1267107" y="1031634"/>
                </a:lnTo>
                <a:lnTo>
                  <a:pt x="1265206" y="1026566"/>
                </a:lnTo>
                <a:lnTo>
                  <a:pt x="1263940" y="1021181"/>
                </a:lnTo>
                <a:lnTo>
                  <a:pt x="1263306" y="1016113"/>
                </a:lnTo>
                <a:lnTo>
                  <a:pt x="1262989" y="1010728"/>
                </a:lnTo>
                <a:lnTo>
                  <a:pt x="1263306" y="1005344"/>
                </a:lnTo>
                <a:lnTo>
                  <a:pt x="1263940" y="999959"/>
                </a:lnTo>
                <a:lnTo>
                  <a:pt x="1265206" y="994574"/>
                </a:lnTo>
                <a:lnTo>
                  <a:pt x="1267107" y="989506"/>
                </a:lnTo>
                <a:lnTo>
                  <a:pt x="1269324" y="985072"/>
                </a:lnTo>
                <a:lnTo>
                  <a:pt x="1271857" y="980637"/>
                </a:lnTo>
                <a:lnTo>
                  <a:pt x="1275024" y="976519"/>
                </a:lnTo>
                <a:lnTo>
                  <a:pt x="1278191" y="973035"/>
                </a:lnTo>
                <a:lnTo>
                  <a:pt x="1281992" y="969234"/>
                </a:lnTo>
                <a:lnTo>
                  <a:pt x="1286109" y="966383"/>
                </a:lnTo>
                <a:lnTo>
                  <a:pt x="1290543" y="963533"/>
                </a:lnTo>
                <a:lnTo>
                  <a:pt x="1295294" y="961316"/>
                </a:lnTo>
                <a:lnTo>
                  <a:pt x="1300361" y="959732"/>
                </a:lnTo>
                <a:lnTo>
                  <a:pt x="1305428" y="958465"/>
                </a:lnTo>
                <a:lnTo>
                  <a:pt x="1310496" y="957198"/>
                </a:lnTo>
                <a:close/>
                <a:moveTo>
                  <a:pt x="1856524" y="666750"/>
                </a:moveTo>
                <a:lnTo>
                  <a:pt x="2002690" y="666750"/>
                </a:lnTo>
                <a:lnTo>
                  <a:pt x="2005874" y="667066"/>
                </a:lnTo>
                <a:lnTo>
                  <a:pt x="2009695" y="667382"/>
                </a:lnTo>
                <a:lnTo>
                  <a:pt x="2012561" y="668330"/>
                </a:lnTo>
                <a:lnTo>
                  <a:pt x="2016064" y="669595"/>
                </a:lnTo>
                <a:lnTo>
                  <a:pt x="2018930" y="670859"/>
                </a:lnTo>
                <a:lnTo>
                  <a:pt x="2021796" y="672755"/>
                </a:lnTo>
                <a:lnTo>
                  <a:pt x="2024344" y="674335"/>
                </a:lnTo>
                <a:lnTo>
                  <a:pt x="2026891" y="676863"/>
                </a:lnTo>
                <a:lnTo>
                  <a:pt x="2029121" y="679076"/>
                </a:lnTo>
                <a:lnTo>
                  <a:pt x="2031031" y="681920"/>
                </a:lnTo>
                <a:lnTo>
                  <a:pt x="2032623" y="684764"/>
                </a:lnTo>
                <a:lnTo>
                  <a:pt x="2034216" y="687292"/>
                </a:lnTo>
                <a:lnTo>
                  <a:pt x="2035489" y="690769"/>
                </a:lnTo>
                <a:lnTo>
                  <a:pt x="2036126" y="693929"/>
                </a:lnTo>
                <a:lnTo>
                  <a:pt x="2036763" y="697405"/>
                </a:lnTo>
                <a:lnTo>
                  <a:pt x="2036763" y="700566"/>
                </a:lnTo>
                <a:lnTo>
                  <a:pt x="2036763" y="704358"/>
                </a:lnTo>
                <a:lnTo>
                  <a:pt x="2036126" y="707834"/>
                </a:lnTo>
                <a:lnTo>
                  <a:pt x="2035489" y="710995"/>
                </a:lnTo>
                <a:lnTo>
                  <a:pt x="2034216" y="714155"/>
                </a:lnTo>
                <a:lnTo>
                  <a:pt x="2032623" y="716999"/>
                </a:lnTo>
                <a:lnTo>
                  <a:pt x="2031031" y="720160"/>
                </a:lnTo>
                <a:lnTo>
                  <a:pt x="2029121" y="722688"/>
                </a:lnTo>
                <a:lnTo>
                  <a:pt x="2026891" y="724900"/>
                </a:lnTo>
                <a:lnTo>
                  <a:pt x="2024344" y="727112"/>
                </a:lnTo>
                <a:lnTo>
                  <a:pt x="2021796" y="729009"/>
                </a:lnTo>
                <a:lnTo>
                  <a:pt x="2018930" y="730905"/>
                </a:lnTo>
                <a:lnTo>
                  <a:pt x="2016064" y="732169"/>
                </a:lnTo>
                <a:lnTo>
                  <a:pt x="2012561" y="733433"/>
                </a:lnTo>
                <a:lnTo>
                  <a:pt x="2009695" y="734381"/>
                </a:lnTo>
                <a:lnTo>
                  <a:pt x="2005874" y="734697"/>
                </a:lnTo>
                <a:lnTo>
                  <a:pt x="2002690" y="735013"/>
                </a:lnTo>
                <a:lnTo>
                  <a:pt x="1856524" y="735013"/>
                </a:lnTo>
                <a:lnTo>
                  <a:pt x="1853339" y="734697"/>
                </a:lnTo>
                <a:lnTo>
                  <a:pt x="1849518" y="734381"/>
                </a:lnTo>
                <a:lnTo>
                  <a:pt x="1846652" y="733433"/>
                </a:lnTo>
                <a:lnTo>
                  <a:pt x="1843149" y="732169"/>
                </a:lnTo>
                <a:lnTo>
                  <a:pt x="1840283" y="730905"/>
                </a:lnTo>
                <a:lnTo>
                  <a:pt x="1837417" y="729009"/>
                </a:lnTo>
                <a:lnTo>
                  <a:pt x="1834870" y="727112"/>
                </a:lnTo>
                <a:lnTo>
                  <a:pt x="1832322" y="724900"/>
                </a:lnTo>
                <a:lnTo>
                  <a:pt x="1830093" y="722688"/>
                </a:lnTo>
                <a:lnTo>
                  <a:pt x="1828182" y="720160"/>
                </a:lnTo>
                <a:lnTo>
                  <a:pt x="1826590" y="716999"/>
                </a:lnTo>
                <a:lnTo>
                  <a:pt x="1824998" y="714155"/>
                </a:lnTo>
                <a:lnTo>
                  <a:pt x="1823724" y="710995"/>
                </a:lnTo>
                <a:lnTo>
                  <a:pt x="1823087" y="707834"/>
                </a:lnTo>
                <a:lnTo>
                  <a:pt x="1822450" y="704358"/>
                </a:lnTo>
                <a:lnTo>
                  <a:pt x="1822450" y="700566"/>
                </a:lnTo>
                <a:lnTo>
                  <a:pt x="1822450" y="697405"/>
                </a:lnTo>
                <a:lnTo>
                  <a:pt x="1823087" y="693929"/>
                </a:lnTo>
                <a:lnTo>
                  <a:pt x="1823724" y="690769"/>
                </a:lnTo>
                <a:lnTo>
                  <a:pt x="1824998" y="687292"/>
                </a:lnTo>
                <a:lnTo>
                  <a:pt x="1826590" y="684764"/>
                </a:lnTo>
                <a:lnTo>
                  <a:pt x="1828182" y="681920"/>
                </a:lnTo>
                <a:lnTo>
                  <a:pt x="1830093" y="679076"/>
                </a:lnTo>
                <a:lnTo>
                  <a:pt x="1832322" y="676863"/>
                </a:lnTo>
                <a:lnTo>
                  <a:pt x="1834870" y="674335"/>
                </a:lnTo>
                <a:lnTo>
                  <a:pt x="1837417" y="672755"/>
                </a:lnTo>
                <a:lnTo>
                  <a:pt x="1840283" y="670859"/>
                </a:lnTo>
                <a:lnTo>
                  <a:pt x="1843149" y="669595"/>
                </a:lnTo>
                <a:lnTo>
                  <a:pt x="1846652" y="668330"/>
                </a:lnTo>
                <a:lnTo>
                  <a:pt x="1849518" y="667382"/>
                </a:lnTo>
                <a:lnTo>
                  <a:pt x="1853339" y="667066"/>
                </a:lnTo>
                <a:lnTo>
                  <a:pt x="1856524" y="666750"/>
                </a:lnTo>
                <a:close/>
                <a:moveTo>
                  <a:pt x="629654" y="666750"/>
                </a:moveTo>
                <a:lnTo>
                  <a:pt x="775285" y="666750"/>
                </a:lnTo>
                <a:lnTo>
                  <a:pt x="778783" y="667066"/>
                </a:lnTo>
                <a:lnTo>
                  <a:pt x="781962" y="667382"/>
                </a:lnTo>
                <a:lnTo>
                  <a:pt x="785460" y="668330"/>
                </a:lnTo>
                <a:lnTo>
                  <a:pt x="788640" y="669595"/>
                </a:lnTo>
                <a:lnTo>
                  <a:pt x="791819" y="670859"/>
                </a:lnTo>
                <a:lnTo>
                  <a:pt x="794363" y="672755"/>
                </a:lnTo>
                <a:lnTo>
                  <a:pt x="797225" y="674335"/>
                </a:lnTo>
                <a:lnTo>
                  <a:pt x="799451" y="676863"/>
                </a:lnTo>
                <a:lnTo>
                  <a:pt x="801677" y="679076"/>
                </a:lnTo>
                <a:lnTo>
                  <a:pt x="803902" y="681920"/>
                </a:lnTo>
                <a:lnTo>
                  <a:pt x="805492" y="684764"/>
                </a:lnTo>
                <a:lnTo>
                  <a:pt x="806764" y="687292"/>
                </a:lnTo>
                <a:lnTo>
                  <a:pt x="808036" y="690769"/>
                </a:lnTo>
                <a:lnTo>
                  <a:pt x="808990" y="693929"/>
                </a:lnTo>
                <a:lnTo>
                  <a:pt x="809626" y="697405"/>
                </a:lnTo>
                <a:lnTo>
                  <a:pt x="809626" y="700566"/>
                </a:lnTo>
                <a:lnTo>
                  <a:pt x="809626" y="704358"/>
                </a:lnTo>
                <a:lnTo>
                  <a:pt x="808990" y="707834"/>
                </a:lnTo>
                <a:lnTo>
                  <a:pt x="808036" y="710995"/>
                </a:lnTo>
                <a:lnTo>
                  <a:pt x="806764" y="714155"/>
                </a:lnTo>
                <a:lnTo>
                  <a:pt x="805492" y="716999"/>
                </a:lnTo>
                <a:lnTo>
                  <a:pt x="803902" y="720160"/>
                </a:lnTo>
                <a:lnTo>
                  <a:pt x="801677" y="722688"/>
                </a:lnTo>
                <a:lnTo>
                  <a:pt x="799451" y="724900"/>
                </a:lnTo>
                <a:lnTo>
                  <a:pt x="797225" y="727112"/>
                </a:lnTo>
                <a:lnTo>
                  <a:pt x="794363" y="729009"/>
                </a:lnTo>
                <a:lnTo>
                  <a:pt x="791819" y="730905"/>
                </a:lnTo>
                <a:lnTo>
                  <a:pt x="788640" y="732169"/>
                </a:lnTo>
                <a:lnTo>
                  <a:pt x="785460" y="733433"/>
                </a:lnTo>
                <a:lnTo>
                  <a:pt x="781962" y="734381"/>
                </a:lnTo>
                <a:lnTo>
                  <a:pt x="778783" y="734697"/>
                </a:lnTo>
                <a:lnTo>
                  <a:pt x="775285" y="735013"/>
                </a:lnTo>
                <a:lnTo>
                  <a:pt x="629654" y="735013"/>
                </a:lnTo>
                <a:lnTo>
                  <a:pt x="626156" y="734697"/>
                </a:lnTo>
                <a:lnTo>
                  <a:pt x="622976" y="734381"/>
                </a:lnTo>
                <a:lnTo>
                  <a:pt x="619479" y="733433"/>
                </a:lnTo>
                <a:lnTo>
                  <a:pt x="616299" y="732169"/>
                </a:lnTo>
                <a:lnTo>
                  <a:pt x="613119" y="730905"/>
                </a:lnTo>
                <a:lnTo>
                  <a:pt x="610576" y="729009"/>
                </a:lnTo>
                <a:lnTo>
                  <a:pt x="607714" y="727112"/>
                </a:lnTo>
                <a:lnTo>
                  <a:pt x="605488" y="724900"/>
                </a:lnTo>
                <a:lnTo>
                  <a:pt x="603262" y="722688"/>
                </a:lnTo>
                <a:lnTo>
                  <a:pt x="601036" y="720160"/>
                </a:lnTo>
                <a:lnTo>
                  <a:pt x="599447" y="716999"/>
                </a:lnTo>
                <a:lnTo>
                  <a:pt x="598175" y="714155"/>
                </a:lnTo>
                <a:lnTo>
                  <a:pt x="596903" y="710995"/>
                </a:lnTo>
                <a:lnTo>
                  <a:pt x="596267" y="707834"/>
                </a:lnTo>
                <a:lnTo>
                  <a:pt x="595313" y="704358"/>
                </a:lnTo>
                <a:lnTo>
                  <a:pt x="595313" y="700566"/>
                </a:lnTo>
                <a:lnTo>
                  <a:pt x="595313" y="697405"/>
                </a:lnTo>
                <a:lnTo>
                  <a:pt x="596267" y="693929"/>
                </a:lnTo>
                <a:lnTo>
                  <a:pt x="596903" y="690769"/>
                </a:lnTo>
                <a:lnTo>
                  <a:pt x="598175" y="687292"/>
                </a:lnTo>
                <a:lnTo>
                  <a:pt x="599447" y="684764"/>
                </a:lnTo>
                <a:lnTo>
                  <a:pt x="601036" y="681920"/>
                </a:lnTo>
                <a:lnTo>
                  <a:pt x="603262" y="679076"/>
                </a:lnTo>
                <a:lnTo>
                  <a:pt x="605488" y="676863"/>
                </a:lnTo>
                <a:lnTo>
                  <a:pt x="607714" y="674335"/>
                </a:lnTo>
                <a:lnTo>
                  <a:pt x="610576" y="672755"/>
                </a:lnTo>
                <a:lnTo>
                  <a:pt x="613119" y="670859"/>
                </a:lnTo>
                <a:lnTo>
                  <a:pt x="616299" y="669595"/>
                </a:lnTo>
                <a:lnTo>
                  <a:pt x="619479" y="668330"/>
                </a:lnTo>
                <a:lnTo>
                  <a:pt x="622976" y="667382"/>
                </a:lnTo>
                <a:lnTo>
                  <a:pt x="626156" y="667066"/>
                </a:lnTo>
                <a:lnTo>
                  <a:pt x="629654" y="666750"/>
                </a:lnTo>
                <a:close/>
                <a:moveTo>
                  <a:pt x="1315880" y="528637"/>
                </a:moveTo>
                <a:lnTo>
                  <a:pt x="1321897" y="528954"/>
                </a:lnTo>
                <a:lnTo>
                  <a:pt x="1327598" y="529904"/>
                </a:lnTo>
                <a:lnTo>
                  <a:pt x="1333615" y="531805"/>
                </a:lnTo>
                <a:lnTo>
                  <a:pt x="1339316" y="534655"/>
                </a:lnTo>
                <a:lnTo>
                  <a:pt x="1345017" y="537823"/>
                </a:lnTo>
                <a:lnTo>
                  <a:pt x="1350084" y="541941"/>
                </a:lnTo>
                <a:lnTo>
                  <a:pt x="1354835" y="546375"/>
                </a:lnTo>
                <a:lnTo>
                  <a:pt x="1359586" y="551760"/>
                </a:lnTo>
                <a:lnTo>
                  <a:pt x="1364020" y="557778"/>
                </a:lnTo>
                <a:lnTo>
                  <a:pt x="1367503" y="564430"/>
                </a:lnTo>
                <a:lnTo>
                  <a:pt x="1370987" y="571398"/>
                </a:lnTo>
                <a:lnTo>
                  <a:pt x="1373837" y="579634"/>
                </a:lnTo>
                <a:lnTo>
                  <a:pt x="1375104" y="583751"/>
                </a:lnTo>
                <a:lnTo>
                  <a:pt x="1376371" y="588186"/>
                </a:lnTo>
                <a:lnTo>
                  <a:pt x="1377955" y="597055"/>
                </a:lnTo>
                <a:lnTo>
                  <a:pt x="1379222" y="606557"/>
                </a:lnTo>
                <a:lnTo>
                  <a:pt x="1379538" y="616377"/>
                </a:lnTo>
                <a:lnTo>
                  <a:pt x="1379222" y="627463"/>
                </a:lnTo>
                <a:lnTo>
                  <a:pt x="1378905" y="637915"/>
                </a:lnTo>
                <a:lnTo>
                  <a:pt x="1378588" y="647101"/>
                </a:lnTo>
                <a:lnTo>
                  <a:pt x="1377955" y="655970"/>
                </a:lnTo>
                <a:lnTo>
                  <a:pt x="1376054" y="673074"/>
                </a:lnTo>
                <a:lnTo>
                  <a:pt x="1373204" y="690179"/>
                </a:lnTo>
                <a:lnTo>
                  <a:pt x="1370037" y="706967"/>
                </a:lnTo>
                <a:lnTo>
                  <a:pt x="1366237" y="725021"/>
                </a:lnTo>
                <a:lnTo>
                  <a:pt x="1361803" y="745293"/>
                </a:lnTo>
                <a:lnTo>
                  <a:pt x="1357369" y="769366"/>
                </a:lnTo>
                <a:lnTo>
                  <a:pt x="1352301" y="797873"/>
                </a:lnTo>
                <a:lnTo>
                  <a:pt x="1346917" y="830815"/>
                </a:lnTo>
                <a:lnTo>
                  <a:pt x="1344384" y="849503"/>
                </a:lnTo>
                <a:lnTo>
                  <a:pt x="1341533" y="870092"/>
                </a:lnTo>
                <a:lnTo>
                  <a:pt x="1338683" y="892264"/>
                </a:lnTo>
                <a:lnTo>
                  <a:pt x="1335832" y="916654"/>
                </a:lnTo>
                <a:lnTo>
                  <a:pt x="1296561" y="916654"/>
                </a:lnTo>
                <a:lnTo>
                  <a:pt x="1293710" y="892264"/>
                </a:lnTo>
                <a:lnTo>
                  <a:pt x="1290860" y="870092"/>
                </a:lnTo>
                <a:lnTo>
                  <a:pt x="1288326" y="849820"/>
                </a:lnTo>
                <a:lnTo>
                  <a:pt x="1285792" y="831132"/>
                </a:lnTo>
                <a:lnTo>
                  <a:pt x="1280092" y="797873"/>
                </a:lnTo>
                <a:lnTo>
                  <a:pt x="1275341" y="769366"/>
                </a:lnTo>
                <a:lnTo>
                  <a:pt x="1270590" y="745293"/>
                </a:lnTo>
                <a:lnTo>
                  <a:pt x="1266473" y="725021"/>
                </a:lnTo>
                <a:lnTo>
                  <a:pt x="1262356" y="706967"/>
                </a:lnTo>
                <a:lnTo>
                  <a:pt x="1258872" y="690179"/>
                </a:lnTo>
                <a:lnTo>
                  <a:pt x="1256339" y="673074"/>
                </a:lnTo>
                <a:lnTo>
                  <a:pt x="1254438" y="655970"/>
                </a:lnTo>
                <a:lnTo>
                  <a:pt x="1253805" y="647101"/>
                </a:lnTo>
                <a:lnTo>
                  <a:pt x="1252855" y="637915"/>
                </a:lnTo>
                <a:lnTo>
                  <a:pt x="1252538" y="627463"/>
                </a:lnTo>
                <a:lnTo>
                  <a:pt x="1252538" y="616377"/>
                </a:lnTo>
                <a:lnTo>
                  <a:pt x="1252855" y="606557"/>
                </a:lnTo>
                <a:lnTo>
                  <a:pt x="1254122" y="597055"/>
                </a:lnTo>
                <a:lnTo>
                  <a:pt x="1255705" y="588186"/>
                </a:lnTo>
                <a:lnTo>
                  <a:pt x="1256972" y="583751"/>
                </a:lnTo>
                <a:lnTo>
                  <a:pt x="1258239" y="579634"/>
                </a:lnTo>
                <a:lnTo>
                  <a:pt x="1261406" y="571398"/>
                </a:lnTo>
                <a:lnTo>
                  <a:pt x="1264573" y="564430"/>
                </a:lnTo>
                <a:lnTo>
                  <a:pt x="1268374" y="557778"/>
                </a:lnTo>
                <a:lnTo>
                  <a:pt x="1272807" y="551760"/>
                </a:lnTo>
                <a:lnTo>
                  <a:pt x="1277241" y="546375"/>
                </a:lnTo>
                <a:lnTo>
                  <a:pt x="1281992" y="541941"/>
                </a:lnTo>
                <a:lnTo>
                  <a:pt x="1287376" y="537823"/>
                </a:lnTo>
                <a:lnTo>
                  <a:pt x="1293077" y="534655"/>
                </a:lnTo>
                <a:lnTo>
                  <a:pt x="1298778" y="531805"/>
                </a:lnTo>
                <a:lnTo>
                  <a:pt x="1304162" y="529904"/>
                </a:lnTo>
                <a:lnTo>
                  <a:pt x="1310179" y="528954"/>
                </a:lnTo>
                <a:lnTo>
                  <a:pt x="1315880" y="528637"/>
                </a:lnTo>
                <a:close/>
                <a:moveTo>
                  <a:pt x="1316038" y="427125"/>
                </a:moveTo>
                <a:lnTo>
                  <a:pt x="1306196" y="427443"/>
                </a:lnTo>
                <a:lnTo>
                  <a:pt x="1296353" y="427761"/>
                </a:lnTo>
                <a:lnTo>
                  <a:pt x="1283971" y="428715"/>
                </a:lnTo>
                <a:lnTo>
                  <a:pt x="1269048" y="430622"/>
                </a:lnTo>
                <a:lnTo>
                  <a:pt x="1252221" y="432529"/>
                </a:lnTo>
                <a:lnTo>
                  <a:pt x="1233806" y="435390"/>
                </a:lnTo>
                <a:lnTo>
                  <a:pt x="1224281" y="437615"/>
                </a:lnTo>
                <a:lnTo>
                  <a:pt x="1214121" y="439523"/>
                </a:lnTo>
                <a:lnTo>
                  <a:pt x="1204278" y="441748"/>
                </a:lnTo>
                <a:lnTo>
                  <a:pt x="1193483" y="444609"/>
                </a:lnTo>
                <a:lnTo>
                  <a:pt x="1183323" y="447470"/>
                </a:lnTo>
                <a:lnTo>
                  <a:pt x="1172528" y="450967"/>
                </a:lnTo>
                <a:lnTo>
                  <a:pt x="1161733" y="454463"/>
                </a:lnTo>
                <a:lnTo>
                  <a:pt x="1150938" y="458914"/>
                </a:lnTo>
                <a:lnTo>
                  <a:pt x="1140143" y="463364"/>
                </a:lnTo>
                <a:lnTo>
                  <a:pt x="1129348" y="467814"/>
                </a:lnTo>
                <a:lnTo>
                  <a:pt x="1118871" y="473218"/>
                </a:lnTo>
                <a:lnTo>
                  <a:pt x="1108393" y="478940"/>
                </a:lnTo>
                <a:lnTo>
                  <a:pt x="1097916" y="484980"/>
                </a:lnTo>
                <a:lnTo>
                  <a:pt x="1088073" y="491338"/>
                </a:lnTo>
                <a:lnTo>
                  <a:pt x="1078231" y="498331"/>
                </a:lnTo>
                <a:lnTo>
                  <a:pt x="1069023" y="505960"/>
                </a:lnTo>
                <a:lnTo>
                  <a:pt x="1059498" y="514225"/>
                </a:lnTo>
                <a:lnTo>
                  <a:pt x="1050926" y="522808"/>
                </a:lnTo>
                <a:lnTo>
                  <a:pt x="1043623" y="530755"/>
                </a:lnTo>
                <a:lnTo>
                  <a:pt x="1036638" y="539656"/>
                </a:lnTo>
                <a:lnTo>
                  <a:pt x="1029971" y="548557"/>
                </a:lnTo>
                <a:lnTo>
                  <a:pt x="1023938" y="557775"/>
                </a:lnTo>
                <a:lnTo>
                  <a:pt x="1018541" y="567312"/>
                </a:lnTo>
                <a:lnTo>
                  <a:pt x="1013461" y="577166"/>
                </a:lnTo>
                <a:lnTo>
                  <a:pt x="1009333" y="587656"/>
                </a:lnTo>
                <a:lnTo>
                  <a:pt x="1005206" y="598464"/>
                </a:lnTo>
                <a:lnTo>
                  <a:pt x="1001713" y="608954"/>
                </a:lnTo>
                <a:lnTo>
                  <a:pt x="998856" y="620398"/>
                </a:lnTo>
                <a:lnTo>
                  <a:pt x="996633" y="632160"/>
                </a:lnTo>
                <a:lnTo>
                  <a:pt x="994728" y="643922"/>
                </a:lnTo>
                <a:lnTo>
                  <a:pt x="993458" y="656319"/>
                </a:lnTo>
                <a:lnTo>
                  <a:pt x="992506" y="668716"/>
                </a:lnTo>
                <a:lnTo>
                  <a:pt x="992506" y="681750"/>
                </a:lnTo>
                <a:lnTo>
                  <a:pt x="992506" y="694783"/>
                </a:lnTo>
                <a:lnTo>
                  <a:pt x="993141" y="707498"/>
                </a:lnTo>
                <a:lnTo>
                  <a:pt x="994093" y="719260"/>
                </a:lnTo>
                <a:lnTo>
                  <a:pt x="994728" y="730704"/>
                </a:lnTo>
                <a:lnTo>
                  <a:pt x="996316" y="741829"/>
                </a:lnTo>
                <a:lnTo>
                  <a:pt x="997586" y="752002"/>
                </a:lnTo>
                <a:lnTo>
                  <a:pt x="998856" y="762174"/>
                </a:lnTo>
                <a:lnTo>
                  <a:pt x="1000443" y="771393"/>
                </a:lnTo>
                <a:lnTo>
                  <a:pt x="1002031" y="780611"/>
                </a:lnTo>
                <a:lnTo>
                  <a:pt x="1003936" y="789194"/>
                </a:lnTo>
                <a:lnTo>
                  <a:pt x="1005841" y="797777"/>
                </a:lnTo>
                <a:lnTo>
                  <a:pt x="1008063" y="805724"/>
                </a:lnTo>
                <a:lnTo>
                  <a:pt x="1010603" y="813035"/>
                </a:lnTo>
                <a:lnTo>
                  <a:pt x="1012826" y="820347"/>
                </a:lnTo>
                <a:lnTo>
                  <a:pt x="1015683" y="827022"/>
                </a:lnTo>
                <a:lnTo>
                  <a:pt x="1018223" y="833698"/>
                </a:lnTo>
                <a:lnTo>
                  <a:pt x="1020763" y="840055"/>
                </a:lnTo>
                <a:lnTo>
                  <a:pt x="1023621" y="846095"/>
                </a:lnTo>
                <a:lnTo>
                  <a:pt x="1026478" y="851817"/>
                </a:lnTo>
                <a:lnTo>
                  <a:pt x="1032828" y="862943"/>
                </a:lnTo>
                <a:lnTo>
                  <a:pt x="1039496" y="872797"/>
                </a:lnTo>
                <a:lnTo>
                  <a:pt x="1046481" y="882652"/>
                </a:lnTo>
                <a:lnTo>
                  <a:pt x="1053466" y="891552"/>
                </a:lnTo>
                <a:lnTo>
                  <a:pt x="1061086" y="900135"/>
                </a:lnTo>
                <a:lnTo>
                  <a:pt x="1076643" y="917301"/>
                </a:lnTo>
                <a:lnTo>
                  <a:pt x="1091883" y="934467"/>
                </a:lnTo>
                <a:lnTo>
                  <a:pt x="1099821" y="943367"/>
                </a:lnTo>
                <a:lnTo>
                  <a:pt x="1107441" y="952904"/>
                </a:lnTo>
                <a:lnTo>
                  <a:pt x="1115061" y="962758"/>
                </a:lnTo>
                <a:lnTo>
                  <a:pt x="1122681" y="973566"/>
                </a:lnTo>
                <a:lnTo>
                  <a:pt x="1129983" y="985010"/>
                </a:lnTo>
                <a:lnTo>
                  <a:pt x="1136968" y="996772"/>
                </a:lnTo>
                <a:lnTo>
                  <a:pt x="1143953" y="1009805"/>
                </a:lnTo>
                <a:lnTo>
                  <a:pt x="1150938" y="1024427"/>
                </a:lnTo>
                <a:lnTo>
                  <a:pt x="1153796" y="1031739"/>
                </a:lnTo>
                <a:lnTo>
                  <a:pt x="1157288" y="1039686"/>
                </a:lnTo>
                <a:lnTo>
                  <a:pt x="1160146" y="1047633"/>
                </a:lnTo>
                <a:lnTo>
                  <a:pt x="1162686" y="1056216"/>
                </a:lnTo>
                <a:lnTo>
                  <a:pt x="1165543" y="1064799"/>
                </a:lnTo>
                <a:lnTo>
                  <a:pt x="1168083" y="1074017"/>
                </a:lnTo>
                <a:lnTo>
                  <a:pt x="1170941" y="1083554"/>
                </a:lnTo>
                <a:lnTo>
                  <a:pt x="1173163" y="1093408"/>
                </a:lnTo>
                <a:lnTo>
                  <a:pt x="1175386" y="1103580"/>
                </a:lnTo>
                <a:lnTo>
                  <a:pt x="1177608" y="1114388"/>
                </a:lnTo>
                <a:lnTo>
                  <a:pt x="1179513" y="1125196"/>
                </a:lnTo>
                <a:lnTo>
                  <a:pt x="1181418" y="1136958"/>
                </a:lnTo>
                <a:lnTo>
                  <a:pt x="1181680" y="1141412"/>
                </a:lnTo>
                <a:lnTo>
                  <a:pt x="1456680" y="1141412"/>
                </a:lnTo>
                <a:lnTo>
                  <a:pt x="1456691" y="1136958"/>
                </a:lnTo>
                <a:lnTo>
                  <a:pt x="1458596" y="1125196"/>
                </a:lnTo>
                <a:lnTo>
                  <a:pt x="1460818" y="1114388"/>
                </a:lnTo>
                <a:lnTo>
                  <a:pt x="1462723" y="1103580"/>
                </a:lnTo>
                <a:lnTo>
                  <a:pt x="1464946" y="1093408"/>
                </a:lnTo>
                <a:lnTo>
                  <a:pt x="1467486" y="1083554"/>
                </a:lnTo>
                <a:lnTo>
                  <a:pt x="1470026" y="1074017"/>
                </a:lnTo>
                <a:lnTo>
                  <a:pt x="1472883" y="1064799"/>
                </a:lnTo>
                <a:lnTo>
                  <a:pt x="1475423" y="1056216"/>
                </a:lnTo>
                <a:lnTo>
                  <a:pt x="1478281" y="1047633"/>
                </a:lnTo>
                <a:lnTo>
                  <a:pt x="1481456" y="1039686"/>
                </a:lnTo>
                <a:lnTo>
                  <a:pt x="1484313" y="1031739"/>
                </a:lnTo>
                <a:lnTo>
                  <a:pt x="1487806" y="1024427"/>
                </a:lnTo>
                <a:lnTo>
                  <a:pt x="1494156" y="1009805"/>
                </a:lnTo>
                <a:lnTo>
                  <a:pt x="1501141" y="996772"/>
                </a:lnTo>
                <a:lnTo>
                  <a:pt x="1508443" y="985010"/>
                </a:lnTo>
                <a:lnTo>
                  <a:pt x="1515746" y="973566"/>
                </a:lnTo>
                <a:lnTo>
                  <a:pt x="1523048" y="962758"/>
                </a:lnTo>
                <a:lnTo>
                  <a:pt x="1530986" y="952904"/>
                </a:lnTo>
                <a:lnTo>
                  <a:pt x="1538606" y="943367"/>
                </a:lnTo>
                <a:lnTo>
                  <a:pt x="1546543" y="934467"/>
                </a:lnTo>
                <a:lnTo>
                  <a:pt x="1561466" y="917301"/>
                </a:lnTo>
                <a:lnTo>
                  <a:pt x="1577341" y="900135"/>
                </a:lnTo>
                <a:lnTo>
                  <a:pt x="1584643" y="891552"/>
                </a:lnTo>
                <a:lnTo>
                  <a:pt x="1591946" y="882652"/>
                </a:lnTo>
                <a:lnTo>
                  <a:pt x="1598613" y="872797"/>
                </a:lnTo>
                <a:lnTo>
                  <a:pt x="1605281" y="862943"/>
                </a:lnTo>
                <a:lnTo>
                  <a:pt x="1611631" y="851817"/>
                </a:lnTo>
                <a:lnTo>
                  <a:pt x="1614806" y="846095"/>
                </a:lnTo>
                <a:lnTo>
                  <a:pt x="1617346" y="840055"/>
                </a:lnTo>
                <a:lnTo>
                  <a:pt x="1620203" y="833698"/>
                </a:lnTo>
                <a:lnTo>
                  <a:pt x="1623061" y="827022"/>
                </a:lnTo>
                <a:lnTo>
                  <a:pt x="1625283" y="820347"/>
                </a:lnTo>
                <a:lnTo>
                  <a:pt x="1628141" y="813035"/>
                </a:lnTo>
                <a:lnTo>
                  <a:pt x="1630046" y="805724"/>
                </a:lnTo>
                <a:lnTo>
                  <a:pt x="1632268" y="797777"/>
                </a:lnTo>
                <a:lnTo>
                  <a:pt x="1634491" y="789194"/>
                </a:lnTo>
                <a:lnTo>
                  <a:pt x="1636396" y="780611"/>
                </a:lnTo>
                <a:lnTo>
                  <a:pt x="1637983" y="771393"/>
                </a:lnTo>
                <a:lnTo>
                  <a:pt x="1639571" y="762174"/>
                </a:lnTo>
                <a:lnTo>
                  <a:pt x="1641158" y="752002"/>
                </a:lnTo>
                <a:lnTo>
                  <a:pt x="1642428" y="741829"/>
                </a:lnTo>
                <a:lnTo>
                  <a:pt x="1643381" y="730704"/>
                </a:lnTo>
                <a:lnTo>
                  <a:pt x="1644333" y="719260"/>
                </a:lnTo>
                <a:lnTo>
                  <a:pt x="1644968" y="707498"/>
                </a:lnTo>
                <a:lnTo>
                  <a:pt x="1645603" y="694783"/>
                </a:lnTo>
                <a:lnTo>
                  <a:pt x="1645921" y="681750"/>
                </a:lnTo>
                <a:lnTo>
                  <a:pt x="1645603" y="668716"/>
                </a:lnTo>
                <a:lnTo>
                  <a:pt x="1644968" y="656319"/>
                </a:lnTo>
                <a:lnTo>
                  <a:pt x="1643698" y="643922"/>
                </a:lnTo>
                <a:lnTo>
                  <a:pt x="1641793" y="632160"/>
                </a:lnTo>
                <a:lnTo>
                  <a:pt x="1639253" y="620398"/>
                </a:lnTo>
                <a:lnTo>
                  <a:pt x="1636396" y="608954"/>
                </a:lnTo>
                <a:lnTo>
                  <a:pt x="1632903" y="598464"/>
                </a:lnTo>
                <a:lnTo>
                  <a:pt x="1629411" y="587656"/>
                </a:lnTo>
                <a:lnTo>
                  <a:pt x="1624648" y="577166"/>
                </a:lnTo>
                <a:lnTo>
                  <a:pt x="1619568" y="567312"/>
                </a:lnTo>
                <a:lnTo>
                  <a:pt x="1614488" y="557775"/>
                </a:lnTo>
                <a:lnTo>
                  <a:pt x="1608456" y="548557"/>
                </a:lnTo>
                <a:lnTo>
                  <a:pt x="1602106" y="539656"/>
                </a:lnTo>
                <a:lnTo>
                  <a:pt x="1595121" y="530755"/>
                </a:lnTo>
                <a:lnTo>
                  <a:pt x="1587183" y="522808"/>
                </a:lnTo>
                <a:lnTo>
                  <a:pt x="1578611" y="514225"/>
                </a:lnTo>
                <a:lnTo>
                  <a:pt x="1569721" y="505960"/>
                </a:lnTo>
                <a:lnTo>
                  <a:pt x="1559878" y="498331"/>
                </a:lnTo>
                <a:lnTo>
                  <a:pt x="1550353" y="491338"/>
                </a:lnTo>
                <a:lnTo>
                  <a:pt x="1540193" y="484980"/>
                </a:lnTo>
                <a:lnTo>
                  <a:pt x="1529716" y="478622"/>
                </a:lnTo>
                <a:lnTo>
                  <a:pt x="1519556" y="473218"/>
                </a:lnTo>
                <a:lnTo>
                  <a:pt x="1508761" y="467814"/>
                </a:lnTo>
                <a:lnTo>
                  <a:pt x="1497966" y="463046"/>
                </a:lnTo>
                <a:lnTo>
                  <a:pt x="1487488" y="458596"/>
                </a:lnTo>
                <a:lnTo>
                  <a:pt x="1476376" y="454463"/>
                </a:lnTo>
                <a:lnTo>
                  <a:pt x="1465581" y="450967"/>
                </a:lnTo>
                <a:lnTo>
                  <a:pt x="1455103" y="447470"/>
                </a:lnTo>
                <a:lnTo>
                  <a:pt x="1444308" y="444609"/>
                </a:lnTo>
                <a:lnTo>
                  <a:pt x="1434148" y="441748"/>
                </a:lnTo>
                <a:lnTo>
                  <a:pt x="1423988" y="439523"/>
                </a:lnTo>
                <a:lnTo>
                  <a:pt x="1413828" y="437615"/>
                </a:lnTo>
                <a:lnTo>
                  <a:pt x="1404303" y="435390"/>
                </a:lnTo>
                <a:lnTo>
                  <a:pt x="1385888" y="432529"/>
                </a:lnTo>
                <a:lnTo>
                  <a:pt x="1369061" y="430304"/>
                </a:lnTo>
                <a:lnTo>
                  <a:pt x="1354456" y="428715"/>
                </a:lnTo>
                <a:lnTo>
                  <a:pt x="1342073" y="427761"/>
                </a:lnTo>
                <a:lnTo>
                  <a:pt x="1332866" y="427443"/>
                </a:lnTo>
                <a:lnTo>
                  <a:pt x="1323023" y="427125"/>
                </a:lnTo>
                <a:lnTo>
                  <a:pt x="1316038" y="427125"/>
                </a:lnTo>
                <a:close/>
                <a:moveTo>
                  <a:pt x="1309371" y="354012"/>
                </a:moveTo>
                <a:lnTo>
                  <a:pt x="1315403" y="354012"/>
                </a:lnTo>
                <a:lnTo>
                  <a:pt x="1322071" y="354012"/>
                </a:lnTo>
                <a:lnTo>
                  <a:pt x="1328103" y="354012"/>
                </a:lnTo>
                <a:lnTo>
                  <a:pt x="1337628" y="354330"/>
                </a:lnTo>
                <a:lnTo>
                  <a:pt x="1350011" y="354966"/>
                </a:lnTo>
                <a:lnTo>
                  <a:pt x="1365568" y="356237"/>
                </a:lnTo>
                <a:lnTo>
                  <a:pt x="1383666" y="358145"/>
                </a:lnTo>
                <a:lnTo>
                  <a:pt x="1403351" y="361006"/>
                </a:lnTo>
                <a:lnTo>
                  <a:pt x="1413828" y="362913"/>
                </a:lnTo>
                <a:lnTo>
                  <a:pt x="1424941" y="364820"/>
                </a:lnTo>
                <a:lnTo>
                  <a:pt x="1436371" y="367363"/>
                </a:lnTo>
                <a:lnTo>
                  <a:pt x="1448118" y="369906"/>
                </a:lnTo>
                <a:lnTo>
                  <a:pt x="1460183" y="373085"/>
                </a:lnTo>
                <a:lnTo>
                  <a:pt x="1471931" y="376264"/>
                </a:lnTo>
                <a:lnTo>
                  <a:pt x="1484313" y="380079"/>
                </a:lnTo>
                <a:lnTo>
                  <a:pt x="1497013" y="383893"/>
                </a:lnTo>
                <a:lnTo>
                  <a:pt x="1509396" y="388661"/>
                </a:lnTo>
                <a:lnTo>
                  <a:pt x="1522096" y="393748"/>
                </a:lnTo>
                <a:lnTo>
                  <a:pt x="1534478" y="399152"/>
                </a:lnTo>
                <a:lnTo>
                  <a:pt x="1547178" y="405191"/>
                </a:lnTo>
                <a:lnTo>
                  <a:pt x="1559561" y="411549"/>
                </a:lnTo>
                <a:lnTo>
                  <a:pt x="1571943" y="418542"/>
                </a:lnTo>
                <a:lnTo>
                  <a:pt x="1584008" y="425854"/>
                </a:lnTo>
                <a:lnTo>
                  <a:pt x="1595756" y="433801"/>
                </a:lnTo>
                <a:lnTo>
                  <a:pt x="1607186" y="442384"/>
                </a:lnTo>
                <a:lnTo>
                  <a:pt x="1618616" y="451602"/>
                </a:lnTo>
                <a:lnTo>
                  <a:pt x="1629728" y="461139"/>
                </a:lnTo>
                <a:lnTo>
                  <a:pt x="1640206" y="471629"/>
                </a:lnTo>
                <a:lnTo>
                  <a:pt x="1650366" y="483073"/>
                </a:lnTo>
                <a:lnTo>
                  <a:pt x="1659891" y="494199"/>
                </a:lnTo>
                <a:lnTo>
                  <a:pt x="1668463" y="506278"/>
                </a:lnTo>
                <a:lnTo>
                  <a:pt x="1672591" y="512318"/>
                </a:lnTo>
                <a:lnTo>
                  <a:pt x="1676401" y="518676"/>
                </a:lnTo>
                <a:lnTo>
                  <a:pt x="1680211" y="525033"/>
                </a:lnTo>
                <a:lnTo>
                  <a:pt x="1683703" y="531391"/>
                </a:lnTo>
                <a:lnTo>
                  <a:pt x="1690371" y="544424"/>
                </a:lnTo>
                <a:lnTo>
                  <a:pt x="1696403" y="558093"/>
                </a:lnTo>
                <a:lnTo>
                  <a:pt x="1701801" y="572398"/>
                </a:lnTo>
                <a:lnTo>
                  <a:pt x="1706563" y="586703"/>
                </a:lnTo>
                <a:lnTo>
                  <a:pt x="1710056" y="601325"/>
                </a:lnTo>
                <a:lnTo>
                  <a:pt x="1713548" y="616266"/>
                </a:lnTo>
                <a:lnTo>
                  <a:pt x="1715771" y="631842"/>
                </a:lnTo>
                <a:lnTo>
                  <a:pt x="1717993" y="647736"/>
                </a:lnTo>
                <a:lnTo>
                  <a:pt x="1718946" y="663948"/>
                </a:lnTo>
                <a:lnTo>
                  <a:pt x="1719263" y="680478"/>
                </a:lnTo>
                <a:lnTo>
                  <a:pt x="1718946" y="697644"/>
                </a:lnTo>
                <a:lnTo>
                  <a:pt x="1718311" y="712584"/>
                </a:lnTo>
                <a:lnTo>
                  <a:pt x="1717041" y="727207"/>
                </a:lnTo>
                <a:lnTo>
                  <a:pt x="1716088" y="740876"/>
                </a:lnTo>
                <a:lnTo>
                  <a:pt x="1714501" y="753909"/>
                </a:lnTo>
                <a:lnTo>
                  <a:pt x="1712913" y="766624"/>
                </a:lnTo>
                <a:lnTo>
                  <a:pt x="1711326" y="778704"/>
                </a:lnTo>
                <a:lnTo>
                  <a:pt x="1709103" y="790148"/>
                </a:lnTo>
                <a:lnTo>
                  <a:pt x="1706881" y="801274"/>
                </a:lnTo>
                <a:lnTo>
                  <a:pt x="1704658" y="812082"/>
                </a:lnTo>
                <a:lnTo>
                  <a:pt x="1701801" y="821936"/>
                </a:lnTo>
                <a:lnTo>
                  <a:pt x="1698943" y="831790"/>
                </a:lnTo>
                <a:lnTo>
                  <a:pt x="1696086" y="841009"/>
                </a:lnTo>
                <a:lnTo>
                  <a:pt x="1692911" y="849910"/>
                </a:lnTo>
                <a:lnTo>
                  <a:pt x="1689736" y="858175"/>
                </a:lnTo>
                <a:lnTo>
                  <a:pt x="1686243" y="866122"/>
                </a:lnTo>
                <a:lnTo>
                  <a:pt x="1682751" y="874069"/>
                </a:lnTo>
                <a:lnTo>
                  <a:pt x="1679258" y="881698"/>
                </a:lnTo>
                <a:lnTo>
                  <a:pt x="1675448" y="888691"/>
                </a:lnTo>
                <a:lnTo>
                  <a:pt x="1671321" y="895367"/>
                </a:lnTo>
                <a:lnTo>
                  <a:pt x="1667828" y="902042"/>
                </a:lnTo>
                <a:lnTo>
                  <a:pt x="1659573" y="914440"/>
                </a:lnTo>
                <a:lnTo>
                  <a:pt x="1651001" y="925884"/>
                </a:lnTo>
                <a:lnTo>
                  <a:pt x="1642428" y="936692"/>
                </a:lnTo>
                <a:lnTo>
                  <a:pt x="1633856" y="947182"/>
                </a:lnTo>
                <a:lnTo>
                  <a:pt x="1624648" y="957036"/>
                </a:lnTo>
                <a:lnTo>
                  <a:pt x="1615758" y="966891"/>
                </a:lnTo>
                <a:lnTo>
                  <a:pt x="1602423" y="981831"/>
                </a:lnTo>
                <a:lnTo>
                  <a:pt x="1595756" y="989460"/>
                </a:lnTo>
                <a:lnTo>
                  <a:pt x="1589406" y="997407"/>
                </a:lnTo>
                <a:lnTo>
                  <a:pt x="1583056" y="1005672"/>
                </a:lnTo>
                <a:lnTo>
                  <a:pt x="1576706" y="1014255"/>
                </a:lnTo>
                <a:lnTo>
                  <a:pt x="1570991" y="1023474"/>
                </a:lnTo>
                <a:lnTo>
                  <a:pt x="1564958" y="1033010"/>
                </a:lnTo>
                <a:lnTo>
                  <a:pt x="1559561" y="1043818"/>
                </a:lnTo>
                <a:lnTo>
                  <a:pt x="1554163" y="1054626"/>
                </a:lnTo>
                <a:lnTo>
                  <a:pt x="1549083" y="1067024"/>
                </a:lnTo>
                <a:lnTo>
                  <a:pt x="1544638" y="1080057"/>
                </a:lnTo>
                <a:lnTo>
                  <a:pt x="1540193" y="1094680"/>
                </a:lnTo>
                <a:lnTo>
                  <a:pt x="1536383" y="1110256"/>
                </a:lnTo>
                <a:lnTo>
                  <a:pt x="1532891" y="1127104"/>
                </a:lnTo>
                <a:lnTo>
                  <a:pt x="1529716" y="1144905"/>
                </a:lnTo>
                <a:lnTo>
                  <a:pt x="1529716" y="1286999"/>
                </a:lnTo>
                <a:lnTo>
                  <a:pt x="1526858" y="1293992"/>
                </a:lnTo>
                <a:lnTo>
                  <a:pt x="1525906" y="1296535"/>
                </a:lnTo>
                <a:lnTo>
                  <a:pt x="1523366" y="1300986"/>
                </a:lnTo>
                <a:lnTo>
                  <a:pt x="1520508" y="1306072"/>
                </a:lnTo>
                <a:lnTo>
                  <a:pt x="1516063" y="1312747"/>
                </a:lnTo>
                <a:lnTo>
                  <a:pt x="1510348" y="1320694"/>
                </a:lnTo>
                <a:lnTo>
                  <a:pt x="1503046" y="1328641"/>
                </a:lnTo>
                <a:lnTo>
                  <a:pt x="1499236" y="1333410"/>
                </a:lnTo>
                <a:lnTo>
                  <a:pt x="1494473" y="1337542"/>
                </a:lnTo>
                <a:lnTo>
                  <a:pt x="1489393" y="1342310"/>
                </a:lnTo>
                <a:lnTo>
                  <a:pt x="1483996" y="1346761"/>
                </a:lnTo>
                <a:lnTo>
                  <a:pt x="1478281" y="1351211"/>
                </a:lnTo>
                <a:lnTo>
                  <a:pt x="1471931" y="1355979"/>
                </a:lnTo>
                <a:lnTo>
                  <a:pt x="1465263" y="1360748"/>
                </a:lnTo>
                <a:lnTo>
                  <a:pt x="1457961" y="1365516"/>
                </a:lnTo>
                <a:lnTo>
                  <a:pt x="1450341" y="1369648"/>
                </a:lnTo>
                <a:lnTo>
                  <a:pt x="1442086" y="1374417"/>
                </a:lnTo>
                <a:lnTo>
                  <a:pt x="1432878" y="1378867"/>
                </a:lnTo>
                <a:lnTo>
                  <a:pt x="1423671" y="1382682"/>
                </a:lnTo>
                <a:lnTo>
                  <a:pt x="1413511" y="1386814"/>
                </a:lnTo>
                <a:lnTo>
                  <a:pt x="1403351" y="1390311"/>
                </a:lnTo>
                <a:lnTo>
                  <a:pt x="1392238" y="1394125"/>
                </a:lnTo>
                <a:lnTo>
                  <a:pt x="1380173" y="1397622"/>
                </a:lnTo>
                <a:lnTo>
                  <a:pt x="1367791" y="1400483"/>
                </a:lnTo>
                <a:lnTo>
                  <a:pt x="1354773" y="1403662"/>
                </a:lnTo>
                <a:lnTo>
                  <a:pt x="1341121" y="1405887"/>
                </a:lnTo>
                <a:lnTo>
                  <a:pt x="1326833" y="1407794"/>
                </a:lnTo>
                <a:lnTo>
                  <a:pt x="1324611" y="1408112"/>
                </a:lnTo>
                <a:lnTo>
                  <a:pt x="1311276" y="1407794"/>
                </a:lnTo>
                <a:lnTo>
                  <a:pt x="1296988" y="1405887"/>
                </a:lnTo>
                <a:lnTo>
                  <a:pt x="1283336" y="1403662"/>
                </a:lnTo>
                <a:lnTo>
                  <a:pt x="1270318" y="1400483"/>
                </a:lnTo>
                <a:lnTo>
                  <a:pt x="1257936" y="1397622"/>
                </a:lnTo>
                <a:lnTo>
                  <a:pt x="1246188" y="1394125"/>
                </a:lnTo>
                <a:lnTo>
                  <a:pt x="1235076" y="1390311"/>
                </a:lnTo>
                <a:lnTo>
                  <a:pt x="1224598" y="1386814"/>
                </a:lnTo>
                <a:lnTo>
                  <a:pt x="1214438" y="1382682"/>
                </a:lnTo>
                <a:lnTo>
                  <a:pt x="1205231" y="1378867"/>
                </a:lnTo>
                <a:lnTo>
                  <a:pt x="1196658" y="1374417"/>
                </a:lnTo>
                <a:lnTo>
                  <a:pt x="1192940" y="1372348"/>
                </a:lnTo>
                <a:lnTo>
                  <a:pt x="1177471" y="1376937"/>
                </a:lnTo>
                <a:lnTo>
                  <a:pt x="1156831" y="1382967"/>
                </a:lnTo>
                <a:lnTo>
                  <a:pt x="1135872" y="1388679"/>
                </a:lnTo>
                <a:lnTo>
                  <a:pt x="1094591" y="1399787"/>
                </a:lnTo>
                <a:lnTo>
                  <a:pt x="1054580" y="1409625"/>
                </a:lnTo>
                <a:lnTo>
                  <a:pt x="1017744" y="1419462"/>
                </a:lnTo>
                <a:lnTo>
                  <a:pt x="985672" y="1428031"/>
                </a:lnTo>
                <a:lnTo>
                  <a:pt x="971700" y="1432157"/>
                </a:lnTo>
                <a:lnTo>
                  <a:pt x="959633" y="1436282"/>
                </a:lnTo>
                <a:lnTo>
                  <a:pt x="949471" y="1439773"/>
                </a:lnTo>
                <a:lnTo>
                  <a:pt x="941215" y="1443581"/>
                </a:lnTo>
                <a:lnTo>
                  <a:pt x="938357" y="1445168"/>
                </a:lnTo>
                <a:lnTo>
                  <a:pt x="935499" y="1446755"/>
                </a:lnTo>
                <a:lnTo>
                  <a:pt x="933594" y="1448024"/>
                </a:lnTo>
                <a:lnTo>
                  <a:pt x="932324" y="1449928"/>
                </a:lnTo>
                <a:lnTo>
                  <a:pt x="932006" y="1451198"/>
                </a:lnTo>
                <a:lnTo>
                  <a:pt x="932006" y="1452784"/>
                </a:lnTo>
                <a:lnTo>
                  <a:pt x="932641" y="1454054"/>
                </a:lnTo>
                <a:lnTo>
                  <a:pt x="934229" y="1455641"/>
                </a:lnTo>
                <a:lnTo>
                  <a:pt x="938675" y="1457862"/>
                </a:lnTo>
                <a:lnTo>
                  <a:pt x="944390" y="1460401"/>
                </a:lnTo>
                <a:lnTo>
                  <a:pt x="950741" y="1462940"/>
                </a:lnTo>
                <a:lnTo>
                  <a:pt x="958363" y="1465161"/>
                </a:lnTo>
                <a:lnTo>
                  <a:pt x="966619" y="1467065"/>
                </a:lnTo>
                <a:lnTo>
                  <a:pt x="976145" y="1469604"/>
                </a:lnTo>
                <a:lnTo>
                  <a:pt x="985672" y="1471508"/>
                </a:lnTo>
                <a:lnTo>
                  <a:pt x="996468" y="1473412"/>
                </a:lnTo>
                <a:lnTo>
                  <a:pt x="1019014" y="1477538"/>
                </a:lnTo>
                <a:lnTo>
                  <a:pt x="1043783" y="1481029"/>
                </a:lnTo>
                <a:lnTo>
                  <a:pt x="1069505" y="1484202"/>
                </a:lnTo>
                <a:lnTo>
                  <a:pt x="1095861" y="1486741"/>
                </a:lnTo>
                <a:lnTo>
                  <a:pt x="1122218" y="1489597"/>
                </a:lnTo>
                <a:lnTo>
                  <a:pt x="1147939" y="1491819"/>
                </a:lnTo>
                <a:lnTo>
                  <a:pt x="1172708" y="1493723"/>
                </a:lnTo>
                <a:lnTo>
                  <a:pt x="1195889" y="1495309"/>
                </a:lnTo>
                <a:lnTo>
                  <a:pt x="1233995" y="1497214"/>
                </a:lnTo>
                <a:lnTo>
                  <a:pt x="1247967" y="1497848"/>
                </a:lnTo>
                <a:lnTo>
                  <a:pt x="1257811" y="1497848"/>
                </a:lnTo>
                <a:lnTo>
                  <a:pt x="1260034" y="1497848"/>
                </a:lnTo>
                <a:lnTo>
                  <a:pt x="1262574" y="1497531"/>
                </a:lnTo>
                <a:lnTo>
                  <a:pt x="1268925" y="1495944"/>
                </a:lnTo>
                <a:lnTo>
                  <a:pt x="1276864" y="1493723"/>
                </a:lnTo>
                <a:lnTo>
                  <a:pt x="1286391" y="1490549"/>
                </a:lnTo>
                <a:lnTo>
                  <a:pt x="1297187" y="1486106"/>
                </a:lnTo>
                <a:lnTo>
                  <a:pt x="1309254" y="1481663"/>
                </a:lnTo>
                <a:lnTo>
                  <a:pt x="1337516" y="1470239"/>
                </a:lnTo>
                <a:lnTo>
                  <a:pt x="1369588" y="1456593"/>
                </a:lnTo>
                <a:lnTo>
                  <a:pt x="1404836" y="1440725"/>
                </a:lnTo>
                <a:lnTo>
                  <a:pt x="1483271" y="1406768"/>
                </a:lnTo>
                <a:lnTo>
                  <a:pt x="1524870" y="1388679"/>
                </a:lnTo>
                <a:lnTo>
                  <a:pt x="1566786" y="1370908"/>
                </a:lnTo>
                <a:lnTo>
                  <a:pt x="1608703" y="1354088"/>
                </a:lnTo>
                <a:lnTo>
                  <a:pt x="1629343" y="1346154"/>
                </a:lnTo>
                <a:lnTo>
                  <a:pt x="1649666" y="1337903"/>
                </a:lnTo>
                <a:lnTo>
                  <a:pt x="1669672" y="1330604"/>
                </a:lnTo>
                <a:lnTo>
                  <a:pt x="1689043" y="1323622"/>
                </a:lnTo>
                <a:lnTo>
                  <a:pt x="1708095" y="1317275"/>
                </a:lnTo>
                <a:lnTo>
                  <a:pt x="1726513" y="1311246"/>
                </a:lnTo>
                <a:lnTo>
                  <a:pt x="1743978" y="1305851"/>
                </a:lnTo>
                <a:lnTo>
                  <a:pt x="1760491" y="1301725"/>
                </a:lnTo>
                <a:lnTo>
                  <a:pt x="1776368" y="1297599"/>
                </a:lnTo>
                <a:lnTo>
                  <a:pt x="1790976" y="1294743"/>
                </a:lnTo>
                <a:lnTo>
                  <a:pt x="1804630" y="1292204"/>
                </a:lnTo>
                <a:lnTo>
                  <a:pt x="1817650" y="1290618"/>
                </a:lnTo>
                <a:lnTo>
                  <a:pt x="1829717" y="1289031"/>
                </a:lnTo>
                <a:lnTo>
                  <a:pt x="1840831" y="1288396"/>
                </a:lnTo>
                <a:lnTo>
                  <a:pt x="1851310" y="1287762"/>
                </a:lnTo>
                <a:lnTo>
                  <a:pt x="1860836" y="1287127"/>
                </a:lnTo>
                <a:lnTo>
                  <a:pt x="1869728" y="1287762"/>
                </a:lnTo>
                <a:lnTo>
                  <a:pt x="1877984" y="1288396"/>
                </a:lnTo>
                <a:lnTo>
                  <a:pt x="1885605" y="1289348"/>
                </a:lnTo>
                <a:lnTo>
                  <a:pt x="1892274" y="1290618"/>
                </a:lnTo>
                <a:lnTo>
                  <a:pt x="1898307" y="1292204"/>
                </a:lnTo>
                <a:lnTo>
                  <a:pt x="1904023" y="1294426"/>
                </a:lnTo>
                <a:lnTo>
                  <a:pt x="1908469" y="1296647"/>
                </a:lnTo>
                <a:lnTo>
                  <a:pt x="1912914" y="1298869"/>
                </a:lnTo>
                <a:lnTo>
                  <a:pt x="1916725" y="1302042"/>
                </a:lnTo>
                <a:lnTo>
                  <a:pt x="1919901" y="1304899"/>
                </a:lnTo>
                <a:lnTo>
                  <a:pt x="1922441" y="1308389"/>
                </a:lnTo>
                <a:lnTo>
                  <a:pt x="1924664" y="1311880"/>
                </a:lnTo>
                <a:lnTo>
                  <a:pt x="1926252" y="1315688"/>
                </a:lnTo>
                <a:lnTo>
                  <a:pt x="1927522" y="1319497"/>
                </a:lnTo>
                <a:lnTo>
                  <a:pt x="1928157" y="1323622"/>
                </a:lnTo>
                <a:lnTo>
                  <a:pt x="1928474" y="1328065"/>
                </a:lnTo>
                <a:lnTo>
                  <a:pt x="1928474" y="1332825"/>
                </a:lnTo>
                <a:lnTo>
                  <a:pt x="1928157" y="1336951"/>
                </a:lnTo>
                <a:lnTo>
                  <a:pt x="1927522" y="1342029"/>
                </a:lnTo>
                <a:lnTo>
                  <a:pt x="1926252" y="1346789"/>
                </a:lnTo>
                <a:lnTo>
                  <a:pt x="1924981" y="1351549"/>
                </a:lnTo>
                <a:lnTo>
                  <a:pt x="1923711" y="1356627"/>
                </a:lnTo>
                <a:lnTo>
                  <a:pt x="1921488" y="1361704"/>
                </a:lnTo>
                <a:lnTo>
                  <a:pt x="1919583" y="1366782"/>
                </a:lnTo>
                <a:lnTo>
                  <a:pt x="1917728" y="1370490"/>
                </a:lnTo>
                <a:lnTo>
                  <a:pt x="1673225" y="1539875"/>
                </a:lnTo>
                <a:lnTo>
                  <a:pt x="1839536" y="1455101"/>
                </a:lnTo>
                <a:lnTo>
                  <a:pt x="1835829" y="1457509"/>
                </a:lnTo>
                <a:lnTo>
                  <a:pt x="1835750" y="1457545"/>
                </a:lnTo>
                <a:lnTo>
                  <a:pt x="1831940" y="1459449"/>
                </a:lnTo>
                <a:lnTo>
                  <a:pt x="1834797" y="1458179"/>
                </a:lnTo>
                <a:lnTo>
                  <a:pt x="1835829" y="1457509"/>
                </a:lnTo>
                <a:lnTo>
                  <a:pt x="1846229" y="1452784"/>
                </a:lnTo>
                <a:lnTo>
                  <a:pt x="1861789" y="1446437"/>
                </a:lnTo>
                <a:lnTo>
                  <a:pt x="1871633" y="1442629"/>
                </a:lnTo>
                <a:lnTo>
                  <a:pt x="1882112" y="1438821"/>
                </a:lnTo>
                <a:lnTo>
                  <a:pt x="1893226" y="1435013"/>
                </a:lnTo>
                <a:lnTo>
                  <a:pt x="1905293" y="1431204"/>
                </a:lnTo>
                <a:lnTo>
                  <a:pt x="1917995" y="1427714"/>
                </a:lnTo>
                <a:lnTo>
                  <a:pt x="1930697" y="1424857"/>
                </a:lnTo>
                <a:lnTo>
                  <a:pt x="1944034" y="1422001"/>
                </a:lnTo>
                <a:lnTo>
                  <a:pt x="1957054" y="1420097"/>
                </a:lnTo>
                <a:lnTo>
                  <a:pt x="1970391" y="1418828"/>
                </a:lnTo>
                <a:lnTo>
                  <a:pt x="1977059" y="1418510"/>
                </a:lnTo>
                <a:lnTo>
                  <a:pt x="1983410" y="1418193"/>
                </a:lnTo>
                <a:lnTo>
                  <a:pt x="1989761" y="1418510"/>
                </a:lnTo>
                <a:lnTo>
                  <a:pt x="1995795" y="1418828"/>
                </a:lnTo>
                <a:lnTo>
                  <a:pt x="2001828" y="1419780"/>
                </a:lnTo>
                <a:lnTo>
                  <a:pt x="2007862" y="1420732"/>
                </a:lnTo>
                <a:lnTo>
                  <a:pt x="2013577" y="1421684"/>
                </a:lnTo>
                <a:lnTo>
                  <a:pt x="2018658" y="1423588"/>
                </a:lnTo>
                <a:lnTo>
                  <a:pt x="2023739" y="1425175"/>
                </a:lnTo>
                <a:lnTo>
                  <a:pt x="2028820" y="1427079"/>
                </a:lnTo>
                <a:lnTo>
                  <a:pt x="2033265" y="1429618"/>
                </a:lnTo>
                <a:lnTo>
                  <a:pt x="2037394" y="1431839"/>
                </a:lnTo>
                <a:lnTo>
                  <a:pt x="2041839" y="1434378"/>
                </a:lnTo>
                <a:lnTo>
                  <a:pt x="2045650" y="1437234"/>
                </a:lnTo>
                <a:lnTo>
                  <a:pt x="2048825" y="1439773"/>
                </a:lnTo>
                <a:lnTo>
                  <a:pt x="2052001" y="1442946"/>
                </a:lnTo>
                <a:lnTo>
                  <a:pt x="2054859" y="1445803"/>
                </a:lnTo>
                <a:lnTo>
                  <a:pt x="2057082" y="1449294"/>
                </a:lnTo>
                <a:lnTo>
                  <a:pt x="2059305" y="1452467"/>
                </a:lnTo>
                <a:lnTo>
                  <a:pt x="2060892" y="1455958"/>
                </a:lnTo>
                <a:lnTo>
                  <a:pt x="2062162" y="1459131"/>
                </a:lnTo>
                <a:lnTo>
                  <a:pt x="2063115" y="1462622"/>
                </a:lnTo>
                <a:lnTo>
                  <a:pt x="2063433" y="1465796"/>
                </a:lnTo>
                <a:lnTo>
                  <a:pt x="2063750" y="1469287"/>
                </a:lnTo>
                <a:lnTo>
                  <a:pt x="2063433" y="1472778"/>
                </a:lnTo>
                <a:lnTo>
                  <a:pt x="2062480" y="1476268"/>
                </a:lnTo>
                <a:lnTo>
                  <a:pt x="2061210" y="1479442"/>
                </a:lnTo>
                <a:lnTo>
                  <a:pt x="2059622" y="1482933"/>
                </a:lnTo>
                <a:lnTo>
                  <a:pt x="2057082" y="1485789"/>
                </a:lnTo>
                <a:lnTo>
                  <a:pt x="2054541" y="1489280"/>
                </a:lnTo>
                <a:lnTo>
                  <a:pt x="2051048" y="1492136"/>
                </a:lnTo>
                <a:lnTo>
                  <a:pt x="2047555" y="1495309"/>
                </a:lnTo>
                <a:lnTo>
                  <a:pt x="2043110" y="1497848"/>
                </a:lnTo>
                <a:lnTo>
                  <a:pt x="2038029" y="1500704"/>
                </a:lnTo>
                <a:lnTo>
                  <a:pt x="2017071" y="1511494"/>
                </a:lnTo>
                <a:lnTo>
                  <a:pt x="1995795" y="1522919"/>
                </a:lnTo>
                <a:lnTo>
                  <a:pt x="1975154" y="1534344"/>
                </a:lnTo>
                <a:lnTo>
                  <a:pt x="1956101" y="1545451"/>
                </a:lnTo>
                <a:lnTo>
                  <a:pt x="1926252" y="1562271"/>
                </a:lnTo>
                <a:lnTo>
                  <a:pt x="1914502" y="1569252"/>
                </a:lnTo>
                <a:lnTo>
                  <a:pt x="1983410" y="1527997"/>
                </a:lnTo>
                <a:lnTo>
                  <a:pt x="1511215" y="1778704"/>
                </a:lnTo>
                <a:lnTo>
                  <a:pt x="1498196" y="1785369"/>
                </a:lnTo>
                <a:lnTo>
                  <a:pt x="1482953" y="1792985"/>
                </a:lnTo>
                <a:lnTo>
                  <a:pt x="1462948" y="1802823"/>
                </a:lnTo>
                <a:lnTo>
                  <a:pt x="1438814" y="1814248"/>
                </a:lnTo>
                <a:lnTo>
                  <a:pt x="1410870" y="1827259"/>
                </a:lnTo>
                <a:lnTo>
                  <a:pt x="1380385" y="1841223"/>
                </a:lnTo>
                <a:lnTo>
                  <a:pt x="1347678" y="1855186"/>
                </a:lnTo>
                <a:lnTo>
                  <a:pt x="1313382" y="1869150"/>
                </a:lnTo>
                <a:lnTo>
                  <a:pt x="1295917" y="1876131"/>
                </a:lnTo>
                <a:lnTo>
                  <a:pt x="1278769" y="1882796"/>
                </a:lnTo>
                <a:lnTo>
                  <a:pt x="1260987" y="1889143"/>
                </a:lnTo>
                <a:lnTo>
                  <a:pt x="1243204" y="1895172"/>
                </a:lnTo>
                <a:lnTo>
                  <a:pt x="1225739" y="1900885"/>
                </a:lnTo>
                <a:lnTo>
                  <a:pt x="1208909" y="1905962"/>
                </a:lnTo>
                <a:lnTo>
                  <a:pt x="1191761" y="1910723"/>
                </a:lnTo>
                <a:lnTo>
                  <a:pt x="1175248" y="1914848"/>
                </a:lnTo>
                <a:lnTo>
                  <a:pt x="1159371" y="1918656"/>
                </a:lnTo>
                <a:lnTo>
                  <a:pt x="1144129" y="1921513"/>
                </a:lnTo>
                <a:lnTo>
                  <a:pt x="1129204" y="1923417"/>
                </a:lnTo>
                <a:lnTo>
                  <a:pt x="1115232" y="1925004"/>
                </a:lnTo>
                <a:lnTo>
                  <a:pt x="1108563" y="1925321"/>
                </a:lnTo>
                <a:lnTo>
                  <a:pt x="1102212" y="1925638"/>
                </a:lnTo>
                <a:lnTo>
                  <a:pt x="1095861" y="1925638"/>
                </a:lnTo>
                <a:lnTo>
                  <a:pt x="1089828" y="1925321"/>
                </a:lnTo>
                <a:lnTo>
                  <a:pt x="1076808" y="1924051"/>
                </a:lnTo>
                <a:lnTo>
                  <a:pt x="1061884" y="1922465"/>
                </a:lnTo>
                <a:lnTo>
                  <a:pt x="1025683" y="1918656"/>
                </a:lnTo>
                <a:lnTo>
                  <a:pt x="983131" y="1912944"/>
                </a:lnTo>
                <a:lnTo>
                  <a:pt x="934546" y="1906280"/>
                </a:lnTo>
                <a:lnTo>
                  <a:pt x="824992" y="1890412"/>
                </a:lnTo>
                <a:lnTo>
                  <a:pt x="707181" y="1872958"/>
                </a:lnTo>
                <a:lnTo>
                  <a:pt x="589688" y="1856138"/>
                </a:lnTo>
                <a:lnTo>
                  <a:pt x="534117" y="1848522"/>
                </a:lnTo>
                <a:lnTo>
                  <a:pt x="482357" y="1841540"/>
                </a:lnTo>
                <a:lnTo>
                  <a:pt x="435677" y="1835828"/>
                </a:lnTo>
                <a:lnTo>
                  <a:pt x="394713" y="1831385"/>
                </a:lnTo>
                <a:lnTo>
                  <a:pt x="376613" y="1829798"/>
                </a:lnTo>
                <a:lnTo>
                  <a:pt x="361053" y="1828529"/>
                </a:lnTo>
                <a:lnTo>
                  <a:pt x="347399" y="1827577"/>
                </a:lnTo>
                <a:lnTo>
                  <a:pt x="335967" y="1827259"/>
                </a:lnTo>
                <a:lnTo>
                  <a:pt x="314056" y="1827577"/>
                </a:lnTo>
                <a:lnTo>
                  <a:pt x="289922" y="1827894"/>
                </a:lnTo>
                <a:lnTo>
                  <a:pt x="237209" y="1829481"/>
                </a:lnTo>
                <a:lnTo>
                  <a:pt x="181321" y="1831385"/>
                </a:lnTo>
                <a:lnTo>
                  <a:pt x="126702" y="1833606"/>
                </a:lnTo>
                <a:lnTo>
                  <a:pt x="37153" y="1837732"/>
                </a:lnTo>
                <a:lnTo>
                  <a:pt x="0" y="1839636"/>
                </a:lnTo>
                <a:lnTo>
                  <a:pt x="19053" y="1500704"/>
                </a:lnTo>
                <a:lnTo>
                  <a:pt x="28580" y="1501657"/>
                </a:lnTo>
                <a:lnTo>
                  <a:pt x="54301" y="1503878"/>
                </a:lnTo>
                <a:lnTo>
                  <a:pt x="72084" y="1505147"/>
                </a:lnTo>
                <a:lnTo>
                  <a:pt x="92089" y="1506099"/>
                </a:lnTo>
                <a:lnTo>
                  <a:pt x="114318" y="1507369"/>
                </a:lnTo>
                <a:lnTo>
                  <a:pt x="137499" y="1507686"/>
                </a:lnTo>
                <a:lnTo>
                  <a:pt x="161632" y="1507369"/>
                </a:lnTo>
                <a:lnTo>
                  <a:pt x="173699" y="1506734"/>
                </a:lnTo>
                <a:lnTo>
                  <a:pt x="186084" y="1505782"/>
                </a:lnTo>
                <a:lnTo>
                  <a:pt x="198151" y="1504830"/>
                </a:lnTo>
                <a:lnTo>
                  <a:pt x="210217" y="1503878"/>
                </a:lnTo>
                <a:lnTo>
                  <a:pt x="221649" y="1502291"/>
                </a:lnTo>
                <a:lnTo>
                  <a:pt x="233399" y="1500704"/>
                </a:lnTo>
                <a:lnTo>
                  <a:pt x="244513" y="1498483"/>
                </a:lnTo>
                <a:lnTo>
                  <a:pt x="255627" y="1496262"/>
                </a:lnTo>
                <a:lnTo>
                  <a:pt x="265471" y="1493088"/>
                </a:lnTo>
                <a:lnTo>
                  <a:pt x="275315" y="1490232"/>
                </a:lnTo>
                <a:lnTo>
                  <a:pt x="284524" y="1486424"/>
                </a:lnTo>
                <a:lnTo>
                  <a:pt x="292780" y="1482615"/>
                </a:lnTo>
                <a:lnTo>
                  <a:pt x="300719" y="1478172"/>
                </a:lnTo>
                <a:lnTo>
                  <a:pt x="304212" y="1475634"/>
                </a:lnTo>
                <a:lnTo>
                  <a:pt x="307705" y="1473095"/>
                </a:lnTo>
                <a:lnTo>
                  <a:pt x="321677" y="1462622"/>
                </a:lnTo>
                <a:lnTo>
                  <a:pt x="337872" y="1450880"/>
                </a:lnTo>
                <a:lnTo>
                  <a:pt x="355972" y="1438821"/>
                </a:lnTo>
                <a:lnTo>
                  <a:pt x="375978" y="1426127"/>
                </a:lnTo>
                <a:lnTo>
                  <a:pt x="396936" y="1413433"/>
                </a:lnTo>
                <a:lnTo>
                  <a:pt x="418847" y="1400421"/>
                </a:lnTo>
                <a:lnTo>
                  <a:pt x="441075" y="1387727"/>
                </a:lnTo>
                <a:lnTo>
                  <a:pt x="463621" y="1375351"/>
                </a:lnTo>
                <a:lnTo>
                  <a:pt x="485850" y="1363291"/>
                </a:lnTo>
                <a:lnTo>
                  <a:pt x="508078" y="1352184"/>
                </a:lnTo>
                <a:lnTo>
                  <a:pt x="529037" y="1341711"/>
                </a:lnTo>
                <a:lnTo>
                  <a:pt x="549042" y="1332191"/>
                </a:lnTo>
                <a:lnTo>
                  <a:pt x="567142" y="1323940"/>
                </a:lnTo>
                <a:lnTo>
                  <a:pt x="583972" y="1317275"/>
                </a:lnTo>
                <a:lnTo>
                  <a:pt x="597945" y="1311880"/>
                </a:lnTo>
                <a:lnTo>
                  <a:pt x="604296" y="1309976"/>
                </a:lnTo>
                <a:lnTo>
                  <a:pt x="609694" y="1308389"/>
                </a:lnTo>
                <a:lnTo>
                  <a:pt x="616680" y="1307120"/>
                </a:lnTo>
                <a:lnTo>
                  <a:pt x="626524" y="1304899"/>
                </a:lnTo>
                <a:lnTo>
                  <a:pt x="655103" y="1299821"/>
                </a:lnTo>
                <a:lnTo>
                  <a:pt x="693844" y="1293474"/>
                </a:lnTo>
                <a:lnTo>
                  <a:pt x="740842" y="1286492"/>
                </a:lnTo>
                <a:lnTo>
                  <a:pt x="794507" y="1279193"/>
                </a:lnTo>
                <a:lnTo>
                  <a:pt x="853254" y="1271894"/>
                </a:lnTo>
                <a:lnTo>
                  <a:pt x="884056" y="1268403"/>
                </a:lnTo>
                <a:lnTo>
                  <a:pt x="915176" y="1264912"/>
                </a:lnTo>
                <a:lnTo>
                  <a:pt x="946931" y="1261421"/>
                </a:lnTo>
                <a:lnTo>
                  <a:pt x="979003" y="1258565"/>
                </a:lnTo>
                <a:lnTo>
                  <a:pt x="1010758" y="1256026"/>
                </a:lnTo>
                <a:lnTo>
                  <a:pt x="1042195" y="1253488"/>
                </a:lnTo>
                <a:lnTo>
                  <a:pt x="1073633" y="1251583"/>
                </a:lnTo>
                <a:lnTo>
                  <a:pt x="1103800" y="1249997"/>
                </a:lnTo>
                <a:lnTo>
                  <a:pt x="1108711" y="1249733"/>
                </a:lnTo>
                <a:lnTo>
                  <a:pt x="1108711" y="1144905"/>
                </a:lnTo>
                <a:lnTo>
                  <a:pt x="1105218" y="1127104"/>
                </a:lnTo>
                <a:lnTo>
                  <a:pt x="1102043" y="1110256"/>
                </a:lnTo>
                <a:lnTo>
                  <a:pt x="1097916" y="1094680"/>
                </a:lnTo>
                <a:lnTo>
                  <a:pt x="1093788" y="1080057"/>
                </a:lnTo>
                <a:lnTo>
                  <a:pt x="1089026" y="1067024"/>
                </a:lnTo>
                <a:lnTo>
                  <a:pt x="1083946" y="1054626"/>
                </a:lnTo>
                <a:lnTo>
                  <a:pt x="1078866" y="1043818"/>
                </a:lnTo>
                <a:lnTo>
                  <a:pt x="1073468" y="1033010"/>
                </a:lnTo>
                <a:lnTo>
                  <a:pt x="1067753" y="1023474"/>
                </a:lnTo>
                <a:lnTo>
                  <a:pt x="1061721" y="1014255"/>
                </a:lnTo>
                <a:lnTo>
                  <a:pt x="1055371" y="1005672"/>
                </a:lnTo>
                <a:lnTo>
                  <a:pt x="1049021" y="997407"/>
                </a:lnTo>
                <a:lnTo>
                  <a:pt x="1042671" y="989460"/>
                </a:lnTo>
                <a:lnTo>
                  <a:pt x="1036003" y="981831"/>
                </a:lnTo>
                <a:lnTo>
                  <a:pt x="1022668" y="966891"/>
                </a:lnTo>
                <a:lnTo>
                  <a:pt x="1013461" y="957036"/>
                </a:lnTo>
                <a:lnTo>
                  <a:pt x="1004888" y="947182"/>
                </a:lnTo>
                <a:lnTo>
                  <a:pt x="995681" y="936692"/>
                </a:lnTo>
                <a:lnTo>
                  <a:pt x="987108" y="925884"/>
                </a:lnTo>
                <a:lnTo>
                  <a:pt x="978853" y="914440"/>
                </a:lnTo>
                <a:lnTo>
                  <a:pt x="970916" y="902042"/>
                </a:lnTo>
                <a:lnTo>
                  <a:pt x="966788" y="895367"/>
                </a:lnTo>
                <a:lnTo>
                  <a:pt x="962978" y="888691"/>
                </a:lnTo>
                <a:lnTo>
                  <a:pt x="959168" y="881698"/>
                </a:lnTo>
                <a:lnTo>
                  <a:pt x="955676" y="874069"/>
                </a:lnTo>
                <a:lnTo>
                  <a:pt x="952183" y="866122"/>
                </a:lnTo>
                <a:lnTo>
                  <a:pt x="948691" y="858175"/>
                </a:lnTo>
                <a:lnTo>
                  <a:pt x="945516" y="849910"/>
                </a:lnTo>
                <a:lnTo>
                  <a:pt x="942341" y="841009"/>
                </a:lnTo>
                <a:lnTo>
                  <a:pt x="939483" y="831790"/>
                </a:lnTo>
                <a:lnTo>
                  <a:pt x="936626" y="821936"/>
                </a:lnTo>
                <a:lnTo>
                  <a:pt x="934086" y="812082"/>
                </a:lnTo>
                <a:lnTo>
                  <a:pt x="931863" y="801274"/>
                </a:lnTo>
                <a:lnTo>
                  <a:pt x="929323" y="790148"/>
                </a:lnTo>
                <a:lnTo>
                  <a:pt x="927418" y="778704"/>
                </a:lnTo>
                <a:lnTo>
                  <a:pt x="925513" y="766624"/>
                </a:lnTo>
                <a:lnTo>
                  <a:pt x="923608" y="753909"/>
                </a:lnTo>
                <a:lnTo>
                  <a:pt x="922338" y="740876"/>
                </a:lnTo>
                <a:lnTo>
                  <a:pt x="921068" y="727207"/>
                </a:lnTo>
                <a:lnTo>
                  <a:pt x="920433" y="712584"/>
                </a:lnTo>
                <a:lnTo>
                  <a:pt x="919481" y="697644"/>
                </a:lnTo>
                <a:lnTo>
                  <a:pt x="919163" y="680478"/>
                </a:lnTo>
                <a:lnTo>
                  <a:pt x="919481" y="663948"/>
                </a:lnTo>
                <a:lnTo>
                  <a:pt x="920751" y="647736"/>
                </a:lnTo>
                <a:lnTo>
                  <a:pt x="922338" y="631842"/>
                </a:lnTo>
                <a:lnTo>
                  <a:pt x="924561" y="616266"/>
                </a:lnTo>
                <a:lnTo>
                  <a:pt x="928053" y="601325"/>
                </a:lnTo>
                <a:lnTo>
                  <a:pt x="932181" y="586703"/>
                </a:lnTo>
                <a:lnTo>
                  <a:pt x="936308" y="572398"/>
                </a:lnTo>
                <a:lnTo>
                  <a:pt x="941706" y="558093"/>
                </a:lnTo>
                <a:lnTo>
                  <a:pt x="947738" y="544424"/>
                </a:lnTo>
                <a:lnTo>
                  <a:pt x="954406" y="531391"/>
                </a:lnTo>
                <a:lnTo>
                  <a:pt x="958216" y="525033"/>
                </a:lnTo>
                <a:lnTo>
                  <a:pt x="961708" y="518676"/>
                </a:lnTo>
                <a:lnTo>
                  <a:pt x="965836" y="512318"/>
                </a:lnTo>
                <a:lnTo>
                  <a:pt x="969646" y="506278"/>
                </a:lnTo>
                <a:lnTo>
                  <a:pt x="978853" y="494199"/>
                </a:lnTo>
                <a:lnTo>
                  <a:pt x="988061" y="483073"/>
                </a:lnTo>
                <a:lnTo>
                  <a:pt x="998221" y="471629"/>
                </a:lnTo>
                <a:lnTo>
                  <a:pt x="1008698" y="461139"/>
                </a:lnTo>
                <a:lnTo>
                  <a:pt x="1019811" y="451602"/>
                </a:lnTo>
                <a:lnTo>
                  <a:pt x="1030923" y="442384"/>
                </a:lnTo>
                <a:lnTo>
                  <a:pt x="1042671" y="433801"/>
                </a:lnTo>
                <a:lnTo>
                  <a:pt x="1054736" y="425854"/>
                </a:lnTo>
                <a:lnTo>
                  <a:pt x="1066483" y="418542"/>
                </a:lnTo>
                <a:lnTo>
                  <a:pt x="1078866" y="411549"/>
                </a:lnTo>
                <a:lnTo>
                  <a:pt x="1091248" y="405191"/>
                </a:lnTo>
                <a:lnTo>
                  <a:pt x="1103631" y="399152"/>
                </a:lnTo>
                <a:lnTo>
                  <a:pt x="1116331" y="393748"/>
                </a:lnTo>
                <a:lnTo>
                  <a:pt x="1128713" y="388661"/>
                </a:lnTo>
                <a:lnTo>
                  <a:pt x="1141413" y="383893"/>
                </a:lnTo>
                <a:lnTo>
                  <a:pt x="1153796" y="380079"/>
                </a:lnTo>
                <a:lnTo>
                  <a:pt x="1166178" y="376264"/>
                </a:lnTo>
                <a:lnTo>
                  <a:pt x="1178243" y="373085"/>
                </a:lnTo>
                <a:lnTo>
                  <a:pt x="1190308" y="369906"/>
                </a:lnTo>
                <a:lnTo>
                  <a:pt x="1201738" y="367363"/>
                </a:lnTo>
                <a:lnTo>
                  <a:pt x="1213168" y="364820"/>
                </a:lnTo>
                <a:lnTo>
                  <a:pt x="1224281" y="362595"/>
                </a:lnTo>
                <a:lnTo>
                  <a:pt x="1235076" y="361006"/>
                </a:lnTo>
                <a:lnTo>
                  <a:pt x="1254761" y="358145"/>
                </a:lnTo>
                <a:lnTo>
                  <a:pt x="1272223" y="356237"/>
                </a:lnTo>
                <a:lnTo>
                  <a:pt x="1287781" y="354966"/>
                </a:lnTo>
                <a:lnTo>
                  <a:pt x="1300163" y="354330"/>
                </a:lnTo>
                <a:lnTo>
                  <a:pt x="1309371" y="354012"/>
                </a:lnTo>
                <a:close/>
                <a:moveTo>
                  <a:pt x="1815403" y="215900"/>
                </a:moveTo>
                <a:lnTo>
                  <a:pt x="1818266" y="216218"/>
                </a:lnTo>
                <a:lnTo>
                  <a:pt x="1821764" y="216535"/>
                </a:lnTo>
                <a:lnTo>
                  <a:pt x="1824945" y="217170"/>
                </a:lnTo>
                <a:lnTo>
                  <a:pt x="1828126" y="218758"/>
                </a:lnTo>
                <a:lnTo>
                  <a:pt x="1830989" y="220028"/>
                </a:lnTo>
                <a:lnTo>
                  <a:pt x="1834170" y="221615"/>
                </a:lnTo>
                <a:lnTo>
                  <a:pt x="1836715" y="223520"/>
                </a:lnTo>
                <a:lnTo>
                  <a:pt x="1839577" y="226060"/>
                </a:lnTo>
                <a:lnTo>
                  <a:pt x="1841804" y="228600"/>
                </a:lnTo>
                <a:lnTo>
                  <a:pt x="1843713" y="231458"/>
                </a:lnTo>
                <a:lnTo>
                  <a:pt x="1845621" y="234315"/>
                </a:lnTo>
                <a:lnTo>
                  <a:pt x="1847212" y="237490"/>
                </a:lnTo>
                <a:lnTo>
                  <a:pt x="1848166" y="240348"/>
                </a:lnTo>
                <a:lnTo>
                  <a:pt x="1848802" y="243523"/>
                </a:lnTo>
                <a:lnTo>
                  <a:pt x="1849438" y="247015"/>
                </a:lnTo>
                <a:lnTo>
                  <a:pt x="1849438" y="250508"/>
                </a:lnTo>
                <a:lnTo>
                  <a:pt x="1849438" y="253365"/>
                </a:lnTo>
                <a:lnTo>
                  <a:pt x="1848802" y="256858"/>
                </a:lnTo>
                <a:lnTo>
                  <a:pt x="1848166" y="260033"/>
                </a:lnTo>
                <a:lnTo>
                  <a:pt x="1847212" y="263208"/>
                </a:lnTo>
                <a:lnTo>
                  <a:pt x="1845621" y="266065"/>
                </a:lnTo>
                <a:lnTo>
                  <a:pt x="1843713" y="268923"/>
                </a:lnTo>
                <a:lnTo>
                  <a:pt x="1841804" y="271780"/>
                </a:lnTo>
                <a:lnTo>
                  <a:pt x="1839577" y="274320"/>
                </a:lnTo>
                <a:lnTo>
                  <a:pt x="1736517" y="377190"/>
                </a:lnTo>
                <a:lnTo>
                  <a:pt x="1733654" y="379730"/>
                </a:lnTo>
                <a:lnTo>
                  <a:pt x="1731109" y="381635"/>
                </a:lnTo>
                <a:lnTo>
                  <a:pt x="1727928" y="383223"/>
                </a:lnTo>
                <a:lnTo>
                  <a:pt x="1725065" y="384810"/>
                </a:lnTo>
                <a:lnTo>
                  <a:pt x="1721885" y="386080"/>
                </a:lnTo>
                <a:lnTo>
                  <a:pt x="1718704" y="386715"/>
                </a:lnTo>
                <a:lnTo>
                  <a:pt x="1715205" y="387350"/>
                </a:lnTo>
                <a:lnTo>
                  <a:pt x="1712342" y="387350"/>
                </a:lnTo>
                <a:lnTo>
                  <a:pt x="1708843" y="387350"/>
                </a:lnTo>
                <a:lnTo>
                  <a:pt x="1705662" y="386715"/>
                </a:lnTo>
                <a:lnTo>
                  <a:pt x="1702163" y="386080"/>
                </a:lnTo>
                <a:lnTo>
                  <a:pt x="1699300" y="384810"/>
                </a:lnTo>
                <a:lnTo>
                  <a:pt x="1696119" y="383223"/>
                </a:lnTo>
                <a:lnTo>
                  <a:pt x="1693257" y="381635"/>
                </a:lnTo>
                <a:lnTo>
                  <a:pt x="1690394" y="379730"/>
                </a:lnTo>
                <a:lnTo>
                  <a:pt x="1687849" y="377190"/>
                </a:lnTo>
                <a:lnTo>
                  <a:pt x="1685622" y="374650"/>
                </a:lnTo>
                <a:lnTo>
                  <a:pt x="1683396" y="371793"/>
                </a:lnTo>
                <a:lnTo>
                  <a:pt x="1681805" y="368935"/>
                </a:lnTo>
                <a:lnTo>
                  <a:pt x="1680533" y="365760"/>
                </a:lnTo>
                <a:lnTo>
                  <a:pt x="1679261" y="362903"/>
                </a:lnTo>
                <a:lnTo>
                  <a:pt x="1678624" y="359410"/>
                </a:lnTo>
                <a:lnTo>
                  <a:pt x="1678306" y="356235"/>
                </a:lnTo>
                <a:lnTo>
                  <a:pt x="1677988" y="353378"/>
                </a:lnTo>
                <a:lnTo>
                  <a:pt x="1678306" y="349885"/>
                </a:lnTo>
                <a:lnTo>
                  <a:pt x="1678624" y="346393"/>
                </a:lnTo>
                <a:lnTo>
                  <a:pt x="1679261" y="343218"/>
                </a:lnTo>
                <a:lnTo>
                  <a:pt x="1680533" y="340043"/>
                </a:lnTo>
                <a:lnTo>
                  <a:pt x="1681805" y="337185"/>
                </a:lnTo>
                <a:lnTo>
                  <a:pt x="1683396" y="334328"/>
                </a:lnTo>
                <a:lnTo>
                  <a:pt x="1685622" y="331470"/>
                </a:lnTo>
                <a:lnTo>
                  <a:pt x="1687849" y="328930"/>
                </a:lnTo>
                <a:lnTo>
                  <a:pt x="1790910" y="226060"/>
                </a:lnTo>
                <a:lnTo>
                  <a:pt x="1793455" y="223520"/>
                </a:lnTo>
                <a:lnTo>
                  <a:pt x="1796317" y="221615"/>
                </a:lnTo>
                <a:lnTo>
                  <a:pt x="1799180" y="220028"/>
                </a:lnTo>
                <a:lnTo>
                  <a:pt x="1802361" y="218758"/>
                </a:lnTo>
                <a:lnTo>
                  <a:pt x="1805224" y="217170"/>
                </a:lnTo>
                <a:lnTo>
                  <a:pt x="1808723" y="216535"/>
                </a:lnTo>
                <a:lnTo>
                  <a:pt x="1811904" y="216218"/>
                </a:lnTo>
                <a:lnTo>
                  <a:pt x="1815403" y="215900"/>
                </a:lnTo>
                <a:close/>
                <a:moveTo>
                  <a:pt x="851599" y="215900"/>
                </a:moveTo>
                <a:lnTo>
                  <a:pt x="855065" y="216218"/>
                </a:lnTo>
                <a:lnTo>
                  <a:pt x="857902" y="216535"/>
                </a:lnTo>
                <a:lnTo>
                  <a:pt x="861368" y="217170"/>
                </a:lnTo>
                <a:lnTo>
                  <a:pt x="864205" y="218758"/>
                </a:lnTo>
                <a:lnTo>
                  <a:pt x="867356" y="220028"/>
                </a:lnTo>
                <a:lnTo>
                  <a:pt x="870192" y="221615"/>
                </a:lnTo>
                <a:lnTo>
                  <a:pt x="872713" y="223520"/>
                </a:lnTo>
                <a:lnTo>
                  <a:pt x="875550" y="226060"/>
                </a:lnTo>
                <a:lnTo>
                  <a:pt x="977657" y="328930"/>
                </a:lnTo>
                <a:lnTo>
                  <a:pt x="979863" y="331470"/>
                </a:lnTo>
                <a:lnTo>
                  <a:pt x="981754" y="334328"/>
                </a:lnTo>
                <a:lnTo>
                  <a:pt x="983960" y="337185"/>
                </a:lnTo>
                <a:lnTo>
                  <a:pt x="985220" y="340043"/>
                </a:lnTo>
                <a:lnTo>
                  <a:pt x="986166" y="343218"/>
                </a:lnTo>
                <a:lnTo>
                  <a:pt x="986796" y="346393"/>
                </a:lnTo>
                <a:lnTo>
                  <a:pt x="987426" y="349885"/>
                </a:lnTo>
                <a:lnTo>
                  <a:pt x="987426" y="353378"/>
                </a:lnTo>
                <a:lnTo>
                  <a:pt x="987426" y="356235"/>
                </a:lnTo>
                <a:lnTo>
                  <a:pt x="986796" y="359410"/>
                </a:lnTo>
                <a:lnTo>
                  <a:pt x="986166" y="362903"/>
                </a:lnTo>
                <a:lnTo>
                  <a:pt x="985220" y="365760"/>
                </a:lnTo>
                <a:lnTo>
                  <a:pt x="983960" y="368935"/>
                </a:lnTo>
                <a:lnTo>
                  <a:pt x="981754" y="371793"/>
                </a:lnTo>
                <a:lnTo>
                  <a:pt x="979863" y="374650"/>
                </a:lnTo>
                <a:lnTo>
                  <a:pt x="977657" y="377190"/>
                </a:lnTo>
                <a:lnTo>
                  <a:pt x="975135" y="379730"/>
                </a:lnTo>
                <a:lnTo>
                  <a:pt x="972299" y="381635"/>
                </a:lnTo>
                <a:lnTo>
                  <a:pt x="969778" y="383223"/>
                </a:lnTo>
                <a:lnTo>
                  <a:pt x="966627" y="384810"/>
                </a:lnTo>
                <a:lnTo>
                  <a:pt x="963475" y="386080"/>
                </a:lnTo>
                <a:lnTo>
                  <a:pt x="960324" y="386715"/>
                </a:lnTo>
                <a:lnTo>
                  <a:pt x="957172" y="387350"/>
                </a:lnTo>
                <a:lnTo>
                  <a:pt x="953706" y="387350"/>
                </a:lnTo>
                <a:lnTo>
                  <a:pt x="950554" y="387350"/>
                </a:lnTo>
                <a:lnTo>
                  <a:pt x="947088" y="386715"/>
                </a:lnTo>
                <a:lnTo>
                  <a:pt x="944251" y="386080"/>
                </a:lnTo>
                <a:lnTo>
                  <a:pt x="940785" y="384810"/>
                </a:lnTo>
                <a:lnTo>
                  <a:pt x="937948" y="383223"/>
                </a:lnTo>
                <a:lnTo>
                  <a:pt x="935112" y="381635"/>
                </a:lnTo>
                <a:lnTo>
                  <a:pt x="932276" y="379730"/>
                </a:lnTo>
                <a:lnTo>
                  <a:pt x="929440" y="377190"/>
                </a:lnTo>
                <a:lnTo>
                  <a:pt x="827333" y="274320"/>
                </a:lnTo>
                <a:lnTo>
                  <a:pt x="825127" y="271780"/>
                </a:lnTo>
                <a:lnTo>
                  <a:pt x="823236" y="268923"/>
                </a:lnTo>
                <a:lnTo>
                  <a:pt x="821345" y="266065"/>
                </a:lnTo>
                <a:lnTo>
                  <a:pt x="820084" y="263208"/>
                </a:lnTo>
                <a:lnTo>
                  <a:pt x="819139" y="260033"/>
                </a:lnTo>
                <a:lnTo>
                  <a:pt x="818193" y="256858"/>
                </a:lnTo>
                <a:lnTo>
                  <a:pt x="817878" y="253365"/>
                </a:lnTo>
                <a:lnTo>
                  <a:pt x="817563" y="250508"/>
                </a:lnTo>
                <a:lnTo>
                  <a:pt x="817878" y="247015"/>
                </a:lnTo>
                <a:lnTo>
                  <a:pt x="818193" y="243523"/>
                </a:lnTo>
                <a:lnTo>
                  <a:pt x="819139" y="240348"/>
                </a:lnTo>
                <a:lnTo>
                  <a:pt x="820084" y="237490"/>
                </a:lnTo>
                <a:lnTo>
                  <a:pt x="821345" y="234315"/>
                </a:lnTo>
                <a:lnTo>
                  <a:pt x="823236" y="231458"/>
                </a:lnTo>
                <a:lnTo>
                  <a:pt x="825127" y="228600"/>
                </a:lnTo>
                <a:lnTo>
                  <a:pt x="827333" y="226060"/>
                </a:lnTo>
                <a:lnTo>
                  <a:pt x="830169" y="223520"/>
                </a:lnTo>
                <a:lnTo>
                  <a:pt x="832690" y="221615"/>
                </a:lnTo>
                <a:lnTo>
                  <a:pt x="835842" y="220028"/>
                </a:lnTo>
                <a:lnTo>
                  <a:pt x="838678" y="218758"/>
                </a:lnTo>
                <a:lnTo>
                  <a:pt x="842144" y="217170"/>
                </a:lnTo>
                <a:lnTo>
                  <a:pt x="844981" y="216535"/>
                </a:lnTo>
                <a:lnTo>
                  <a:pt x="848447" y="216218"/>
                </a:lnTo>
                <a:lnTo>
                  <a:pt x="851599" y="215900"/>
                </a:lnTo>
                <a:close/>
                <a:moveTo>
                  <a:pt x="1318578" y="0"/>
                </a:moveTo>
                <a:lnTo>
                  <a:pt x="1321753" y="318"/>
                </a:lnTo>
                <a:lnTo>
                  <a:pt x="1325563" y="636"/>
                </a:lnTo>
                <a:lnTo>
                  <a:pt x="1328421" y="1590"/>
                </a:lnTo>
                <a:lnTo>
                  <a:pt x="1331913" y="2544"/>
                </a:lnTo>
                <a:lnTo>
                  <a:pt x="1334771" y="4133"/>
                </a:lnTo>
                <a:lnTo>
                  <a:pt x="1337629" y="6041"/>
                </a:lnTo>
                <a:lnTo>
                  <a:pt x="1340169" y="7949"/>
                </a:lnTo>
                <a:lnTo>
                  <a:pt x="1342391" y="9857"/>
                </a:lnTo>
                <a:lnTo>
                  <a:pt x="1344931" y="12719"/>
                </a:lnTo>
                <a:lnTo>
                  <a:pt x="1346836" y="15262"/>
                </a:lnTo>
                <a:lnTo>
                  <a:pt x="1348424" y="18124"/>
                </a:lnTo>
                <a:lnTo>
                  <a:pt x="1350011" y="20986"/>
                </a:lnTo>
                <a:lnTo>
                  <a:pt x="1351281" y="23848"/>
                </a:lnTo>
                <a:lnTo>
                  <a:pt x="1351916" y="27345"/>
                </a:lnTo>
                <a:lnTo>
                  <a:pt x="1352551" y="30843"/>
                </a:lnTo>
                <a:lnTo>
                  <a:pt x="1352551" y="34341"/>
                </a:lnTo>
                <a:lnTo>
                  <a:pt x="1352551" y="180290"/>
                </a:lnTo>
                <a:lnTo>
                  <a:pt x="1352551" y="183469"/>
                </a:lnTo>
                <a:lnTo>
                  <a:pt x="1351916" y="186967"/>
                </a:lnTo>
                <a:lnTo>
                  <a:pt x="1351281" y="190147"/>
                </a:lnTo>
                <a:lnTo>
                  <a:pt x="1350011" y="193327"/>
                </a:lnTo>
                <a:lnTo>
                  <a:pt x="1348424" y="196188"/>
                </a:lnTo>
                <a:lnTo>
                  <a:pt x="1346836" y="199368"/>
                </a:lnTo>
                <a:lnTo>
                  <a:pt x="1344931" y="201912"/>
                </a:lnTo>
                <a:lnTo>
                  <a:pt x="1342391" y="204138"/>
                </a:lnTo>
                <a:lnTo>
                  <a:pt x="1340169" y="206681"/>
                </a:lnTo>
                <a:lnTo>
                  <a:pt x="1337629" y="208271"/>
                </a:lnTo>
                <a:lnTo>
                  <a:pt x="1334771" y="210179"/>
                </a:lnTo>
                <a:lnTo>
                  <a:pt x="1331913" y="211769"/>
                </a:lnTo>
                <a:lnTo>
                  <a:pt x="1328421" y="212723"/>
                </a:lnTo>
                <a:lnTo>
                  <a:pt x="1325563" y="213677"/>
                </a:lnTo>
                <a:lnTo>
                  <a:pt x="1321753" y="213995"/>
                </a:lnTo>
                <a:lnTo>
                  <a:pt x="1318578" y="214313"/>
                </a:lnTo>
                <a:lnTo>
                  <a:pt x="1315086" y="213995"/>
                </a:lnTo>
                <a:lnTo>
                  <a:pt x="1311593" y="213677"/>
                </a:lnTo>
                <a:lnTo>
                  <a:pt x="1308418" y="212723"/>
                </a:lnTo>
                <a:lnTo>
                  <a:pt x="1305243" y="211769"/>
                </a:lnTo>
                <a:lnTo>
                  <a:pt x="1302068" y="210179"/>
                </a:lnTo>
                <a:lnTo>
                  <a:pt x="1299528" y="208271"/>
                </a:lnTo>
                <a:lnTo>
                  <a:pt x="1296671" y="206681"/>
                </a:lnTo>
                <a:lnTo>
                  <a:pt x="1294448" y="204138"/>
                </a:lnTo>
                <a:lnTo>
                  <a:pt x="1292226" y="201912"/>
                </a:lnTo>
                <a:lnTo>
                  <a:pt x="1290003" y="199368"/>
                </a:lnTo>
                <a:lnTo>
                  <a:pt x="1288416" y="196188"/>
                </a:lnTo>
                <a:lnTo>
                  <a:pt x="1287146" y="193327"/>
                </a:lnTo>
                <a:lnTo>
                  <a:pt x="1285876" y="190147"/>
                </a:lnTo>
                <a:lnTo>
                  <a:pt x="1285241" y="186967"/>
                </a:lnTo>
                <a:lnTo>
                  <a:pt x="1284288" y="183469"/>
                </a:lnTo>
                <a:lnTo>
                  <a:pt x="1284288" y="180290"/>
                </a:lnTo>
                <a:lnTo>
                  <a:pt x="1284288" y="34341"/>
                </a:lnTo>
                <a:lnTo>
                  <a:pt x="1284288" y="30843"/>
                </a:lnTo>
                <a:lnTo>
                  <a:pt x="1285241" y="27345"/>
                </a:lnTo>
                <a:lnTo>
                  <a:pt x="1285876" y="23848"/>
                </a:lnTo>
                <a:lnTo>
                  <a:pt x="1287146" y="20986"/>
                </a:lnTo>
                <a:lnTo>
                  <a:pt x="1288416" y="18124"/>
                </a:lnTo>
                <a:lnTo>
                  <a:pt x="1290003" y="15262"/>
                </a:lnTo>
                <a:lnTo>
                  <a:pt x="1292226" y="12719"/>
                </a:lnTo>
                <a:lnTo>
                  <a:pt x="1294448" y="9857"/>
                </a:lnTo>
                <a:lnTo>
                  <a:pt x="1296671" y="7949"/>
                </a:lnTo>
                <a:lnTo>
                  <a:pt x="1299528" y="6041"/>
                </a:lnTo>
                <a:lnTo>
                  <a:pt x="1302068" y="4133"/>
                </a:lnTo>
                <a:lnTo>
                  <a:pt x="1305243" y="2544"/>
                </a:lnTo>
                <a:lnTo>
                  <a:pt x="1308418" y="1590"/>
                </a:lnTo>
                <a:lnTo>
                  <a:pt x="1311593" y="636"/>
                </a:lnTo>
                <a:lnTo>
                  <a:pt x="1315086" y="318"/>
                </a:lnTo>
                <a:lnTo>
                  <a:pt x="131857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KSO_Shape"/>
          <p:cNvSpPr/>
          <p:nvPr/>
        </p:nvSpPr>
        <p:spPr bwMode="auto">
          <a:xfrm>
            <a:off x="9274175" y="2203450"/>
            <a:ext cx="1011238" cy="706438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矩形 30"/>
          <p:cNvSpPr>
            <a:spLocks noChangeArrowheads="1"/>
          </p:cNvSpPr>
          <p:nvPr/>
        </p:nvSpPr>
        <p:spPr bwMode="auto">
          <a:xfrm>
            <a:off x="1238250" y="4017963"/>
            <a:ext cx="2030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31"/>
          <p:cNvSpPr>
            <a:spLocks noChangeArrowheads="1"/>
          </p:cNvSpPr>
          <p:nvPr/>
        </p:nvSpPr>
        <p:spPr bwMode="auto">
          <a:xfrm>
            <a:off x="5080000" y="4017963"/>
            <a:ext cx="203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32"/>
          <p:cNvSpPr>
            <a:spLocks noChangeArrowheads="1"/>
          </p:cNvSpPr>
          <p:nvPr/>
        </p:nvSpPr>
        <p:spPr bwMode="auto">
          <a:xfrm>
            <a:off x="8764588" y="4016375"/>
            <a:ext cx="203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208088" y="1511300"/>
            <a:ext cx="2090737" cy="2090738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051425" y="1511300"/>
            <a:ext cx="2089150" cy="2090738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734425" y="1511300"/>
            <a:ext cx="2090738" cy="2090738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842963" y="4606925"/>
            <a:ext cx="2820987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4686300" y="4606925"/>
            <a:ext cx="2819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8369300" y="4606925"/>
            <a:ext cx="2819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2" name="L 形 21"/>
          <p:cNvSpPr/>
          <p:nvPr/>
        </p:nvSpPr>
        <p:spPr>
          <a:xfrm rot="13509573">
            <a:off x="3546475" y="2187576"/>
            <a:ext cx="674687" cy="665162"/>
          </a:xfrm>
          <a:prstGeom prst="corner">
            <a:avLst>
              <a:gd name="adj1" fmla="val 33246"/>
              <a:gd name="adj2" fmla="val 30243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L 形 22"/>
          <p:cNvSpPr/>
          <p:nvPr/>
        </p:nvSpPr>
        <p:spPr>
          <a:xfrm rot="13509573">
            <a:off x="7623175" y="2187576"/>
            <a:ext cx="674687" cy="665162"/>
          </a:xfrm>
          <a:prstGeom prst="corner">
            <a:avLst>
              <a:gd name="adj1" fmla="val 33246"/>
              <a:gd name="adj2" fmla="val 30243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977900" y="2131893"/>
            <a:ext cx="9569300" cy="25977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C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1334737" y="2567339"/>
            <a:ext cx="4733923" cy="58555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32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32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10445" y="3215804"/>
            <a:ext cx="4758215" cy="1079054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defRPr/>
            </a:pP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5" y="1777487"/>
            <a:ext cx="5397500" cy="3955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p="http://schemas.openxmlformats.org/presentationml/2006/main">
  <p:tag name="MH" val="20150516230504"/>
  <p:tag name="MH_LIBRARY" val="CONTENTS"/>
  <p:tag name="MH_TYPE" val="OTHERS"/>
  <p:tag name="ID" val="545812"/>
</p:tagLst>
</file>

<file path=ppt/tags/tag10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1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2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3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4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5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6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7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8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9.xml><?xml version="1.0" encoding="utf-8"?>
<p:tagLst xmlns:p="http://schemas.openxmlformats.org/presentationml/2006/main">
  <p:tag name="MH" val="20150811103336"/>
  <p:tag name="MH_LIBRARY" val="GRAPHIC"/>
  <p:tag name="MH_TYPE" val="SubTitle"/>
  <p:tag name="MH_ORDER" val="1"/>
</p:tagLst>
</file>

<file path=ppt/tags/tag2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0.xml><?xml version="1.0" encoding="utf-8"?>
<p:tagLst xmlns:p="http://schemas.openxmlformats.org/presentationml/2006/main">
  <p:tag name="MH" val="20150811103336"/>
  <p:tag name="MH_LIBRARY" val="GRAPHIC"/>
  <p:tag name="MH_TYPE" val="SubTitle"/>
  <p:tag name="MH_ORDER" val="1"/>
</p:tagLst>
</file>

<file path=ppt/tags/tag21.xml><?xml version="1.0" encoding="utf-8"?>
<p:tagLst xmlns:p="http://schemas.openxmlformats.org/presentationml/2006/main">
  <p:tag name="MH" val="20150811103336"/>
  <p:tag name="MH_LIBRARY" val="GRAPHIC"/>
  <p:tag name="MH_TYPE" val="SubTitle"/>
  <p:tag name="MH_ORDER" val="1"/>
</p:tagLst>
</file>

<file path=ppt/tags/tag22.xml><?xml version="1.0" encoding="utf-8"?>
<p:tagLst xmlns:p="http://schemas.openxmlformats.org/presentationml/2006/main">
  <p:tag name="MH" val="20150811103336"/>
  <p:tag name="MH_LIBRARY" val="GRAPHIC"/>
  <p:tag name="MH_TYPE" val="SubTitle"/>
  <p:tag name="MH_ORDER" val="1"/>
</p:tagLst>
</file>

<file path=ppt/tags/tag23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4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25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26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7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28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9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0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31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2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33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4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5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36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7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38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9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40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1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2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3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4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5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6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7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8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9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5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2"/>
</p:tagLst>
</file>

<file path=ppt/tags/tag50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51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52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53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6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7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8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9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2"/>
</p:tagLst>
</file>

<file path=ppt/theme/theme1.xml><?xml version="1.0" encoding="utf-8"?>
<a:theme xmlns:a="http://schemas.openxmlformats.org/drawingml/2006/main" name="Office 主题​​">
  <a:themeElements>
    <a:clrScheme name="ab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F26C4F"/>
      </a:accent2>
      <a:accent3>
        <a:srgbClr val="00B0F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3790</Words>
  <Application>WPS 演示</Application>
  <PresentationFormat>宽屏</PresentationFormat>
  <Paragraphs>386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Calibri</vt:lpstr>
      <vt:lpstr>Times New Roman</vt:lpstr>
      <vt:lpstr>等线</vt:lpstr>
      <vt:lpstr>等线 Light</vt:lpstr>
      <vt:lpstr>等线 Light</vt:lpstr>
      <vt:lpstr>GoodVibrationsROB</vt:lpstr>
      <vt:lpstr>等线</vt:lpstr>
      <vt:lpstr>Century Gothic</vt:lpstr>
      <vt:lpstr>Impact</vt:lpstr>
      <vt:lpstr>Myriad Pro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Administrator</cp:lastModifiedBy>
  <cp:revision>11</cp:revision>
  <dcterms:created xsi:type="dcterms:W3CDTF">2017-03-19T08:53:00Z</dcterms:created>
  <dcterms:modified xsi:type="dcterms:W3CDTF">2017-05-08T01:44:23Z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